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88"/>
  </p:notesMasterIdLst>
  <p:sldIdLst>
    <p:sldId id="314" r:id="rId2"/>
    <p:sldId id="315" r:id="rId3"/>
    <p:sldId id="316" r:id="rId4"/>
    <p:sldId id="317" r:id="rId5"/>
    <p:sldId id="382" r:id="rId6"/>
    <p:sldId id="383" r:id="rId7"/>
    <p:sldId id="384" r:id="rId8"/>
    <p:sldId id="386" r:id="rId9"/>
    <p:sldId id="399" r:id="rId10"/>
    <p:sldId id="398" r:id="rId11"/>
    <p:sldId id="404" r:id="rId12"/>
    <p:sldId id="423" r:id="rId13"/>
    <p:sldId id="422" r:id="rId14"/>
    <p:sldId id="421" r:id="rId15"/>
    <p:sldId id="400" r:id="rId16"/>
    <p:sldId id="385" r:id="rId17"/>
    <p:sldId id="388" r:id="rId18"/>
    <p:sldId id="406" r:id="rId19"/>
    <p:sldId id="405" r:id="rId20"/>
    <p:sldId id="387" r:id="rId21"/>
    <p:sldId id="390" r:id="rId22"/>
    <p:sldId id="389" r:id="rId23"/>
    <p:sldId id="392" r:id="rId24"/>
    <p:sldId id="407" r:id="rId25"/>
    <p:sldId id="408" r:id="rId26"/>
    <p:sldId id="409" r:id="rId27"/>
    <p:sldId id="411" r:id="rId28"/>
    <p:sldId id="424" r:id="rId29"/>
    <p:sldId id="391" r:id="rId30"/>
    <p:sldId id="394" r:id="rId31"/>
    <p:sldId id="412" r:id="rId32"/>
    <p:sldId id="393" r:id="rId33"/>
    <p:sldId id="396" r:id="rId34"/>
    <p:sldId id="414" r:id="rId35"/>
    <p:sldId id="418" r:id="rId36"/>
    <p:sldId id="425" r:id="rId37"/>
    <p:sldId id="395" r:id="rId38"/>
    <p:sldId id="397" r:id="rId39"/>
    <p:sldId id="419" r:id="rId40"/>
    <p:sldId id="426" r:id="rId41"/>
    <p:sldId id="428" r:id="rId42"/>
    <p:sldId id="429" r:id="rId43"/>
    <p:sldId id="433" r:id="rId44"/>
    <p:sldId id="434" r:id="rId45"/>
    <p:sldId id="431" r:id="rId46"/>
    <p:sldId id="438" r:id="rId47"/>
    <p:sldId id="440" r:id="rId48"/>
    <p:sldId id="442" r:id="rId49"/>
    <p:sldId id="444" r:id="rId50"/>
    <p:sldId id="446" r:id="rId51"/>
    <p:sldId id="448" r:id="rId52"/>
    <p:sldId id="450" r:id="rId53"/>
    <p:sldId id="454" r:id="rId54"/>
    <p:sldId id="456" r:id="rId55"/>
    <p:sldId id="457" r:id="rId56"/>
    <p:sldId id="459" r:id="rId57"/>
    <p:sldId id="461" r:id="rId58"/>
    <p:sldId id="462" r:id="rId59"/>
    <p:sldId id="464" r:id="rId60"/>
    <p:sldId id="466" r:id="rId61"/>
    <p:sldId id="468" r:id="rId62"/>
    <p:sldId id="470" r:id="rId63"/>
    <p:sldId id="471" r:id="rId64"/>
    <p:sldId id="472" r:id="rId65"/>
    <p:sldId id="474" r:id="rId66"/>
    <p:sldId id="473" r:id="rId67"/>
    <p:sldId id="475" r:id="rId68"/>
    <p:sldId id="476" r:id="rId69"/>
    <p:sldId id="477" r:id="rId70"/>
    <p:sldId id="478" r:id="rId71"/>
    <p:sldId id="479" r:id="rId72"/>
    <p:sldId id="480" r:id="rId73"/>
    <p:sldId id="481" r:id="rId74"/>
    <p:sldId id="482" r:id="rId75"/>
    <p:sldId id="483" r:id="rId76"/>
    <p:sldId id="484" r:id="rId77"/>
    <p:sldId id="485" r:id="rId78"/>
    <p:sldId id="486" r:id="rId79"/>
    <p:sldId id="487" r:id="rId80"/>
    <p:sldId id="488" r:id="rId81"/>
    <p:sldId id="489" r:id="rId82"/>
    <p:sldId id="490" r:id="rId83"/>
    <p:sldId id="491" r:id="rId84"/>
    <p:sldId id="492" r:id="rId85"/>
    <p:sldId id="493" r:id="rId86"/>
    <p:sldId id="379" r:id="rId87"/>
  </p:sldIdLst>
  <p:sldSz cx="9144000" cy="5143500" type="screen16x9"/>
  <p:notesSz cx="6858000" cy="9144000"/>
  <p:embeddedFontLst>
    <p:embeddedFont>
      <p:font typeface="Cambria Math" panose="02040503050406030204" pitchFamily="18" charset="0"/>
      <p:regular r:id="rId89"/>
    </p:embeddedFont>
    <p:embeddedFont>
      <p:font typeface="Quattrocento Sans" panose="020B0502050000020003" pitchFamily="34" charset="0"/>
      <p:regular r:id="rId90"/>
      <p:bold r:id="rId91"/>
      <p:italic r:id="rId92"/>
      <p:boldItalic r:id="rId93"/>
    </p:embeddedFont>
    <p:embeddedFont>
      <p:font typeface="Raleway" pitchFamily="2" charset="77"/>
      <p:regular r:id="rId94"/>
      <p:bold r:id="rId95"/>
      <p:italic r:id="rId96"/>
      <p:boldItalic r:id="rId97"/>
    </p:embeddedFont>
    <p:embeddedFont>
      <p:font typeface="Source Code Pro" panose="020B0509030403020204" pitchFamily="49" charset="77"/>
      <p:regular r:id="rId98"/>
      <p:bold r:id="rId99"/>
      <p:italic r:id="rId100"/>
      <p:boldItalic r:id="rId101"/>
    </p:embeddedFont>
    <p:embeddedFont>
      <p:font typeface="Source Sans Pro" panose="020B0503030403020204" pitchFamily="34" charset="0"/>
      <p:regular r:id="rId102"/>
      <p:bold r:id="rId103"/>
      <p:italic r:id="rId104"/>
      <p:boldItalic r:id="rId10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Writing an Algorithm" id="{1C7869E8-F8D6-48B7-AB08-B9215DB03AF3}">
          <p14:sldIdLst>
            <p14:sldId id="317"/>
            <p14:sldId id="382"/>
            <p14:sldId id="383"/>
          </p14:sldIdLst>
        </p14:section>
        <p14:section name="1" id="{0AA944EE-F025-4FE3-BFA3-63EEC3719952}">
          <p14:sldIdLst>
            <p14:sldId id="384"/>
            <p14:sldId id="386"/>
            <p14:sldId id="399"/>
            <p14:sldId id="398"/>
            <p14:sldId id="404"/>
            <p14:sldId id="423"/>
            <p14:sldId id="422"/>
            <p14:sldId id="421"/>
            <p14:sldId id="400"/>
          </p14:sldIdLst>
        </p14:section>
        <p14:section name="2" id="{E2A7F627-35A8-44BA-87DB-FD54329CEB27}">
          <p14:sldIdLst>
            <p14:sldId id="385"/>
            <p14:sldId id="388"/>
            <p14:sldId id="406"/>
            <p14:sldId id="405"/>
          </p14:sldIdLst>
        </p14:section>
        <p14:section name="3" id="{9158BF44-E19A-409F-A97C-5765B9434B06}">
          <p14:sldIdLst>
            <p14:sldId id="387"/>
            <p14:sldId id="390"/>
          </p14:sldIdLst>
        </p14:section>
        <p14:section name="4" id="{A3F3A60C-1828-4191-AB89-C64128CA9265}">
          <p14:sldIdLst>
            <p14:sldId id="389"/>
            <p14:sldId id="392"/>
            <p14:sldId id="407"/>
            <p14:sldId id="408"/>
            <p14:sldId id="409"/>
            <p14:sldId id="411"/>
            <p14:sldId id="424"/>
          </p14:sldIdLst>
        </p14:section>
        <p14:section name="5" id="{AFD55F88-0B7D-4FFE-8673-3F8BA5F85ADE}">
          <p14:sldIdLst>
            <p14:sldId id="391"/>
            <p14:sldId id="394"/>
            <p14:sldId id="412"/>
          </p14:sldIdLst>
        </p14:section>
        <p14:section name="6" id="{4C833916-9461-4C3B-AC23-CE8E004C0688}">
          <p14:sldIdLst>
            <p14:sldId id="393"/>
            <p14:sldId id="396"/>
            <p14:sldId id="414"/>
            <p14:sldId id="418"/>
            <p14:sldId id="425"/>
          </p14:sldIdLst>
        </p14:section>
        <p14:section name="7" id="{62D25A71-0777-41FF-A600-FE62A7C24AFC}">
          <p14:sldIdLst>
            <p14:sldId id="395"/>
            <p14:sldId id="397"/>
            <p14:sldId id="419"/>
            <p14:sldId id="426"/>
            <p14:sldId id="428"/>
            <p14:sldId id="429"/>
            <p14:sldId id="433"/>
            <p14:sldId id="434"/>
            <p14:sldId id="431"/>
            <p14:sldId id="438"/>
            <p14:sldId id="440"/>
            <p14:sldId id="442"/>
            <p14:sldId id="444"/>
            <p14:sldId id="446"/>
            <p14:sldId id="448"/>
            <p14:sldId id="450"/>
            <p14:sldId id="454"/>
            <p14:sldId id="456"/>
            <p14:sldId id="457"/>
            <p14:sldId id="459"/>
            <p14:sldId id="461"/>
            <p14:sldId id="462"/>
            <p14:sldId id="464"/>
            <p14:sldId id="466"/>
            <p14:sldId id="468"/>
            <p14:sldId id="470"/>
            <p14:sldId id="471"/>
            <p14:sldId id="472"/>
            <p14:sldId id="474"/>
            <p14:sldId id="473"/>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Lst>
        </p14:section>
        <p14:section name="Outro" id="{330896F7-469A-4CE7-9D9A-D1928C68B4F2}">
          <p14:sldIdLst>
            <p14:sldId id="37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CB9CEA-25BD-40CB-BE54-ABD5A81DDBBF}" v="17" dt="2023-01-19T21:47:07.2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43"/>
  </p:normalViewPr>
  <p:slideViewPr>
    <p:cSldViewPr snapToGrid="0">
      <p:cViewPr varScale="1">
        <p:scale>
          <a:sx n="153" d="100"/>
          <a:sy n="153" d="100"/>
        </p:scale>
        <p:origin x="680" y="176"/>
      </p:cViewPr>
      <p:guideLst>
        <p:guide orient="horz" pos="1620"/>
        <p:guide pos="2880"/>
      </p:guideLst>
    </p:cSldViewPr>
  </p:slideViewPr>
  <p:notesTextViewPr>
    <p:cViewPr>
      <p:scale>
        <a:sx n="1" d="1"/>
        <a:sy n="1" d="1"/>
      </p:scale>
      <p:origin x="0" y="0"/>
    </p:cViewPr>
  </p:notesTextViewPr>
  <p:sorterViewPr>
    <p:cViewPr>
      <p:scale>
        <a:sx n="100" d="100"/>
        <a:sy n="100" d="100"/>
      </p:scale>
      <p:origin x="0" y="-98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4.fntdata"/><Relationship Id="rId5" Type="http://schemas.openxmlformats.org/officeDocument/2006/relationships/slide" Target="slides/slide4.xml"/><Relationship Id="rId90" Type="http://schemas.openxmlformats.org/officeDocument/2006/relationships/font" Target="fonts/font2.fntdata"/><Relationship Id="rId95" Type="http://schemas.openxmlformats.org/officeDocument/2006/relationships/font" Target="fonts/font7.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5.fntdata"/><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font" Target="fonts/font3.fntdata"/><Relationship Id="rId96"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6.fntdata"/><Relationship Id="rId99" Type="http://schemas.openxmlformats.org/officeDocument/2006/relationships/font" Target="fonts/font11.fntdata"/><Relationship Id="rId10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9.fntdata"/><Relationship Id="rId104" Type="http://schemas.openxmlformats.org/officeDocument/2006/relationships/font" Target="fonts/font16.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12.fntdata"/><Relationship Id="rId105" Type="http://schemas.openxmlformats.org/officeDocument/2006/relationships/font" Target="fonts/font1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5.fntdata"/><Relationship Id="rId98" Type="http://schemas.openxmlformats.org/officeDocument/2006/relationships/font" Target="fonts/font10.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notesMaster" Target="notesMasters/notesMaster1.xml"/><Relationship Id="rId11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Pfleger" userId="7701ca9aa713607d" providerId="LiveId" clId="{FECB9CEA-25BD-40CB-BE54-ABD5A81DDBBF}"/>
    <pc:docChg chg="undo custSel modSld sldOrd">
      <pc:chgData name="Allie Pfleger" userId="7701ca9aa713607d" providerId="LiveId" clId="{FECB9CEA-25BD-40CB-BE54-ABD5A81DDBBF}" dt="2023-01-19T21:47:07.286" v="283"/>
      <pc:docMkLst>
        <pc:docMk/>
      </pc:docMkLst>
      <pc:sldChg chg="modSp mod">
        <pc:chgData name="Allie Pfleger" userId="7701ca9aa713607d" providerId="LiveId" clId="{FECB9CEA-25BD-40CB-BE54-ABD5A81DDBBF}" dt="2023-01-06T18:54:42.350" v="22" actId="14100"/>
        <pc:sldMkLst>
          <pc:docMk/>
          <pc:sldMk cId="2235408715" sldId="316"/>
        </pc:sldMkLst>
        <pc:spChg chg="mod">
          <ac:chgData name="Allie Pfleger" userId="7701ca9aa713607d" providerId="LiveId" clId="{FECB9CEA-25BD-40CB-BE54-ABD5A81DDBBF}" dt="2023-01-06T18:54:42.350" v="22" actId="14100"/>
          <ac:spMkLst>
            <pc:docMk/>
            <pc:sldMk cId="2235408715" sldId="316"/>
            <ac:spMk id="3" creationId="{40357285-116C-D9E9-8114-1A4EC2B59A7E}"/>
          </ac:spMkLst>
        </pc:spChg>
      </pc:sldChg>
      <pc:sldChg chg="modSp mod">
        <pc:chgData name="Allie Pfleger" userId="7701ca9aa713607d" providerId="LiveId" clId="{FECB9CEA-25BD-40CB-BE54-ABD5A81DDBBF}" dt="2023-01-06T18:54:55.513" v="23" actId="14100"/>
        <pc:sldMkLst>
          <pc:docMk/>
          <pc:sldMk cId="681783591" sldId="382"/>
        </pc:sldMkLst>
        <pc:spChg chg="mod">
          <ac:chgData name="Allie Pfleger" userId="7701ca9aa713607d" providerId="LiveId" clId="{FECB9CEA-25BD-40CB-BE54-ABD5A81DDBBF}" dt="2023-01-06T18:54:55.513" v="23" actId="14100"/>
          <ac:spMkLst>
            <pc:docMk/>
            <pc:sldMk cId="681783591" sldId="382"/>
            <ac:spMk id="6" creationId="{BECDCE37-2355-B3F9-4538-8A8697D9ED4F}"/>
          </ac:spMkLst>
        </pc:spChg>
      </pc:sldChg>
      <pc:sldChg chg="modSp mod">
        <pc:chgData name="Allie Pfleger" userId="7701ca9aa713607d" providerId="LiveId" clId="{FECB9CEA-25BD-40CB-BE54-ABD5A81DDBBF}" dt="2023-01-06T18:54:59.325" v="24" actId="14100"/>
        <pc:sldMkLst>
          <pc:docMk/>
          <pc:sldMk cId="1248814983" sldId="383"/>
        </pc:sldMkLst>
        <pc:spChg chg="mod">
          <ac:chgData name="Allie Pfleger" userId="7701ca9aa713607d" providerId="LiveId" clId="{FECB9CEA-25BD-40CB-BE54-ABD5A81DDBBF}" dt="2023-01-06T18:54:59.325" v="24" actId="14100"/>
          <ac:spMkLst>
            <pc:docMk/>
            <pc:sldMk cId="1248814983" sldId="383"/>
            <ac:spMk id="3" creationId="{815E63B7-CC55-BDB7-1332-D2479E1DA011}"/>
          </ac:spMkLst>
        </pc:spChg>
      </pc:sldChg>
      <pc:sldChg chg="modSp mod">
        <pc:chgData name="Allie Pfleger" userId="7701ca9aa713607d" providerId="LiveId" clId="{FECB9CEA-25BD-40CB-BE54-ABD5A81DDBBF}" dt="2023-01-06T18:55:12.477" v="25" actId="14100"/>
        <pc:sldMkLst>
          <pc:docMk/>
          <pc:sldMk cId="3654869473" sldId="386"/>
        </pc:sldMkLst>
        <pc:spChg chg="mod">
          <ac:chgData name="Allie Pfleger" userId="7701ca9aa713607d" providerId="LiveId" clId="{FECB9CEA-25BD-40CB-BE54-ABD5A81DDBBF}" dt="2023-01-06T18:55:12.477" v="25" actId="14100"/>
          <ac:spMkLst>
            <pc:docMk/>
            <pc:sldMk cId="3654869473" sldId="386"/>
            <ac:spMk id="4" creationId="{EAAA43C9-C88B-DEDF-0C52-FFB81329C2BC}"/>
          </ac:spMkLst>
        </pc:spChg>
      </pc:sldChg>
      <pc:sldChg chg="modSp mod">
        <pc:chgData name="Allie Pfleger" userId="7701ca9aa713607d" providerId="LiveId" clId="{FECB9CEA-25BD-40CB-BE54-ABD5A81DDBBF}" dt="2023-01-06T18:56:05.141" v="34" actId="14100"/>
        <pc:sldMkLst>
          <pc:docMk/>
          <pc:sldMk cId="1327010097" sldId="388"/>
        </pc:sldMkLst>
        <pc:spChg chg="mod">
          <ac:chgData name="Allie Pfleger" userId="7701ca9aa713607d" providerId="LiveId" clId="{FECB9CEA-25BD-40CB-BE54-ABD5A81DDBBF}" dt="2023-01-06T18:56:05.141" v="34" actId="14100"/>
          <ac:spMkLst>
            <pc:docMk/>
            <pc:sldMk cId="1327010097" sldId="388"/>
            <ac:spMk id="4" creationId="{8AA90DDA-E375-8B74-5298-67717879B083}"/>
          </ac:spMkLst>
        </pc:spChg>
      </pc:sldChg>
      <pc:sldChg chg="modSp mod">
        <pc:chgData name="Allie Pfleger" userId="7701ca9aa713607d" providerId="LiveId" clId="{FECB9CEA-25BD-40CB-BE54-ABD5A81DDBBF}" dt="2023-01-18T22:56:36.289" v="273" actId="14100"/>
        <pc:sldMkLst>
          <pc:docMk/>
          <pc:sldMk cId="1033413711" sldId="390"/>
        </pc:sldMkLst>
        <pc:spChg chg="mod">
          <ac:chgData name="Allie Pfleger" userId="7701ca9aa713607d" providerId="LiveId" clId="{FECB9CEA-25BD-40CB-BE54-ABD5A81DDBBF}" dt="2023-01-18T22:56:36.289" v="273" actId="14100"/>
          <ac:spMkLst>
            <pc:docMk/>
            <pc:sldMk cId="1033413711" sldId="390"/>
            <ac:spMk id="4" creationId="{D80F2126-340C-5A8E-A90E-4F10914A5EED}"/>
          </ac:spMkLst>
        </pc:spChg>
      </pc:sldChg>
      <pc:sldChg chg="modSp mod">
        <pc:chgData name="Allie Pfleger" userId="7701ca9aa713607d" providerId="LiveId" clId="{FECB9CEA-25BD-40CB-BE54-ABD5A81DDBBF}" dt="2023-01-06T18:56:31.430" v="39" actId="14100"/>
        <pc:sldMkLst>
          <pc:docMk/>
          <pc:sldMk cId="1434768389" sldId="392"/>
        </pc:sldMkLst>
        <pc:spChg chg="mod">
          <ac:chgData name="Allie Pfleger" userId="7701ca9aa713607d" providerId="LiveId" clId="{FECB9CEA-25BD-40CB-BE54-ABD5A81DDBBF}" dt="2023-01-06T18:56:31.430" v="39" actId="14100"/>
          <ac:spMkLst>
            <pc:docMk/>
            <pc:sldMk cId="1434768389" sldId="392"/>
            <ac:spMk id="4" creationId="{70568AEC-814C-99AE-5955-259B6F6E6D71}"/>
          </ac:spMkLst>
        </pc:spChg>
      </pc:sldChg>
      <pc:sldChg chg="modSp mod">
        <pc:chgData name="Allie Pfleger" userId="7701ca9aa713607d" providerId="LiveId" clId="{FECB9CEA-25BD-40CB-BE54-ABD5A81DDBBF}" dt="2023-01-06T19:00:32.497" v="259" actId="20577"/>
        <pc:sldMkLst>
          <pc:docMk/>
          <pc:sldMk cId="390062140" sldId="394"/>
        </pc:sldMkLst>
        <pc:spChg chg="mod">
          <ac:chgData name="Allie Pfleger" userId="7701ca9aa713607d" providerId="LiveId" clId="{FECB9CEA-25BD-40CB-BE54-ABD5A81DDBBF}" dt="2023-01-06T19:00:32.497" v="259" actId="20577"/>
          <ac:spMkLst>
            <pc:docMk/>
            <pc:sldMk cId="390062140" sldId="394"/>
            <ac:spMk id="4" creationId="{BB5E5A0F-1A95-0A7F-3ACC-88E9676F62FE}"/>
          </ac:spMkLst>
        </pc:spChg>
      </pc:sldChg>
      <pc:sldChg chg="modSp mod">
        <pc:chgData name="Allie Pfleger" userId="7701ca9aa713607d" providerId="LiveId" clId="{FECB9CEA-25BD-40CB-BE54-ABD5A81DDBBF}" dt="2023-01-06T19:00:07.758" v="239" actId="14100"/>
        <pc:sldMkLst>
          <pc:docMk/>
          <pc:sldMk cId="1406101310" sldId="396"/>
        </pc:sldMkLst>
        <pc:spChg chg="mod">
          <ac:chgData name="Allie Pfleger" userId="7701ca9aa713607d" providerId="LiveId" clId="{FECB9CEA-25BD-40CB-BE54-ABD5A81DDBBF}" dt="2023-01-06T19:00:07.758" v="239" actId="14100"/>
          <ac:spMkLst>
            <pc:docMk/>
            <pc:sldMk cId="1406101310" sldId="396"/>
            <ac:spMk id="4" creationId="{3BBFA69A-3B19-07CC-407E-6A923DF7564B}"/>
          </ac:spMkLst>
        </pc:spChg>
      </pc:sldChg>
      <pc:sldChg chg="modSp mod">
        <pc:chgData name="Allie Pfleger" userId="7701ca9aa713607d" providerId="LiveId" clId="{FECB9CEA-25BD-40CB-BE54-ABD5A81DDBBF}" dt="2023-01-06T19:01:18.853" v="264" actId="14100"/>
        <pc:sldMkLst>
          <pc:docMk/>
          <pc:sldMk cId="4098920376" sldId="397"/>
        </pc:sldMkLst>
        <pc:spChg chg="mod">
          <ac:chgData name="Allie Pfleger" userId="7701ca9aa713607d" providerId="LiveId" clId="{FECB9CEA-25BD-40CB-BE54-ABD5A81DDBBF}" dt="2023-01-06T19:01:18.853" v="264" actId="14100"/>
          <ac:spMkLst>
            <pc:docMk/>
            <pc:sldMk cId="4098920376" sldId="397"/>
            <ac:spMk id="4" creationId="{89BF708D-06C5-85C8-129B-D1690D261936}"/>
          </ac:spMkLst>
        </pc:spChg>
      </pc:sldChg>
      <pc:sldChg chg="modSp mod">
        <pc:chgData name="Allie Pfleger" userId="7701ca9aa713607d" providerId="LiveId" clId="{FECB9CEA-25BD-40CB-BE54-ABD5A81DDBBF}" dt="2023-01-06T18:55:21.624" v="27" actId="14100"/>
        <pc:sldMkLst>
          <pc:docMk/>
          <pc:sldMk cId="3856435500" sldId="398"/>
        </pc:sldMkLst>
        <pc:spChg chg="mod">
          <ac:chgData name="Allie Pfleger" userId="7701ca9aa713607d" providerId="LiveId" clId="{FECB9CEA-25BD-40CB-BE54-ABD5A81DDBBF}" dt="2023-01-06T18:55:21.624" v="27" actId="14100"/>
          <ac:spMkLst>
            <pc:docMk/>
            <pc:sldMk cId="3856435500" sldId="398"/>
            <ac:spMk id="3" creationId="{714E8F8E-0237-C91D-E4B9-D4BB69AFA996}"/>
          </ac:spMkLst>
        </pc:spChg>
      </pc:sldChg>
      <pc:sldChg chg="modSp mod">
        <pc:chgData name="Allie Pfleger" userId="7701ca9aa713607d" providerId="LiveId" clId="{FECB9CEA-25BD-40CB-BE54-ABD5A81DDBBF}" dt="2023-01-06T18:55:17.291" v="26" actId="14100"/>
        <pc:sldMkLst>
          <pc:docMk/>
          <pc:sldMk cId="503375607" sldId="399"/>
        </pc:sldMkLst>
        <pc:spChg chg="mod">
          <ac:chgData name="Allie Pfleger" userId="7701ca9aa713607d" providerId="LiveId" clId="{FECB9CEA-25BD-40CB-BE54-ABD5A81DDBBF}" dt="2023-01-06T18:55:17.291" v="26" actId="14100"/>
          <ac:spMkLst>
            <pc:docMk/>
            <pc:sldMk cId="503375607" sldId="399"/>
            <ac:spMk id="3" creationId="{E47B7597-98B9-8B54-D390-A26CBCB4B5E5}"/>
          </ac:spMkLst>
        </pc:spChg>
      </pc:sldChg>
      <pc:sldChg chg="modSp mod">
        <pc:chgData name="Allie Pfleger" userId="7701ca9aa713607d" providerId="LiveId" clId="{FECB9CEA-25BD-40CB-BE54-ABD5A81DDBBF}" dt="2023-01-06T18:55:58.712" v="33" actId="14100"/>
        <pc:sldMkLst>
          <pc:docMk/>
          <pc:sldMk cId="2499340607" sldId="400"/>
        </pc:sldMkLst>
        <pc:spChg chg="mod">
          <ac:chgData name="Allie Pfleger" userId="7701ca9aa713607d" providerId="LiveId" clId="{FECB9CEA-25BD-40CB-BE54-ABD5A81DDBBF}" dt="2023-01-06T18:55:58.712" v="33" actId="14100"/>
          <ac:spMkLst>
            <pc:docMk/>
            <pc:sldMk cId="2499340607" sldId="400"/>
            <ac:spMk id="3" creationId="{714E8F8E-0237-C91D-E4B9-D4BB69AFA996}"/>
          </ac:spMkLst>
        </pc:spChg>
      </pc:sldChg>
      <pc:sldChg chg="modSp mod">
        <pc:chgData name="Allie Pfleger" userId="7701ca9aa713607d" providerId="LiveId" clId="{FECB9CEA-25BD-40CB-BE54-ABD5A81DDBBF}" dt="2023-01-06T18:55:31.510" v="28" actId="14100"/>
        <pc:sldMkLst>
          <pc:docMk/>
          <pc:sldMk cId="2714155616" sldId="404"/>
        </pc:sldMkLst>
        <pc:spChg chg="mod">
          <ac:chgData name="Allie Pfleger" userId="7701ca9aa713607d" providerId="LiveId" clId="{FECB9CEA-25BD-40CB-BE54-ABD5A81DDBBF}" dt="2023-01-06T18:55:31.510" v="28" actId="14100"/>
          <ac:spMkLst>
            <pc:docMk/>
            <pc:sldMk cId="2714155616" sldId="404"/>
            <ac:spMk id="3" creationId="{714E8F8E-0237-C91D-E4B9-D4BB69AFA996}"/>
          </ac:spMkLst>
        </pc:spChg>
      </pc:sldChg>
      <pc:sldChg chg="modSp mod">
        <pc:chgData name="Allie Pfleger" userId="7701ca9aa713607d" providerId="LiveId" clId="{FECB9CEA-25BD-40CB-BE54-ABD5A81DDBBF}" dt="2023-01-06T18:56:17.753" v="37" actId="14100"/>
        <pc:sldMkLst>
          <pc:docMk/>
          <pc:sldMk cId="144325026" sldId="405"/>
        </pc:sldMkLst>
        <pc:spChg chg="mod">
          <ac:chgData name="Allie Pfleger" userId="7701ca9aa713607d" providerId="LiveId" clId="{FECB9CEA-25BD-40CB-BE54-ABD5A81DDBBF}" dt="2023-01-06T18:56:17.753" v="37" actId="14100"/>
          <ac:spMkLst>
            <pc:docMk/>
            <pc:sldMk cId="144325026" sldId="405"/>
            <ac:spMk id="3" creationId="{714E8F8E-0237-C91D-E4B9-D4BB69AFA996}"/>
          </ac:spMkLst>
        </pc:spChg>
      </pc:sldChg>
      <pc:sldChg chg="modSp mod">
        <pc:chgData name="Allie Pfleger" userId="7701ca9aa713607d" providerId="LiveId" clId="{FECB9CEA-25BD-40CB-BE54-ABD5A81DDBBF}" dt="2023-01-06T18:56:08.968" v="35" actId="14100"/>
        <pc:sldMkLst>
          <pc:docMk/>
          <pc:sldMk cId="371594700" sldId="406"/>
        </pc:sldMkLst>
        <pc:spChg chg="mod">
          <ac:chgData name="Allie Pfleger" userId="7701ca9aa713607d" providerId="LiveId" clId="{FECB9CEA-25BD-40CB-BE54-ABD5A81DDBBF}" dt="2023-01-06T18:56:08.968" v="35" actId="14100"/>
          <ac:spMkLst>
            <pc:docMk/>
            <pc:sldMk cId="371594700" sldId="406"/>
            <ac:spMk id="3" creationId="{714E8F8E-0237-C91D-E4B9-D4BB69AFA996}"/>
          </ac:spMkLst>
        </pc:spChg>
      </pc:sldChg>
      <pc:sldChg chg="modSp mod">
        <pc:chgData name="Allie Pfleger" userId="7701ca9aa713607d" providerId="LiveId" clId="{FECB9CEA-25BD-40CB-BE54-ABD5A81DDBBF}" dt="2023-01-06T18:56:35.395" v="40" actId="14100"/>
        <pc:sldMkLst>
          <pc:docMk/>
          <pc:sldMk cId="2036467967" sldId="407"/>
        </pc:sldMkLst>
        <pc:spChg chg="mod">
          <ac:chgData name="Allie Pfleger" userId="7701ca9aa713607d" providerId="LiveId" clId="{FECB9CEA-25BD-40CB-BE54-ABD5A81DDBBF}" dt="2023-01-06T18:56:35.395" v="40" actId="14100"/>
          <ac:spMkLst>
            <pc:docMk/>
            <pc:sldMk cId="2036467967" sldId="407"/>
            <ac:spMk id="4" creationId="{70568AEC-814C-99AE-5955-259B6F6E6D71}"/>
          </ac:spMkLst>
        </pc:spChg>
      </pc:sldChg>
      <pc:sldChg chg="modSp mod">
        <pc:chgData name="Allie Pfleger" userId="7701ca9aa713607d" providerId="LiveId" clId="{FECB9CEA-25BD-40CB-BE54-ABD5A81DDBBF}" dt="2023-01-06T18:56:43.776" v="41" actId="14100"/>
        <pc:sldMkLst>
          <pc:docMk/>
          <pc:sldMk cId="1496003062" sldId="408"/>
        </pc:sldMkLst>
        <pc:spChg chg="mod">
          <ac:chgData name="Allie Pfleger" userId="7701ca9aa713607d" providerId="LiveId" clId="{FECB9CEA-25BD-40CB-BE54-ABD5A81DDBBF}" dt="2023-01-06T18:56:43.776" v="41" actId="14100"/>
          <ac:spMkLst>
            <pc:docMk/>
            <pc:sldMk cId="1496003062" sldId="408"/>
            <ac:spMk id="3" creationId="{714E8F8E-0237-C91D-E4B9-D4BB69AFA996}"/>
          </ac:spMkLst>
        </pc:spChg>
      </pc:sldChg>
      <pc:sldChg chg="modSp mod">
        <pc:chgData name="Allie Pfleger" userId="7701ca9aa713607d" providerId="LiveId" clId="{FECB9CEA-25BD-40CB-BE54-ABD5A81DDBBF}" dt="2023-01-06T19:00:49.701" v="262" actId="14100"/>
        <pc:sldMkLst>
          <pc:docMk/>
          <pc:sldMk cId="638615927" sldId="409"/>
        </pc:sldMkLst>
        <pc:spChg chg="mod">
          <ac:chgData name="Allie Pfleger" userId="7701ca9aa713607d" providerId="LiveId" clId="{FECB9CEA-25BD-40CB-BE54-ABD5A81DDBBF}" dt="2023-01-06T19:00:49.701" v="262" actId="14100"/>
          <ac:spMkLst>
            <pc:docMk/>
            <pc:sldMk cId="638615927" sldId="409"/>
            <ac:spMk id="8" creationId="{67582F18-9312-AACB-CA58-5DA186580DED}"/>
          </ac:spMkLst>
        </pc:spChg>
      </pc:sldChg>
      <pc:sldChg chg="modSp mod ord">
        <pc:chgData name="Allie Pfleger" userId="7701ca9aa713607d" providerId="LiveId" clId="{FECB9CEA-25BD-40CB-BE54-ABD5A81DDBBF}" dt="2023-01-06T19:00:45.443" v="261" actId="14100"/>
        <pc:sldMkLst>
          <pc:docMk/>
          <pc:sldMk cId="207095199" sldId="411"/>
        </pc:sldMkLst>
        <pc:spChg chg="mod">
          <ac:chgData name="Allie Pfleger" userId="7701ca9aa713607d" providerId="LiveId" clId="{FECB9CEA-25BD-40CB-BE54-ABD5A81DDBBF}" dt="2023-01-06T19:00:45.443" v="261" actId="14100"/>
          <ac:spMkLst>
            <pc:docMk/>
            <pc:sldMk cId="207095199" sldId="411"/>
            <ac:spMk id="4" creationId="{70568AEC-814C-99AE-5955-259B6F6E6D71}"/>
          </ac:spMkLst>
        </pc:spChg>
      </pc:sldChg>
      <pc:sldChg chg="modSp mod">
        <pc:chgData name="Allie Pfleger" userId="7701ca9aa713607d" providerId="LiveId" clId="{FECB9CEA-25BD-40CB-BE54-ABD5A81DDBBF}" dt="2023-01-06T19:00:18.548" v="243" actId="6549"/>
        <pc:sldMkLst>
          <pc:docMk/>
          <pc:sldMk cId="1541903935" sldId="412"/>
        </pc:sldMkLst>
        <pc:spChg chg="mod">
          <ac:chgData name="Allie Pfleger" userId="7701ca9aa713607d" providerId="LiveId" clId="{FECB9CEA-25BD-40CB-BE54-ABD5A81DDBBF}" dt="2023-01-06T18:59:43.456" v="238" actId="255"/>
          <ac:spMkLst>
            <pc:docMk/>
            <pc:sldMk cId="1541903935" sldId="412"/>
            <ac:spMk id="7" creationId="{9C2347F0-3970-F27F-C81D-1CE6A85D846C}"/>
          </ac:spMkLst>
        </pc:spChg>
        <pc:spChg chg="mod">
          <ac:chgData name="Allie Pfleger" userId="7701ca9aa713607d" providerId="LiveId" clId="{FECB9CEA-25BD-40CB-BE54-ABD5A81DDBBF}" dt="2023-01-06T19:00:18.548" v="243" actId="6549"/>
          <ac:spMkLst>
            <pc:docMk/>
            <pc:sldMk cId="1541903935" sldId="412"/>
            <ac:spMk id="8" creationId="{67582F18-9312-AACB-CA58-5DA186580DED}"/>
          </ac:spMkLst>
        </pc:spChg>
      </pc:sldChg>
      <pc:sldChg chg="modSp mod">
        <pc:chgData name="Allie Pfleger" userId="7701ca9aa713607d" providerId="LiveId" clId="{FECB9CEA-25BD-40CB-BE54-ABD5A81DDBBF}" dt="2023-01-06T18:56:48.090" v="42" actId="14100"/>
        <pc:sldMkLst>
          <pc:docMk/>
          <pc:sldMk cId="1252551200" sldId="413"/>
        </pc:sldMkLst>
        <pc:spChg chg="mod">
          <ac:chgData name="Allie Pfleger" userId="7701ca9aa713607d" providerId="LiveId" clId="{FECB9CEA-25BD-40CB-BE54-ABD5A81DDBBF}" dt="2023-01-06T18:56:48.090" v="42" actId="14100"/>
          <ac:spMkLst>
            <pc:docMk/>
            <pc:sldMk cId="1252551200" sldId="413"/>
            <ac:spMk id="8" creationId="{67582F18-9312-AACB-CA58-5DA186580DED}"/>
          </ac:spMkLst>
        </pc:spChg>
      </pc:sldChg>
      <pc:sldChg chg="modSp mod">
        <pc:chgData name="Allie Pfleger" userId="7701ca9aa713607d" providerId="LiveId" clId="{FECB9CEA-25BD-40CB-BE54-ABD5A81DDBBF}" dt="2023-01-06T19:01:02.019" v="263" actId="14100"/>
        <pc:sldMkLst>
          <pc:docMk/>
          <pc:sldMk cId="2964501351" sldId="414"/>
        </pc:sldMkLst>
        <pc:spChg chg="mod">
          <ac:chgData name="Allie Pfleger" userId="7701ca9aa713607d" providerId="LiveId" clId="{FECB9CEA-25BD-40CB-BE54-ABD5A81DDBBF}" dt="2023-01-06T19:01:02.019" v="263" actId="14100"/>
          <ac:spMkLst>
            <pc:docMk/>
            <pc:sldMk cId="2964501351" sldId="414"/>
            <ac:spMk id="3" creationId="{714E8F8E-0237-C91D-E4B9-D4BB69AFA996}"/>
          </ac:spMkLst>
        </pc:spChg>
      </pc:sldChg>
      <pc:sldChg chg="modSp mod">
        <pc:chgData name="Allie Pfleger" userId="7701ca9aa713607d" providerId="LiveId" clId="{FECB9CEA-25BD-40CB-BE54-ABD5A81DDBBF}" dt="2023-01-06T18:56:13.857" v="36" actId="14100"/>
        <pc:sldMkLst>
          <pc:docMk/>
          <pc:sldMk cId="3692210509" sldId="415"/>
        </pc:sldMkLst>
        <pc:spChg chg="mod">
          <ac:chgData name="Allie Pfleger" userId="7701ca9aa713607d" providerId="LiveId" clId="{FECB9CEA-25BD-40CB-BE54-ABD5A81DDBBF}" dt="2023-01-06T18:56:13.857" v="36" actId="14100"/>
          <ac:spMkLst>
            <pc:docMk/>
            <pc:sldMk cId="3692210509" sldId="415"/>
            <ac:spMk id="3" creationId="{714E8F8E-0237-C91D-E4B9-D4BB69AFA996}"/>
          </ac:spMkLst>
        </pc:spChg>
      </pc:sldChg>
      <pc:sldChg chg="modSp mod">
        <pc:chgData name="Allie Pfleger" userId="7701ca9aa713607d" providerId="LiveId" clId="{FECB9CEA-25BD-40CB-BE54-ABD5A81DDBBF}" dt="2023-01-06T18:55:35.541" v="29" actId="14100"/>
        <pc:sldMkLst>
          <pc:docMk/>
          <pc:sldMk cId="27499453" sldId="416"/>
        </pc:sldMkLst>
        <pc:spChg chg="mod">
          <ac:chgData name="Allie Pfleger" userId="7701ca9aa713607d" providerId="LiveId" clId="{FECB9CEA-25BD-40CB-BE54-ABD5A81DDBBF}" dt="2023-01-06T18:55:35.541" v="29" actId="14100"/>
          <ac:spMkLst>
            <pc:docMk/>
            <pc:sldMk cId="27499453" sldId="416"/>
            <ac:spMk id="3" creationId="{714E8F8E-0237-C91D-E4B9-D4BB69AFA996}"/>
          </ac:spMkLst>
        </pc:spChg>
      </pc:sldChg>
      <pc:sldChg chg="modSp mod">
        <pc:chgData name="Allie Pfleger" userId="7701ca9aa713607d" providerId="LiveId" clId="{FECB9CEA-25BD-40CB-BE54-ABD5A81DDBBF}" dt="2023-01-06T19:01:55.370" v="265" actId="14100"/>
        <pc:sldMkLst>
          <pc:docMk/>
          <pc:sldMk cId="2666383083" sldId="419"/>
        </pc:sldMkLst>
        <pc:spChg chg="mod">
          <ac:chgData name="Allie Pfleger" userId="7701ca9aa713607d" providerId="LiveId" clId="{FECB9CEA-25BD-40CB-BE54-ABD5A81DDBBF}" dt="2023-01-06T19:01:55.370" v="265" actId="14100"/>
          <ac:spMkLst>
            <pc:docMk/>
            <pc:sldMk cId="2666383083" sldId="419"/>
            <ac:spMk id="3" creationId="{714E8F8E-0237-C91D-E4B9-D4BB69AFA996}"/>
          </ac:spMkLst>
        </pc:spChg>
      </pc:sldChg>
      <pc:sldChg chg="modSp mod">
        <pc:chgData name="Allie Pfleger" userId="7701ca9aa713607d" providerId="LiveId" clId="{FECB9CEA-25BD-40CB-BE54-ABD5A81DDBBF}" dt="2023-01-06T18:55:50.655" v="32" actId="14100"/>
        <pc:sldMkLst>
          <pc:docMk/>
          <pc:sldMk cId="3004601340" sldId="421"/>
        </pc:sldMkLst>
        <pc:spChg chg="mod">
          <ac:chgData name="Allie Pfleger" userId="7701ca9aa713607d" providerId="LiveId" clId="{FECB9CEA-25BD-40CB-BE54-ABD5A81DDBBF}" dt="2023-01-06T18:55:50.655" v="32" actId="14100"/>
          <ac:spMkLst>
            <pc:docMk/>
            <pc:sldMk cId="3004601340" sldId="421"/>
            <ac:spMk id="3" creationId="{714E8F8E-0237-C91D-E4B9-D4BB69AFA996}"/>
          </ac:spMkLst>
        </pc:spChg>
      </pc:sldChg>
      <pc:sldChg chg="modSp mod">
        <pc:chgData name="Allie Pfleger" userId="7701ca9aa713607d" providerId="LiveId" clId="{FECB9CEA-25BD-40CB-BE54-ABD5A81DDBBF}" dt="2023-01-06T18:55:45.374" v="31" actId="14100"/>
        <pc:sldMkLst>
          <pc:docMk/>
          <pc:sldMk cId="3620241647" sldId="422"/>
        </pc:sldMkLst>
        <pc:spChg chg="mod">
          <ac:chgData name="Allie Pfleger" userId="7701ca9aa713607d" providerId="LiveId" clId="{FECB9CEA-25BD-40CB-BE54-ABD5A81DDBBF}" dt="2023-01-06T18:55:45.374" v="31" actId="14100"/>
          <ac:spMkLst>
            <pc:docMk/>
            <pc:sldMk cId="3620241647" sldId="422"/>
            <ac:spMk id="3" creationId="{714E8F8E-0237-C91D-E4B9-D4BB69AFA996}"/>
          </ac:spMkLst>
        </pc:spChg>
      </pc:sldChg>
      <pc:sldChg chg="modSp mod">
        <pc:chgData name="Allie Pfleger" userId="7701ca9aa713607d" providerId="LiveId" clId="{FECB9CEA-25BD-40CB-BE54-ABD5A81DDBBF}" dt="2023-01-06T18:55:40.610" v="30" actId="14100"/>
        <pc:sldMkLst>
          <pc:docMk/>
          <pc:sldMk cId="3117748243" sldId="423"/>
        </pc:sldMkLst>
        <pc:spChg chg="mod">
          <ac:chgData name="Allie Pfleger" userId="7701ca9aa713607d" providerId="LiveId" clId="{FECB9CEA-25BD-40CB-BE54-ABD5A81DDBBF}" dt="2023-01-06T18:55:40.610" v="30" actId="14100"/>
          <ac:spMkLst>
            <pc:docMk/>
            <pc:sldMk cId="3117748243" sldId="423"/>
            <ac:spMk id="3" creationId="{714E8F8E-0237-C91D-E4B9-D4BB69AFA996}"/>
          </ac:spMkLst>
        </pc:spChg>
      </pc:sldChg>
      <pc:sldChg chg="modSp mod">
        <pc:chgData name="Allie Pfleger" userId="7701ca9aa713607d" providerId="LiveId" clId="{FECB9CEA-25BD-40CB-BE54-ABD5A81DDBBF}" dt="2023-01-06T19:00:40.698" v="260" actId="14100"/>
        <pc:sldMkLst>
          <pc:docMk/>
          <pc:sldMk cId="1345786613" sldId="424"/>
        </pc:sldMkLst>
        <pc:spChg chg="mod">
          <ac:chgData name="Allie Pfleger" userId="7701ca9aa713607d" providerId="LiveId" clId="{FECB9CEA-25BD-40CB-BE54-ABD5A81DDBBF}" dt="2023-01-06T19:00:40.698" v="260" actId="14100"/>
          <ac:spMkLst>
            <pc:docMk/>
            <pc:sldMk cId="1345786613" sldId="424"/>
            <ac:spMk id="8" creationId="{67582F18-9312-AACB-CA58-5DA186580DED}"/>
          </ac:spMkLst>
        </pc:spChg>
      </pc:sldChg>
      <pc:sldChg chg="modSp">
        <pc:chgData name="Allie Pfleger" userId="7701ca9aa713607d" providerId="LiveId" clId="{FECB9CEA-25BD-40CB-BE54-ABD5A81DDBBF}" dt="2023-01-19T21:47:07.286" v="283"/>
        <pc:sldMkLst>
          <pc:docMk/>
          <pc:sldMk cId="2809870678" sldId="425"/>
        </pc:sldMkLst>
        <pc:spChg chg="mod">
          <ac:chgData name="Allie Pfleger" userId="7701ca9aa713607d" providerId="LiveId" clId="{FECB9CEA-25BD-40CB-BE54-ABD5A81DDBBF}" dt="2023-01-19T21:47:07.286" v="283"/>
          <ac:spMkLst>
            <pc:docMk/>
            <pc:sldMk cId="2809870678" sldId="425"/>
            <ac:spMk id="5" creationId="{09B3DFC6-A391-F452-B4B6-374A10D45197}"/>
          </ac:spMkLst>
        </pc:spChg>
      </pc:sldChg>
      <pc:sldChg chg="modSp mod">
        <pc:chgData name="Allie Pfleger" userId="7701ca9aa713607d" providerId="LiveId" clId="{FECB9CEA-25BD-40CB-BE54-ABD5A81DDBBF}" dt="2023-01-06T19:02:39.490" v="272" actId="14100"/>
        <pc:sldMkLst>
          <pc:docMk/>
          <pc:sldMk cId="57354065" sldId="426"/>
        </pc:sldMkLst>
        <pc:spChg chg="mod">
          <ac:chgData name="Allie Pfleger" userId="7701ca9aa713607d" providerId="LiveId" clId="{FECB9CEA-25BD-40CB-BE54-ABD5A81DDBBF}" dt="2023-01-06T19:02:39.490" v="272" actId="14100"/>
          <ac:spMkLst>
            <pc:docMk/>
            <pc:sldMk cId="57354065" sldId="426"/>
            <ac:spMk id="3" creationId="{714E8F8E-0237-C91D-E4B9-D4BB69AFA996}"/>
          </ac:spMkLst>
        </pc:spChg>
        <pc:spChg chg="mod">
          <ac:chgData name="Allie Pfleger" userId="7701ca9aa713607d" providerId="LiveId" clId="{FECB9CEA-25BD-40CB-BE54-ABD5A81DDBBF}" dt="2023-01-06T19:02:10.382" v="269" actId="403"/>
          <ac:spMkLst>
            <pc:docMk/>
            <pc:sldMk cId="57354065" sldId="426"/>
            <ac:spMk id="4" creationId="{2B6FCDD5-6ED1-E694-7C6C-326912403422}"/>
          </ac:spMkLst>
        </pc:spChg>
      </pc:sldChg>
    </pc:docChg>
  </pc:docChgLst>
  <pc:docChgLst>
    <pc:chgData name="Allie Pfleger" userId="7701ca9aa713607d" providerId="LiveId" clId="{64623A5A-D93E-4906-A6AC-D3810FE9E535}"/>
    <pc:docChg chg="undo custSel addSld delSld modSld addSection modSection">
      <pc:chgData name="Allie Pfleger" userId="7701ca9aa713607d" providerId="LiveId" clId="{64623A5A-D93E-4906-A6AC-D3810FE9E535}" dt="2022-10-03T02:23:38.772" v="2178" actId="207"/>
      <pc:docMkLst>
        <pc:docMk/>
      </pc:docMkLst>
      <pc:sldChg chg="del">
        <pc:chgData name="Allie Pfleger" userId="7701ca9aa713607d" providerId="LiveId" clId="{64623A5A-D93E-4906-A6AC-D3810FE9E535}" dt="2022-10-03T00:22:58.962" v="1165" actId="47"/>
        <pc:sldMkLst>
          <pc:docMk/>
          <pc:sldMk cId="0" sldId="262"/>
        </pc:sldMkLst>
      </pc:sldChg>
      <pc:sldChg chg="del">
        <pc:chgData name="Allie Pfleger" userId="7701ca9aa713607d" providerId="LiveId" clId="{64623A5A-D93E-4906-A6AC-D3810FE9E535}" dt="2022-10-03T00:22:59.687" v="1166" actId="47"/>
        <pc:sldMkLst>
          <pc:docMk/>
          <pc:sldMk cId="0" sldId="263"/>
        </pc:sldMkLst>
      </pc:sldChg>
      <pc:sldChg chg="del">
        <pc:chgData name="Allie Pfleger" userId="7701ca9aa713607d" providerId="LiveId" clId="{64623A5A-D93E-4906-A6AC-D3810FE9E535}" dt="2022-10-03T00:23:00.511" v="1167" actId="47"/>
        <pc:sldMkLst>
          <pc:docMk/>
          <pc:sldMk cId="0" sldId="264"/>
        </pc:sldMkLst>
      </pc:sldChg>
      <pc:sldChg chg="del">
        <pc:chgData name="Allie Pfleger" userId="7701ca9aa713607d" providerId="LiveId" clId="{64623A5A-D93E-4906-A6AC-D3810FE9E535}" dt="2022-10-03T00:23:01.105" v="1168" actId="47"/>
        <pc:sldMkLst>
          <pc:docMk/>
          <pc:sldMk cId="0" sldId="265"/>
        </pc:sldMkLst>
      </pc:sldChg>
      <pc:sldChg chg="del">
        <pc:chgData name="Allie Pfleger" userId="7701ca9aa713607d" providerId="LiveId" clId="{64623A5A-D93E-4906-A6AC-D3810FE9E535}" dt="2022-10-03T00:23:01.666" v="1169" actId="47"/>
        <pc:sldMkLst>
          <pc:docMk/>
          <pc:sldMk cId="0" sldId="266"/>
        </pc:sldMkLst>
      </pc:sldChg>
      <pc:sldChg chg="del">
        <pc:chgData name="Allie Pfleger" userId="7701ca9aa713607d" providerId="LiveId" clId="{64623A5A-D93E-4906-A6AC-D3810FE9E535}" dt="2022-10-03T00:23:02.136" v="1170" actId="47"/>
        <pc:sldMkLst>
          <pc:docMk/>
          <pc:sldMk cId="0" sldId="267"/>
        </pc:sldMkLst>
      </pc:sldChg>
      <pc:sldChg chg="del">
        <pc:chgData name="Allie Pfleger" userId="7701ca9aa713607d" providerId="LiveId" clId="{64623A5A-D93E-4906-A6AC-D3810FE9E535}" dt="2022-10-03T00:23:02.612" v="1171" actId="47"/>
        <pc:sldMkLst>
          <pc:docMk/>
          <pc:sldMk cId="0" sldId="268"/>
        </pc:sldMkLst>
      </pc:sldChg>
      <pc:sldChg chg="del">
        <pc:chgData name="Allie Pfleger" userId="7701ca9aa713607d" providerId="LiveId" clId="{64623A5A-D93E-4906-A6AC-D3810FE9E535}" dt="2022-10-03T00:23:03.044" v="1172" actId="47"/>
        <pc:sldMkLst>
          <pc:docMk/>
          <pc:sldMk cId="0" sldId="269"/>
        </pc:sldMkLst>
      </pc:sldChg>
      <pc:sldChg chg="del">
        <pc:chgData name="Allie Pfleger" userId="7701ca9aa713607d" providerId="LiveId" clId="{64623A5A-D93E-4906-A6AC-D3810FE9E535}" dt="2022-10-03T00:23:03.563" v="1173" actId="47"/>
        <pc:sldMkLst>
          <pc:docMk/>
          <pc:sldMk cId="0" sldId="270"/>
        </pc:sldMkLst>
      </pc:sldChg>
      <pc:sldChg chg="del">
        <pc:chgData name="Allie Pfleger" userId="7701ca9aa713607d" providerId="LiveId" clId="{64623A5A-D93E-4906-A6AC-D3810FE9E535}" dt="2022-10-03T00:23:03.933" v="1174" actId="47"/>
        <pc:sldMkLst>
          <pc:docMk/>
          <pc:sldMk cId="0" sldId="271"/>
        </pc:sldMkLst>
      </pc:sldChg>
      <pc:sldChg chg="del">
        <pc:chgData name="Allie Pfleger" userId="7701ca9aa713607d" providerId="LiveId" clId="{64623A5A-D93E-4906-A6AC-D3810FE9E535}" dt="2022-10-03T00:23:04.378" v="1175" actId="47"/>
        <pc:sldMkLst>
          <pc:docMk/>
          <pc:sldMk cId="0" sldId="272"/>
        </pc:sldMkLst>
      </pc:sldChg>
      <pc:sldChg chg="del">
        <pc:chgData name="Allie Pfleger" userId="7701ca9aa713607d" providerId="LiveId" clId="{64623A5A-D93E-4906-A6AC-D3810FE9E535}" dt="2022-10-03T00:24:34.162" v="1221" actId="47"/>
        <pc:sldMkLst>
          <pc:docMk/>
          <pc:sldMk cId="0" sldId="273"/>
        </pc:sldMkLst>
      </pc:sldChg>
      <pc:sldChg chg="del">
        <pc:chgData name="Allie Pfleger" userId="7701ca9aa713607d" providerId="LiveId" clId="{64623A5A-D93E-4906-A6AC-D3810FE9E535}" dt="2022-10-03T00:27:49.147" v="1755" actId="47"/>
        <pc:sldMkLst>
          <pc:docMk/>
          <pc:sldMk cId="0" sldId="274"/>
        </pc:sldMkLst>
      </pc:sldChg>
      <pc:sldChg chg="modSp mod">
        <pc:chgData name="Allie Pfleger" userId="7701ca9aa713607d" providerId="LiveId" clId="{64623A5A-D93E-4906-A6AC-D3810FE9E535}" dt="2022-10-02T18:46:05.999" v="296" actId="20577"/>
        <pc:sldMkLst>
          <pc:docMk/>
          <pc:sldMk cId="2235408715" sldId="316"/>
        </pc:sldMkLst>
        <pc:spChg chg="mod">
          <ac:chgData name="Allie Pfleger" userId="7701ca9aa713607d" providerId="LiveId" clId="{64623A5A-D93E-4906-A6AC-D3810FE9E535}" dt="2022-10-02T18:46:05.999" v="296" actId="20577"/>
          <ac:spMkLst>
            <pc:docMk/>
            <pc:sldMk cId="2235408715" sldId="316"/>
            <ac:spMk id="3" creationId="{40357285-116C-D9E9-8114-1A4EC2B59A7E}"/>
          </ac:spMkLst>
        </pc:spChg>
      </pc:sldChg>
      <pc:sldChg chg="modSp mod">
        <pc:chgData name="Allie Pfleger" userId="7701ca9aa713607d" providerId="LiveId" clId="{64623A5A-D93E-4906-A6AC-D3810FE9E535}" dt="2022-10-03T00:15:23.700" v="919" actId="207"/>
        <pc:sldMkLst>
          <pc:docMk/>
          <pc:sldMk cId="1880349108" sldId="318"/>
        </pc:sldMkLst>
        <pc:spChg chg="mod">
          <ac:chgData name="Allie Pfleger" userId="7701ca9aa713607d" providerId="LiveId" clId="{64623A5A-D93E-4906-A6AC-D3810FE9E535}" dt="2022-10-03T00:15:23.700" v="919" actId="207"/>
          <ac:spMkLst>
            <pc:docMk/>
            <pc:sldMk cId="1880349108" sldId="318"/>
            <ac:spMk id="3" creationId="{0417D5D2-C1F7-5FA5-0368-6326B91E97AD}"/>
          </ac:spMkLst>
        </pc:spChg>
      </pc:sldChg>
      <pc:sldChg chg="modSp mod modNotes">
        <pc:chgData name="Allie Pfleger" userId="7701ca9aa713607d" providerId="LiveId" clId="{64623A5A-D93E-4906-A6AC-D3810FE9E535}" dt="2022-10-03T00:14:57.244" v="912" actId="207"/>
        <pc:sldMkLst>
          <pc:docMk/>
          <pc:sldMk cId="1692348163" sldId="320"/>
        </pc:sldMkLst>
        <pc:spChg chg="mod">
          <ac:chgData name="Allie Pfleger" userId="7701ca9aa713607d" providerId="LiveId" clId="{64623A5A-D93E-4906-A6AC-D3810FE9E535}" dt="2022-10-03T00:14:57.244" v="912" actId="207"/>
          <ac:spMkLst>
            <pc:docMk/>
            <pc:sldMk cId="1692348163" sldId="320"/>
            <ac:spMk id="3" creationId="{0417D5D2-C1F7-5FA5-0368-6326B91E97AD}"/>
          </ac:spMkLst>
        </pc:spChg>
      </pc:sldChg>
      <pc:sldChg chg="addSp delSp modSp add mod">
        <pc:chgData name="Allie Pfleger" userId="7701ca9aa713607d" providerId="LiveId" clId="{64623A5A-D93E-4906-A6AC-D3810FE9E535}" dt="2022-10-03T00:14:32.365" v="906" actId="207"/>
        <pc:sldMkLst>
          <pc:docMk/>
          <pc:sldMk cId="705529731" sldId="321"/>
        </pc:sldMkLst>
        <pc:spChg chg="mod">
          <ac:chgData name="Allie Pfleger" userId="7701ca9aa713607d" providerId="LiveId" clId="{64623A5A-D93E-4906-A6AC-D3810FE9E535}" dt="2022-10-02T23:57:12.758" v="576" actId="20577"/>
          <ac:spMkLst>
            <pc:docMk/>
            <pc:sldMk cId="705529731" sldId="321"/>
            <ac:spMk id="2" creationId="{6A491155-224A-BECE-21BE-E50EB40ED800}"/>
          </ac:spMkLst>
        </pc:spChg>
        <pc:spChg chg="add del">
          <ac:chgData name="Allie Pfleger" userId="7701ca9aa713607d" providerId="LiveId" clId="{64623A5A-D93E-4906-A6AC-D3810FE9E535}" dt="2022-10-02T23:58:00.535" v="583" actId="22"/>
          <ac:spMkLst>
            <pc:docMk/>
            <pc:sldMk cId="705529731" sldId="321"/>
            <ac:spMk id="4" creationId="{6C9D1F14-9B9A-A945-3E81-10152F12FBD1}"/>
          </ac:spMkLst>
        </pc:spChg>
        <pc:spChg chg="mod">
          <ac:chgData name="Allie Pfleger" userId="7701ca9aa713607d" providerId="LiveId" clId="{64623A5A-D93E-4906-A6AC-D3810FE9E535}" dt="2022-10-03T00:12:10.972" v="837" actId="6549"/>
          <ac:spMkLst>
            <pc:docMk/>
            <pc:sldMk cId="705529731" sldId="321"/>
            <ac:spMk id="5" creationId="{D457CB86-B894-26FD-7788-FA806722E745}"/>
          </ac:spMkLst>
        </pc:spChg>
        <pc:spChg chg="mod">
          <ac:chgData name="Allie Pfleger" userId="7701ca9aa713607d" providerId="LiveId" clId="{64623A5A-D93E-4906-A6AC-D3810FE9E535}" dt="2022-10-03T00:10:51.673" v="833" actId="1076"/>
          <ac:spMkLst>
            <pc:docMk/>
            <pc:sldMk cId="705529731" sldId="321"/>
            <ac:spMk id="6" creationId="{B6BEE2A3-9B22-D84C-2294-3FD7CAAB3FFC}"/>
          </ac:spMkLst>
        </pc:spChg>
        <pc:spChg chg="add mod">
          <ac:chgData name="Allie Pfleger" userId="7701ca9aa713607d" providerId="LiveId" clId="{64623A5A-D93E-4906-A6AC-D3810FE9E535}" dt="2022-10-03T00:12:14.295" v="838" actId="1076"/>
          <ac:spMkLst>
            <pc:docMk/>
            <pc:sldMk cId="705529731" sldId="321"/>
            <ac:spMk id="8" creationId="{BBFD8BFD-6BDF-81B9-12C3-AF81F95B96C0}"/>
          </ac:spMkLst>
        </pc:spChg>
        <pc:spChg chg="add mod">
          <ac:chgData name="Allie Pfleger" userId="7701ca9aa713607d" providerId="LiveId" clId="{64623A5A-D93E-4906-A6AC-D3810FE9E535}" dt="2022-10-03T00:14:32.365" v="906" actId="207"/>
          <ac:spMkLst>
            <pc:docMk/>
            <pc:sldMk cId="705529731" sldId="321"/>
            <ac:spMk id="10" creationId="{2F98D4F6-668A-9810-209A-2EBCD950A1BF}"/>
          </ac:spMkLst>
        </pc:spChg>
      </pc:sldChg>
      <pc:sldChg chg="delSp modSp add mod">
        <pc:chgData name="Allie Pfleger" userId="7701ca9aa713607d" providerId="LiveId" clId="{64623A5A-D93E-4906-A6AC-D3810FE9E535}" dt="2022-10-03T00:22:51.135" v="1164" actId="20577"/>
        <pc:sldMkLst>
          <pc:docMk/>
          <pc:sldMk cId="2699541241" sldId="322"/>
        </pc:sldMkLst>
        <pc:spChg chg="mod">
          <ac:chgData name="Allie Pfleger" userId="7701ca9aa713607d" providerId="LiveId" clId="{64623A5A-D93E-4906-A6AC-D3810FE9E535}" dt="2022-10-03T00:12:36.905" v="844" actId="404"/>
          <ac:spMkLst>
            <pc:docMk/>
            <pc:sldMk cId="2699541241" sldId="322"/>
            <ac:spMk id="5" creationId="{D457CB86-B894-26FD-7788-FA806722E745}"/>
          </ac:spMkLst>
        </pc:spChg>
        <pc:spChg chg="mod">
          <ac:chgData name="Allie Pfleger" userId="7701ca9aa713607d" providerId="LiveId" clId="{64623A5A-D93E-4906-A6AC-D3810FE9E535}" dt="2022-10-03T00:22:51.135" v="1164" actId="20577"/>
          <ac:spMkLst>
            <pc:docMk/>
            <pc:sldMk cId="2699541241" sldId="322"/>
            <ac:spMk id="6" creationId="{B6BEE2A3-9B22-D84C-2294-3FD7CAAB3FFC}"/>
          </ac:spMkLst>
        </pc:spChg>
        <pc:spChg chg="mod">
          <ac:chgData name="Allie Pfleger" userId="7701ca9aa713607d" providerId="LiveId" clId="{64623A5A-D93E-4906-A6AC-D3810FE9E535}" dt="2022-10-03T00:13:00.879" v="850" actId="1076"/>
          <ac:spMkLst>
            <pc:docMk/>
            <pc:sldMk cId="2699541241" sldId="322"/>
            <ac:spMk id="8" creationId="{BBFD8BFD-6BDF-81B9-12C3-AF81F95B96C0}"/>
          </ac:spMkLst>
        </pc:spChg>
        <pc:spChg chg="del">
          <ac:chgData name="Allie Pfleger" userId="7701ca9aa713607d" providerId="LiveId" clId="{64623A5A-D93E-4906-A6AC-D3810FE9E535}" dt="2022-10-03T00:12:31.924" v="842" actId="478"/>
          <ac:spMkLst>
            <pc:docMk/>
            <pc:sldMk cId="2699541241" sldId="322"/>
            <ac:spMk id="10" creationId="{2F98D4F6-668A-9810-209A-2EBCD950A1BF}"/>
          </ac:spMkLst>
        </pc:spChg>
      </pc:sldChg>
      <pc:sldChg chg="delSp modSp add del mod">
        <pc:chgData name="Allie Pfleger" userId="7701ca9aa713607d" providerId="LiveId" clId="{64623A5A-D93E-4906-A6AC-D3810FE9E535}" dt="2022-10-03T00:12:21.917" v="840" actId="47"/>
        <pc:sldMkLst>
          <pc:docMk/>
          <pc:sldMk cId="3433143616" sldId="322"/>
        </pc:sldMkLst>
        <pc:spChg chg="mod">
          <ac:chgData name="Allie Pfleger" userId="7701ca9aa713607d" providerId="LiveId" clId="{64623A5A-D93E-4906-A6AC-D3810FE9E535}" dt="2022-10-03T00:12:07.730" v="836" actId="6549"/>
          <ac:spMkLst>
            <pc:docMk/>
            <pc:sldMk cId="3433143616" sldId="322"/>
            <ac:spMk id="5" creationId="{D457CB86-B894-26FD-7788-FA806722E745}"/>
          </ac:spMkLst>
        </pc:spChg>
        <pc:spChg chg="del">
          <ac:chgData name="Allie Pfleger" userId="7701ca9aa713607d" providerId="LiveId" clId="{64623A5A-D93E-4906-A6AC-D3810FE9E535}" dt="2022-10-03T00:12:00.436" v="835" actId="478"/>
          <ac:spMkLst>
            <pc:docMk/>
            <pc:sldMk cId="3433143616" sldId="322"/>
            <ac:spMk id="10" creationId="{2F98D4F6-668A-9810-209A-2EBCD950A1BF}"/>
          </ac:spMkLst>
        </pc:spChg>
      </pc:sldChg>
      <pc:sldChg chg="modSp add">
        <pc:chgData name="Allie Pfleger" userId="7701ca9aa713607d" providerId="LiveId" clId="{64623A5A-D93E-4906-A6AC-D3810FE9E535}" dt="2022-10-03T00:23:13.768" v="1177" actId="20577"/>
        <pc:sldMkLst>
          <pc:docMk/>
          <pc:sldMk cId="2408137890" sldId="323"/>
        </pc:sldMkLst>
        <pc:spChg chg="mod">
          <ac:chgData name="Allie Pfleger" userId="7701ca9aa713607d" providerId="LiveId" clId="{64623A5A-D93E-4906-A6AC-D3810FE9E535}" dt="2022-10-03T00:23:13.768" v="1177" actId="20577"/>
          <ac:spMkLst>
            <pc:docMk/>
            <pc:sldMk cId="2408137890" sldId="323"/>
            <ac:spMk id="6" creationId="{B6BEE2A3-9B22-D84C-2294-3FD7CAAB3FFC}"/>
          </ac:spMkLst>
        </pc:spChg>
      </pc:sldChg>
      <pc:sldChg chg="modSp add">
        <pc:chgData name="Allie Pfleger" userId="7701ca9aa713607d" providerId="LiveId" clId="{64623A5A-D93E-4906-A6AC-D3810FE9E535}" dt="2022-10-03T00:23:19.779" v="1179" actId="20577"/>
        <pc:sldMkLst>
          <pc:docMk/>
          <pc:sldMk cId="3150371622" sldId="324"/>
        </pc:sldMkLst>
        <pc:spChg chg="mod">
          <ac:chgData name="Allie Pfleger" userId="7701ca9aa713607d" providerId="LiveId" clId="{64623A5A-D93E-4906-A6AC-D3810FE9E535}" dt="2022-10-03T00:23:19.779" v="1179" actId="20577"/>
          <ac:spMkLst>
            <pc:docMk/>
            <pc:sldMk cId="3150371622" sldId="324"/>
            <ac:spMk id="6" creationId="{B6BEE2A3-9B22-D84C-2294-3FD7CAAB3FFC}"/>
          </ac:spMkLst>
        </pc:spChg>
      </pc:sldChg>
      <pc:sldChg chg="modSp add">
        <pc:chgData name="Allie Pfleger" userId="7701ca9aa713607d" providerId="LiveId" clId="{64623A5A-D93E-4906-A6AC-D3810FE9E535}" dt="2022-10-03T00:23:24.861" v="1181" actId="20577"/>
        <pc:sldMkLst>
          <pc:docMk/>
          <pc:sldMk cId="3256499737" sldId="325"/>
        </pc:sldMkLst>
        <pc:spChg chg="mod">
          <ac:chgData name="Allie Pfleger" userId="7701ca9aa713607d" providerId="LiveId" clId="{64623A5A-D93E-4906-A6AC-D3810FE9E535}" dt="2022-10-03T00:23:24.861" v="1181" actId="20577"/>
          <ac:spMkLst>
            <pc:docMk/>
            <pc:sldMk cId="3256499737" sldId="325"/>
            <ac:spMk id="6" creationId="{B6BEE2A3-9B22-D84C-2294-3FD7CAAB3FFC}"/>
          </ac:spMkLst>
        </pc:spChg>
      </pc:sldChg>
      <pc:sldChg chg="modSp add">
        <pc:chgData name="Allie Pfleger" userId="7701ca9aa713607d" providerId="LiveId" clId="{64623A5A-D93E-4906-A6AC-D3810FE9E535}" dt="2022-10-03T00:23:30.208" v="1183" actId="20577"/>
        <pc:sldMkLst>
          <pc:docMk/>
          <pc:sldMk cId="2344949587" sldId="326"/>
        </pc:sldMkLst>
        <pc:spChg chg="mod">
          <ac:chgData name="Allie Pfleger" userId="7701ca9aa713607d" providerId="LiveId" clId="{64623A5A-D93E-4906-A6AC-D3810FE9E535}" dt="2022-10-03T00:23:30.208" v="1183" actId="20577"/>
          <ac:spMkLst>
            <pc:docMk/>
            <pc:sldMk cId="2344949587" sldId="326"/>
            <ac:spMk id="6" creationId="{B6BEE2A3-9B22-D84C-2294-3FD7CAAB3FFC}"/>
          </ac:spMkLst>
        </pc:spChg>
      </pc:sldChg>
      <pc:sldChg chg="modSp add">
        <pc:chgData name="Allie Pfleger" userId="7701ca9aa713607d" providerId="LiveId" clId="{64623A5A-D93E-4906-A6AC-D3810FE9E535}" dt="2022-10-03T00:23:44.544" v="1185" actId="20577"/>
        <pc:sldMkLst>
          <pc:docMk/>
          <pc:sldMk cId="247871575" sldId="327"/>
        </pc:sldMkLst>
        <pc:spChg chg="mod">
          <ac:chgData name="Allie Pfleger" userId="7701ca9aa713607d" providerId="LiveId" clId="{64623A5A-D93E-4906-A6AC-D3810FE9E535}" dt="2022-10-03T00:23:44.544" v="1185" actId="20577"/>
          <ac:spMkLst>
            <pc:docMk/>
            <pc:sldMk cId="247871575" sldId="327"/>
            <ac:spMk id="6" creationId="{B6BEE2A3-9B22-D84C-2294-3FD7CAAB3FFC}"/>
          </ac:spMkLst>
        </pc:spChg>
      </pc:sldChg>
      <pc:sldChg chg="modSp add">
        <pc:chgData name="Allie Pfleger" userId="7701ca9aa713607d" providerId="LiveId" clId="{64623A5A-D93E-4906-A6AC-D3810FE9E535}" dt="2022-10-03T00:23:49.874" v="1187" actId="20577"/>
        <pc:sldMkLst>
          <pc:docMk/>
          <pc:sldMk cId="1664910646" sldId="328"/>
        </pc:sldMkLst>
        <pc:spChg chg="mod">
          <ac:chgData name="Allie Pfleger" userId="7701ca9aa713607d" providerId="LiveId" clId="{64623A5A-D93E-4906-A6AC-D3810FE9E535}" dt="2022-10-03T00:23:49.874" v="1187" actId="20577"/>
          <ac:spMkLst>
            <pc:docMk/>
            <pc:sldMk cId="1664910646" sldId="328"/>
            <ac:spMk id="6" creationId="{B6BEE2A3-9B22-D84C-2294-3FD7CAAB3FFC}"/>
          </ac:spMkLst>
        </pc:spChg>
      </pc:sldChg>
      <pc:sldChg chg="modSp add">
        <pc:chgData name="Allie Pfleger" userId="7701ca9aa713607d" providerId="LiveId" clId="{64623A5A-D93E-4906-A6AC-D3810FE9E535}" dt="2022-10-03T00:23:55.181" v="1189" actId="20577"/>
        <pc:sldMkLst>
          <pc:docMk/>
          <pc:sldMk cId="2071991101" sldId="329"/>
        </pc:sldMkLst>
        <pc:spChg chg="mod">
          <ac:chgData name="Allie Pfleger" userId="7701ca9aa713607d" providerId="LiveId" clId="{64623A5A-D93E-4906-A6AC-D3810FE9E535}" dt="2022-10-03T00:23:55.181" v="1189" actId="20577"/>
          <ac:spMkLst>
            <pc:docMk/>
            <pc:sldMk cId="2071991101" sldId="329"/>
            <ac:spMk id="6" creationId="{B6BEE2A3-9B22-D84C-2294-3FD7CAAB3FFC}"/>
          </ac:spMkLst>
        </pc:spChg>
      </pc:sldChg>
      <pc:sldChg chg="modSp add">
        <pc:chgData name="Allie Pfleger" userId="7701ca9aa713607d" providerId="LiveId" clId="{64623A5A-D93E-4906-A6AC-D3810FE9E535}" dt="2022-10-03T00:24:01.374" v="1191" actId="20577"/>
        <pc:sldMkLst>
          <pc:docMk/>
          <pc:sldMk cId="3422864306" sldId="330"/>
        </pc:sldMkLst>
        <pc:spChg chg="mod">
          <ac:chgData name="Allie Pfleger" userId="7701ca9aa713607d" providerId="LiveId" clId="{64623A5A-D93E-4906-A6AC-D3810FE9E535}" dt="2022-10-03T00:24:01.374" v="1191" actId="20577"/>
          <ac:spMkLst>
            <pc:docMk/>
            <pc:sldMk cId="3422864306" sldId="330"/>
            <ac:spMk id="6" creationId="{B6BEE2A3-9B22-D84C-2294-3FD7CAAB3FFC}"/>
          </ac:spMkLst>
        </pc:spChg>
      </pc:sldChg>
      <pc:sldChg chg="delSp add mod">
        <pc:chgData name="Allie Pfleger" userId="7701ca9aa713607d" providerId="LiveId" clId="{64623A5A-D93E-4906-A6AC-D3810FE9E535}" dt="2022-10-03T00:24:06.379" v="1193" actId="478"/>
        <pc:sldMkLst>
          <pc:docMk/>
          <pc:sldMk cId="2998080480" sldId="331"/>
        </pc:sldMkLst>
        <pc:spChg chg="del">
          <ac:chgData name="Allie Pfleger" userId="7701ca9aa713607d" providerId="LiveId" clId="{64623A5A-D93E-4906-A6AC-D3810FE9E535}" dt="2022-10-03T00:24:06.379" v="1193" actId="478"/>
          <ac:spMkLst>
            <pc:docMk/>
            <pc:sldMk cId="2998080480" sldId="331"/>
            <ac:spMk id="6" creationId="{B6BEE2A3-9B22-D84C-2294-3FD7CAAB3FFC}"/>
          </ac:spMkLst>
        </pc:spChg>
      </pc:sldChg>
      <pc:sldChg chg="modSp add mod">
        <pc:chgData name="Allie Pfleger" userId="7701ca9aa713607d" providerId="LiveId" clId="{64623A5A-D93E-4906-A6AC-D3810FE9E535}" dt="2022-10-03T00:24:31.825" v="1220" actId="20577"/>
        <pc:sldMkLst>
          <pc:docMk/>
          <pc:sldMk cId="2712625066" sldId="332"/>
        </pc:sldMkLst>
        <pc:spChg chg="mod">
          <ac:chgData name="Allie Pfleger" userId="7701ca9aa713607d" providerId="LiveId" clId="{64623A5A-D93E-4906-A6AC-D3810FE9E535}" dt="2022-10-03T00:24:31.825" v="1220" actId="20577"/>
          <ac:spMkLst>
            <pc:docMk/>
            <pc:sldMk cId="2712625066" sldId="332"/>
            <ac:spMk id="111" creationId="{00000000-0000-0000-0000-000000000000}"/>
          </ac:spMkLst>
        </pc:spChg>
      </pc:sldChg>
      <pc:sldChg chg="addSp delSp modSp new mod modClrScheme chgLayout">
        <pc:chgData name="Allie Pfleger" userId="7701ca9aa713607d" providerId="LiveId" clId="{64623A5A-D93E-4906-A6AC-D3810FE9E535}" dt="2022-10-03T02:14:24.322" v="2094" actId="20577"/>
        <pc:sldMkLst>
          <pc:docMk/>
          <pc:sldMk cId="726763666" sldId="333"/>
        </pc:sldMkLst>
        <pc:spChg chg="del mod ord">
          <ac:chgData name="Allie Pfleger" userId="7701ca9aa713607d" providerId="LiveId" clId="{64623A5A-D93E-4906-A6AC-D3810FE9E535}" dt="2022-10-03T00:24:58.675" v="1223" actId="700"/>
          <ac:spMkLst>
            <pc:docMk/>
            <pc:sldMk cId="726763666" sldId="333"/>
            <ac:spMk id="2" creationId="{189E73A8-A773-0C8B-8419-51450B658EC2}"/>
          </ac:spMkLst>
        </pc:spChg>
        <pc:spChg chg="add mod ord">
          <ac:chgData name="Allie Pfleger" userId="7701ca9aa713607d" providerId="LiveId" clId="{64623A5A-D93E-4906-A6AC-D3810FE9E535}" dt="2022-10-03T00:25:01.673" v="1227" actId="20577"/>
          <ac:spMkLst>
            <pc:docMk/>
            <pc:sldMk cId="726763666" sldId="333"/>
            <ac:spMk id="3" creationId="{FA7C49EA-BE30-393C-6B23-092F5F8D7E2F}"/>
          </ac:spMkLst>
        </pc:spChg>
        <pc:spChg chg="add mod ord">
          <ac:chgData name="Allie Pfleger" userId="7701ca9aa713607d" providerId="LiveId" clId="{64623A5A-D93E-4906-A6AC-D3810FE9E535}" dt="2022-10-03T02:14:24.322" v="2094" actId="20577"/>
          <ac:spMkLst>
            <pc:docMk/>
            <pc:sldMk cId="726763666" sldId="333"/>
            <ac:spMk id="4" creationId="{41D0DB5E-B4D9-1D22-67B7-54EEF93594EF}"/>
          </ac:spMkLst>
        </pc:spChg>
      </pc:sldChg>
      <pc:sldChg chg="addSp delSp modSp add mod">
        <pc:chgData name="Allie Pfleger" userId="7701ca9aa713607d" providerId="LiveId" clId="{64623A5A-D93E-4906-A6AC-D3810FE9E535}" dt="2022-10-03T02:16:16.082" v="2136" actId="113"/>
        <pc:sldMkLst>
          <pc:docMk/>
          <pc:sldMk cId="2939023462" sldId="334"/>
        </pc:sldMkLst>
        <pc:spChg chg="mod">
          <ac:chgData name="Allie Pfleger" userId="7701ca9aa713607d" providerId="LiveId" clId="{64623A5A-D93E-4906-A6AC-D3810FE9E535}" dt="2022-10-03T00:27:24.743" v="1693" actId="20577"/>
          <ac:spMkLst>
            <pc:docMk/>
            <pc:sldMk cId="2939023462" sldId="334"/>
            <ac:spMk id="3" creationId="{FA7C49EA-BE30-393C-6B23-092F5F8D7E2F}"/>
          </ac:spMkLst>
        </pc:spChg>
        <pc:spChg chg="del mod">
          <ac:chgData name="Allie Pfleger" userId="7701ca9aa713607d" providerId="LiveId" clId="{64623A5A-D93E-4906-A6AC-D3810FE9E535}" dt="2022-10-03T02:14:39.760" v="2095" actId="478"/>
          <ac:spMkLst>
            <pc:docMk/>
            <pc:sldMk cId="2939023462" sldId="334"/>
            <ac:spMk id="4" creationId="{41D0DB5E-B4D9-1D22-67B7-54EEF93594EF}"/>
          </ac:spMkLst>
        </pc:spChg>
        <pc:spChg chg="add del mod">
          <ac:chgData name="Allie Pfleger" userId="7701ca9aa713607d" providerId="LiveId" clId="{64623A5A-D93E-4906-A6AC-D3810FE9E535}" dt="2022-10-03T02:16:16.082" v="2136" actId="113"/>
          <ac:spMkLst>
            <pc:docMk/>
            <pc:sldMk cId="2939023462" sldId="334"/>
            <ac:spMk id="5" creationId="{D7CC0D71-A37C-9A35-B2BB-6D066015B099}"/>
          </ac:spMkLst>
        </pc:spChg>
        <pc:spChg chg="add del mod">
          <ac:chgData name="Allie Pfleger" userId="7701ca9aa713607d" providerId="LiveId" clId="{64623A5A-D93E-4906-A6AC-D3810FE9E535}" dt="2022-10-03T02:14:42.755" v="2098"/>
          <ac:spMkLst>
            <pc:docMk/>
            <pc:sldMk cId="2939023462" sldId="334"/>
            <ac:spMk id="6" creationId="{A08CC9B5-C813-3D3E-26C1-541CF784F52E}"/>
          </ac:spMkLst>
        </pc:spChg>
        <pc:spChg chg="add del mod">
          <ac:chgData name="Allie Pfleger" userId="7701ca9aa713607d" providerId="LiveId" clId="{64623A5A-D93E-4906-A6AC-D3810FE9E535}" dt="2022-10-03T02:14:52.753" v="2100"/>
          <ac:spMkLst>
            <pc:docMk/>
            <pc:sldMk cId="2939023462" sldId="334"/>
            <ac:spMk id="7" creationId="{29C094E5-BD44-DAC1-2E2B-353CA3874CD7}"/>
          </ac:spMkLst>
        </pc:spChg>
      </pc:sldChg>
      <pc:sldChg chg="addSp delSp modSp add mod">
        <pc:chgData name="Allie Pfleger" userId="7701ca9aa713607d" providerId="LiveId" clId="{64623A5A-D93E-4906-A6AC-D3810FE9E535}" dt="2022-10-03T02:23:38.772" v="2178" actId="207"/>
        <pc:sldMkLst>
          <pc:docMk/>
          <pc:sldMk cId="4294689599" sldId="335"/>
        </pc:sldMkLst>
        <pc:spChg chg="mod">
          <ac:chgData name="Allie Pfleger" userId="7701ca9aa713607d" providerId="LiveId" clId="{64623A5A-D93E-4906-A6AC-D3810FE9E535}" dt="2022-10-03T00:28:16.410" v="1773" actId="20577"/>
          <ac:spMkLst>
            <pc:docMk/>
            <pc:sldMk cId="4294689599" sldId="335"/>
            <ac:spMk id="2" creationId="{6A491155-224A-BECE-21BE-E50EB40ED800}"/>
          </ac:spMkLst>
        </pc:spChg>
        <pc:spChg chg="add mod">
          <ac:chgData name="Allie Pfleger" userId="7701ca9aa713607d" providerId="LiveId" clId="{64623A5A-D93E-4906-A6AC-D3810FE9E535}" dt="2022-10-03T02:20:49.906" v="2165" actId="1076"/>
          <ac:spMkLst>
            <pc:docMk/>
            <pc:sldMk cId="4294689599" sldId="335"/>
            <ac:spMk id="3" creationId="{E2289A30-A21C-A553-3323-599C5755B9B7}"/>
          </ac:spMkLst>
        </pc:spChg>
        <pc:spChg chg="add mod">
          <ac:chgData name="Allie Pfleger" userId="7701ca9aa713607d" providerId="LiveId" clId="{64623A5A-D93E-4906-A6AC-D3810FE9E535}" dt="2022-10-03T02:23:38.772" v="2178" actId="207"/>
          <ac:spMkLst>
            <pc:docMk/>
            <pc:sldMk cId="4294689599" sldId="335"/>
            <ac:spMk id="4" creationId="{62888D20-8BB1-1411-6875-90D3B6D87C91}"/>
          </ac:spMkLst>
        </pc:spChg>
        <pc:spChg chg="mod">
          <ac:chgData name="Allie Pfleger" userId="7701ca9aa713607d" providerId="LiveId" clId="{64623A5A-D93E-4906-A6AC-D3810FE9E535}" dt="2022-10-03T00:32:48.369" v="1839" actId="1076"/>
          <ac:spMkLst>
            <pc:docMk/>
            <pc:sldMk cId="4294689599" sldId="335"/>
            <ac:spMk id="5" creationId="{D457CB86-B894-26FD-7788-FA806722E745}"/>
          </ac:spMkLst>
        </pc:spChg>
        <pc:spChg chg="del">
          <ac:chgData name="Allie Pfleger" userId="7701ca9aa713607d" providerId="LiveId" clId="{64623A5A-D93E-4906-A6AC-D3810FE9E535}" dt="2022-10-03T00:28:24.949" v="1774" actId="478"/>
          <ac:spMkLst>
            <pc:docMk/>
            <pc:sldMk cId="4294689599" sldId="335"/>
            <ac:spMk id="6" creationId="{B6BEE2A3-9B22-D84C-2294-3FD7CAAB3FFC}"/>
          </ac:spMkLst>
        </pc:spChg>
        <pc:spChg chg="add mod">
          <ac:chgData name="Allie Pfleger" userId="7701ca9aa713607d" providerId="LiveId" clId="{64623A5A-D93E-4906-A6AC-D3810FE9E535}" dt="2022-10-03T02:18:20.757" v="2149" actId="1076"/>
          <ac:spMkLst>
            <pc:docMk/>
            <pc:sldMk cId="4294689599" sldId="335"/>
            <ac:spMk id="7" creationId="{32F7A985-44E9-1232-E90A-4CF0F3ECF586}"/>
          </ac:spMkLst>
        </pc:spChg>
        <pc:spChg chg="del">
          <ac:chgData name="Allie Pfleger" userId="7701ca9aa713607d" providerId="LiveId" clId="{64623A5A-D93E-4906-A6AC-D3810FE9E535}" dt="2022-10-03T00:28:40.873" v="1778" actId="478"/>
          <ac:spMkLst>
            <pc:docMk/>
            <pc:sldMk cId="4294689599" sldId="335"/>
            <ac:spMk id="8" creationId="{BBFD8BFD-6BDF-81B9-12C3-AF81F95B96C0}"/>
          </ac:spMkLst>
        </pc:spChg>
        <pc:spChg chg="add mod">
          <ac:chgData name="Allie Pfleger" userId="7701ca9aa713607d" providerId="LiveId" clId="{64623A5A-D93E-4906-A6AC-D3810FE9E535}" dt="2022-10-03T00:33:39.633" v="1851" actId="1076"/>
          <ac:spMkLst>
            <pc:docMk/>
            <pc:sldMk cId="4294689599" sldId="335"/>
            <ac:spMk id="9" creationId="{D2F95A25-C5E8-4B82-6328-9930AE892918}"/>
          </ac:spMkLst>
        </pc:spChg>
        <pc:spChg chg="del">
          <ac:chgData name="Allie Pfleger" userId="7701ca9aa713607d" providerId="LiveId" clId="{64623A5A-D93E-4906-A6AC-D3810FE9E535}" dt="2022-10-03T00:28:28.793" v="1776" actId="478"/>
          <ac:spMkLst>
            <pc:docMk/>
            <pc:sldMk cId="4294689599" sldId="335"/>
            <ac:spMk id="10" creationId="{2F98D4F6-668A-9810-209A-2EBCD950A1BF}"/>
          </ac:spMkLst>
        </pc:spChg>
        <pc:spChg chg="add mod">
          <ac:chgData name="Allie Pfleger" userId="7701ca9aa713607d" providerId="LiveId" clId="{64623A5A-D93E-4906-A6AC-D3810FE9E535}" dt="2022-10-03T00:33:39.633" v="1851" actId="1076"/>
          <ac:spMkLst>
            <pc:docMk/>
            <pc:sldMk cId="4294689599" sldId="335"/>
            <ac:spMk id="11" creationId="{1A95E883-B3E5-F6E8-F969-55FD68AD784B}"/>
          </ac:spMkLst>
        </pc:spChg>
        <pc:spChg chg="add mod">
          <ac:chgData name="Allie Pfleger" userId="7701ca9aa713607d" providerId="LiveId" clId="{64623A5A-D93E-4906-A6AC-D3810FE9E535}" dt="2022-10-03T02:17:54.494" v="2148" actId="1076"/>
          <ac:spMkLst>
            <pc:docMk/>
            <pc:sldMk cId="4294689599" sldId="335"/>
            <ac:spMk id="12" creationId="{8560977E-F123-1E56-9A74-B46E80903F07}"/>
          </ac:spMkLst>
        </pc:spChg>
        <pc:spChg chg="add mod">
          <ac:chgData name="Allie Pfleger" userId="7701ca9aa713607d" providerId="LiveId" clId="{64623A5A-D93E-4906-A6AC-D3810FE9E535}" dt="2022-10-03T00:33:44.361" v="1852" actId="1076"/>
          <ac:spMkLst>
            <pc:docMk/>
            <pc:sldMk cId="4294689599" sldId="335"/>
            <ac:spMk id="13" creationId="{CB5A84B6-A61A-A604-0EDA-47ABD31868B8}"/>
          </ac:spMkLst>
        </pc:spChg>
        <pc:spChg chg="add mod">
          <ac:chgData name="Allie Pfleger" userId="7701ca9aa713607d" providerId="LiveId" clId="{64623A5A-D93E-4906-A6AC-D3810FE9E535}" dt="2022-10-03T02:20:14.018" v="2158" actId="1076"/>
          <ac:spMkLst>
            <pc:docMk/>
            <pc:sldMk cId="4294689599" sldId="335"/>
            <ac:spMk id="14" creationId="{1C72E1F8-5A86-62ED-A9AF-3EE872DBC6E4}"/>
          </ac:spMkLst>
        </pc:spChg>
        <pc:spChg chg="add mod">
          <ac:chgData name="Allie Pfleger" userId="7701ca9aa713607d" providerId="LiveId" clId="{64623A5A-D93E-4906-A6AC-D3810FE9E535}" dt="2022-10-03T02:18:23.582" v="2150" actId="1076"/>
          <ac:spMkLst>
            <pc:docMk/>
            <pc:sldMk cId="4294689599" sldId="335"/>
            <ac:spMk id="15" creationId="{F4AE2D2C-104A-7188-0AC3-D8C2A9AEEC52}"/>
          </ac:spMkLst>
        </pc:spChg>
        <pc:cxnChg chg="add del mod">
          <ac:chgData name="Allie Pfleger" userId="7701ca9aa713607d" providerId="LiveId" clId="{64623A5A-D93E-4906-A6AC-D3810FE9E535}" dt="2022-10-03T00:36:41.305" v="1855" actId="11529"/>
          <ac:cxnSpMkLst>
            <pc:docMk/>
            <pc:sldMk cId="4294689599" sldId="335"/>
            <ac:cxnSpMk id="17" creationId="{C86D0D6D-91B9-4B95-A2D6-1579E251508C}"/>
          </ac:cxnSpMkLst>
        </pc:cxnChg>
        <pc:cxnChg chg="add del mod">
          <ac:chgData name="Allie Pfleger" userId="7701ca9aa713607d" providerId="LiveId" clId="{64623A5A-D93E-4906-A6AC-D3810FE9E535}" dt="2022-10-03T00:37:05.158" v="1860" actId="11529"/>
          <ac:cxnSpMkLst>
            <pc:docMk/>
            <pc:sldMk cId="4294689599" sldId="335"/>
            <ac:cxnSpMk id="19" creationId="{34B679BC-E59D-526A-337E-381E17C480C8}"/>
          </ac:cxnSpMkLst>
        </pc:cxnChg>
        <pc:cxnChg chg="add mod">
          <ac:chgData name="Allie Pfleger" userId="7701ca9aa713607d" providerId="LiveId" clId="{64623A5A-D93E-4906-A6AC-D3810FE9E535}" dt="2022-10-03T02:21:26.107" v="2168" actId="692"/>
          <ac:cxnSpMkLst>
            <pc:docMk/>
            <pc:sldMk cId="4294689599" sldId="335"/>
            <ac:cxnSpMk id="21" creationId="{755963ED-B2EA-ACC3-0590-EDD40024A636}"/>
          </ac:cxnSpMkLst>
        </pc:cxnChg>
        <pc:cxnChg chg="add mod">
          <ac:chgData name="Allie Pfleger" userId="7701ca9aa713607d" providerId="LiveId" clId="{64623A5A-D93E-4906-A6AC-D3810FE9E535}" dt="2022-10-03T02:21:30.355" v="2169" actId="692"/>
          <ac:cxnSpMkLst>
            <pc:docMk/>
            <pc:sldMk cId="4294689599" sldId="335"/>
            <ac:cxnSpMk id="23" creationId="{B21493AB-3061-1E22-FD68-B08E53F2D031}"/>
          </ac:cxnSpMkLst>
        </pc:cxnChg>
        <pc:cxnChg chg="add mod">
          <ac:chgData name="Allie Pfleger" userId="7701ca9aa713607d" providerId="LiveId" clId="{64623A5A-D93E-4906-A6AC-D3810FE9E535}" dt="2022-10-03T02:21:33.824" v="2170" actId="692"/>
          <ac:cxnSpMkLst>
            <pc:docMk/>
            <pc:sldMk cId="4294689599" sldId="335"/>
            <ac:cxnSpMk id="25" creationId="{447937D0-BD73-AC23-1E37-2131C023A887}"/>
          </ac:cxnSpMkLst>
        </pc:cxnChg>
        <pc:cxnChg chg="add mod">
          <ac:chgData name="Allie Pfleger" userId="7701ca9aa713607d" providerId="LiveId" clId="{64623A5A-D93E-4906-A6AC-D3810FE9E535}" dt="2022-10-03T02:21:37.223" v="2171" actId="692"/>
          <ac:cxnSpMkLst>
            <pc:docMk/>
            <pc:sldMk cId="4294689599" sldId="335"/>
            <ac:cxnSpMk id="27" creationId="{362166DE-4286-7E21-A846-87702AC1D487}"/>
          </ac:cxnSpMkLst>
        </pc:cxnChg>
        <pc:cxnChg chg="add del mod">
          <ac:chgData name="Allie Pfleger" userId="7701ca9aa713607d" providerId="LiveId" clId="{64623A5A-D93E-4906-A6AC-D3810FE9E535}" dt="2022-10-03T00:38:39.757" v="1875" actId="478"/>
          <ac:cxnSpMkLst>
            <pc:docMk/>
            <pc:sldMk cId="4294689599" sldId="335"/>
            <ac:cxnSpMk id="29" creationId="{BC013905-CADE-6F2E-AEE0-37E6C9C9F376}"/>
          </ac:cxnSpMkLst>
        </pc:cxnChg>
        <pc:cxnChg chg="add mod">
          <ac:chgData name="Allie Pfleger" userId="7701ca9aa713607d" providerId="LiveId" clId="{64623A5A-D93E-4906-A6AC-D3810FE9E535}" dt="2022-10-03T02:21:42.740" v="2173" actId="692"/>
          <ac:cxnSpMkLst>
            <pc:docMk/>
            <pc:sldMk cId="4294689599" sldId="335"/>
            <ac:cxnSpMk id="31" creationId="{3EE81EEC-E8BC-73E1-BE73-586DC8B1930B}"/>
          </ac:cxnSpMkLst>
        </pc:cxnChg>
        <pc:cxnChg chg="add del mod">
          <ac:chgData name="Allie Pfleger" userId="7701ca9aa713607d" providerId="LiveId" clId="{64623A5A-D93E-4906-A6AC-D3810FE9E535}" dt="2022-10-03T00:38:41.070" v="1876" actId="478"/>
          <ac:cxnSpMkLst>
            <pc:docMk/>
            <pc:sldMk cId="4294689599" sldId="335"/>
            <ac:cxnSpMk id="33" creationId="{B13D4E8E-69AE-4B05-CAE1-3E7517E88258}"/>
          </ac:cxnSpMkLst>
        </pc:cxnChg>
        <pc:cxnChg chg="add del mod">
          <ac:chgData name="Allie Pfleger" userId="7701ca9aa713607d" providerId="LiveId" clId="{64623A5A-D93E-4906-A6AC-D3810FE9E535}" dt="2022-10-03T00:39:28.320" v="1882" actId="11529"/>
          <ac:cxnSpMkLst>
            <pc:docMk/>
            <pc:sldMk cId="4294689599" sldId="335"/>
            <ac:cxnSpMk id="36" creationId="{E9CE3038-E03B-C9D8-C97D-0F84BA37AA78}"/>
          </ac:cxnSpMkLst>
        </pc:cxnChg>
        <pc:cxnChg chg="add del mod">
          <ac:chgData name="Allie Pfleger" userId="7701ca9aa713607d" providerId="LiveId" clId="{64623A5A-D93E-4906-A6AC-D3810FE9E535}" dt="2022-10-03T00:39:51.919" v="1884" actId="11529"/>
          <ac:cxnSpMkLst>
            <pc:docMk/>
            <pc:sldMk cId="4294689599" sldId="335"/>
            <ac:cxnSpMk id="39" creationId="{2181CC37-9BC6-808F-D181-F4DAB8635C86}"/>
          </ac:cxnSpMkLst>
        </pc:cxnChg>
        <pc:cxnChg chg="add del mod">
          <ac:chgData name="Allie Pfleger" userId="7701ca9aa713607d" providerId="LiveId" clId="{64623A5A-D93E-4906-A6AC-D3810FE9E535}" dt="2022-10-03T00:40:11.200" v="1888" actId="11529"/>
          <ac:cxnSpMkLst>
            <pc:docMk/>
            <pc:sldMk cId="4294689599" sldId="335"/>
            <ac:cxnSpMk id="41" creationId="{36EE5A4A-6D8C-7396-905B-93F532C135CE}"/>
          </ac:cxnSpMkLst>
        </pc:cxnChg>
        <pc:cxnChg chg="add mod">
          <ac:chgData name="Allie Pfleger" userId="7701ca9aa713607d" providerId="LiveId" clId="{64623A5A-D93E-4906-A6AC-D3810FE9E535}" dt="2022-10-03T02:21:40.090" v="2172" actId="692"/>
          <ac:cxnSpMkLst>
            <pc:docMk/>
            <pc:sldMk cId="4294689599" sldId="335"/>
            <ac:cxnSpMk id="44" creationId="{2D9F036C-1AE1-059C-8210-F5CE93BB04AE}"/>
          </ac:cxnSpMkLst>
        </pc:cxnChg>
        <pc:cxnChg chg="add mod">
          <ac:chgData name="Allie Pfleger" userId="7701ca9aa713607d" providerId="LiveId" clId="{64623A5A-D93E-4906-A6AC-D3810FE9E535}" dt="2022-10-03T02:21:45.850" v="2174" actId="692"/>
          <ac:cxnSpMkLst>
            <pc:docMk/>
            <pc:sldMk cId="4294689599" sldId="335"/>
            <ac:cxnSpMk id="46" creationId="{CC7E24CB-3A8A-4ADE-C090-5E2727393D1B}"/>
          </ac:cxnSpMkLst>
        </pc:cxnChg>
        <pc:cxnChg chg="add mod">
          <ac:chgData name="Allie Pfleger" userId="7701ca9aa713607d" providerId="LiveId" clId="{64623A5A-D93E-4906-A6AC-D3810FE9E535}" dt="2022-10-03T02:21:48.620" v="2175" actId="692"/>
          <ac:cxnSpMkLst>
            <pc:docMk/>
            <pc:sldMk cId="4294689599" sldId="335"/>
            <ac:cxnSpMk id="48" creationId="{1383D512-321C-37BB-990A-B4FFA64ED3FA}"/>
          </ac:cxnSpMkLst>
        </pc:cxnChg>
        <pc:cxnChg chg="add mod">
          <ac:chgData name="Allie Pfleger" userId="7701ca9aa713607d" providerId="LiveId" clId="{64623A5A-D93E-4906-A6AC-D3810FE9E535}" dt="2022-10-03T02:21:52.901" v="2176" actId="692"/>
          <ac:cxnSpMkLst>
            <pc:docMk/>
            <pc:sldMk cId="4294689599" sldId="335"/>
            <ac:cxnSpMk id="50" creationId="{DED9E9BB-3B22-3762-5F30-598DE1DBC244}"/>
          </ac:cxnSpMkLst>
        </pc:cxnChg>
        <pc:cxnChg chg="add mod">
          <ac:chgData name="Allie Pfleger" userId="7701ca9aa713607d" providerId="LiveId" clId="{64623A5A-D93E-4906-A6AC-D3810FE9E535}" dt="2022-10-03T02:21:56.582" v="2177" actId="692"/>
          <ac:cxnSpMkLst>
            <pc:docMk/>
            <pc:sldMk cId="4294689599" sldId="335"/>
            <ac:cxnSpMk id="53" creationId="{1413502C-DA4E-CF50-A7A0-F984F17EE7DB}"/>
          </ac:cxnSpMkLst>
        </pc:cxnChg>
      </pc:sldChg>
    </pc:docChg>
  </pc:docChgLst>
  <pc:docChgLst>
    <pc:chgData name="Allie Pfleger" userId="7701ca9aa713607d" providerId="LiveId" clId="{35872F6E-1734-4D1D-B342-5E6D2F7C4C45}"/>
    <pc:docChg chg="custSel addSld modSld">
      <pc:chgData name="Allie Pfleger" userId="7701ca9aa713607d" providerId="LiveId" clId="{35872F6E-1734-4D1D-B342-5E6D2F7C4C45}" dt="2022-10-03T23:01:15.861" v="134" actId="1582"/>
      <pc:docMkLst>
        <pc:docMk/>
      </pc:docMkLst>
      <pc:sldChg chg="modSp mod">
        <pc:chgData name="Allie Pfleger" userId="7701ca9aa713607d" providerId="LiveId" clId="{35872F6E-1734-4D1D-B342-5E6D2F7C4C45}" dt="2022-10-03T22:49:36.843" v="18" actId="20577"/>
        <pc:sldMkLst>
          <pc:docMk/>
          <pc:sldMk cId="2084633147" sldId="314"/>
        </pc:sldMkLst>
        <pc:spChg chg="mod">
          <ac:chgData name="Allie Pfleger" userId="7701ca9aa713607d" providerId="LiveId" clId="{35872F6E-1734-4D1D-B342-5E6D2F7C4C45}" dt="2022-10-03T22:48:53.192" v="1" actId="20577"/>
          <ac:spMkLst>
            <pc:docMk/>
            <pc:sldMk cId="2084633147" sldId="314"/>
            <ac:spMk id="4" creationId="{F195F0D5-F9BB-C05C-55B2-ADFAE05F08BB}"/>
          </ac:spMkLst>
        </pc:spChg>
        <pc:spChg chg="mod">
          <ac:chgData name="Allie Pfleger" userId="7701ca9aa713607d" providerId="LiveId" clId="{35872F6E-1734-4D1D-B342-5E6D2F7C4C45}" dt="2022-10-03T22:49:36.843" v="18" actId="20577"/>
          <ac:spMkLst>
            <pc:docMk/>
            <pc:sldMk cId="2084633147" sldId="314"/>
            <ac:spMk id="5" creationId="{C419559E-BC6B-F314-EF98-FFEA019D0FD3}"/>
          </ac:spMkLst>
        </pc:spChg>
      </pc:sldChg>
      <pc:sldChg chg="modSp mod">
        <pc:chgData name="Allie Pfleger" userId="7701ca9aa713607d" providerId="LiveId" clId="{35872F6E-1734-4D1D-B342-5E6D2F7C4C45}" dt="2022-10-03T22:49:44.939" v="19" actId="20577"/>
        <pc:sldMkLst>
          <pc:docMk/>
          <pc:sldMk cId="0" sldId="315"/>
        </pc:sldMkLst>
        <pc:spChg chg="mod">
          <ac:chgData name="Allie Pfleger" userId="7701ca9aa713607d" providerId="LiveId" clId="{35872F6E-1734-4D1D-B342-5E6D2F7C4C45}" dt="2022-10-03T22:49:44.939" v="19" actId="20577"/>
          <ac:spMkLst>
            <pc:docMk/>
            <pc:sldMk cId="0" sldId="315"/>
            <ac:spMk id="111" creationId="{00000000-0000-0000-0000-000000000000}"/>
          </ac:spMkLst>
        </pc:spChg>
      </pc:sldChg>
      <pc:sldChg chg="addSp delSp modSp mod">
        <pc:chgData name="Allie Pfleger" userId="7701ca9aa713607d" providerId="LiveId" clId="{35872F6E-1734-4D1D-B342-5E6D2F7C4C45}" dt="2022-10-03T22:58:54.245" v="111" actId="14100"/>
        <pc:sldMkLst>
          <pc:docMk/>
          <pc:sldMk cId="4294689599" sldId="335"/>
        </pc:sldMkLst>
        <pc:spChg chg="del">
          <ac:chgData name="Allie Pfleger" userId="7701ca9aa713607d" providerId="LiveId" clId="{35872F6E-1734-4D1D-B342-5E6D2F7C4C45}" dt="2022-10-03T22:51:19.746" v="23" actId="478"/>
          <ac:spMkLst>
            <pc:docMk/>
            <pc:sldMk cId="4294689599" sldId="335"/>
            <ac:spMk id="3" creationId="{E2289A30-A21C-A553-3323-599C5755B9B7}"/>
          </ac:spMkLst>
        </pc:spChg>
        <pc:spChg chg="mod">
          <ac:chgData name="Allie Pfleger" userId="7701ca9aa713607d" providerId="LiveId" clId="{35872F6E-1734-4D1D-B342-5E6D2F7C4C45}" dt="2022-10-03T22:54:54.499" v="63" actId="1076"/>
          <ac:spMkLst>
            <pc:docMk/>
            <pc:sldMk cId="4294689599" sldId="335"/>
            <ac:spMk id="4" creationId="{62888D20-8BB1-1411-6875-90D3B6D87C91}"/>
          </ac:spMkLst>
        </pc:spChg>
        <pc:spChg chg="del">
          <ac:chgData name="Allie Pfleger" userId="7701ca9aa713607d" providerId="LiveId" clId="{35872F6E-1734-4D1D-B342-5E6D2F7C4C45}" dt="2022-10-03T22:51:11.509" v="20" actId="478"/>
          <ac:spMkLst>
            <pc:docMk/>
            <pc:sldMk cId="4294689599" sldId="335"/>
            <ac:spMk id="5" creationId="{D457CB86-B894-26FD-7788-FA806722E745}"/>
          </ac:spMkLst>
        </pc:spChg>
        <pc:spChg chg="del">
          <ac:chgData name="Allie Pfleger" userId="7701ca9aa713607d" providerId="LiveId" clId="{35872F6E-1734-4D1D-B342-5E6D2F7C4C45}" dt="2022-10-03T22:51:16.763" v="22" actId="478"/>
          <ac:spMkLst>
            <pc:docMk/>
            <pc:sldMk cId="4294689599" sldId="335"/>
            <ac:spMk id="6" creationId="{4B432B42-0294-5D7C-CFA9-FBFEA2542D8C}"/>
          </ac:spMkLst>
        </pc:spChg>
        <pc:spChg chg="mod">
          <ac:chgData name="Allie Pfleger" userId="7701ca9aa713607d" providerId="LiveId" clId="{35872F6E-1734-4D1D-B342-5E6D2F7C4C45}" dt="2022-10-03T22:55:26.547" v="73" actId="1076"/>
          <ac:spMkLst>
            <pc:docMk/>
            <pc:sldMk cId="4294689599" sldId="335"/>
            <ac:spMk id="7" creationId="{32F7A985-44E9-1232-E90A-4CF0F3ECF586}"/>
          </ac:spMkLst>
        </pc:spChg>
        <pc:spChg chg="mod">
          <ac:chgData name="Allie Pfleger" userId="7701ca9aa713607d" providerId="LiveId" clId="{35872F6E-1734-4D1D-B342-5E6D2F7C4C45}" dt="2022-10-03T22:55:31.662" v="75" actId="1076"/>
          <ac:spMkLst>
            <pc:docMk/>
            <pc:sldMk cId="4294689599" sldId="335"/>
            <ac:spMk id="9" creationId="{D2F95A25-C5E8-4B82-6328-9930AE892918}"/>
          </ac:spMkLst>
        </pc:spChg>
        <pc:spChg chg="add del mod">
          <ac:chgData name="Allie Pfleger" userId="7701ca9aa713607d" providerId="LiveId" clId="{35872F6E-1734-4D1D-B342-5E6D2F7C4C45}" dt="2022-10-03T22:51:13.975" v="21" actId="478"/>
          <ac:spMkLst>
            <pc:docMk/>
            <pc:sldMk cId="4294689599" sldId="335"/>
            <ac:spMk id="10" creationId="{0BA5AF5D-8E2E-FC0C-F822-DF1E922ABC25}"/>
          </ac:spMkLst>
        </pc:spChg>
        <pc:spChg chg="mod">
          <ac:chgData name="Allie Pfleger" userId="7701ca9aa713607d" providerId="LiveId" clId="{35872F6E-1734-4D1D-B342-5E6D2F7C4C45}" dt="2022-10-03T22:58:06.469" v="99" actId="1076"/>
          <ac:spMkLst>
            <pc:docMk/>
            <pc:sldMk cId="4294689599" sldId="335"/>
            <ac:spMk id="11" creationId="{1A95E883-B3E5-F6E8-F969-55FD68AD784B}"/>
          </ac:spMkLst>
        </pc:spChg>
        <pc:spChg chg="mod">
          <ac:chgData name="Allie Pfleger" userId="7701ca9aa713607d" providerId="LiveId" clId="{35872F6E-1734-4D1D-B342-5E6D2F7C4C45}" dt="2022-10-03T22:58:51.147" v="110" actId="1076"/>
          <ac:spMkLst>
            <pc:docMk/>
            <pc:sldMk cId="4294689599" sldId="335"/>
            <ac:spMk id="12" creationId="{8560977E-F123-1E56-9A74-B46E80903F07}"/>
          </ac:spMkLst>
        </pc:spChg>
        <pc:spChg chg="mod">
          <ac:chgData name="Allie Pfleger" userId="7701ca9aa713607d" providerId="LiveId" clId="{35872F6E-1734-4D1D-B342-5E6D2F7C4C45}" dt="2022-10-03T22:58:31.128" v="104" actId="1076"/>
          <ac:spMkLst>
            <pc:docMk/>
            <pc:sldMk cId="4294689599" sldId="335"/>
            <ac:spMk id="13" creationId="{CB5A84B6-A61A-A604-0EDA-47ABD31868B8}"/>
          </ac:spMkLst>
        </pc:spChg>
        <pc:spChg chg="del mod">
          <ac:chgData name="Allie Pfleger" userId="7701ca9aa713607d" providerId="LiveId" clId="{35872F6E-1734-4D1D-B342-5E6D2F7C4C45}" dt="2022-10-03T22:58:40.627" v="108" actId="478"/>
          <ac:spMkLst>
            <pc:docMk/>
            <pc:sldMk cId="4294689599" sldId="335"/>
            <ac:spMk id="14" creationId="{1C72E1F8-5A86-62ED-A9AF-3EE872DBC6E4}"/>
          </ac:spMkLst>
        </pc:spChg>
        <pc:spChg chg="del">
          <ac:chgData name="Allie Pfleger" userId="7701ca9aa713607d" providerId="LiveId" clId="{35872F6E-1734-4D1D-B342-5E6D2F7C4C45}" dt="2022-10-03T22:54:47.431" v="61" actId="478"/>
          <ac:spMkLst>
            <pc:docMk/>
            <pc:sldMk cId="4294689599" sldId="335"/>
            <ac:spMk id="15" creationId="{F4AE2D2C-104A-7188-0AC3-D8C2A9AEEC52}"/>
          </ac:spMkLst>
        </pc:spChg>
        <pc:cxnChg chg="mod">
          <ac:chgData name="Allie Pfleger" userId="7701ca9aa713607d" providerId="LiveId" clId="{35872F6E-1734-4D1D-B342-5E6D2F7C4C45}" dt="2022-10-03T22:56:29.108" v="83"/>
          <ac:cxnSpMkLst>
            <pc:docMk/>
            <pc:sldMk cId="4294689599" sldId="335"/>
            <ac:cxnSpMk id="21" creationId="{755963ED-B2EA-ACC3-0590-EDD40024A636}"/>
          </ac:cxnSpMkLst>
        </pc:cxnChg>
        <pc:cxnChg chg="mod">
          <ac:chgData name="Allie Pfleger" userId="7701ca9aa713607d" providerId="LiveId" clId="{35872F6E-1734-4D1D-B342-5E6D2F7C4C45}" dt="2022-10-03T22:56:42.378" v="85"/>
          <ac:cxnSpMkLst>
            <pc:docMk/>
            <pc:sldMk cId="4294689599" sldId="335"/>
            <ac:cxnSpMk id="23" creationId="{B21493AB-3061-1E22-FD68-B08E53F2D031}"/>
          </ac:cxnSpMkLst>
        </pc:cxnChg>
        <pc:cxnChg chg="mod">
          <ac:chgData name="Allie Pfleger" userId="7701ca9aa713607d" providerId="LiveId" clId="{35872F6E-1734-4D1D-B342-5E6D2F7C4C45}" dt="2022-10-03T22:58:06.469" v="99" actId="1076"/>
          <ac:cxnSpMkLst>
            <pc:docMk/>
            <pc:sldMk cId="4294689599" sldId="335"/>
            <ac:cxnSpMk id="25" creationId="{447937D0-BD73-AC23-1E37-2131C023A887}"/>
          </ac:cxnSpMkLst>
        </pc:cxnChg>
        <pc:cxnChg chg="mod">
          <ac:chgData name="Allie Pfleger" userId="7701ca9aa713607d" providerId="LiveId" clId="{35872F6E-1734-4D1D-B342-5E6D2F7C4C45}" dt="2022-10-03T22:58:31.128" v="104" actId="1076"/>
          <ac:cxnSpMkLst>
            <pc:docMk/>
            <pc:sldMk cId="4294689599" sldId="335"/>
            <ac:cxnSpMk id="27" creationId="{362166DE-4286-7E21-A846-87702AC1D487}"/>
          </ac:cxnSpMkLst>
        </pc:cxnChg>
        <pc:cxnChg chg="mod">
          <ac:chgData name="Allie Pfleger" userId="7701ca9aa713607d" providerId="LiveId" clId="{35872F6E-1734-4D1D-B342-5E6D2F7C4C45}" dt="2022-10-03T22:58:31.128" v="104" actId="1076"/>
          <ac:cxnSpMkLst>
            <pc:docMk/>
            <pc:sldMk cId="4294689599" sldId="335"/>
            <ac:cxnSpMk id="31" creationId="{3EE81EEC-E8BC-73E1-BE73-586DC8B1930B}"/>
          </ac:cxnSpMkLst>
        </pc:cxnChg>
        <pc:cxnChg chg="del mod">
          <ac:chgData name="Allie Pfleger" userId="7701ca9aa713607d" providerId="LiveId" clId="{35872F6E-1734-4D1D-B342-5E6D2F7C4C45}" dt="2022-10-03T22:54:50.251" v="62" actId="478"/>
          <ac:cxnSpMkLst>
            <pc:docMk/>
            <pc:sldMk cId="4294689599" sldId="335"/>
            <ac:cxnSpMk id="44" creationId="{2D9F036C-1AE1-059C-8210-F5CE93BB04AE}"/>
          </ac:cxnSpMkLst>
        </pc:cxnChg>
        <pc:cxnChg chg="mod">
          <ac:chgData name="Allie Pfleger" userId="7701ca9aa713607d" providerId="LiveId" clId="{35872F6E-1734-4D1D-B342-5E6D2F7C4C45}" dt="2022-10-03T22:58:31.128" v="104" actId="1076"/>
          <ac:cxnSpMkLst>
            <pc:docMk/>
            <pc:sldMk cId="4294689599" sldId="335"/>
            <ac:cxnSpMk id="46" creationId="{CC7E24CB-3A8A-4ADE-C090-5E2727393D1B}"/>
          </ac:cxnSpMkLst>
        </pc:cxnChg>
        <pc:cxnChg chg="del mod">
          <ac:chgData name="Allie Pfleger" userId="7701ca9aa713607d" providerId="LiveId" clId="{35872F6E-1734-4D1D-B342-5E6D2F7C4C45}" dt="2022-10-03T22:58:36.181" v="106" actId="478"/>
          <ac:cxnSpMkLst>
            <pc:docMk/>
            <pc:sldMk cId="4294689599" sldId="335"/>
            <ac:cxnSpMk id="48" creationId="{1383D512-321C-37BB-990A-B4FFA64ED3FA}"/>
          </ac:cxnSpMkLst>
        </pc:cxnChg>
        <pc:cxnChg chg="mod">
          <ac:chgData name="Allie Pfleger" userId="7701ca9aa713607d" providerId="LiveId" clId="{35872F6E-1734-4D1D-B342-5E6D2F7C4C45}" dt="2022-10-03T22:58:54.245" v="111" actId="14100"/>
          <ac:cxnSpMkLst>
            <pc:docMk/>
            <pc:sldMk cId="4294689599" sldId="335"/>
            <ac:cxnSpMk id="50" creationId="{DED9E9BB-3B22-3762-5F30-598DE1DBC244}"/>
          </ac:cxnSpMkLst>
        </pc:cxnChg>
        <pc:cxnChg chg="del mod">
          <ac:chgData name="Allie Pfleger" userId="7701ca9aa713607d" providerId="LiveId" clId="{35872F6E-1734-4D1D-B342-5E6D2F7C4C45}" dt="2022-10-03T22:52:20.599" v="35" actId="478"/>
          <ac:cxnSpMkLst>
            <pc:docMk/>
            <pc:sldMk cId="4294689599" sldId="335"/>
            <ac:cxnSpMk id="53" creationId="{1413502C-DA4E-CF50-A7A0-F984F17EE7DB}"/>
          </ac:cxnSpMkLst>
        </pc:cxnChg>
      </pc:sldChg>
      <pc:sldChg chg="modSp add mod">
        <pc:chgData name="Allie Pfleger" userId="7701ca9aa713607d" providerId="LiveId" clId="{35872F6E-1734-4D1D-B342-5E6D2F7C4C45}" dt="2022-10-03T23:01:15.861" v="134" actId="1582"/>
        <pc:sldMkLst>
          <pc:docMk/>
          <pc:sldMk cId="3826255578" sldId="381"/>
        </pc:sldMkLst>
        <pc:spChg chg="mod">
          <ac:chgData name="Allie Pfleger" userId="7701ca9aa713607d" providerId="LiveId" clId="{35872F6E-1734-4D1D-B342-5E6D2F7C4C45}" dt="2022-10-03T22:59:28.481" v="114" actId="1582"/>
          <ac:spMkLst>
            <pc:docMk/>
            <pc:sldMk cId="3826255578" sldId="381"/>
            <ac:spMk id="4" creationId="{62888D20-8BB1-1411-6875-90D3B6D87C91}"/>
          </ac:spMkLst>
        </pc:spChg>
        <pc:spChg chg="mod">
          <ac:chgData name="Allie Pfleger" userId="7701ca9aa713607d" providerId="LiveId" clId="{35872F6E-1734-4D1D-B342-5E6D2F7C4C45}" dt="2022-10-03T22:59:45.300" v="118" actId="1582"/>
          <ac:spMkLst>
            <pc:docMk/>
            <pc:sldMk cId="3826255578" sldId="381"/>
            <ac:spMk id="7" creationId="{32F7A985-44E9-1232-E90A-4CF0F3ECF586}"/>
          </ac:spMkLst>
        </pc:spChg>
        <pc:spChg chg="mod">
          <ac:chgData name="Allie Pfleger" userId="7701ca9aa713607d" providerId="LiveId" clId="{35872F6E-1734-4D1D-B342-5E6D2F7C4C45}" dt="2022-10-03T23:01:15.861" v="134" actId="1582"/>
          <ac:spMkLst>
            <pc:docMk/>
            <pc:sldMk cId="3826255578" sldId="381"/>
            <ac:spMk id="9" creationId="{D2F95A25-C5E8-4B82-6328-9930AE892918}"/>
          </ac:spMkLst>
        </pc:spChg>
        <pc:spChg chg="mod">
          <ac:chgData name="Allie Pfleger" userId="7701ca9aa713607d" providerId="LiveId" clId="{35872F6E-1734-4D1D-B342-5E6D2F7C4C45}" dt="2022-10-03T23:00:09.051" v="122" actId="1582"/>
          <ac:spMkLst>
            <pc:docMk/>
            <pc:sldMk cId="3826255578" sldId="381"/>
            <ac:spMk id="11" creationId="{1A95E883-B3E5-F6E8-F969-55FD68AD784B}"/>
          </ac:spMkLst>
        </pc:spChg>
        <pc:spChg chg="mod">
          <ac:chgData name="Allie Pfleger" userId="7701ca9aa713607d" providerId="LiveId" clId="{35872F6E-1734-4D1D-B342-5E6D2F7C4C45}" dt="2022-10-03T23:00:25.181" v="126" actId="1582"/>
          <ac:spMkLst>
            <pc:docMk/>
            <pc:sldMk cId="3826255578" sldId="381"/>
            <ac:spMk id="12" creationId="{8560977E-F123-1E56-9A74-B46E80903F07}"/>
          </ac:spMkLst>
        </pc:spChg>
        <pc:spChg chg="mod">
          <ac:chgData name="Allie Pfleger" userId="7701ca9aa713607d" providerId="LiveId" clId="{35872F6E-1734-4D1D-B342-5E6D2F7C4C45}" dt="2022-10-03T23:00:50.084" v="128" actId="1582"/>
          <ac:spMkLst>
            <pc:docMk/>
            <pc:sldMk cId="3826255578" sldId="381"/>
            <ac:spMk id="13" creationId="{CB5A84B6-A61A-A604-0EDA-47ABD31868B8}"/>
          </ac:spMkLst>
        </pc:spChg>
        <pc:cxnChg chg="mod">
          <ac:chgData name="Allie Pfleger" userId="7701ca9aa713607d" providerId="LiveId" clId="{35872F6E-1734-4D1D-B342-5E6D2F7C4C45}" dt="2022-10-03T22:59:37.632" v="116" actId="1582"/>
          <ac:cxnSpMkLst>
            <pc:docMk/>
            <pc:sldMk cId="3826255578" sldId="381"/>
            <ac:cxnSpMk id="21" creationId="{755963ED-B2EA-ACC3-0590-EDD40024A636}"/>
          </ac:cxnSpMkLst>
        </pc:cxnChg>
        <pc:cxnChg chg="mod">
          <ac:chgData name="Allie Pfleger" userId="7701ca9aa713607d" providerId="LiveId" clId="{35872F6E-1734-4D1D-B342-5E6D2F7C4C45}" dt="2022-10-03T22:59:57.940" v="120" actId="1582"/>
          <ac:cxnSpMkLst>
            <pc:docMk/>
            <pc:sldMk cId="3826255578" sldId="381"/>
            <ac:cxnSpMk id="25" creationId="{447937D0-BD73-AC23-1E37-2131C023A887}"/>
          </ac:cxnSpMkLst>
        </pc:cxnChg>
        <pc:cxnChg chg="mod">
          <ac:chgData name="Allie Pfleger" userId="7701ca9aa713607d" providerId="LiveId" clId="{35872F6E-1734-4D1D-B342-5E6D2F7C4C45}" dt="2022-10-03T23:01:09.166" v="132" actId="1582"/>
          <ac:cxnSpMkLst>
            <pc:docMk/>
            <pc:sldMk cId="3826255578" sldId="381"/>
            <ac:cxnSpMk id="31" creationId="{3EE81EEC-E8BC-73E1-BE73-586DC8B1930B}"/>
          </ac:cxnSpMkLst>
        </pc:cxnChg>
        <pc:cxnChg chg="mod">
          <ac:chgData name="Allie Pfleger" userId="7701ca9aa713607d" providerId="LiveId" clId="{35872F6E-1734-4D1D-B342-5E6D2F7C4C45}" dt="2022-10-03T23:01:01.031" v="130" actId="208"/>
          <ac:cxnSpMkLst>
            <pc:docMk/>
            <pc:sldMk cId="3826255578" sldId="381"/>
            <ac:cxnSpMk id="46" creationId="{CC7E24CB-3A8A-4ADE-C090-5E2727393D1B}"/>
          </ac:cxnSpMkLst>
        </pc:cxnChg>
        <pc:cxnChg chg="mod">
          <ac:chgData name="Allie Pfleger" userId="7701ca9aa713607d" providerId="LiveId" clId="{35872F6E-1734-4D1D-B342-5E6D2F7C4C45}" dt="2022-10-03T23:00:17.675" v="124" actId="1582"/>
          <ac:cxnSpMkLst>
            <pc:docMk/>
            <pc:sldMk cId="3826255578" sldId="381"/>
            <ac:cxnSpMk id="50" creationId="{DED9E9BB-3B22-3762-5F30-598DE1DBC244}"/>
          </ac:cxnSpMkLst>
        </pc:cxnChg>
      </pc:sldChg>
    </pc:docChg>
  </pc:docChgLst>
  <pc:docChgLst>
    <pc:chgData name="Allie Pfleger" userId="7701ca9aa713607d" providerId="LiveId" clId="{DB1A4352-6B54-4DAE-BD5A-DD9C72B496D4}"/>
    <pc:docChg chg="undo custSel addSld delSld modSld sldOrd delMainMaster modSection">
      <pc:chgData name="Allie Pfleger" userId="7701ca9aa713607d" providerId="LiveId" clId="{DB1A4352-6B54-4DAE-BD5A-DD9C72B496D4}" dt="2022-10-03T08:00:09.713" v="796" actId="20577"/>
      <pc:docMkLst>
        <pc:docMk/>
      </pc:docMkLst>
      <pc:sldChg chg="del">
        <pc:chgData name="Allie Pfleger" userId="7701ca9aa713607d" providerId="LiveId" clId="{DB1A4352-6B54-4DAE-BD5A-DD9C72B496D4}" dt="2022-10-03T04:38:10.699" v="0" actId="47"/>
        <pc:sldMkLst>
          <pc:docMk/>
          <pc:sldMk cId="0" sldId="275"/>
        </pc:sldMkLst>
      </pc:sldChg>
      <pc:sldChg chg="modSp del mod ord">
        <pc:chgData name="Allie Pfleger" userId="7701ca9aa713607d" providerId="LiveId" clId="{DB1A4352-6B54-4DAE-BD5A-DD9C72B496D4}" dt="2022-10-03T04:39:37.728" v="16" actId="47"/>
        <pc:sldMkLst>
          <pc:docMk/>
          <pc:sldMk cId="0" sldId="276"/>
        </pc:sldMkLst>
        <pc:spChg chg="mod">
          <ac:chgData name="Allie Pfleger" userId="7701ca9aa713607d" providerId="LiveId" clId="{DB1A4352-6B54-4DAE-BD5A-DD9C72B496D4}" dt="2022-10-03T04:38:40.642" v="8" actId="1076"/>
          <ac:spMkLst>
            <pc:docMk/>
            <pc:sldMk cId="0" sldId="276"/>
            <ac:spMk id="238" creationId="{00000000-0000-0000-0000-000000000000}"/>
          </ac:spMkLst>
        </pc:spChg>
      </pc:sldChg>
      <pc:sldChg chg="del">
        <pc:chgData name="Allie Pfleger" userId="7701ca9aa713607d" providerId="LiveId" clId="{DB1A4352-6B54-4DAE-BD5A-DD9C72B496D4}" dt="2022-10-03T04:41:20.489" v="35" actId="47"/>
        <pc:sldMkLst>
          <pc:docMk/>
          <pc:sldMk cId="0" sldId="277"/>
        </pc:sldMkLst>
      </pc:sldChg>
      <pc:sldChg chg="del">
        <pc:chgData name="Allie Pfleger" userId="7701ca9aa713607d" providerId="LiveId" clId="{DB1A4352-6B54-4DAE-BD5A-DD9C72B496D4}" dt="2022-10-03T04:41:50.868" v="41" actId="47"/>
        <pc:sldMkLst>
          <pc:docMk/>
          <pc:sldMk cId="0" sldId="278"/>
        </pc:sldMkLst>
      </pc:sldChg>
      <pc:sldChg chg="del">
        <pc:chgData name="Allie Pfleger" userId="7701ca9aa713607d" providerId="LiveId" clId="{DB1A4352-6B54-4DAE-BD5A-DD9C72B496D4}" dt="2022-10-03T04:43:17.845" v="55" actId="47"/>
        <pc:sldMkLst>
          <pc:docMk/>
          <pc:sldMk cId="0" sldId="279"/>
        </pc:sldMkLst>
      </pc:sldChg>
      <pc:sldChg chg="del">
        <pc:chgData name="Allie Pfleger" userId="7701ca9aa713607d" providerId="LiveId" clId="{DB1A4352-6B54-4DAE-BD5A-DD9C72B496D4}" dt="2022-10-03T04:44:25.376" v="70" actId="47"/>
        <pc:sldMkLst>
          <pc:docMk/>
          <pc:sldMk cId="0" sldId="280"/>
        </pc:sldMkLst>
      </pc:sldChg>
      <pc:sldChg chg="del">
        <pc:chgData name="Allie Pfleger" userId="7701ca9aa713607d" providerId="LiveId" clId="{DB1A4352-6B54-4DAE-BD5A-DD9C72B496D4}" dt="2022-10-03T04:45:23.074" v="84" actId="47"/>
        <pc:sldMkLst>
          <pc:docMk/>
          <pc:sldMk cId="0" sldId="281"/>
        </pc:sldMkLst>
      </pc:sldChg>
      <pc:sldChg chg="del">
        <pc:chgData name="Allie Pfleger" userId="7701ca9aa713607d" providerId="LiveId" clId="{DB1A4352-6B54-4DAE-BD5A-DD9C72B496D4}" dt="2022-10-03T04:45:58.093" v="91" actId="47"/>
        <pc:sldMkLst>
          <pc:docMk/>
          <pc:sldMk cId="0" sldId="282"/>
        </pc:sldMkLst>
      </pc:sldChg>
      <pc:sldChg chg="del">
        <pc:chgData name="Allie Pfleger" userId="7701ca9aa713607d" providerId="LiveId" clId="{DB1A4352-6B54-4DAE-BD5A-DD9C72B496D4}" dt="2022-10-03T07:07:33.697" v="96" actId="47"/>
        <pc:sldMkLst>
          <pc:docMk/>
          <pc:sldMk cId="0" sldId="283"/>
        </pc:sldMkLst>
      </pc:sldChg>
      <pc:sldChg chg="del">
        <pc:chgData name="Allie Pfleger" userId="7701ca9aa713607d" providerId="LiveId" clId="{DB1A4352-6B54-4DAE-BD5A-DD9C72B496D4}" dt="2022-10-03T07:09:05.513" v="112" actId="47"/>
        <pc:sldMkLst>
          <pc:docMk/>
          <pc:sldMk cId="0" sldId="284"/>
        </pc:sldMkLst>
      </pc:sldChg>
      <pc:sldChg chg="del">
        <pc:chgData name="Allie Pfleger" userId="7701ca9aa713607d" providerId="LiveId" clId="{DB1A4352-6B54-4DAE-BD5A-DD9C72B496D4}" dt="2022-10-03T07:10:19.513" v="130" actId="47"/>
        <pc:sldMkLst>
          <pc:docMk/>
          <pc:sldMk cId="0" sldId="285"/>
        </pc:sldMkLst>
      </pc:sldChg>
      <pc:sldChg chg="del">
        <pc:chgData name="Allie Pfleger" userId="7701ca9aa713607d" providerId="LiveId" clId="{DB1A4352-6B54-4DAE-BD5A-DD9C72B496D4}" dt="2022-10-03T07:11:04.402" v="139" actId="47"/>
        <pc:sldMkLst>
          <pc:docMk/>
          <pc:sldMk cId="0" sldId="286"/>
        </pc:sldMkLst>
      </pc:sldChg>
      <pc:sldChg chg="del">
        <pc:chgData name="Allie Pfleger" userId="7701ca9aa713607d" providerId="LiveId" clId="{DB1A4352-6B54-4DAE-BD5A-DD9C72B496D4}" dt="2022-10-03T07:11:26.514" v="147" actId="47"/>
        <pc:sldMkLst>
          <pc:docMk/>
          <pc:sldMk cId="0" sldId="287"/>
        </pc:sldMkLst>
      </pc:sldChg>
      <pc:sldChg chg="del">
        <pc:chgData name="Allie Pfleger" userId="7701ca9aa713607d" providerId="LiveId" clId="{DB1A4352-6B54-4DAE-BD5A-DD9C72B496D4}" dt="2022-10-03T07:12:23.512" v="158" actId="47"/>
        <pc:sldMkLst>
          <pc:docMk/>
          <pc:sldMk cId="0" sldId="288"/>
        </pc:sldMkLst>
      </pc:sldChg>
      <pc:sldChg chg="del">
        <pc:chgData name="Allie Pfleger" userId="7701ca9aa713607d" providerId="LiveId" clId="{DB1A4352-6B54-4DAE-BD5A-DD9C72B496D4}" dt="2022-10-03T07:13:15.508" v="167" actId="47"/>
        <pc:sldMkLst>
          <pc:docMk/>
          <pc:sldMk cId="0" sldId="289"/>
        </pc:sldMkLst>
      </pc:sldChg>
      <pc:sldChg chg="del">
        <pc:chgData name="Allie Pfleger" userId="7701ca9aa713607d" providerId="LiveId" clId="{DB1A4352-6B54-4DAE-BD5A-DD9C72B496D4}" dt="2022-10-03T07:14:46.394" v="184" actId="47"/>
        <pc:sldMkLst>
          <pc:docMk/>
          <pc:sldMk cId="0" sldId="290"/>
        </pc:sldMkLst>
      </pc:sldChg>
      <pc:sldChg chg="del">
        <pc:chgData name="Allie Pfleger" userId="7701ca9aa713607d" providerId="LiveId" clId="{DB1A4352-6B54-4DAE-BD5A-DD9C72B496D4}" dt="2022-10-03T07:14:47.476" v="185" actId="47"/>
        <pc:sldMkLst>
          <pc:docMk/>
          <pc:sldMk cId="0" sldId="291"/>
        </pc:sldMkLst>
      </pc:sldChg>
      <pc:sldChg chg="del">
        <pc:chgData name="Allie Pfleger" userId="7701ca9aa713607d" providerId="LiveId" clId="{DB1A4352-6B54-4DAE-BD5A-DD9C72B496D4}" dt="2022-10-03T07:15:45.863" v="194" actId="47"/>
        <pc:sldMkLst>
          <pc:docMk/>
          <pc:sldMk cId="0" sldId="292"/>
        </pc:sldMkLst>
      </pc:sldChg>
      <pc:sldChg chg="del">
        <pc:chgData name="Allie Pfleger" userId="7701ca9aa713607d" providerId="LiveId" clId="{DB1A4352-6B54-4DAE-BD5A-DD9C72B496D4}" dt="2022-10-03T07:15:47.163" v="195" actId="47"/>
        <pc:sldMkLst>
          <pc:docMk/>
          <pc:sldMk cId="0" sldId="293"/>
        </pc:sldMkLst>
      </pc:sldChg>
      <pc:sldChg chg="del">
        <pc:chgData name="Allie Pfleger" userId="7701ca9aa713607d" providerId="LiveId" clId="{DB1A4352-6B54-4DAE-BD5A-DD9C72B496D4}" dt="2022-10-03T07:20:46.814" v="233" actId="47"/>
        <pc:sldMkLst>
          <pc:docMk/>
          <pc:sldMk cId="0" sldId="294"/>
        </pc:sldMkLst>
      </pc:sldChg>
      <pc:sldChg chg="del">
        <pc:chgData name="Allie Pfleger" userId="7701ca9aa713607d" providerId="LiveId" clId="{DB1A4352-6B54-4DAE-BD5A-DD9C72B496D4}" dt="2022-10-03T07:20:47.528" v="234" actId="47"/>
        <pc:sldMkLst>
          <pc:docMk/>
          <pc:sldMk cId="0" sldId="295"/>
        </pc:sldMkLst>
      </pc:sldChg>
      <pc:sldChg chg="del">
        <pc:chgData name="Allie Pfleger" userId="7701ca9aa713607d" providerId="LiveId" clId="{DB1A4352-6B54-4DAE-BD5A-DD9C72B496D4}" dt="2022-10-03T07:20:48.225" v="235" actId="47"/>
        <pc:sldMkLst>
          <pc:docMk/>
          <pc:sldMk cId="0" sldId="296"/>
        </pc:sldMkLst>
      </pc:sldChg>
      <pc:sldChg chg="del">
        <pc:chgData name="Allie Pfleger" userId="7701ca9aa713607d" providerId="LiveId" clId="{DB1A4352-6B54-4DAE-BD5A-DD9C72B496D4}" dt="2022-10-03T07:20:48.931" v="236" actId="47"/>
        <pc:sldMkLst>
          <pc:docMk/>
          <pc:sldMk cId="0" sldId="297"/>
        </pc:sldMkLst>
      </pc:sldChg>
      <pc:sldChg chg="del">
        <pc:chgData name="Allie Pfleger" userId="7701ca9aa713607d" providerId="LiveId" clId="{DB1A4352-6B54-4DAE-BD5A-DD9C72B496D4}" dt="2022-10-03T07:20:49.809" v="237" actId="47"/>
        <pc:sldMkLst>
          <pc:docMk/>
          <pc:sldMk cId="0" sldId="298"/>
        </pc:sldMkLst>
      </pc:sldChg>
      <pc:sldChg chg="del">
        <pc:chgData name="Allie Pfleger" userId="7701ca9aa713607d" providerId="LiveId" clId="{DB1A4352-6B54-4DAE-BD5A-DD9C72B496D4}" dt="2022-10-03T07:20:50.637" v="238" actId="47"/>
        <pc:sldMkLst>
          <pc:docMk/>
          <pc:sldMk cId="0" sldId="299"/>
        </pc:sldMkLst>
      </pc:sldChg>
      <pc:sldChg chg="del">
        <pc:chgData name="Allie Pfleger" userId="7701ca9aa713607d" providerId="LiveId" clId="{DB1A4352-6B54-4DAE-BD5A-DD9C72B496D4}" dt="2022-10-03T07:21:59.131" v="259" actId="47"/>
        <pc:sldMkLst>
          <pc:docMk/>
          <pc:sldMk cId="0" sldId="300"/>
        </pc:sldMkLst>
      </pc:sldChg>
      <pc:sldChg chg="del">
        <pc:chgData name="Allie Pfleger" userId="7701ca9aa713607d" providerId="LiveId" clId="{DB1A4352-6B54-4DAE-BD5A-DD9C72B496D4}" dt="2022-10-03T07:22:45.991" v="310" actId="47"/>
        <pc:sldMkLst>
          <pc:docMk/>
          <pc:sldMk cId="0" sldId="301"/>
        </pc:sldMkLst>
      </pc:sldChg>
      <pc:sldChg chg="del">
        <pc:chgData name="Allie Pfleger" userId="7701ca9aa713607d" providerId="LiveId" clId="{DB1A4352-6B54-4DAE-BD5A-DD9C72B496D4}" dt="2022-10-03T07:27:09.310" v="368" actId="47"/>
        <pc:sldMkLst>
          <pc:docMk/>
          <pc:sldMk cId="0" sldId="302"/>
        </pc:sldMkLst>
      </pc:sldChg>
      <pc:sldChg chg="del">
        <pc:chgData name="Allie Pfleger" userId="7701ca9aa713607d" providerId="LiveId" clId="{DB1A4352-6B54-4DAE-BD5A-DD9C72B496D4}" dt="2022-10-03T07:27:38.470" v="375" actId="47"/>
        <pc:sldMkLst>
          <pc:docMk/>
          <pc:sldMk cId="0" sldId="303"/>
        </pc:sldMkLst>
      </pc:sldChg>
      <pc:sldChg chg="del">
        <pc:chgData name="Allie Pfleger" userId="7701ca9aa713607d" providerId="LiveId" clId="{DB1A4352-6B54-4DAE-BD5A-DD9C72B496D4}" dt="2022-10-03T07:28:03.819" v="380" actId="47"/>
        <pc:sldMkLst>
          <pc:docMk/>
          <pc:sldMk cId="0" sldId="304"/>
        </pc:sldMkLst>
      </pc:sldChg>
      <pc:sldChg chg="del">
        <pc:chgData name="Allie Pfleger" userId="7701ca9aa713607d" providerId="LiveId" clId="{DB1A4352-6B54-4DAE-BD5A-DD9C72B496D4}" dt="2022-10-03T07:28:16.038" v="382" actId="47"/>
        <pc:sldMkLst>
          <pc:docMk/>
          <pc:sldMk cId="0" sldId="305"/>
        </pc:sldMkLst>
      </pc:sldChg>
      <pc:sldChg chg="del">
        <pc:chgData name="Allie Pfleger" userId="7701ca9aa713607d" providerId="LiveId" clId="{DB1A4352-6B54-4DAE-BD5A-DD9C72B496D4}" dt="2022-10-03T07:32:16.737" v="405" actId="47"/>
        <pc:sldMkLst>
          <pc:docMk/>
          <pc:sldMk cId="0" sldId="306"/>
        </pc:sldMkLst>
      </pc:sldChg>
      <pc:sldChg chg="del">
        <pc:chgData name="Allie Pfleger" userId="7701ca9aa713607d" providerId="LiveId" clId="{DB1A4352-6B54-4DAE-BD5A-DD9C72B496D4}" dt="2022-10-03T07:48:53.468" v="593" actId="47"/>
        <pc:sldMkLst>
          <pc:docMk/>
          <pc:sldMk cId="0" sldId="307"/>
        </pc:sldMkLst>
      </pc:sldChg>
      <pc:sldChg chg="del">
        <pc:chgData name="Allie Pfleger" userId="7701ca9aa713607d" providerId="LiveId" clId="{DB1A4352-6B54-4DAE-BD5A-DD9C72B496D4}" dt="2022-10-03T07:48:55.455" v="594" actId="47"/>
        <pc:sldMkLst>
          <pc:docMk/>
          <pc:sldMk cId="0" sldId="308"/>
        </pc:sldMkLst>
      </pc:sldChg>
      <pc:sldChg chg="del">
        <pc:chgData name="Allie Pfleger" userId="7701ca9aa713607d" providerId="LiveId" clId="{DB1A4352-6B54-4DAE-BD5A-DD9C72B496D4}" dt="2022-10-03T07:49:31.494" v="609" actId="47"/>
        <pc:sldMkLst>
          <pc:docMk/>
          <pc:sldMk cId="0" sldId="309"/>
        </pc:sldMkLst>
      </pc:sldChg>
      <pc:sldChg chg="del">
        <pc:chgData name="Allie Pfleger" userId="7701ca9aa713607d" providerId="LiveId" clId="{DB1A4352-6B54-4DAE-BD5A-DD9C72B496D4}" dt="2022-10-03T07:49:54.739" v="611" actId="47"/>
        <pc:sldMkLst>
          <pc:docMk/>
          <pc:sldMk cId="0" sldId="310"/>
        </pc:sldMkLst>
      </pc:sldChg>
      <pc:sldChg chg="del">
        <pc:chgData name="Allie Pfleger" userId="7701ca9aa713607d" providerId="LiveId" clId="{DB1A4352-6B54-4DAE-BD5A-DD9C72B496D4}" dt="2022-10-03T07:50:15.980" v="630" actId="47"/>
        <pc:sldMkLst>
          <pc:docMk/>
          <pc:sldMk cId="0" sldId="311"/>
        </pc:sldMkLst>
      </pc:sldChg>
      <pc:sldChg chg="del">
        <pc:chgData name="Allie Pfleger" userId="7701ca9aa713607d" providerId="LiveId" clId="{DB1A4352-6B54-4DAE-BD5A-DD9C72B496D4}" dt="2022-10-03T07:50:32.204" v="632" actId="47"/>
        <pc:sldMkLst>
          <pc:docMk/>
          <pc:sldMk cId="0" sldId="312"/>
        </pc:sldMkLst>
      </pc:sldChg>
      <pc:sldChg chg="del">
        <pc:chgData name="Allie Pfleger" userId="7701ca9aa713607d" providerId="LiveId" clId="{DB1A4352-6B54-4DAE-BD5A-DD9C72B496D4}" dt="2022-10-03T07:51:34.225" v="655" actId="47"/>
        <pc:sldMkLst>
          <pc:docMk/>
          <pc:sldMk cId="0" sldId="313"/>
        </pc:sldMkLst>
      </pc:sldChg>
      <pc:sldChg chg="modSp mod">
        <pc:chgData name="Allie Pfleger" userId="7701ca9aa713607d" providerId="LiveId" clId="{DB1A4352-6B54-4DAE-BD5A-DD9C72B496D4}" dt="2022-10-03T07:28:47.573" v="384" actId="207"/>
        <pc:sldMkLst>
          <pc:docMk/>
          <pc:sldMk cId="705529731" sldId="321"/>
        </pc:sldMkLst>
        <pc:spChg chg="mod">
          <ac:chgData name="Allie Pfleger" userId="7701ca9aa713607d" providerId="LiveId" clId="{DB1A4352-6B54-4DAE-BD5A-DD9C72B496D4}" dt="2022-10-03T07:28:47.573" v="384" actId="207"/>
          <ac:spMkLst>
            <pc:docMk/>
            <pc:sldMk cId="705529731" sldId="321"/>
            <ac:spMk id="6" creationId="{B6BEE2A3-9B22-D84C-2294-3FD7CAAB3FFC}"/>
          </ac:spMkLst>
        </pc:spChg>
      </pc:sldChg>
      <pc:sldChg chg="modSp">
        <pc:chgData name="Allie Pfleger" userId="7701ca9aa713607d" providerId="LiveId" clId="{DB1A4352-6B54-4DAE-BD5A-DD9C72B496D4}" dt="2022-10-03T07:29:03.544" v="385" actId="207"/>
        <pc:sldMkLst>
          <pc:docMk/>
          <pc:sldMk cId="2699541241" sldId="322"/>
        </pc:sldMkLst>
        <pc:spChg chg="mod">
          <ac:chgData name="Allie Pfleger" userId="7701ca9aa713607d" providerId="LiveId" clId="{DB1A4352-6B54-4DAE-BD5A-DD9C72B496D4}" dt="2022-10-03T07:29:03.544" v="385" actId="207"/>
          <ac:spMkLst>
            <pc:docMk/>
            <pc:sldMk cId="2699541241" sldId="322"/>
            <ac:spMk id="6" creationId="{B6BEE2A3-9B22-D84C-2294-3FD7CAAB3FFC}"/>
          </ac:spMkLst>
        </pc:spChg>
      </pc:sldChg>
      <pc:sldChg chg="addSp modSp mod">
        <pc:chgData name="Allie Pfleger" userId="7701ca9aa713607d" providerId="LiveId" clId="{DB1A4352-6B54-4DAE-BD5A-DD9C72B496D4}" dt="2022-10-03T08:00:09.713" v="796" actId="20577"/>
        <pc:sldMkLst>
          <pc:docMk/>
          <pc:sldMk cId="4294689599" sldId="335"/>
        </pc:sldMkLst>
        <pc:spChg chg="mod">
          <ac:chgData name="Allie Pfleger" userId="7701ca9aa713607d" providerId="LiveId" clId="{DB1A4352-6B54-4DAE-BD5A-DD9C72B496D4}" dt="2022-10-03T07:59:14.416" v="698" actId="1076"/>
          <ac:spMkLst>
            <pc:docMk/>
            <pc:sldMk cId="4294689599" sldId="335"/>
            <ac:spMk id="3" creationId="{E2289A30-A21C-A553-3323-599C5755B9B7}"/>
          </ac:spMkLst>
        </pc:spChg>
        <pc:spChg chg="add mod">
          <ac:chgData name="Allie Pfleger" userId="7701ca9aa713607d" providerId="LiveId" clId="{DB1A4352-6B54-4DAE-BD5A-DD9C72B496D4}" dt="2022-10-03T08:00:09.713" v="796" actId="20577"/>
          <ac:spMkLst>
            <pc:docMk/>
            <pc:sldMk cId="4294689599" sldId="335"/>
            <ac:spMk id="6" creationId="{4B432B42-0294-5D7C-CFA9-FBFEA2542D8C}"/>
          </ac:spMkLst>
        </pc:spChg>
      </pc:sldChg>
      <pc:sldChg chg="addSp delSp modSp add mod">
        <pc:chgData name="Allie Pfleger" userId="7701ca9aa713607d" providerId="LiveId" clId="{DB1A4352-6B54-4DAE-BD5A-DD9C72B496D4}" dt="2022-10-03T04:39:34.165" v="15" actId="1076"/>
        <pc:sldMkLst>
          <pc:docMk/>
          <pc:sldMk cId="2336512785" sldId="336"/>
        </pc:sldMkLst>
        <pc:spChg chg="del">
          <ac:chgData name="Allie Pfleger" userId="7701ca9aa713607d" providerId="LiveId" clId="{DB1A4352-6B54-4DAE-BD5A-DD9C72B496D4}" dt="2022-10-03T04:38:21.414" v="2" actId="478"/>
          <ac:spMkLst>
            <pc:docMk/>
            <pc:sldMk cId="2336512785" sldId="336"/>
            <ac:spMk id="3" creationId="{E2289A30-A21C-A553-3323-599C5755B9B7}"/>
          </ac:spMkLst>
        </pc:spChg>
        <pc:spChg chg="mod">
          <ac:chgData name="Allie Pfleger" userId="7701ca9aa713607d" providerId="LiveId" clId="{DB1A4352-6B54-4DAE-BD5A-DD9C72B496D4}" dt="2022-10-03T04:39:17.542" v="13" actId="1582"/>
          <ac:spMkLst>
            <pc:docMk/>
            <pc:sldMk cId="2336512785" sldId="336"/>
            <ac:spMk id="4" creationId="{62888D20-8BB1-1411-6875-90D3B6D87C91}"/>
          </ac:spMkLst>
        </pc:spChg>
        <pc:spChg chg="add mod">
          <ac:chgData name="Allie Pfleger" userId="7701ca9aa713607d" providerId="LiveId" clId="{DB1A4352-6B54-4DAE-BD5A-DD9C72B496D4}" dt="2022-10-03T04:38:59.915" v="11" actId="1076"/>
          <ac:spMkLst>
            <pc:docMk/>
            <pc:sldMk cId="2336512785" sldId="336"/>
            <ac:spMk id="6" creationId="{C7EE8B56-9A1B-E989-9124-38B4EE3D7E90}"/>
          </ac:spMkLst>
        </pc:spChg>
        <pc:spChg chg="add mod">
          <ac:chgData name="Allie Pfleger" userId="7701ca9aa713607d" providerId="LiveId" clId="{DB1A4352-6B54-4DAE-BD5A-DD9C72B496D4}" dt="2022-10-03T04:38:59.915" v="11" actId="1076"/>
          <ac:spMkLst>
            <pc:docMk/>
            <pc:sldMk cId="2336512785" sldId="336"/>
            <ac:spMk id="8" creationId="{87A08AE8-0242-9B0A-1F01-1AA6D59061EA}"/>
          </ac:spMkLst>
        </pc:spChg>
        <pc:spChg chg="add mod">
          <ac:chgData name="Allie Pfleger" userId="7701ca9aa713607d" providerId="LiveId" clId="{DB1A4352-6B54-4DAE-BD5A-DD9C72B496D4}" dt="2022-10-03T04:39:34.165" v="15" actId="1076"/>
          <ac:spMkLst>
            <pc:docMk/>
            <pc:sldMk cId="2336512785" sldId="336"/>
            <ac:spMk id="10" creationId="{751BAE5B-1991-62C8-7925-D3B91FB16182}"/>
          </ac:spMkLst>
        </pc:spChg>
      </pc:sldChg>
      <pc:sldChg chg="addSp modSp add mod">
        <pc:chgData name="Allie Pfleger" userId="7701ca9aa713607d" providerId="LiveId" clId="{DB1A4352-6B54-4DAE-BD5A-DD9C72B496D4}" dt="2022-10-03T04:40:56.763" v="33" actId="1582"/>
        <pc:sldMkLst>
          <pc:docMk/>
          <pc:sldMk cId="29426715" sldId="337"/>
        </pc:sldMkLst>
        <pc:spChg chg="add mod">
          <ac:chgData name="Allie Pfleger" userId="7701ca9aa713607d" providerId="LiveId" clId="{DB1A4352-6B54-4DAE-BD5A-DD9C72B496D4}" dt="2022-10-03T04:40:06.803" v="21" actId="20577"/>
          <ac:spMkLst>
            <pc:docMk/>
            <pc:sldMk cId="29426715" sldId="337"/>
            <ac:spMk id="3" creationId="{9F266BF3-ABF2-84C0-EA3C-F77B9B907B27}"/>
          </ac:spMkLst>
        </pc:spChg>
        <pc:spChg chg="mod">
          <ac:chgData name="Allie Pfleger" userId="7701ca9aa713607d" providerId="LiveId" clId="{DB1A4352-6B54-4DAE-BD5A-DD9C72B496D4}" dt="2022-10-03T04:40:10.942" v="23" actId="20577"/>
          <ac:spMkLst>
            <pc:docMk/>
            <pc:sldMk cId="29426715" sldId="337"/>
            <ac:spMk id="6" creationId="{C7EE8B56-9A1B-E989-9124-38B4EE3D7E90}"/>
          </ac:spMkLst>
        </pc:spChg>
        <pc:spChg chg="mod">
          <ac:chgData name="Allie Pfleger" userId="7701ca9aa713607d" providerId="LiveId" clId="{DB1A4352-6B54-4DAE-BD5A-DD9C72B496D4}" dt="2022-10-03T04:40:56.763" v="33" actId="1582"/>
          <ac:spMkLst>
            <pc:docMk/>
            <pc:sldMk cId="29426715" sldId="337"/>
            <ac:spMk id="7" creationId="{32F7A985-44E9-1232-E90A-4CF0F3ECF586}"/>
          </ac:spMkLst>
        </pc:spChg>
        <pc:spChg chg="mod">
          <ac:chgData name="Allie Pfleger" userId="7701ca9aa713607d" providerId="LiveId" clId="{DB1A4352-6B54-4DAE-BD5A-DD9C72B496D4}" dt="2022-10-03T04:40:16.649" v="25" actId="20577"/>
          <ac:spMkLst>
            <pc:docMk/>
            <pc:sldMk cId="29426715" sldId="337"/>
            <ac:spMk id="8" creationId="{87A08AE8-0242-9B0A-1F01-1AA6D59061EA}"/>
          </ac:spMkLst>
        </pc:spChg>
        <pc:spChg chg="add mod">
          <ac:chgData name="Allie Pfleger" userId="7701ca9aa713607d" providerId="LiveId" clId="{DB1A4352-6B54-4DAE-BD5A-DD9C72B496D4}" dt="2022-10-03T04:40:40.436" v="29" actId="1076"/>
          <ac:spMkLst>
            <pc:docMk/>
            <pc:sldMk cId="29426715" sldId="337"/>
            <ac:spMk id="16" creationId="{598DFD6B-9AD1-7AAD-C77A-7502EC905F5A}"/>
          </ac:spMkLst>
        </pc:spChg>
        <pc:cxnChg chg="mod">
          <ac:chgData name="Allie Pfleger" userId="7701ca9aa713607d" providerId="LiveId" clId="{DB1A4352-6B54-4DAE-BD5A-DD9C72B496D4}" dt="2022-10-03T04:40:48.155" v="31" actId="1582"/>
          <ac:cxnSpMkLst>
            <pc:docMk/>
            <pc:sldMk cId="29426715" sldId="337"/>
            <ac:cxnSpMk id="21" creationId="{755963ED-B2EA-ACC3-0590-EDD40024A636}"/>
          </ac:cxnSpMkLst>
        </pc:cxnChg>
      </pc:sldChg>
      <pc:sldChg chg="delSp modSp add mod">
        <pc:chgData name="Allie Pfleger" userId="7701ca9aa713607d" providerId="LiveId" clId="{DB1A4352-6B54-4DAE-BD5A-DD9C72B496D4}" dt="2022-10-03T04:41:38.952" v="40" actId="478"/>
        <pc:sldMkLst>
          <pc:docMk/>
          <pc:sldMk cId="3961355590" sldId="338"/>
        </pc:sldMkLst>
        <pc:spChg chg="del">
          <ac:chgData name="Allie Pfleger" userId="7701ca9aa713607d" providerId="LiveId" clId="{DB1A4352-6B54-4DAE-BD5A-DD9C72B496D4}" dt="2022-10-03T04:41:38.952" v="40" actId="478"/>
          <ac:spMkLst>
            <pc:docMk/>
            <pc:sldMk cId="3961355590" sldId="338"/>
            <ac:spMk id="3" creationId="{9F266BF3-ABF2-84C0-EA3C-F77B9B907B27}"/>
          </ac:spMkLst>
        </pc:spChg>
        <pc:spChg chg="mod">
          <ac:chgData name="Allie Pfleger" userId="7701ca9aa713607d" providerId="LiveId" clId="{DB1A4352-6B54-4DAE-BD5A-DD9C72B496D4}" dt="2022-10-03T04:41:29.884" v="38" actId="20577"/>
          <ac:spMkLst>
            <pc:docMk/>
            <pc:sldMk cId="3961355590" sldId="338"/>
            <ac:spMk id="8" creationId="{87A08AE8-0242-9B0A-1F01-1AA6D59061EA}"/>
          </ac:spMkLst>
        </pc:spChg>
        <pc:spChg chg="mod">
          <ac:chgData name="Allie Pfleger" userId="7701ca9aa713607d" providerId="LiveId" clId="{DB1A4352-6B54-4DAE-BD5A-DD9C72B496D4}" dt="2022-10-03T04:41:26.210" v="36" actId="20577"/>
          <ac:spMkLst>
            <pc:docMk/>
            <pc:sldMk cId="3961355590" sldId="338"/>
            <ac:spMk id="16" creationId="{598DFD6B-9AD1-7AAD-C77A-7502EC905F5A}"/>
          </ac:spMkLst>
        </pc:spChg>
      </pc:sldChg>
      <pc:sldChg chg="addSp modSp add mod">
        <pc:chgData name="Allie Pfleger" userId="7701ca9aa713607d" providerId="LiveId" clId="{DB1A4352-6B54-4DAE-BD5A-DD9C72B496D4}" dt="2022-10-03T04:42:45.746" v="53" actId="1582"/>
        <pc:sldMkLst>
          <pc:docMk/>
          <pc:sldMk cId="3304686539" sldId="339"/>
        </pc:sldMkLst>
        <pc:spChg chg="mod">
          <ac:chgData name="Allie Pfleger" userId="7701ca9aa713607d" providerId="LiveId" clId="{DB1A4352-6B54-4DAE-BD5A-DD9C72B496D4}" dt="2022-10-03T04:41:59.778" v="42" actId="20577"/>
          <ac:spMkLst>
            <pc:docMk/>
            <pc:sldMk cId="3304686539" sldId="339"/>
            <ac:spMk id="3" creationId="{9F266BF3-ABF2-84C0-EA3C-F77B9B907B27}"/>
          </ac:spMkLst>
        </pc:spChg>
        <pc:spChg chg="mod">
          <ac:chgData name="Allie Pfleger" userId="7701ca9aa713607d" providerId="LiveId" clId="{DB1A4352-6B54-4DAE-BD5A-DD9C72B496D4}" dt="2022-10-03T04:42:16.920" v="47" actId="20577"/>
          <ac:spMkLst>
            <pc:docMk/>
            <pc:sldMk cId="3304686539" sldId="339"/>
            <ac:spMk id="6" creationId="{C7EE8B56-9A1B-E989-9124-38B4EE3D7E90}"/>
          </ac:spMkLst>
        </pc:spChg>
        <pc:spChg chg="mod">
          <ac:chgData name="Allie Pfleger" userId="7701ca9aa713607d" providerId="LiveId" clId="{DB1A4352-6B54-4DAE-BD5A-DD9C72B496D4}" dt="2022-10-03T04:42:24.177" v="49" actId="20577"/>
          <ac:spMkLst>
            <pc:docMk/>
            <pc:sldMk cId="3304686539" sldId="339"/>
            <ac:spMk id="8" creationId="{87A08AE8-0242-9B0A-1F01-1AA6D59061EA}"/>
          </ac:spMkLst>
        </pc:spChg>
        <pc:spChg chg="mod">
          <ac:chgData name="Allie Pfleger" userId="7701ca9aa713607d" providerId="LiveId" clId="{DB1A4352-6B54-4DAE-BD5A-DD9C72B496D4}" dt="2022-10-03T04:42:36.591" v="51" actId="1582"/>
          <ac:spMkLst>
            <pc:docMk/>
            <pc:sldMk cId="3304686539" sldId="339"/>
            <ac:spMk id="9" creationId="{D2F95A25-C5E8-4B82-6328-9930AE892918}"/>
          </ac:spMkLst>
        </pc:spChg>
        <pc:spChg chg="add mod">
          <ac:chgData name="Allie Pfleger" userId="7701ca9aa713607d" providerId="LiveId" clId="{DB1A4352-6B54-4DAE-BD5A-DD9C72B496D4}" dt="2022-10-03T04:42:10.800" v="45" actId="20577"/>
          <ac:spMkLst>
            <pc:docMk/>
            <pc:sldMk cId="3304686539" sldId="339"/>
            <ac:spMk id="17" creationId="{73463398-53A1-149C-1FFA-E1A7C092D421}"/>
          </ac:spMkLst>
        </pc:spChg>
        <pc:cxnChg chg="mod">
          <ac:chgData name="Allie Pfleger" userId="7701ca9aa713607d" providerId="LiveId" clId="{DB1A4352-6B54-4DAE-BD5A-DD9C72B496D4}" dt="2022-10-03T04:42:45.746" v="53" actId="1582"/>
          <ac:cxnSpMkLst>
            <pc:docMk/>
            <pc:sldMk cId="3304686539" sldId="339"/>
            <ac:cxnSpMk id="23" creationId="{B21493AB-3061-1E22-FD68-B08E53F2D031}"/>
          </ac:cxnSpMkLst>
        </pc:cxnChg>
      </pc:sldChg>
      <pc:sldChg chg="addSp modSp add mod">
        <pc:chgData name="Allie Pfleger" userId="7701ca9aa713607d" providerId="LiveId" clId="{DB1A4352-6B54-4DAE-BD5A-DD9C72B496D4}" dt="2022-10-03T04:44:00.257" v="68" actId="1582"/>
        <pc:sldMkLst>
          <pc:docMk/>
          <pc:sldMk cId="4011901513" sldId="340"/>
        </pc:sldMkLst>
        <pc:spChg chg="mod">
          <ac:chgData name="Allie Pfleger" userId="7701ca9aa713607d" providerId="LiveId" clId="{DB1A4352-6B54-4DAE-BD5A-DD9C72B496D4}" dt="2022-10-03T04:43:38.045" v="60" actId="20577"/>
          <ac:spMkLst>
            <pc:docMk/>
            <pc:sldMk cId="4011901513" sldId="340"/>
            <ac:spMk id="3" creationId="{9F266BF3-ABF2-84C0-EA3C-F77B9B907B27}"/>
          </ac:spMkLst>
        </pc:spChg>
        <pc:spChg chg="mod">
          <ac:chgData name="Allie Pfleger" userId="7701ca9aa713607d" providerId="LiveId" clId="{DB1A4352-6B54-4DAE-BD5A-DD9C72B496D4}" dt="2022-10-03T04:43:41.049" v="62" actId="20577"/>
          <ac:spMkLst>
            <pc:docMk/>
            <pc:sldMk cId="4011901513" sldId="340"/>
            <ac:spMk id="6" creationId="{C7EE8B56-9A1B-E989-9124-38B4EE3D7E90}"/>
          </ac:spMkLst>
        </pc:spChg>
        <pc:spChg chg="mod">
          <ac:chgData name="Allie Pfleger" userId="7701ca9aa713607d" providerId="LiveId" clId="{DB1A4352-6B54-4DAE-BD5A-DD9C72B496D4}" dt="2022-10-03T04:43:44.758" v="64" actId="20577"/>
          <ac:spMkLst>
            <pc:docMk/>
            <pc:sldMk cId="4011901513" sldId="340"/>
            <ac:spMk id="8" creationId="{87A08AE8-0242-9B0A-1F01-1AA6D59061EA}"/>
          </ac:spMkLst>
        </pc:spChg>
        <pc:spChg chg="mod">
          <ac:chgData name="Allie Pfleger" userId="7701ca9aa713607d" providerId="LiveId" clId="{DB1A4352-6B54-4DAE-BD5A-DD9C72B496D4}" dt="2022-10-03T04:43:53.052" v="66" actId="1582"/>
          <ac:spMkLst>
            <pc:docMk/>
            <pc:sldMk cId="4011901513" sldId="340"/>
            <ac:spMk id="11" creationId="{1A95E883-B3E5-F6E8-F969-55FD68AD784B}"/>
          </ac:spMkLst>
        </pc:spChg>
        <pc:spChg chg="add mod">
          <ac:chgData name="Allie Pfleger" userId="7701ca9aa713607d" providerId="LiveId" clId="{DB1A4352-6B54-4DAE-BD5A-DD9C72B496D4}" dt="2022-10-03T04:43:33.523" v="58" actId="20577"/>
          <ac:spMkLst>
            <pc:docMk/>
            <pc:sldMk cId="4011901513" sldId="340"/>
            <ac:spMk id="18" creationId="{B4DC8C09-BE01-1516-3E94-8F8F82043F5B}"/>
          </ac:spMkLst>
        </pc:spChg>
        <pc:cxnChg chg="mod">
          <ac:chgData name="Allie Pfleger" userId="7701ca9aa713607d" providerId="LiveId" clId="{DB1A4352-6B54-4DAE-BD5A-DD9C72B496D4}" dt="2022-10-03T04:44:00.257" v="68" actId="1582"/>
          <ac:cxnSpMkLst>
            <pc:docMk/>
            <pc:sldMk cId="4011901513" sldId="340"/>
            <ac:cxnSpMk id="27" creationId="{362166DE-4286-7E21-A846-87702AC1D487}"/>
          </ac:cxnSpMkLst>
        </pc:cxnChg>
      </pc:sldChg>
      <pc:sldChg chg="addSp modSp add mod">
        <pc:chgData name="Allie Pfleger" userId="7701ca9aa713607d" providerId="LiveId" clId="{DB1A4352-6B54-4DAE-BD5A-DD9C72B496D4}" dt="2022-10-03T04:45:13.540" v="83" actId="1582"/>
        <pc:sldMkLst>
          <pc:docMk/>
          <pc:sldMk cId="2558851832" sldId="341"/>
        </pc:sldMkLst>
        <pc:spChg chg="mod">
          <ac:chgData name="Allie Pfleger" userId="7701ca9aa713607d" providerId="LiveId" clId="{DB1A4352-6B54-4DAE-BD5A-DD9C72B496D4}" dt="2022-10-03T04:44:33.835" v="72" actId="20577"/>
          <ac:spMkLst>
            <pc:docMk/>
            <pc:sldMk cId="2558851832" sldId="341"/>
            <ac:spMk id="3" creationId="{9F266BF3-ABF2-84C0-EA3C-F77B9B907B27}"/>
          </ac:spMkLst>
        </pc:spChg>
        <pc:spChg chg="mod">
          <ac:chgData name="Allie Pfleger" userId="7701ca9aa713607d" providerId="LiveId" clId="{DB1A4352-6B54-4DAE-BD5A-DD9C72B496D4}" dt="2022-10-03T04:44:36.703" v="74" actId="20577"/>
          <ac:spMkLst>
            <pc:docMk/>
            <pc:sldMk cId="2558851832" sldId="341"/>
            <ac:spMk id="6" creationId="{C7EE8B56-9A1B-E989-9124-38B4EE3D7E90}"/>
          </ac:spMkLst>
        </pc:spChg>
        <pc:spChg chg="mod">
          <ac:chgData name="Allie Pfleger" userId="7701ca9aa713607d" providerId="LiveId" clId="{DB1A4352-6B54-4DAE-BD5A-DD9C72B496D4}" dt="2022-10-03T04:44:40.192" v="76" actId="20577"/>
          <ac:spMkLst>
            <pc:docMk/>
            <pc:sldMk cId="2558851832" sldId="341"/>
            <ac:spMk id="8" creationId="{87A08AE8-0242-9B0A-1F01-1AA6D59061EA}"/>
          </ac:spMkLst>
        </pc:spChg>
        <pc:spChg chg="mod">
          <ac:chgData name="Allie Pfleger" userId="7701ca9aa713607d" providerId="LiveId" clId="{DB1A4352-6B54-4DAE-BD5A-DD9C72B496D4}" dt="2022-10-03T04:45:13.540" v="83" actId="1582"/>
          <ac:spMkLst>
            <pc:docMk/>
            <pc:sldMk cId="2558851832" sldId="341"/>
            <ac:spMk id="14" creationId="{1C72E1F8-5A86-62ED-A9AF-3EE872DBC6E4}"/>
          </ac:spMkLst>
        </pc:spChg>
        <pc:spChg chg="add mod">
          <ac:chgData name="Allie Pfleger" userId="7701ca9aa713607d" providerId="LiveId" clId="{DB1A4352-6B54-4DAE-BD5A-DD9C72B496D4}" dt="2022-10-03T04:44:51.225" v="79" actId="20577"/>
          <ac:spMkLst>
            <pc:docMk/>
            <pc:sldMk cId="2558851832" sldId="341"/>
            <ac:spMk id="19" creationId="{58C4F6B9-1006-8EBB-D3A9-1DD5017953B8}"/>
          </ac:spMkLst>
        </pc:spChg>
        <pc:cxnChg chg="mod">
          <ac:chgData name="Allie Pfleger" userId="7701ca9aa713607d" providerId="LiveId" clId="{DB1A4352-6B54-4DAE-BD5A-DD9C72B496D4}" dt="2022-10-03T04:45:04.852" v="81" actId="1582"/>
          <ac:cxnSpMkLst>
            <pc:docMk/>
            <pc:sldMk cId="2558851832" sldId="341"/>
            <ac:cxnSpMk id="50" creationId="{DED9E9BB-3B22-3762-5F30-598DE1DBC244}"/>
          </ac:cxnSpMkLst>
        </pc:cxnChg>
      </pc:sldChg>
      <pc:sldChg chg="delSp modSp add mod">
        <pc:chgData name="Allie Pfleger" userId="7701ca9aa713607d" providerId="LiveId" clId="{DB1A4352-6B54-4DAE-BD5A-DD9C72B496D4}" dt="2022-10-03T04:45:50.842" v="90" actId="478"/>
        <pc:sldMkLst>
          <pc:docMk/>
          <pc:sldMk cId="3205454335" sldId="342"/>
        </pc:sldMkLst>
        <pc:spChg chg="del">
          <ac:chgData name="Allie Pfleger" userId="7701ca9aa713607d" providerId="LiveId" clId="{DB1A4352-6B54-4DAE-BD5A-DD9C72B496D4}" dt="2022-10-03T04:45:50.842" v="90" actId="478"/>
          <ac:spMkLst>
            <pc:docMk/>
            <pc:sldMk cId="3205454335" sldId="342"/>
            <ac:spMk id="3" creationId="{9F266BF3-ABF2-84C0-EA3C-F77B9B907B27}"/>
          </ac:spMkLst>
        </pc:spChg>
        <pc:spChg chg="mod">
          <ac:chgData name="Allie Pfleger" userId="7701ca9aa713607d" providerId="LiveId" clId="{DB1A4352-6B54-4DAE-BD5A-DD9C72B496D4}" dt="2022-10-03T04:45:34.392" v="88" actId="20577"/>
          <ac:spMkLst>
            <pc:docMk/>
            <pc:sldMk cId="3205454335" sldId="342"/>
            <ac:spMk id="8" creationId="{87A08AE8-0242-9B0A-1F01-1AA6D59061EA}"/>
          </ac:spMkLst>
        </pc:spChg>
        <pc:spChg chg="mod">
          <ac:chgData name="Allie Pfleger" userId="7701ca9aa713607d" providerId="LiveId" clId="{DB1A4352-6B54-4DAE-BD5A-DD9C72B496D4}" dt="2022-10-03T04:45:30.776" v="87" actId="20577"/>
          <ac:spMkLst>
            <pc:docMk/>
            <pc:sldMk cId="3205454335" sldId="342"/>
            <ac:spMk id="19" creationId="{58C4F6B9-1006-8EBB-D3A9-1DD5017953B8}"/>
          </ac:spMkLst>
        </pc:spChg>
      </pc:sldChg>
      <pc:sldChg chg="delSp modSp add mod">
        <pc:chgData name="Allie Pfleger" userId="7701ca9aa713607d" providerId="LiveId" clId="{DB1A4352-6B54-4DAE-BD5A-DD9C72B496D4}" dt="2022-10-03T04:46:28.574" v="95" actId="478"/>
        <pc:sldMkLst>
          <pc:docMk/>
          <pc:sldMk cId="3153715008" sldId="343"/>
        </pc:sldMkLst>
        <pc:spChg chg="del">
          <ac:chgData name="Allie Pfleger" userId="7701ca9aa713607d" providerId="LiveId" clId="{DB1A4352-6B54-4DAE-BD5A-DD9C72B496D4}" dt="2022-10-03T04:46:28.574" v="95" actId="478"/>
          <ac:spMkLst>
            <pc:docMk/>
            <pc:sldMk cId="3153715008" sldId="343"/>
            <ac:spMk id="3" creationId="{9F266BF3-ABF2-84C0-EA3C-F77B9B907B27}"/>
          </ac:spMkLst>
        </pc:spChg>
        <pc:spChg chg="mod">
          <ac:chgData name="Allie Pfleger" userId="7701ca9aa713607d" providerId="LiveId" clId="{DB1A4352-6B54-4DAE-BD5A-DD9C72B496D4}" dt="2022-10-03T04:46:09.412" v="93" actId="20577"/>
          <ac:spMkLst>
            <pc:docMk/>
            <pc:sldMk cId="3153715008" sldId="343"/>
            <ac:spMk id="8" creationId="{87A08AE8-0242-9B0A-1F01-1AA6D59061EA}"/>
          </ac:spMkLst>
        </pc:spChg>
        <pc:spChg chg="mod">
          <ac:chgData name="Allie Pfleger" userId="7701ca9aa713607d" providerId="LiveId" clId="{DB1A4352-6B54-4DAE-BD5A-DD9C72B496D4}" dt="2022-10-03T04:46:05.483" v="92" actId="20577"/>
          <ac:spMkLst>
            <pc:docMk/>
            <pc:sldMk cId="3153715008" sldId="343"/>
            <ac:spMk id="18" creationId="{B4DC8C09-BE01-1516-3E94-8F8F82043F5B}"/>
          </ac:spMkLst>
        </pc:spChg>
      </pc:sldChg>
      <pc:sldChg chg="addSp modSp add mod">
        <pc:chgData name="Allie Pfleger" userId="7701ca9aa713607d" providerId="LiveId" clId="{DB1A4352-6B54-4DAE-BD5A-DD9C72B496D4}" dt="2022-10-03T07:08:40.450" v="111" actId="20577"/>
        <pc:sldMkLst>
          <pc:docMk/>
          <pc:sldMk cId="1380577176" sldId="344"/>
        </pc:sldMkLst>
        <pc:spChg chg="mod">
          <ac:chgData name="Allie Pfleger" userId="7701ca9aa713607d" providerId="LiveId" clId="{DB1A4352-6B54-4DAE-BD5A-DD9C72B496D4}" dt="2022-10-03T07:08:30.428" v="105" actId="20577"/>
          <ac:spMkLst>
            <pc:docMk/>
            <pc:sldMk cId="1380577176" sldId="344"/>
            <ac:spMk id="3" creationId="{9F266BF3-ABF2-84C0-EA3C-F77B9B907B27}"/>
          </ac:spMkLst>
        </pc:spChg>
        <pc:spChg chg="mod">
          <ac:chgData name="Allie Pfleger" userId="7701ca9aa713607d" providerId="LiveId" clId="{DB1A4352-6B54-4DAE-BD5A-DD9C72B496D4}" dt="2022-10-03T07:08:35.046" v="109" actId="20577"/>
          <ac:spMkLst>
            <pc:docMk/>
            <pc:sldMk cId="1380577176" sldId="344"/>
            <ac:spMk id="6" creationId="{C7EE8B56-9A1B-E989-9124-38B4EE3D7E90}"/>
          </ac:spMkLst>
        </pc:spChg>
        <pc:spChg chg="mod">
          <ac:chgData name="Allie Pfleger" userId="7701ca9aa713607d" providerId="LiveId" clId="{DB1A4352-6B54-4DAE-BD5A-DD9C72B496D4}" dt="2022-10-03T07:08:40.450" v="111" actId="20577"/>
          <ac:spMkLst>
            <pc:docMk/>
            <pc:sldMk cId="1380577176" sldId="344"/>
            <ac:spMk id="8" creationId="{87A08AE8-0242-9B0A-1F01-1AA6D59061EA}"/>
          </ac:spMkLst>
        </pc:spChg>
        <pc:spChg chg="mod">
          <ac:chgData name="Allie Pfleger" userId="7701ca9aa713607d" providerId="LiveId" clId="{DB1A4352-6B54-4DAE-BD5A-DD9C72B496D4}" dt="2022-10-03T07:08:23.726" v="103" actId="1582"/>
          <ac:spMkLst>
            <pc:docMk/>
            <pc:sldMk cId="1380577176" sldId="344"/>
            <ac:spMk id="13" creationId="{CB5A84B6-A61A-A604-0EDA-47ABD31868B8}"/>
          </ac:spMkLst>
        </pc:spChg>
        <pc:spChg chg="add mod">
          <ac:chgData name="Allie Pfleger" userId="7701ca9aa713607d" providerId="LiveId" clId="{DB1A4352-6B54-4DAE-BD5A-DD9C72B496D4}" dt="2022-10-03T07:07:58.982" v="99" actId="20577"/>
          <ac:spMkLst>
            <pc:docMk/>
            <pc:sldMk cId="1380577176" sldId="344"/>
            <ac:spMk id="20" creationId="{3CF80F27-B86F-DCB8-775A-A7731A813589}"/>
          </ac:spMkLst>
        </pc:spChg>
        <pc:cxnChg chg="mod">
          <ac:chgData name="Allie Pfleger" userId="7701ca9aa713607d" providerId="LiveId" clId="{DB1A4352-6B54-4DAE-BD5A-DD9C72B496D4}" dt="2022-10-03T07:08:14.126" v="101" actId="1582"/>
          <ac:cxnSpMkLst>
            <pc:docMk/>
            <pc:sldMk cId="1380577176" sldId="344"/>
            <ac:cxnSpMk id="31" creationId="{3EE81EEC-E8BC-73E1-BE73-586DC8B1930B}"/>
          </ac:cxnSpMkLst>
        </pc:cxnChg>
      </pc:sldChg>
      <pc:sldChg chg="addSp modSp add mod">
        <pc:chgData name="Allie Pfleger" userId="7701ca9aa713607d" providerId="LiveId" clId="{DB1A4352-6B54-4DAE-BD5A-DD9C72B496D4}" dt="2022-10-03T07:10:02.188" v="129" actId="1582"/>
        <pc:sldMkLst>
          <pc:docMk/>
          <pc:sldMk cId="892562293" sldId="345"/>
        </pc:sldMkLst>
        <pc:spChg chg="mod">
          <ac:chgData name="Allie Pfleger" userId="7701ca9aa713607d" providerId="LiveId" clId="{DB1A4352-6B54-4DAE-BD5A-DD9C72B496D4}" dt="2022-10-03T07:09:34.320" v="121" actId="20577"/>
          <ac:spMkLst>
            <pc:docMk/>
            <pc:sldMk cId="892562293" sldId="345"/>
            <ac:spMk id="3" creationId="{9F266BF3-ABF2-84C0-EA3C-F77B9B907B27}"/>
          </ac:spMkLst>
        </pc:spChg>
        <pc:spChg chg="mod">
          <ac:chgData name="Allie Pfleger" userId="7701ca9aa713607d" providerId="LiveId" clId="{DB1A4352-6B54-4DAE-BD5A-DD9C72B496D4}" dt="2022-10-03T07:09:38.652" v="123" actId="20577"/>
          <ac:spMkLst>
            <pc:docMk/>
            <pc:sldMk cId="892562293" sldId="345"/>
            <ac:spMk id="6" creationId="{C7EE8B56-9A1B-E989-9124-38B4EE3D7E90}"/>
          </ac:spMkLst>
        </pc:spChg>
        <pc:spChg chg="mod">
          <ac:chgData name="Allie Pfleger" userId="7701ca9aa713607d" providerId="LiveId" clId="{DB1A4352-6B54-4DAE-BD5A-DD9C72B496D4}" dt="2022-10-03T07:09:43.639" v="125" actId="20577"/>
          <ac:spMkLst>
            <pc:docMk/>
            <pc:sldMk cId="892562293" sldId="345"/>
            <ac:spMk id="8" creationId="{87A08AE8-0242-9B0A-1F01-1AA6D59061EA}"/>
          </ac:spMkLst>
        </pc:spChg>
        <pc:spChg chg="mod">
          <ac:chgData name="Allie Pfleger" userId="7701ca9aa713607d" providerId="LiveId" clId="{DB1A4352-6B54-4DAE-BD5A-DD9C72B496D4}" dt="2022-10-03T07:10:02.188" v="129" actId="1582"/>
          <ac:spMkLst>
            <pc:docMk/>
            <pc:sldMk cId="892562293" sldId="345"/>
            <ac:spMk id="12" creationId="{8560977E-F123-1E56-9A74-B46E80903F07}"/>
          </ac:spMkLst>
        </pc:spChg>
        <pc:spChg chg="add mod">
          <ac:chgData name="Allie Pfleger" userId="7701ca9aa713607d" providerId="LiveId" clId="{DB1A4352-6B54-4DAE-BD5A-DD9C72B496D4}" dt="2022-10-03T07:09:27.655" v="119" actId="20577"/>
          <ac:spMkLst>
            <pc:docMk/>
            <pc:sldMk cId="892562293" sldId="345"/>
            <ac:spMk id="22" creationId="{8184EE81-BC5B-E770-584B-56AB7FED79D1}"/>
          </ac:spMkLst>
        </pc:spChg>
        <pc:cxnChg chg="mod">
          <ac:chgData name="Allie Pfleger" userId="7701ca9aa713607d" providerId="LiveId" clId="{DB1A4352-6B54-4DAE-BD5A-DD9C72B496D4}" dt="2022-10-03T07:09:52.311" v="127" actId="1582"/>
          <ac:cxnSpMkLst>
            <pc:docMk/>
            <pc:sldMk cId="892562293" sldId="345"/>
            <ac:cxnSpMk id="46" creationId="{CC7E24CB-3A8A-4ADE-C090-5E2727393D1B}"/>
          </ac:cxnSpMkLst>
        </pc:cxnChg>
      </pc:sldChg>
      <pc:sldChg chg="delSp modSp add mod">
        <pc:chgData name="Allie Pfleger" userId="7701ca9aa713607d" providerId="LiveId" clId="{DB1A4352-6B54-4DAE-BD5A-DD9C72B496D4}" dt="2022-10-03T07:10:49.049" v="138" actId="478"/>
        <pc:sldMkLst>
          <pc:docMk/>
          <pc:sldMk cId="1518376596" sldId="346"/>
        </pc:sldMkLst>
        <pc:spChg chg="del">
          <ac:chgData name="Allie Pfleger" userId="7701ca9aa713607d" providerId="LiveId" clId="{DB1A4352-6B54-4DAE-BD5A-DD9C72B496D4}" dt="2022-10-03T07:10:49.049" v="138" actId="478"/>
          <ac:spMkLst>
            <pc:docMk/>
            <pc:sldMk cId="1518376596" sldId="346"/>
            <ac:spMk id="3" creationId="{9F266BF3-ABF2-84C0-EA3C-F77B9B907B27}"/>
          </ac:spMkLst>
        </pc:spChg>
        <pc:spChg chg="mod">
          <ac:chgData name="Allie Pfleger" userId="7701ca9aa713607d" providerId="LiveId" clId="{DB1A4352-6B54-4DAE-BD5A-DD9C72B496D4}" dt="2022-10-03T07:10:33.971" v="136" actId="20577"/>
          <ac:spMkLst>
            <pc:docMk/>
            <pc:sldMk cId="1518376596" sldId="346"/>
            <ac:spMk id="8" creationId="{87A08AE8-0242-9B0A-1F01-1AA6D59061EA}"/>
          </ac:spMkLst>
        </pc:spChg>
        <pc:spChg chg="mod">
          <ac:chgData name="Allie Pfleger" userId="7701ca9aa713607d" providerId="LiveId" clId="{DB1A4352-6B54-4DAE-BD5A-DD9C72B496D4}" dt="2022-10-03T07:10:30.863" v="134" actId="20577"/>
          <ac:spMkLst>
            <pc:docMk/>
            <pc:sldMk cId="1518376596" sldId="346"/>
            <ac:spMk id="22" creationId="{8184EE81-BC5B-E770-584B-56AB7FED79D1}"/>
          </ac:spMkLst>
        </pc:spChg>
      </pc:sldChg>
      <pc:sldChg chg="delSp modSp add mod">
        <pc:chgData name="Allie Pfleger" userId="7701ca9aa713607d" providerId="LiveId" clId="{DB1A4352-6B54-4DAE-BD5A-DD9C72B496D4}" dt="2022-10-03T07:11:44.419" v="150" actId="20577"/>
        <pc:sldMkLst>
          <pc:docMk/>
          <pc:sldMk cId="2309291441" sldId="347"/>
        </pc:sldMkLst>
        <pc:spChg chg="del">
          <ac:chgData name="Allie Pfleger" userId="7701ca9aa713607d" providerId="LiveId" clId="{DB1A4352-6B54-4DAE-BD5A-DD9C72B496D4}" dt="2022-10-03T07:11:22.284" v="146" actId="478"/>
          <ac:spMkLst>
            <pc:docMk/>
            <pc:sldMk cId="2309291441" sldId="347"/>
            <ac:spMk id="3" creationId="{9F266BF3-ABF2-84C0-EA3C-F77B9B907B27}"/>
          </ac:spMkLst>
        </pc:spChg>
        <pc:spChg chg="mod">
          <ac:chgData name="Allie Pfleger" userId="7701ca9aa713607d" providerId="LiveId" clId="{DB1A4352-6B54-4DAE-BD5A-DD9C72B496D4}" dt="2022-10-03T07:11:14.801" v="144" actId="20577"/>
          <ac:spMkLst>
            <pc:docMk/>
            <pc:sldMk cId="2309291441" sldId="347"/>
            <ac:spMk id="8" creationId="{87A08AE8-0242-9B0A-1F01-1AA6D59061EA}"/>
          </ac:spMkLst>
        </pc:spChg>
        <pc:spChg chg="mod">
          <ac:chgData name="Allie Pfleger" userId="7701ca9aa713607d" providerId="LiveId" clId="{DB1A4352-6B54-4DAE-BD5A-DD9C72B496D4}" dt="2022-10-03T07:11:44.419" v="150" actId="20577"/>
          <ac:spMkLst>
            <pc:docMk/>
            <pc:sldMk cId="2309291441" sldId="347"/>
            <ac:spMk id="17" creationId="{73463398-53A1-149C-1FFA-E1A7C092D421}"/>
          </ac:spMkLst>
        </pc:spChg>
        <pc:spChg chg="mod">
          <ac:chgData name="Allie Pfleger" userId="7701ca9aa713607d" providerId="LiveId" clId="{DB1A4352-6B54-4DAE-BD5A-DD9C72B496D4}" dt="2022-10-03T07:11:08.819" v="142" actId="20577"/>
          <ac:spMkLst>
            <pc:docMk/>
            <pc:sldMk cId="2309291441" sldId="347"/>
            <ac:spMk id="20" creationId="{3CF80F27-B86F-DCB8-775A-A7731A813589}"/>
          </ac:spMkLst>
        </pc:spChg>
      </pc:sldChg>
      <pc:sldChg chg="delSp modSp add mod">
        <pc:chgData name="Allie Pfleger" userId="7701ca9aa713607d" providerId="LiveId" clId="{DB1A4352-6B54-4DAE-BD5A-DD9C72B496D4}" dt="2022-10-03T07:12:14.994" v="157" actId="478"/>
        <pc:sldMkLst>
          <pc:docMk/>
          <pc:sldMk cId="1884040170" sldId="348"/>
        </pc:sldMkLst>
        <pc:spChg chg="del">
          <ac:chgData name="Allie Pfleger" userId="7701ca9aa713607d" providerId="LiveId" clId="{DB1A4352-6B54-4DAE-BD5A-DD9C72B496D4}" dt="2022-10-03T07:12:14.994" v="157" actId="478"/>
          <ac:spMkLst>
            <pc:docMk/>
            <pc:sldMk cId="1884040170" sldId="348"/>
            <ac:spMk id="3" creationId="{9F266BF3-ABF2-84C0-EA3C-F77B9B907B27}"/>
          </ac:spMkLst>
        </pc:spChg>
        <pc:spChg chg="mod">
          <ac:chgData name="Allie Pfleger" userId="7701ca9aa713607d" providerId="LiveId" clId="{DB1A4352-6B54-4DAE-BD5A-DD9C72B496D4}" dt="2022-10-03T07:12:03.420" v="155" actId="20577"/>
          <ac:spMkLst>
            <pc:docMk/>
            <pc:sldMk cId="1884040170" sldId="348"/>
            <ac:spMk id="8" creationId="{87A08AE8-0242-9B0A-1F01-1AA6D59061EA}"/>
          </ac:spMkLst>
        </pc:spChg>
        <pc:spChg chg="mod">
          <ac:chgData name="Allie Pfleger" userId="7701ca9aa713607d" providerId="LiveId" clId="{DB1A4352-6B54-4DAE-BD5A-DD9C72B496D4}" dt="2022-10-03T07:11:54.433" v="153" actId="6549"/>
          <ac:spMkLst>
            <pc:docMk/>
            <pc:sldMk cId="1884040170" sldId="348"/>
            <ac:spMk id="17" creationId="{73463398-53A1-149C-1FFA-E1A7C092D421}"/>
          </ac:spMkLst>
        </pc:spChg>
      </pc:sldChg>
      <pc:sldChg chg="delSp modSp add mod">
        <pc:chgData name="Allie Pfleger" userId="7701ca9aa713607d" providerId="LiveId" clId="{DB1A4352-6B54-4DAE-BD5A-DD9C72B496D4}" dt="2022-10-03T07:13:06.115" v="166" actId="478"/>
        <pc:sldMkLst>
          <pc:docMk/>
          <pc:sldMk cId="4226089771" sldId="349"/>
        </pc:sldMkLst>
        <pc:spChg chg="del">
          <ac:chgData name="Allie Pfleger" userId="7701ca9aa713607d" providerId="LiveId" clId="{DB1A4352-6B54-4DAE-BD5A-DD9C72B496D4}" dt="2022-10-03T07:13:06.115" v="166" actId="478"/>
          <ac:spMkLst>
            <pc:docMk/>
            <pc:sldMk cId="4226089771" sldId="349"/>
            <ac:spMk id="3" creationId="{9F266BF3-ABF2-84C0-EA3C-F77B9B907B27}"/>
          </ac:spMkLst>
        </pc:spChg>
        <pc:spChg chg="mod">
          <ac:chgData name="Allie Pfleger" userId="7701ca9aa713607d" providerId="LiveId" clId="{DB1A4352-6B54-4DAE-BD5A-DD9C72B496D4}" dt="2022-10-03T07:12:36.691" v="162" actId="20577"/>
          <ac:spMkLst>
            <pc:docMk/>
            <pc:sldMk cId="4226089771" sldId="349"/>
            <ac:spMk id="8" creationId="{87A08AE8-0242-9B0A-1F01-1AA6D59061EA}"/>
          </ac:spMkLst>
        </pc:spChg>
        <pc:spChg chg="mod">
          <ac:chgData name="Allie Pfleger" userId="7701ca9aa713607d" providerId="LiveId" clId="{DB1A4352-6B54-4DAE-BD5A-DD9C72B496D4}" dt="2022-10-03T07:12:33.273" v="161" actId="20577"/>
          <ac:spMkLst>
            <pc:docMk/>
            <pc:sldMk cId="4226089771" sldId="349"/>
            <ac:spMk id="10" creationId="{751BAE5B-1991-62C8-7925-D3B91FB16182}"/>
          </ac:spMkLst>
        </pc:spChg>
      </pc:sldChg>
      <pc:sldChg chg="add del">
        <pc:chgData name="Allie Pfleger" userId="7701ca9aa713607d" providerId="LiveId" clId="{DB1A4352-6B54-4DAE-BD5A-DD9C72B496D4}" dt="2022-10-03T07:12:59.221" v="164"/>
        <pc:sldMkLst>
          <pc:docMk/>
          <pc:sldMk cId="1943201529" sldId="350"/>
        </pc:sldMkLst>
      </pc:sldChg>
      <pc:sldChg chg="addSp delSp modSp add mod">
        <pc:chgData name="Allie Pfleger" userId="7701ca9aa713607d" providerId="LiveId" clId="{DB1A4352-6B54-4DAE-BD5A-DD9C72B496D4}" dt="2022-10-03T07:14:09.483" v="178" actId="1582"/>
        <pc:sldMkLst>
          <pc:docMk/>
          <pc:sldMk cId="3558516253" sldId="350"/>
        </pc:sldMkLst>
        <pc:spChg chg="del">
          <ac:chgData name="Allie Pfleger" userId="7701ca9aa713607d" providerId="LiveId" clId="{DB1A4352-6B54-4DAE-BD5A-DD9C72B496D4}" dt="2022-10-03T07:13:29.502" v="168" actId="478"/>
          <ac:spMkLst>
            <pc:docMk/>
            <pc:sldMk cId="3558516253" sldId="350"/>
            <ac:spMk id="3" creationId="{9F266BF3-ABF2-84C0-EA3C-F77B9B907B27}"/>
          </ac:spMkLst>
        </pc:spChg>
        <pc:spChg chg="mod">
          <ac:chgData name="Allie Pfleger" userId="7701ca9aa713607d" providerId="LiveId" clId="{DB1A4352-6B54-4DAE-BD5A-DD9C72B496D4}" dt="2022-10-03T07:13:35.673" v="170" actId="20577"/>
          <ac:spMkLst>
            <pc:docMk/>
            <pc:sldMk cId="3558516253" sldId="350"/>
            <ac:spMk id="6" creationId="{C7EE8B56-9A1B-E989-9124-38B4EE3D7E90}"/>
          </ac:spMkLst>
        </pc:spChg>
        <pc:spChg chg="mod">
          <ac:chgData name="Allie Pfleger" userId="7701ca9aa713607d" providerId="LiveId" clId="{DB1A4352-6B54-4DAE-BD5A-DD9C72B496D4}" dt="2022-10-03T07:13:34.147" v="169" actId="20577"/>
          <ac:spMkLst>
            <pc:docMk/>
            <pc:sldMk cId="3558516253" sldId="350"/>
            <ac:spMk id="8" creationId="{87A08AE8-0242-9B0A-1F01-1AA6D59061EA}"/>
          </ac:spMkLst>
        </pc:spChg>
        <pc:spChg chg="mod">
          <ac:chgData name="Allie Pfleger" userId="7701ca9aa713607d" providerId="LiveId" clId="{DB1A4352-6B54-4DAE-BD5A-DD9C72B496D4}" dt="2022-10-03T07:14:09.483" v="178" actId="1582"/>
          <ac:spMkLst>
            <pc:docMk/>
            <pc:sldMk cId="3558516253" sldId="350"/>
            <ac:spMk id="15" creationId="{F4AE2D2C-104A-7188-0AC3-D8C2A9AEEC52}"/>
          </ac:spMkLst>
        </pc:spChg>
        <pc:spChg chg="add mod">
          <ac:chgData name="Allie Pfleger" userId="7701ca9aa713607d" providerId="LiveId" clId="{DB1A4352-6B54-4DAE-BD5A-DD9C72B496D4}" dt="2022-10-03T07:13:58.956" v="176" actId="1076"/>
          <ac:spMkLst>
            <pc:docMk/>
            <pc:sldMk cId="3558516253" sldId="350"/>
            <ac:spMk id="24" creationId="{3699513C-6286-2E95-7A21-BAF0E9E6EC70}"/>
          </ac:spMkLst>
        </pc:spChg>
      </pc:sldChg>
      <pc:sldChg chg="modSp add mod">
        <pc:chgData name="Allie Pfleger" userId="7701ca9aa713607d" providerId="LiveId" clId="{DB1A4352-6B54-4DAE-BD5A-DD9C72B496D4}" dt="2022-10-03T07:14:37.651" v="183" actId="20577"/>
        <pc:sldMkLst>
          <pc:docMk/>
          <pc:sldMk cId="2911835638" sldId="351"/>
        </pc:sldMkLst>
        <pc:spChg chg="mod">
          <ac:chgData name="Allie Pfleger" userId="7701ca9aa713607d" providerId="LiveId" clId="{DB1A4352-6B54-4DAE-BD5A-DD9C72B496D4}" dt="2022-10-03T07:14:37.651" v="183" actId="20577"/>
          <ac:spMkLst>
            <pc:docMk/>
            <pc:sldMk cId="2911835638" sldId="351"/>
            <ac:spMk id="8" creationId="{87A08AE8-0242-9B0A-1F01-1AA6D59061EA}"/>
          </ac:spMkLst>
        </pc:spChg>
        <pc:spChg chg="mod">
          <ac:chgData name="Allie Pfleger" userId="7701ca9aa713607d" providerId="LiveId" clId="{DB1A4352-6B54-4DAE-BD5A-DD9C72B496D4}" dt="2022-10-03T07:14:35.251" v="182" actId="20577"/>
          <ac:spMkLst>
            <pc:docMk/>
            <pc:sldMk cId="2911835638" sldId="351"/>
            <ac:spMk id="24" creationId="{3699513C-6286-2E95-7A21-BAF0E9E6EC70}"/>
          </ac:spMkLst>
        </pc:spChg>
      </pc:sldChg>
      <pc:sldChg chg="addSp delSp modSp add mod">
        <pc:chgData name="Allie Pfleger" userId="7701ca9aa713607d" providerId="LiveId" clId="{DB1A4352-6B54-4DAE-BD5A-DD9C72B496D4}" dt="2022-10-03T07:15:36.054" v="193" actId="20577"/>
        <pc:sldMkLst>
          <pc:docMk/>
          <pc:sldMk cId="3969035821" sldId="352"/>
        </pc:sldMkLst>
        <pc:spChg chg="add mod">
          <ac:chgData name="Allie Pfleger" userId="7701ca9aa713607d" providerId="LiveId" clId="{DB1A4352-6B54-4DAE-BD5A-DD9C72B496D4}" dt="2022-10-03T07:15:36.054" v="193" actId="20577"/>
          <ac:spMkLst>
            <pc:docMk/>
            <pc:sldMk cId="3969035821" sldId="352"/>
            <ac:spMk id="3" creationId="{0635E104-613F-24F7-D513-D2D85C90D245}"/>
          </ac:spMkLst>
        </pc:spChg>
        <pc:spChg chg="del">
          <ac:chgData name="Allie Pfleger" userId="7701ca9aa713607d" providerId="LiveId" clId="{DB1A4352-6B54-4DAE-BD5A-DD9C72B496D4}" dt="2022-10-03T07:14:56.344" v="187" actId="478"/>
          <ac:spMkLst>
            <pc:docMk/>
            <pc:sldMk cId="3969035821" sldId="352"/>
            <ac:spMk id="6" creationId="{C7EE8B56-9A1B-E989-9124-38B4EE3D7E90}"/>
          </ac:spMkLst>
        </pc:spChg>
        <pc:spChg chg="del">
          <ac:chgData name="Allie Pfleger" userId="7701ca9aa713607d" providerId="LiveId" clId="{DB1A4352-6B54-4DAE-BD5A-DD9C72B496D4}" dt="2022-10-03T07:14:57.552" v="188" actId="478"/>
          <ac:spMkLst>
            <pc:docMk/>
            <pc:sldMk cId="3969035821" sldId="352"/>
            <ac:spMk id="8" creationId="{87A08AE8-0242-9B0A-1F01-1AA6D59061EA}"/>
          </ac:spMkLst>
        </pc:spChg>
      </pc:sldChg>
      <pc:sldChg chg="add">
        <pc:chgData name="Allie Pfleger" userId="7701ca9aa713607d" providerId="LiveId" clId="{DB1A4352-6B54-4DAE-BD5A-DD9C72B496D4}" dt="2022-10-03T07:15:31.603" v="192"/>
        <pc:sldMkLst>
          <pc:docMk/>
          <pc:sldMk cId="1196671023" sldId="353"/>
        </pc:sldMkLst>
      </pc:sldChg>
      <pc:sldChg chg="addSp delSp modSp add mod">
        <pc:chgData name="Allie Pfleger" userId="7701ca9aa713607d" providerId="LiveId" clId="{DB1A4352-6B54-4DAE-BD5A-DD9C72B496D4}" dt="2022-10-03T07:18:02.209" v="213" actId="207"/>
        <pc:sldMkLst>
          <pc:docMk/>
          <pc:sldMk cId="2596421074" sldId="354"/>
        </pc:sldMkLst>
        <pc:spChg chg="del">
          <ac:chgData name="Allie Pfleger" userId="7701ca9aa713607d" providerId="LiveId" clId="{DB1A4352-6B54-4DAE-BD5A-DD9C72B496D4}" dt="2022-10-03T07:16:03.308" v="197" actId="478"/>
          <ac:spMkLst>
            <pc:docMk/>
            <pc:sldMk cId="2596421074" sldId="354"/>
            <ac:spMk id="3" creationId="{0635E104-613F-24F7-D513-D2D85C90D245}"/>
          </ac:spMkLst>
        </pc:spChg>
        <pc:spChg chg="add mod">
          <ac:chgData name="Allie Pfleger" userId="7701ca9aa713607d" providerId="LiveId" clId="{DB1A4352-6B54-4DAE-BD5A-DD9C72B496D4}" dt="2022-10-03T07:18:02.209" v="213" actId="207"/>
          <ac:spMkLst>
            <pc:docMk/>
            <pc:sldMk cId="2596421074" sldId="354"/>
            <ac:spMk id="6" creationId="{36273A1B-E554-9017-C57B-416B10FC605D}"/>
          </ac:spMkLst>
        </pc:spChg>
        <pc:cxnChg chg="mod">
          <ac:chgData name="Allie Pfleger" userId="7701ca9aa713607d" providerId="LiveId" clId="{DB1A4352-6B54-4DAE-BD5A-DD9C72B496D4}" dt="2022-10-03T07:17:56.350" v="212" actId="1582"/>
          <ac:cxnSpMkLst>
            <pc:docMk/>
            <pc:sldMk cId="2596421074" sldId="354"/>
            <ac:cxnSpMk id="53" creationId="{1413502C-DA4E-CF50-A7A0-F984F17EE7DB}"/>
          </ac:cxnSpMkLst>
        </pc:cxnChg>
      </pc:sldChg>
      <pc:sldChg chg="modSp add mod">
        <pc:chgData name="Allie Pfleger" userId="7701ca9aa713607d" providerId="LiveId" clId="{DB1A4352-6B54-4DAE-BD5A-DD9C72B496D4}" dt="2022-10-03T07:21:12.172" v="240" actId="1582"/>
        <pc:sldMkLst>
          <pc:docMk/>
          <pc:sldMk cId="3771483206" sldId="355"/>
        </pc:sldMkLst>
        <pc:spChg chg="mod">
          <ac:chgData name="Allie Pfleger" userId="7701ca9aa713607d" providerId="LiveId" clId="{DB1A4352-6B54-4DAE-BD5A-DD9C72B496D4}" dt="2022-10-03T07:19:33.884" v="223" actId="207"/>
          <ac:spMkLst>
            <pc:docMk/>
            <pc:sldMk cId="3771483206" sldId="355"/>
            <ac:spMk id="6" creationId="{36273A1B-E554-9017-C57B-416B10FC605D}"/>
          </ac:spMkLst>
        </pc:spChg>
        <pc:cxnChg chg="mod">
          <ac:chgData name="Allie Pfleger" userId="7701ca9aa713607d" providerId="LiveId" clId="{DB1A4352-6B54-4DAE-BD5A-DD9C72B496D4}" dt="2022-10-03T07:19:28.030" v="222" actId="1582"/>
          <ac:cxnSpMkLst>
            <pc:docMk/>
            <pc:sldMk cId="3771483206" sldId="355"/>
            <ac:cxnSpMk id="25" creationId="{447937D0-BD73-AC23-1E37-2131C023A887}"/>
          </ac:cxnSpMkLst>
        </pc:cxnChg>
        <pc:cxnChg chg="mod">
          <ac:chgData name="Allie Pfleger" userId="7701ca9aa713607d" providerId="LiveId" clId="{DB1A4352-6B54-4DAE-BD5A-DD9C72B496D4}" dt="2022-10-03T07:21:12.172" v="240" actId="1582"/>
          <ac:cxnSpMkLst>
            <pc:docMk/>
            <pc:sldMk cId="3771483206" sldId="355"/>
            <ac:cxnSpMk id="44" creationId="{2D9F036C-1AE1-059C-8210-F5CE93BB04AE}"/>
          </ac:cxnSpMkLst>
        </pc:cxnChg>
      </pc:sldChg>
      <pc:sldChg chg="modSp add mod">
        <pc:chgData name="Allie Pfleger" userId="7701ca9aa713607d" providerId="LiveId" clId="{DB1A4352-6B54-4DAE-BD5A-DD9C72B496D4}" dt="2022-10-03T07:30:18.656" v="388" actId="113"/>
        <pc:sldMkLst>
          <pc:docMk/>
          <pc:sldMk cId="1496717784" sldId="356"/>
        </pc:sldMkLst>
        <pc:spChg chg="mod">
          <ac:chgData name="Allie Pfleger" userId="7701ca9aa713607d" providerId="LiveId" clId="{DB1A4352-6B54-4DAE-BD5A-DD9C72B496D4}" dt="2022-10-03T07:30:18.656" v="388" actId="113"/>
          <ac:spMkLst>
            <pc:docMk/>
            <pc:sldMk cId="1496717784" sldId="356"/>
            <ac:spMk id="6" creationId="{36273A1B-E554-9017-C57B-416B10FC605D}"/>
          </ac:spMkLst>
        </pc:spChg>
        <pc:cxnChg chg="mod">
          <ac:chgData name="Allie Pfleger" userId="7701ca9aa713607d" providerId="LiveId" clId="{DB1A4352-6B54-4DAE-BD5A-DD9C72B496D4}" dt="2022-10-03T07:20:24.405" v="230" actId="208"/>
          <ac:cxnSpMkLst>
            <pc:docMk/>
            <pc:sldMk cId="1496717784" sldId="356"/>
            <ac:cxnSpMk id="48" creationId="{1383D512-321C-37BB-990A-B4FFA64ED3FA}"/>
          </ac:cxnSpMkLst>
        </pc:cxnChg>
      </pc:sldChg>
      <pc:sldChg chg="modSp add mod">
        <pc:chgData name="Allie Pfleger" userId="7701ca9aa713607d" providerId="LiveId" clId="{DB1A4352-6B54-4DAE-BD5A-DD9C72B496D4}" dt="2022-10-03T07:18:27.115" v="218" actId="208"/>
        <pc:sldMkLst>
          <pc:docMk/>
          <pc:sldMk cId="3665405106" sldId="357"/>
        </pc:sldMkLst>
        <pc:spChg chg="mod">
          <ac:chgData name="Allie Pfleger" userId="7701ca9aa713607d" providerId="LiveId" clId="{DB1A4352-6B54-4DAE-BD5A-DD9C72B496D4}" dt="2022-10-03T07:18:12.964" v="216" actId="20577"/>
          <ac:spMkLst>
            <pc:docMk/>
            <pc:sldMk cId="3665405106" sldId="357"/>
            <ac:spMk id="6" creationId="{36273A1B-E554-9017-C57B-416B10FC605D}"/>
          </ac:spMkLst>
        </pc:spChg>
        <pc:cxnChg chg="mod">
          <ac:chgData name="Allie Pfleger" userId="7701ca9aa713607d" providerId="LiveId" clId="{DB1A4352-6B54-4DAE-BD5A-DD9C72B496D4}" dt="2022-10-03T07:18:27.115" v="218" actId="208"/>
          <ac:cxnSpMkLst>
            <pc:docMk/>
            <pc:sldMk cId="3665405106" sldId="357"/>
            <ac:cxnSpMk id="53" creationId="{1413502C-DA4E-CF50-A7A0-F984F17EE7DB}"/>
          </ac:cxnSpMkLst>
        </pc:cxnChg>
      </pc:sldChg>
      <pc:sldChg chg="modSp add mod">
        <pc:chgData name="Allie Pfleger" userId="7701ca9aa713607d" providerId="LiveId" clId="{DB1A4352-6B54-4DAE-BD5A-DD9C72B496D4}" dt="2022-10-03T07:19:40.926" v="224" actId="207"/>
        <pc:sldMkLst>
          <pc:docMk/>
          <pc:sldMk cId="1295733176" sldId="358"/>
        </pc:sldMkLst>
        <pc:spChg chg="mod">
          <ac:chgData name="Allie Pfleger" userId="7701ca9aa713607d" providerId="LiveId" clId="{DB1A4352-6B54-4DAE-BD5A-DD9C72B496D4}" dt="2022-10-03T07:19:40.926" v="224" actId="207"/>
          <ac:spMkLst>
            <pc:docMk/>
            <pc:sldMk cId="1295733176" sldId="358"/>
            <ac:spMk id="6" creationId="{36273A1B-E554-9017-C57B-416B10FC605D}"/>
          </ac:spMkLst>
        </pc:spChg>
      </pc:sldChg>
      <pc:sldChg chg="modSp add mod">
        <pc:chgData name="Allie Pfleger" userId="7701ca9aa713607d" providerId="LiveId" clId="{DB1A4352-6B54-4DAE-BD5A-DD9C72B496D4}" dt="2022-10-03T07:30:15.199" v="387" actId="113"/>
        <pc:sldMkLst>
          <pc:docMk/>
          <pc:sldMk cId="3978612963" sldId="359"/>
        </pc:sldMkLst>
        <pc:spChg chg="mod">
          <ac:chgData name="Allie Pfleger" userId="7701ca9aa713607d" providerId="LiveId" clId="{DB1A4352-6B54-4DAE-BD5A-DD9C72B496D4}" dt="2022-10-03T07:30:15.199" v="387" actId="113"/>
          <ac:spMkLst>
            <pc:docMk/>
            <pc:sldMk cId="3978612963" sldId="359"/>
            <ac:spMk id="6" creationId="{36273A1B-E554-9017-C57B-416B10FC605D}"/>
          </ac:spMkLst>
        </pc:spChg>
      </pc:sldChg>
      <pc:sldChg chg="addSp modSp new mod modClrScheme chgLayout">
        <pc:chgData name="Allie Pfleger" userId="7701ca9aa713607d" providerId="LiveId" clId="{DB1A4352-6B54-4DAE-BD5A-DD9C72B496D4}" dt="2022-10-03T07:21:55.715" v="258" actId="20577"/>
        <pc:sldMkLst>
          <pc:docMk/>
          <pc:sldMk cId="2469132876" sldId="360"/>
        </pc:sldMkLst>
        <pc:spChg chg="add mod">
          <ac:chgData name="Allie Pfleger" userId="7701ca9aa713607d" providerId="LiveId" clId="{DB1A4352-6B54-4DAE-BD5A-DD9C72B496D4}" dt="2022-10-03T07:21:55.715" v="258" actId="20577"/>
          <ac:spMkLst>
            <pc:docMk/>
            <pc:sldMk cId="2469132876" sldId="360"/>
            <ac:spMk id="2" creationId="{DE97EB01-8DC6-DAAD-D818-015AEA096C98}"/>
          </ac:spMkLst>
        </pc:spChg>
      </pc:sldChg>
      <pc:sldChg chg="add del">
        <pc:chgData name="Allie Pfleger" userId="7701ca9aa713607d" providerId="LiveId" clId="{DB1A4352-6B54-4DAE-BD5A-DD9C72B496D4}" dt="2022-10-03T07:21:43.020" v="242"/>
        <pc:sldMkLst>
          <pc:docMk/>
          <pc:sldMk cId="3242399707" sldId="360"/>
        </pc:sldMkLst>
      </pc:sldChg>
      <pc:sldChg chg="addSp delSp modSp new mod modClrScheme chgLayout">
        <pc:chgData name="Allie Pfleger" userId="7701ca9aa713607d" providerId="LiveId" clId="{DB1A4352-6B54-4DAE-BD5A-DD9C72B496D4}" dt="2022-10-03T07:26:58.083" v="367" actId="113"/>
        <pc:sldMkLst>
          <pc:docMk/>
          <pc:sldMk cId="4005613369" sldId="361"/>
        </pc:sldMkLst>
        <pc:spChg chg="del mod ord">
          <ac:chgData name="Allie Pfleger" userId="7701ca9aa713607d" providerId="LiveId" clId="{DB1A4352-6B54-4DAE-BD5A-DD9C72B496D4}" dt="2022-10-03T07:22:12.044" v="261" actId="700"/>
          <ac:spMkLst>
            <pc:docMk/>
            <pc:sldMk cId="4005613369" sldId="361"/>
            <ac:spMk id="2" creationId="{D03CEFA7-609F-DE61-456F-501347683B81}"/>
          </ac:spMkLst>
        </pc:spChg>
        <pc:spChg chg="add mod ord">
          <ac:chgData name="Allie Pfleger" userId="7701ca9aa713607d" providerId="LiveId" clId="{DB1A4352-6B54-4DAE-BD5A-DD9C72B496D4}" dt="2022-10-03T07:22:24.793" v="308" actId="20577"/>
          <ac:spMkLst>
            <pc:docMk/>
            <pc:sldMk cId="4005613369" sldId="361"/>
            <ac:spMk id="3" creationId="{65437680-48CC-F1A8-B245-3738328785AC}"/>
          </ac:spMkLst>
        </pc:spChg>
        <pc:spChg chg="add mod ord">
          <ac:chgData name="Allie Pfleger" userId="7701ca9aa713607d" providerId="LiveId" clId="{DB1A4352-6B54-4DAE-BD5A-DD9C72B496D4}" dt="2022-10-03T07:26:58.083" v="367" actId="113"/>
          <ac:spMkLst>
            <pc:docMk/>
            <pc:sldMk cId="4005613369" sldId="361"/>
            <ac:spMk id="4" creationId="{F2C3933D-B04B-D1A9-7D9E-45AEBC439FE8}"/>
          </ac:spMkLst>
        </pc:spChg>
      </pc:sldChg>
      <pc:sldChg chg="addSp delSp modSp add mod">
        <pc:chgData name="Allie Pfleger" userId="7701ca9aa713607d" providerId="LiveId" clId="{DB1A4352-6B54-4DAE-BD5A-DD9C72B496D4}" dt="2022-10-03T07:30:33.610" v="389" actId="207"/>
        <pc:sldMkLst>
          <pc:docMk/>
          <pc:sldMk cId="1514826349" sldId="362"/>
        </pc:sldMkLst>
        <pc:spChg chg="mod">
          <ac:chgData name="Allie Pfleger" userId="7701ca9aa713607d" providerId="LiveId" clId="{DB1A4352-6B54-4DAE-BD5A-DD9C72B496D4}" dt="2022-10-03T07:23:31.574" v="326" actId="20577"/>
          <ac:spMkLst>
            <pc:docMk/>
            <pc:sldMk cId="1514826349" sldId="362"/>
            <ac:spMk id="2" creationId="{6A491155-224A-BECE-21BE-E50EB40ED800}"/>
          </ac:spMkLst>
        </pc:spChg>
        <pc:spChg chg="add mod">
          <ac:chgData name="Allie Pfleger" userId="7701ca9aa713607d" providerId="LiveId" clId="{DB1A4352-6B54-4DAE-BD5A-DD9C72B496D4}" dt="2022-10-03T07:30:33.610" v="389" actId="207"/>
          <ac:spMkLst>
            <pc:docMk/>
            <pc:sldMk cId="1514826349" sldId="362"/>
            <ac:spMk id="3" creationId="{05CE81D9-2E10-0E9D-089C-391763DD4DB1}"/>
          </ac:spMkLst>
        </pc:spChg>
        <pc:spChg chg="del">
          <ac:chgData name="Allie Pfleger" userId="7701ca9aa713607d" providerId="LiveId" clId="{DB1A4352-6B54-4DAE-BD5A-DD9C72B496D4}" dt="2022-10-03T07:23:40.466" v="328" actId="478"/>
          <ac:spMkLst>
            <pc:docMk/>
            <pc:sldMk cId="1514826349" sldId="362"/>
            <ac:spMk id="3" creationId="{E2289A30-A21C-A553-3323-599C5755B9B7}"/>
          </ac:spMkLst>
        </pc:spChg>
        <pc:spChg chg="del">
          <ac:chgData name="Allie Pfleger" userId="7701ca9aa713607d" providerId="LiveId" clId="{DB1A4352-6B54-4DAE-BD5A-DD9C72B496D4}" dt="2022-10-03T07:23:38.597" v="327" actId="478"/>
          <ac:spMkLst>
            <pc:docMk/>
            <pc:sldMk cId="1514826349" sldId="362"/>
            <ac:spMk id="4" creationId="{62888D20-8BB1-1411-6875-90D3B6D87C91}"/>
          </ac:spMkLst>
        </pc:spChg>
        <pc:spChg chg="mod">
          <ac:chgData name="Allie Pfleger" userId="7701ca9aa713607d" providerId="LiveId" clId="{DB1A4352-6B54-4DAE-BD5A-DD9C72B496D4}" dt="2022-10-03T07:24:49.835" v="351" actId="20577"/>
          <ac:spMkLst>
            <pc:docMk/>
            <pc:sldMk cId="1514826349" sldId="362"/>
            <ac:spMk id="5" creationId="{D457CB86-B894-26FD-7788-FA806722E745}"/>
          </ac:spMkLst>
        </pc:spChg>
        <pc:spChg chg="del">
          <ac:chgData name="Allie Pfleger" userId="7701ca9aa713607d" providerId="LiveId" clId="{DB1A4352-6B54-4DAE-BD5A-DD9C72B496D4}" dt="2022-10-03T07:23:38.597" v="327" actId="478"/>
          <ac:spMkLst>
            <pc:docMk/>
            <pc:sldMk cId="1514826349" sldId="362"/>
            <ac:spMk id="7" creationId="{32F7A985-44E9-1232-E90A-4CF0F3ECF586}"/>
          </ac:spMkLst>
        </pc:spChg>
        <pc:spChg chg="del">
          <ac:chgData name="Allie Pfleger" userId="7701ca9aa713607d" providerId="LiveId" clId="{DB1A4352-6B54-4DAE-BD5A-DD9C72B496D4}" dt="2022-10-03T07:23:38.597" v="327" actId="478"/>
          <ac:spMkLst>
            <pc:docMk/>
            <pc:sldMk cId="1514826349" sldId="362"/>
            <ac:spMk id="9" creationId="{D2F95A25-C5E8-4B82-6328-9930AE892918}"/>
          </ac:spMkLst>
        </pc:spChg>
        <pc:spChg chg="del">
          <ac:chgData name="Allie Pfleger" userId="7701ca9aa713607d" providerId="LiveId" clId="{DB1A4352-6B54-4DAE-BD5A-DD9C72B496D4}" dt="2022-10-03T07:23:38.597" v="327" actId="478"/>
          <ac:spMkLst>
            <pc:docMk/>
            <pc:sldMk cId="1514826349" sldId="362"/>
            <ac:spMk id="11" creationId="{1A95E883-B3E5-F6E8-F969-55FD68AD784B}"/>
          </ac:spMkLst>
        </pc:spChg>
        <pc:spChg chg="del">
          <ac:chgData name="Allie Pfleger" userId="7701ca9aa713607d" providerId="LiveId" clId="{DB1A4352-6B54-4DAE-BD5A-DD9C72B496D4}" dt="2022-10-03T07:23:38.597" v="327" actId="478"/>
          <ac:spMkLst>
            <pc:docMk/>
            <pc:sldMk cId="1514826349" sldId="362"/>
            <ac:spMk id="12" creationId="{8560977E-F123-1E56-9A74-B46E80903F07}"/>
          </ac:spMkLst>
        </pc:spChg>
        <pc:spChg chg="del">
          <ac:chgData name="Allie Pfleger" userId="7701ca9aa713607d" providerId="LiveId" clId="{DB1A4352-6B54-4DAE-BD5A-DD9C72B496D4}" dt="2022-10-03T07:23:38.597" v="327" actId="478"/>
          <ac:spMkLst>
            <pc:docMk/>
            <pc:sldMk cId="1514826349" sldId="362"/>
            <ac:spMk id="13" creationId="{CB5A84B6-A61A-A604-0EDA-47ABD31868B8}"/>
          </ac:spMkLst>
        </pc:spChg>
        <pc:spChg chg="del">
          <ac:chgData name="Allie Pfleger" userId="7701ca9aa713607d" providerId="LiveId" clId="{DB1A4352-6B54-4DAE-BD5A-DD9C72B496D4}" dt="2022-10-03T07:23:38.597" v="327" actId="478"/>
          <ac:spMkLst>
            <pc:docMk/>
            <pc:sldMk cId="1514826349" sldId="362"/>
            <ac:spMk id="14" creationId="{1C72E1F8-5A86-62ED-A9AF-3EE872DBC6E4}"/>
          </ac:spMkLst>
        </pc:spChg>
        <pc:spChg chg="del">
          <ac:chgData name="Allie Pfleger" userId="7701ca9aa713607d" providerId="LiveId" clId="{DB1A4352-6B54-4DAE-BD5A-DD9C72B496D4}" dt="2022-10-03T07:23:38.597" v="327" actId="478"/>
          <ac:spMkLst>
            <pc:docMk/>
            <pc:sldMk cId="1514826349" sldId="362"/>
            <ac:spMk id="15" creationId="{F4AE2D2C-104A-7188-0AC3-D8C2A9AEEC52}"/>
          </ac:spMkLst>
        </pc:spChg>
        <pc:cxnChg chg="del mod">
          <ac:chgData name="Allie Pfleger" userId="7701ca9aa713607d" providerId="LiveId" clId="{DB1A4352-6B54-4DAE-BD5A-DD9C72B496D4}" dt="2022-10-03T07:23:38.597" v="327" actId="478"/>
          <ac:cxnSpMkLst>
            <pc:docMk/>
            <pc:sldMk cId="1514826349" sldId="362"/>
            <ac:cxnSpMk id="21" creationId="{755963ED-B2EA-ACC3-0590-EDD40024A636}"/>
          </ac:cxnSpMkLst>
        </pc:cxnChg>
        <pc:cxnChg chg="del mod">
          <ac:chgData name="Allie Pfleger" userId="7701ca9aa713607d" providerId="LiveId" clId="{DB1A4352-6B54-4DAE-BD5A-DD9C72B496D4}" dt="2022-10-03T07:23:38.597" v="327" actId="478"/>
          <ac:cxnSpMkLst>
            <pc:docMk/>
            <pc:sldMk cId="1514826349" sldId="362"/>
            <ac:cxnSpMk id="23" creationId="{B21493AB-3061-1E22-FD68-B08E53F2D031}"/>
          </ac:cxnSpMkLst>
        </pc:cxnChg>
        <pc:cxnChg chg="del mod">
          <ac:chgData name="Allie Pfleger" userId="7701ca9aa713607d" providerId="LiveId" clId="{DB1A4352-6B54-4DAE-BD5A-DD9C72B496D4}" dt="2022-10-03T07:23:38.597" v="327" actId="478"/>
          <ac:cxnSpMkLst>
            <pc:docMk/>
            <pc:sldMk cId="1514826349" sldId="362"/>
            <ac:cxnSpMk id="25" creationId="{447937D0-BD73-AC23-1E37-2131C023A887}"/>
          </ac:cxnSpMkLst>
        </pc:cxnChg>
        <pc:cxnChg chg="del mod">
          <ac:chgData name="Allie Pfleger" userId="7701ca9aa713607d" providerId="LiveId" clId="{DB1A4352-6B54-4DAE-BD5A-DD9C72B496D4}" dt="2022-10-03T07:23:38.597" v="327" actId="478"/>
          <ac:cxnSpMkLst>
            <pc:docMk/>
            <pc:sldMk cId="1514826349" sldId="362"/>
            <ac:cxnSpMk id="27" creationId="{362166DE-4286-7E21-A846-87702AC1D487}"/>
          </ac:cxnSpMkLst>
        </pc:cxnChg>
        <pc:cxnChg chg="del mod">
          <ac:chgData name="Allie Pfleger" userId="7701ca9aa713607d" providerId="LiveId" clId="{DB1A4352-6B54-4DAE-BD5A-DD9C72B496D4}" dt="2022-10-03T07:23:38.597" v="327" actId="478"/>
          <ac:cxnSpMkLst>
            <pc:docMk/>
            <pc:sldMk cId="1514826349" sldId="362"/>
            <ac:cxnSpMk id="31" creationId="{3EE81EEC-E8BC-73E1-BE73-586DC8B1930B}"/>
          </ac:cxnSpMkLst>
        </pc:cxnChg>
        <pc:cxnChg chg="del mod">
          <ac:chgData name="Allie Pfleger" userId="7701ca9aa713607d" providerId="LiveId" clId="{DB1A4352-6B54-4DAE-BD5A-DD9C72B496D4}" dt="2022-10-03T07:23:38.597" v="327" actId="478"/>
          <ac:cxnSpMkLst>
            <pc:docMk/>
            <pc:sldMk cId="1514826349" sldId="362"/>
            <ac:cxnSpMk id="44" creationId="{2D9F036C-1AE1-059C-8210-F5CE93BB04AE}"/>
          </ac:cxnSpMkLst>
        </pc:cxnChg>
        <pc:cxnChg chg="del mod">
          <ac:chgData name="Allie Pfleger" userId="7701ca9aa713607d" providerId="LiveId" clId="{DB1A4352-6B54-4DAE-BD5A-DD9C72B496D4}" dt="2022-10-03T07:23:38.597" v="327" actId="478"/>
          <ac:cxnSpMkLst>
            <pc:docMk/>
            <pc:sldMk cId="1514826349" sldId="362"/>
            <ac:cxnSpMk id="46" creationId="{CC7E24CB-3A8A-4ADE-C090-5E2727393D1B}"/>
          </ac:cxnSpMkLst>
        </pc:cxnChg>
        <pc:cxnChg chg="del mod">
          <ac:chgData name="Allie Pfleger" userId="7701ca9aa713607d" providerId="LiveId" clId="{DB1A4352-6B54-4DAE-BD5A-DD9C72B496D4}" dt="2022-10-03T07:23:38.597" v="327" actId="478"/>
          <ac:cxnSpMkLst>
            <pc:docMk/>
            <pc:sldMk cId="1514826349" sldId="362"/>
            <ac:cxnSpMk id="48" creationId="{1383D512-321C-37BB-990A-B4FFA64ED3FA}"/>
          </ac:cxnSpMkLst>
        </pc:cxnChg>
        <pc:cxnChg chg="del mod">
          <ac:chgData name="Allie Pfleger" userId="7701ca9aa713607d" providerId="LiveId" clId="{DB1A4352-6B54-4DAE-BD5A-DD9C72B496D4}" dt="2022-10-03T07:23:38.597" v="327" actId="478"/>
          <ac:cxnSpMkLst>
            <pc:docMk/>
            <pc:sldMk cId="1514826349" sldId="362"/>
            <ac:cxnSpMk id="50" creationId="{DED9E9BB-3B22-3762-5F30-598DE1DBC244}"/>
          </ac:cxnSpMkLst>
        </pc:cxnChg>
        <pc:cxnChg chg="del mod">
          <ac:chgData name="Allie Pfleger" userId="7701ca9aa713607d" providerId="LiveId" clId="{DB1A4352-6B54-4DAE-BD5A-DD9C72B496D4}" dt="2022-10-03T07:23:38.597" v="327" actId="478"/>
          <ac:cxnSpMkLst>
            <pc:docMk/>
            <pc:sldMk cId="1514826349" sldId="362"/>
            <ac:cxnSpMk id="53" creationId="{1413502C-DA4E-CF50-A7A0-F984F17EE7DB}"/>
          </ac:cxnSpMkLst>
        </pc:cxnChg>
      </pc:sldChg>
      <pc:sldChg chg="delSp modSp add mod">
        <pc:chgData name="Allie Pfleger" userId="7701ca9aa713607d" providerId="LiveId" clId="{DB1A4352-6B54-4DAE-BD5A-DD9C72B496D4}" dt="2022-10-03T07:27:31.366" v="374" actId="6549"/>
        <pc:sldMkLst>
          <pc:docMk/>
          <pc:sldMk cId="2562694840" sldId="363"/>
        </pc:sldMkLst>
        <pc:spChg chg="del">
          <ac:chgData name="Allie Pfleger" userId="7701ca9aa713607d" providerId="LiveId" clId="{DB1A4352-6B54-4DAE-BD5A-DD9C72B496D4}" dt="2022-10-03T07:27:19.906" v="370" actId="478"/>
          <ac:spMkLst>
            <pc:docMk/>
            <pc:sldMk cId="2562694840" sldId="363"/>
            <ac:spMk id="3" creationId="{05CE81D9-2E10-0E9D-089C-391763DD4DB1}"/>
          </ac:spMkLst>
        </pc:spChg>
        <pc:spChg chg="mod">
          <ac:chgData name="Allie Pfleger" userId="7701ca9aa713607d" providerId="LiveId" clId="{DB1A4352-6B54-4DAE-BD5A-DD9C72B496D4}" dt="2022-10-03T07:27:31.366" v="374" actId="6549"/>
          <ac:spMkLst>
            <pc:docMk/>
            <pc:sldMk cId="2562694840" sldId="363"/>
            <ac:spMk id="5" creationId="{D457CB86-B894-26FD-7788-FA806722E745}"/>
          </ac:spMkLst>
        </pc:spChg>
      </pc:sldChg>
      <pc:sldChg chg="addSp modSp add mod">
        <pc:chgData name="Allie Pfleger" userId="7701ca9aa713607d" providerId="LiveId" clId="{DB1A4352-6B54-4DAE-BD5A-DD9C72B496D4}" dt="2022-10-03T07:27:53.462" v="378" actId="1076"/>
        <pc:sldMkLst>
          <pc:docMk/>
          <pc:sldMk cId="1705248760" sldId="364"/>
        </pc:sldMkLst>
        <pc:spChg chg="add mod">
          <ac:chgData name="Allie Pfleger" userId="7701ca9aa713607d" providerId="LiveId" clId="{DB1A4352-6B54-4DAE-BD5A-DD9C72B496D4}" dt="2022-10-03T07:27:53.462" v="378" actId="1076"/>
          <ac:spMkLst>
            <pc:docMk/>
            <pc:sldMk cId="1705248760" sldId="364"/>
            <ac:spMk id="3" creationId="{F99370CE-7DEB-51D2-6A9C-AFF60FC7B95E}"/>
          </ac:spMkLst>
        </pc:spChg>
      </pc:sldChg>
      <pc:sldChg chg="modSp add mod">
        <pc:chgData name="Allie Pfleger" userId="7701ca9aa713607d" providerId="LiveId" clId="{DB1A4352-6B54-4DAE-BD5A-DD9C72B496D4}" dt="2022-10-03T07:53:18.218" v="659" actId="207"/>
        <pc:sldMkLst>
          <pc:docMk/>
          <pc:sldMk cId="372257132" sldId="365"/>
        </pc:sldMkLst>
        <pc:spChg chg="mod">
          <ac:chgData name="Allie Pfleger" userId="7701ca9aa713607d" providerId="LiveId" clId="{DB1A4352-6B54-4DAE-BD5A-DD9C72B496D4}" dt="2022-10-03T07:53:18.218" v="659" actId="207"/>
          <ac:spMkLst>
            <pc:docMk/>
            <pc:sldMk cId="372257132" sldId="365"/>
            <ac:spMk id="3" creationId="{F99370CE-7DEB-51D2-6A9C-AFF60FC7B95E}"/>
          </ac:spMkLst>
        </pc:spChg>
      </pc:sldChg>
      <pc:sldChg chg="add del">
        <pc:chgData name="Allie Pfleger" userId="7701ca9aa713607d" providerId="LiveId" clId="{DB1A4352-6B54-4DAE-BD5A-DD9C72B496D4}" dt="2022-10-03T07:32:20.094" v="406" actId="47"/>
        <pc:sldMkLst>
          <pc:docMk/>
          <pc:sldMk cId="3986382989" sldId="366"/>
        </pc:sldMkLst>
      </pc:sldChg>
      <pc:sldChg chg="modSp add mod">
        <pc:chgData name="Allie Pfleger" userId="7701ca9aa713607d" providerId="LiveId" clId="{DB1A4352-6B54-4DAE-BD5A-DD9C72B496D4}" dt="2022-10-03T07:57:22.165" v="697" actId="20577"/>
        <pc:sldMkLst>
          <pc:docMk/>
          <pc:sldMk cId="382922559" sldId="367"/>
        </pc:sldMkLst>
        <pc:spChg chg="mod">
          <ac:chgData name="Allie Pfleger" userId="7701ca9aa713607d" providerId="LiveId" clId="{DB1A4352-6B54-4DAE-BD5A-DD9C72B496D4}" dt="2022-10-03T07:57:22.165" v="697" actId="20577"/>
          <ac:spMkLst>
            <pc:docMk/>
            <pc:sldMk cId="382922559" sldId="367"/>
            <ac:spMk id="5" creationId="{D457CB86-B894-26FD-7788-FA806722E745}"/>
          </ac:spMkLst>
        </pc:spChg>
      </pc:sldChg>
      <pc:sldChg chg="addSp modSp add mod">
        <pc:chgData name="Allie Pfleger" userId="7701ca9aa713607d" providerId="LiveId" clId="{DB1A4352-6B54-4DAE-BD5A-DD9C72B496D4}" dt="2022-10-03T07:57:11.556" v="695" actId="20577"/>
        <pc:sldMkLst>
          <pc:docMk/>
          <pc:sldMk cId="3940433530" sldId="368"/>
        </pc:sldMkLst>
        <pc:spChg chg="add mod">
          <ac:chgData name="Allie Pfleger" userId="7701ca9aa713607d" providerId="LiveId" clId="{DB1A4352-6B54-4DAE-BD5A-DD9C72B496D4}" dt="2022-10-03T07:31:56.510" v="402" actId="207"/>
          <ac:spMkLst>
            <pc:docMk/>
            <pc:sldMk cId="3940433530" sldId="368"/>
            <ac:spMk id="3" creationId="{E6103976-8742-D1B6-7909-984AC83358CA}"/>
          </ac:spMkLst>
        </pc:spChg>
        <pc:spChg chg="mod">
          <ac:chgData name="Allie Pfleger" userId="7701ca9aa713607d" providerId="LiveId" clId="{DB1A4352-6B54-4DAE-BD5A-DD9C72B496D4}" dt="2022-10-03T07:57:11.556" v="695" actId="20577"/>
          <ac:spMkLst>
            <pc:docMk/>
            <pc:sldMk cId="3940433530" sldId="368"/>
            <ac:spMk id="5" creationId="{D457CB86-B894-26FD-7788-FA806722E745}"/>
          </ac:spMkLst>
        </pc:spChg>
      </pc:sldChg>
      <pc:sldChg chg="modSp add mod">
        <pc:chgData name="Allie Pfleger" userId="7701ca9aa713607d" providerId="LiveId" clId="{DB1A4352-6B54-4DAE-BD5A-DD9C72B496D4}" dt="2022-10-03T07:57:17.473" v="696" actId="20577"/>
        <pc:sldMkLst>
          <pc:docMk/>
          <pc:sldMk cId="2532516279" sldId="369"/>
        </pc:sldMkLst>
        <pc:spChg chg="mod">
          <ac:chgData name="Allie Pfleger" userId="7701ca9aa713607d" providerId="LiveId" clId="{DB1A4352-6B54-4DAE-BD5A-DD9C72B496D4}" dt="2022-10-03T07:32:03.434" v="404" actId="20577"/>
          <ac:spMkLst>
            <pc:docMk/>
            <pc:sldMk cId="2532516279" sldId="369"/>
            <ac:spMk id="3" creationId="{E6103976-8742-D1B6-7909-984AC83358CA}"/>
          </ac:spMkLst>
        </pc:spChg>
        <pc:spChg chg="mod">
          <ac:chgData name="Allie Pfleger" userId="7701ca9aa713607d" providerId="LiveId" clId="{DB1A4352-6B54-4DAE-BD5A-DD9C72B496D4}" dt="2022-10-03T07:57:17.473" v="696" actId="20577"/>
          <ac:spMkLst>
            <pc:docMk/>
            <pc:sldMk cId="2532516279" sldId="369"/>
            <ac:spMk id="5" creationId="{D457CB86-B894-26FD-7788-FA806722E745}"/>
          </ac:spMkLst>
        </pc:spChg>
      </pc:sldChg>
      <pc:sldChg chg="addSp modSp add mod">
        <pc:chgData name="Allie Pfleger" userId="7701ca9aa713607d" providerId="LiveId" clId="{DB1A4352-6B54-4DAE-BD5A-DD9C72B496D4}" dt="2022-10-03T07:56:39.783" v="689" actId="20577"/>
        <pc:sldMkLst>
          <pc:docMk/>
          <pc:sldMk cId="2368384243" sldId="370"/>
        </pc:sldMkLst>
        <pc:spChg chg="add mod">
          <ac:chgData name="Allie Pfleger" userId="7701ca9aa713607d" providerId="LiveId" clId="{DB1A4352-6B54-4DAE-BD5A-DD9C72B496D4}" dt="2022-10-03T07:45:05.604" v="576" actId="20577"/>
          <ac:spMkLst>
            <pc:docMk/>
            <pc:sldMk cId="2368384243" sldId="370"/>
            <ac:spMk id="4" creationId="{C5D0EE99-A8CD-BDBD-E4F8-22A708704A24}"/>
          </ac:spMkLst>
        </pc:spChg>
        <pc:spChg chg="mod">
          <ac:chgData name="Allie Pfleger" userId="7701ca9aa713607d" providerId="LiveId" clId="{DB1A4352-6B54-4DAE-BD5A-DD9C72B496D4}" dt="2022-10-03T07:56:39.783" v="689" actId="20577"/>
          <ac:spMkLst>
            <pc:docMk/>
            <pc:sldMk cId="2368384243" sldId="370"/>
            <ac:spMk id="5" creationId="{D457CB86-B894-26FD-7788-FA806722E745}"/>
          </ac:spMkLst>
        </pc:spChg>
        <pc:spChg chg="add mod">
          <ac:chgData name="Allie Pfleger" userId="7701ca9aa713607d" providerId="LiveId" clId="{DB1A4352-6B54-4DAE-BD5A-DD9C72B496D4}" dt="2022-10-03T07:43:11.828" v="555" actId="20577"/>
          <ac:spMkLst>
            <pc:docMk/>
            <pc:sldMk cId="2368384243" sldId="370"/>
            <ac:spMk id="6" creationId="{14FB038E-68C3-074F-D00F-A89BC9DA74D9}"/>
          </ac:spMkLst>
        </pc:spChg>
      </pc:sldChg>
      <pc:sldChg chg="modSp add">
        <pc:chgData name="Allie Pfleger" userId="7701ca9aa713607d" providerId="LiveId" clId="{DB1A4352-6B54-4DAE-BD5A-DD9C72B496D4}" dt="2022-10-03T07:56:43.908" v="690" actId="20577"/>
        <pc:sldMkLst>
          <pc:docMk/>
          <pc:sldMk cId="1479195769" sldId="371"/>
        </pc:sldMkLst>
        <pc:spChg chg="mod">
          <ac:chgData name="Allie Pfleger" userId="7701ca9aa713607d" providerId="LiveId" clId="{DB1A4352-6B54-4DAE-BD5A-DD9C72B496D4}" dt="2022-10-03T07:45:22.589" v="582" actId="20577"/>
          <ac:spMkLst>
            <pc:docMk/>
            <pc:sldMk cId="1479195769" sldId="371"/>
            <ac:spMk id="4" creationId="{C5D0EE99-A8CD-BDBD-E4F8-22A708704A24}"/>
          </ac:spMkLst>
        </pc:spChg>
        <pc:spChg chg="mod">
          <ac:chgData name="Allie Pfleger" userId="7701ca9aa713607d" providerId="LiveId" clId="{DB1A4352-6B54-4DAE-BD5A-DD9C72B496D4}" dt="2022-10-03T07:56:43.908" v="690" actId="20577"/>
          <ac:spMkLst>
            <pc:docMk/>
            <pc:sldMk cId="1479195769" sldId="371"/>
            <ac:spMk id="5" creationId="{D457CB86-B894-26FD-7788-FA806722E745}"/>
          </ac:spMkLst>
        </pc:spChg>
        <pc:spChg chg="mod">
          <ac:chgData name="Allie Pfleger" userId="7701ca9aa713607d" providerId="LiveId" clId="{DB1A4352-6B54-4DAE-BD5A-DD9C72B496D4}" dt="2022-10-03T07:43:37.904" v="557" actId="20577"/>
          <ac:spMkLst>
            <pc:docMk/>
            <pc:sldMk cId="1479195769" sldId="371"/>
            <ac:spMk id="6" creationId="{14FB038E-68C3-074F-D00F-A89BC9DA74D9}"/>
          </ac:spMkLst>
        </pc:spChg>
      </pc:sldChg>
      <pc:sldChg chg="modSp add">
        <pc:chgData name="Allie Pfleger" userId="7701ca9aa713607d" providerId="LiveId" clId="{DB1A4352-6B54-4DAE-BD5A-DD9C72B496D4}" dt="2022-10-03T07:56:50.742" v="691" actId="20577"/>
        <pc:sldMkLst>
          <pc:docMk/>
          <pc:sldMk cId="1773066357" sldId="372"/>
        </pc:sldMkLst>
        <pc:spChg chg="mod">
          <ac:chgData name="Allie Pfleger" userId="7701ca9aa713607d" providerId="LiveId" clId="{DB1A4352-6B54-4DAE-BD5A-DD9C72B496D4}" dt="2022-10-03T07:45:34.512" v="588" actId="20577"/>
          <ac:spMkLst>
            <pc:docMk/>
            <pc:sldMk cId="1773066357" sldId="372"/>
            <ac:spMk id="4" creationId="{C5D0EE99-A8CD-BDBD-E4F8-22A708704A24}"/>
          </ac:spMkLst>
        </pc:spChg>
        <pc:spChg chg="mod">
          <ac:chgData name="Allie Pfleger" userId="7701ca9aa713607d" providerId="LiveId" clId="{DB1A4352-6B54-4DAE-BD5A-DD9C72B496D4}" dt="2022-10-03T07:56:50.742" v="691" actId="20577"/>
          <ac:spMkLst>
            <pc:docMk/>
            <pc:sldMk cId="1773066357" sldId="372"/>
            <ac:spMk id="5" creationId="{D457CB86-B894-26FD-7788-FA806722E745}"/>
          </ac:spMkLst>
        </pc:spChg>
        <pc:spChg chg="mod">
          <ac:chgData name="Allie Pfleger" userId="7701ca9aa713607d" providerId="LiveId" clId="{DB1A4352-6B54-4DAE-BD5A-DD9C72B496D4}" dt="2022-10-03T07:43:44.185" v="559" actId="20577"/>
          <ac:spMkLst>
            <pc:docMk/>
            <pc:sldMk cId="1773066357" sldId="372"/>
            <ac:spMk id="6" creationId="{14FB038E-68C3-074F-D00F-A89BC9DA74D9}"/>
          </ac:spMkLst>
        </pc:spChg>
      </pc:sldChg>
      <pc:sldChg chg="delSp modSp add mod">
        <pc:chgData name="Allie Pfleger" userId="7701ca9aa713607d" providerId="LiveId" clId="{DB1A4352-6B54-4DAE-BD5A-DD9C72B496D4}" dt="2022-10-03T07:56:59.275" v="692" actId="20577"/>
        <pc:sldMkLst>
          <pc:docMk/>
          <pc:sldMk cId="1343760351" sldId="373"/>
        </pc:sldMkLst>
        <pc:spChg chg="mod">
          <ac:chgData name="Allie Pfleger" userId="7701ca9aa713607d" providerId="LiveId" clId="{DB1A4352-6B54-4DAE-BD5A-DD9C72B496D4}" dt="2022-10-03T07:44:42.628" v="568" actId="20577"/>
          <ac:spMkLst>
            <pc:docMk/>
            <pc:sldMk cId="1343760351" sldId="373"/>
            <ac:spMk id="4" creationId="{C5D0EE99-A8CD-BDBD-E4F8-22A708704A24}"/>
          </ac:spMkLst>
        </pc:spChg>
        <pc:spChg chg="mod">
          <ac:chgData name="Allie Pfleger" userId="7701ca9aa713607d" providerId="LiveId" clId="{DB1A4352-6B54-4DAE-BD5A-DD9C72B496D4}" dt="2022-10-03T07:56:59.275" v="692" actId="20577"/>
          <ac:spMkLst>
            <pc:docMk/>
            <pc:sldMk cId="1343760351" sldId="373"/>
            <ac:spMk id="5" creationId="{D457CB86-B894-26FD-7788-FA806722E745}"/>
          </ac:spMkLst>
        </pc:spChg>
        <pc:spChg chg="del">
          <ac:chgData name="Allie Pfleger" userId="7701ca9aa713607d" providerId="LiveId" clId="{DB1A4352-6B54-4DAE-BD5A-DD9C72B496D4}" dt="2022-10-03T07:45:48.227" v="589" actId="478"/>
          <ac:spMkLst>
            <pc:docMk/>
            <pc:sldMk cId="1343760351" sldId="373"/>
            <ac:spMk id="6" creationId="{14FB038E-68C3-074F-D00F-A89BC9DA74D9}"/>
          </ac:spMkLst>
        </pc:spChg>
      </pc:sldChg>
      <pc:sldChg chg="delSp modSp add mod">
        <pc:chgData name="Allie Pfleger" userId="7701ca9aa713607d" providerId="LiveId" clId="{DB1A4352-6B54-4DAE-BD5A-DD9C72B496D4}" dt="2022-10-03T07:57:03.493" v="693" actId="20577"/>
        <pc:sldMkLst>
          <pc:docMk/>
          <pc:sldMk cId="567214283" sldId="374"/>
        </pc:sldMkLst>
        <pc:spChg chg="mod">
          <ac:chgData name="Allie Pfleger" userId="7701ca9aa713607d" providerId="LiveId" clId="{DB1A4352-6B54-4DAE-BD5A-DD9C72B496D4}" dt="2022-10-03T07:46:02.082" v="592" actId="6549"/>
          <ac:spMkLst>
            <pc:docMk/>
            <pc:sldMk cId="567214283" sldId="374"/>
            <ac:spMk id="4" creationId="{C5D0EE99-A8CD-BDBD-E4F8-22A708704A24}"/>
          </ac:spMkLst>
        </pc:spChg>
        <pc:spChg chg="mod">
          <ac:chgData name="Allie Pfleger" userId="7701ca9aa713607d" providerId="LiveId" clId="{DB1A4352-6B54-4DAE-BD5A-DD9C72B496D4}" dt="2022-10-03T07:57:03.493" v="693" actId="20577"/>
          <ac:spMkLst>
            <pc:docMk/>
            <pc:sldMk cId="567214283" sldId="374"/>
            <ac:spMk id="5" creationId="{D457CB86-B894-26FD-7788-FA806722E745}"/>
          </ac:spMkLst>
        </pc:spChg>
        <pc:spChg chg="del">
          <ac:chgData name="Allie Pfleger" userId="7701ca9aa713607d" providerId="LiveId" clId="{DB1A4352-6B54-4DAE-BD5A-DD9C72B496D4}" dt="2022-10-03T07:45:58.161" v="591" actId="478"/>
          <ac:spMkLst>
            <pc:docMk/>
            <pc:sldMk cId="567214283" sldId="374"/>
            <ac:spMk id="6" creationId="{14FB038E-68C3-074F-D00F-A89BC9DA74D9}"/>
          </ac:spMkLst>
        </pc:spChg>
      </pc:sldChg>
      <pc:sldChg chg="modSp add mod">
        <pc:chgData name="Allie Pfleger" userId="7701ca9aa713607d" providerId="LiveId" clId="{DB1A4352-6B54-4DAE-BD5A-DD9C72B496D4}" dt="2022-10-03T07:56:34.315" v="688" actId="20577"/>
        <pc:sldMkLst>
          <pc:docMk/>
          <pc:sldMk cId="3630174549" sldId="375"/>
        </pc:sldMkLst>
        <pc:spChg chg="mod">
          <ac:chgData name="Allie Pfleger" userId="7701ca9aa713607d" providerId="LiveId" clId="{DB1A4352-6B54-4DAE-BD5A-DD9C72B496D4}" dt="2022-10-03T07:49:22.722" v="607" actId="20577"/>
          <ac:spMkLst>
            <pc:docMk/>
            <pc:sldMk cId="3630174549" sldId="375"/>
            <ac:spMk id="4" creationId="{C5D0EE99-A8CD-BDBD-E4F8-22A708704A24}"/>
          </ac:spMkLst>
        </pc:spChg>
        <pc:spChg chg="mod">
          <ac:chgData name="Allie Pfleger" userId="7701ca9aa713607d" providerId="LiveId" clId="{DB1A4352-6B54-4DAE-BD5A-DD9C72B496D4}" dt="2022-10-03T07:56:34.315" v="688" actId="20577"/>
          <ac:spMkLst>
            <pc:docMk/>
            <pc:sldMk cId="3630174549" sldId="375"/>
            <ac:spMk id="5" creationId="{D457CB86-B894-26FD-7788-FA806722E745}"/>
          </ac:spMkLst>
        </pc:spChg>
      </pc:sldChg>
      <pc:sldChg chg="modSp add mod">
        <pc:chgData name="Allie Pfleger" userId="7701ca9aa713607d" providerId="LiveId" clId="{DB1A4352-6B54-4DAE-BD5A-DD9C72B496D4}" dt="2022-10-03T07:56:30.529" v="687" actId="20577"/>
        <pc:sldMkLst>
          <pc:docMk/>
          <pc:sldMk cId="1936447226" sldId="376"/>
        </pc:sldMkLst>
        <pc:spChg chg="mod">
          <ac:chgData name="Allie Pfleger" userId="7701ca9aa713607d" providerId="LiveId" clId="{DB1A4352-6B54-4DAE-BD5A-DD9C72B496D4}" dt="2022-10-03T07:54:55.228" v="671"/>
          <ac:spMkLst>
            <pc:docMk/>
            <pc:sldMk cId="1936447226" sldId="376"/>
            <ac:spMk id="4" creationId="{C5D0EE99-A8CD-BDBD-E4F8-22A708704A24}"/>
          </ac:spMkLst>
        </pc:spChg>
        <pc:spChg chg="mod">
          <ac:chgData name="Allie Pfleger" userId="7701ca9aa713607d" providerId="LiveId" clId="{DB1A4352-6B54-4DAE-BD5A-DD9C72B496D4}" dt="2022-10-03T07:56:30.529" v="687" actId="20577"/>
          <ac:spMkLst>
            <pc:docMk/>
            <pc:sldMk cId="1936447226" sldId="376"/>
            <ac:spMk id="5" creationId="{D457CB86-B894-26FD-7788-FA806722E745}"/>
          </ac:spMkLst>
        </pc:spChg>
      </pc:sldChg>
      <pc:sldChg chg="modSp add mod">
        <pc:chgData name="Allie Pfleger" userId="7701ca9aa713607d" providerId="LiveId" clId="{DB1A4352-6B54-4DAE-BD5A-DD9C72B496D4}" dt="2022-10-03T07:56:26.122" v="686" actId="20577"/>
        <pc:sldMkLst>
          <pc:docMk/>
          <pc:sldMk cId="3131249062" sldId="377"/>
        </pc:sldMkLst>
        <pc:spChg chg="mod">
          <ac:chgData name="Allie Pfleger" userId="7701ca9aa713607d" providerId="LiveId" clId="{DB1A4352-6B54-4DAE-BD5A-DD9C72B496D4}" dt="2022-10-03T07:50:09.016" v="628" actId="20577"/>
          <ac:spMkLst>
            <pc:docMk/>
            <pc:sldMk cId="3131249062" sldId="377"/>
            <ac:spMk id="4" creationId="{C5D0EE99-A8CD-BDBD-E4F8-22A708704A24}"/>
          </ac:spMkLst>
        </pc:spChg>
        <pc:spChg chg="mod">
          <ac:chgData name="Allie Pfleger" userId="7701ca9aa713607d" providerId="LiveId" clId="{DB1A4352-6B54-4DAE-BD5A-DD9C72B496D4}" dt="2022-10-03T07:56:26.122" v="686" actId="20577"/>
          <ac:spMkLst>
            <pc:docMk/>
            <pc:sldMk cId="3131249062" sldId="377"/>
            <ac:spMk id="5" creationId="{D457CB86-B894-26FD-7788-FA806722E745}"/>
          </ac:spMkLst>
        </pc:spChg>
      </pc:sldChg>
      <pc:sldChg chg="modSp add mod">
        <pc:chgData name="Allie Pfleger" userId="7701ca9aa713607d" providerId="LiveId" clId="{DB1A4352-6B54-4DAE-BD5A-DD9C72B496D4}" dt="2022-10-03T07:56:19.202" v="685" actId="20577"/>
        <pc:sldMkLst>
          <pc:docMk/>
          <pc:sldMk cId="2570522869" sldId="378"/>
        </pc:sldMkLst>
        <pc:spChg chg="mod">
          <ac:chgData name="Allie Pfleger" userId="7701ca9aa713607d" providerId="LiveId" clId="{DB1A4352-6B54-4DAE-BD5A-DD9C72B496D4}" dt="2022-10-03T07:55:33.362" v="684" actId="20577"/>
          <ac:spMkLst>
            <pc:docMk/>
            <pc:sldMk cId="2570522869" sldId="378"/>
            <ac:spMk id="4" creationId="{C5D0EE99-A8CD-BDBD-E4F8-22A708704A24}"/>
          </ac:spMkLst>
        </pc:spChg>
        <pc:spChg chg="mod">
          <ac:chgData name="Allie Pfleger" userId="7701ca9aa713607d" providerId="LiveId" clId="{DB1A4352-6B54-4DAE-BD5A-DD9C72B496D4}" dt="2022-10-03T07:56:19.202" v="685" actId="20577"/>
          <ac:spMkLst>
            <pc:docMk/>
            <pc:sldMk cId="2570522869" sldId="378"/>
            <ac:spMk id="5" creationId="{D457CB86-B894-26FD-7788-FA806722E745}"/>
          </ac:spMkLst>
        </pc:spChg>
      </pc:sldChg>
      <pc:sldChg chg="addSp modSp new mod modClrScheme chgLayout">
        <pc:chgData name="Allie Pfleger" userId="7701ca9aa713607d" providerId="LiveId" clId="{DB1A4352-6B54-4DAE-BD5A-DD9C72B496D4}" dt="2022-10-03T07:51:30.403" v="654" actId="20577"/>
        <pc:sldMkLst>
          <pc:docMk/>
          <pc:sldMk cId="4255309600" sldId="379"/>
        </pc:sldMkLst>
        <pc:spChg chg="add mod">
          <ac:chgData name="Allie Pfleger" userId="7701ca9aa713607d" providerId="LiveId" clId="{DB1A4352-6B54-4DAE-BD5A-DD9C72B496D4}" dt="2022-10-03T07:51:30.403" v="654" actId="20577"/>
          <ac:spMkLst>
            <pc:docMk/>
            <pc:sldMk cId="4255309600" sldId="379"/>
            <ac:spMk id="2" creationId="{2C58B6EA-1B42-06FD-715A-3BA7E2EB4F3A}"/>
          </ac:spMkLst>
        </pc:spChg>
        <pc:spChg chg="add mod">
          <ac:chgData name="Allie Pfleger" userId="7701ca9aa713607d" providerId="LiveId" clId="{DB1A4352-6B54-4DAE-BD5A-DD9C72B496D4}" dt="2022-10-03T07:51:23.337" v="635"/>
          <ac:spMkLst>
            <pc:docMk/>
            <pc:sldMk cId="4255309600" sldId="379"/>
            <ac:spMk id="3" creationId="{A9F2599B-EB0D-9A39-C0EB-4705F2350AED}"/>
          </ac:spMkLst>
        </pc:spChg>
      </pc:sldChg>
      <pc:sldChg chg="delSp modSp add mod">
        <pc:chgData name="Allie Pfleger" userId="7701ca9aa713607d" providerId="LiveId" clId="{DB1A4352-6B54-4DAE-BD5A-DD9C72B496D4}" dt="2022-10-03T07:57:07.331" v="694" actId="20577"/>
        <pc:sldMkLst>
          <pc:docMk/>
          <pc:sldMk cId="3336609022" sldId="380"/>
        </pc:sldMkLst>
        <pc:spChg chg="del">
          <ac:chgData name="Allie Pfleger" userId="7701ca9aa713607d" providerId="LiveId" clId="{DB1A4352-6B54-4DAE-BD5A-DD9C72B496D4}" dt="2022-10-03T07:52:01.752" v="657" actId="478"/>
          <ac:spMkLst>
            <pc:docMk/>
            <pc:sldMk cId="3336609022" sldId="380"/>
            <ac:spMk id="4" creationId="{C5D0EE99-A8CD-BDBD-E4F8-22A708704A24}"/>
          </ac:spMkLst>
        </pc:spChg>
        <pc:spChg chg="mod">
          <ac:chgData name="Allie Pfleger" userId="7701ca9aa713607d" providerId="LiveId" clId="{DB1A4352-6B54-4DAE-BD5A-DD9C72B496D4}" dt="2022-10-03T07:57:07.331" v="694" actId="20577"/>
          <ac:spMkLst>
            <pc:docMk/>
            <pc:sldMk cId="3336609022" sldId="380"/>
            <ac:spMk id="5" creationId="{D457CB86-B894-26FD-7788-FA806722E745}"/>
          </ac:spMkLst>
        </pc:spChg>
      </pc:sldChg>
      <pc:sldMasterChg chg="del delSldLayout">
        <pc:chgData name="Allie Pfleger" userId="7701ca9aa713607d" providerId="LiveId" clId="{DB1A4352-6B54-4DAE-BD5A-DD9C72B496D4}" dt="2022-10-03T07:51:34.225" v="655" actId="47"/>
        <pc:sldMasterMkLst>
          <pc:docMk/>
          <pc:sldMasterMk cId="0" sldId="2147483672"/>
        </pc:sldMasterMkLst>
        <pc:sldLayoutChg chg="del">
          <pc:chgData name="Allie Pfleger" userId="7701ca9aa713607d" providerId="LiveId" clId="{DB1A4352-6B54-4DAE-BD5A-DD9C72B496D4}" dt="2022-10-03T07:51:34.225" v="655" actId="47"/>
          <pc:sldLayoutMkLst>
            <pc:docMk/>
            <pc:sldMasterMk cId="0" sldId="2147483672"/>
            <pc:sldLayoutMk cId="0" sldId="2147483659"/>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1"/>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2"/>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3"/>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4"/>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5"/>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6"/>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7"/>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8"/>
          </pc:sldLayoutMkLst>
        </pc:sldLayoutChg>
        <pc:sldLayoutChg chg="del">
          <pc:chgData name="Allie Pfleger" userId="7701ca9aa713607d" providerId="LiveId" clId="{DB1A4352-6B54-4DAE-BD5A-DD9C72B496D4}" dt="2022-10-03T07:51:34.225" v="655" actId="47"/>
          <pc:sldLayoutMkLst>
            <pc:docMk/>
            <pc:sldMasterMk cId="0" sldId="2147483672"/>
            <pc:sldLayoutMk cId="0" sldId="2147483669"/>
          </pc:sldLayoutMkLst>
        </pc:sldLayoutChg>
        <pc:sldLayoutChg chg="del">
          <pc:chgData name="Allie Pfleger" userId="7701ca9aa713607d" providerId="LiveId" clId="{DB1A4352-6B54-4DAE-BD5A-DD9C72B496D4}" dt="2022-10-03T07:50:32.204" v="632" actId="47"/>
          <pc:sldLayoutMkLst>
            <pc:docMk/>
            <pc:sldMasterMk cId="0" sldId="2147483672"/>
            <pc:sldLayoutMk cId="0" sldId="2147483670"/>
          </pc:sldLayoutMkLst>
        </pc:sldLayoutChg>
      </pc:sldMasterChg>
    </pc:docChg>
  </pc:docChgLst>
  <pc:docChgLst>
    <pc:chgData name="Allie Pfleger" userId="7701ca9aa713607d" providerId="LiveId" clId="{71E99C0D-D949-419D-B119-4C6E0DDE0749}"/>
    <pc:docChg chg="undo redo custSel addSld delSld modSld sldOrd addSection delSection modSection">
      <pc:chgData name="Allie Pfleger" userId="7701ca9aa713607d" providerId="LiveId" clId="{71E99C0D-D949-419D-B119-4C6E0DDE0749}" dt="2022-10-12T04:18:44.452" v="8312" actId="20577"/>
      <pc:docMkLst>
        <pc:docMk/>
      </pc:docMkLst>
      <pc:sldChg chg="modSp mod modNotesTx">
        <pc:chgData name="Allie Pfleger" userId="7701ca9aa713607d" providerId="LiveId" clId="{71E99C0D-D949-419D-B119-4C6E0DDE0749}" dt="2022-10-10T19:39:14.487" v="2194" actId="255"/>
        <pc:sldMkLst>
          <pc:docMk/>
          <pc:sldMk cId="0" sldId="315"/>
        </pc:sldMkLst>
        <pc:spChg chg="mod">
          <ac:chgData name="Allie Pfleger" userId="7701ca9aa713607d" providerId="LiveId" clId="{71E99C0D-D949-419D-B119-4C6E0DDE0749}" dt="2022-10-10T19:39:14.487" v="2194" actId="255"/>
          <ac:spMkLst>
            <pc:docMk/>
            <pc:sldMk cId="0" sldId="315"/>
            <ac:spMk id="111" creationId="{00000000-0000-0000-0000-000000000000}"/>
          </ac:spMkLst>
        </pc:spChg>
      </pc:sldChg>
      <pc:sldChg chg="modSp mod">
        <pc:chgData name="Allie Pfleger" userId="7701ca9aa713607d" providerId="LiveId" clId="{71E99C0D-D949-419D-B119-4C6E0DDE0749}" dt="2022-10-11T21:52:24.880" v="7599" actId="20577"/>
        <pc:sldMkLst>
          <pc:docMk/>
          <pc:sldMk cId="2235408715" sldId="316"/>
        </pc:sldMkLst>
        <pc:spChg chg="mod">
          <ac:chgData name="Allie Pfleger" userId="7701ca9aa713607d" providerId="LiveId" clId="{71E99C0D-D949-419D-B119-4C6E0DDE0749}" dt="2022-10-11T21:52:24.880" v="7599" actId="20577"/>
          <ac:spMkLst>
            <pc:docMk/>
            <pc:sldMk cId="2235408715" sldId="316"/>
            <ac:spMk id="3" creationId="{40357285-116C-D9E9-8114-1A4EC2B59A7E}"/>
          </ac:spMkLst>
        </pc:spChg>
      </pc:sldChg>
      <pc:sldChg chg="modSp mod modNotesTx">
        <pc:chgData name="Allie Pfleger" userId="7701ca9aa713607d" providerId="LiveId" clId="{71E99C0D-D949-419D-B119-4C6E0DDE0749}" dt="2022-10-10T22:17:54.557" v="5701" actId="20577"/>
        <pc:sldMkLst>
          <pc:docMk/>
          <pc:sldMk cId="1891048965" sldId="317"/>
        </pc:sldMkLst>
        <pc:spChg chg="mod">
          <ac:chgData name="Allie Pfleger" userId="7701ca9aa713607d" providerId="LiveId" clId="{71E99C0D-D949-419D-B119-4C6E0DDE0749}" dt="2022-10-10T19:39:20.940" v="2195" actId="255"/>
          <ac:spMkLst>
            <pc:docMk/>
            <pc:sldMk cId="1891048965" sldId="317"/>
            <ac:spMk id="111" creationId="{00000000-0000-0000-0000-000000000000}"/>
          </ac:spMkLst>
        </pc:spChg>
      </pc:sldChg>
      <pc:sldChg chg="modSp del mod">
        <pc:chgData name="Allie Pfleger" userId="7701ca9aa713607d" providerId="LiveId" clId="{71E99C0D-D949-419D-B119-4C6E0DDE0749}" dt="2022-10-10T19:05:09.566" v="1160" actId="47"/>
        <pc:sldMkLst>
          <pc:docMk/>
          <pc:sldMk cId="1880349108" sldId="318"/>
        </pc:sldMkLst>
        <pc:spChg chg="mod">
          <ac:chgData name="Allie Pfleger" userId="7701ca9aa713607d" providerId="LiveId" clId="{71E99C0D-D949-419D-B119-4C6E0DDE0749}" dt="2022-10-10T19:00:10.806" v="226" actId="20577"/>
          <ac:spMkLst>
            <pc:docMk/>
            <pc:sldMk cId="1880349108" sldId="318"/>
            <ac:spMk id="2" creationId="{6A491155-224A-BECE-21BE-E50EB40ED800}"/>
          </ac:spMkLst>
        </pc:spChg>
        <pc:spChg chg="mod">
          <ac:chgData name="Allie Pfleger" userId="7701ca9aa713607d" providerId="LiveId" clId="{71E99C0D-D949-419D-B119-4C6E0DDE0749}" dt="2022-10-10T19:00:15.637" v="229" actId="5793"/>
          <ac:spMkLst>
            <pc:docMk/>
            <pc:sldMk cId="1880349108" sldId="318"/>
            <ac:spMk id="3" creationId="{0417D5D2-C1F7-5FA5-0368-6326B91E97AD}"/>
          </ac:spMkLst>
        </pc:spChg>
      </pc:sldChg>
      <pc:sldChg chg="del">
        <pc:chgData name="Allie Pfleger" userId="7701ca9aa713607d" providerId="LiveId" clId="{71E99C0D-D949-419D-B119-4C6E0DDE0749}" dt="2022-10-10T19:08:01.183" v="1425" actId="47"/>
        <pc:sldMkLst>
          <pc:docMk/>
          <pc:sldMk cId="1692348163" sldId="320"/>
        </pc:sldMkLst>
      </pc:sldChg>
      <pc:sldChg chg="del">
        <pc:chgData name="Allie Pfleger" userId="7701ca9aa713607d" providerId="LiveId" clId="{71E99C0D-D949-419D-B119-4C6E0DDE0749}" dt="2022-10-10T19:43:50.766" v="2371" actId="18676"/>
        <pc:sldMkLst>
          <pc:docMk/>
          <pc:sldMk cId="705529731" sldId="321"/>
        </pc:sldMkLst>
      </pc:sldChg>
      <pc:sldChg chg="del">
        <pc:chgData name="Allie Pfleger" userId="7701ca9aa713607d" providerId="LiveId" clId="{71E99C0D-D949-419D-B119-4C6E0DDE0749}" dt="2022-10-10T19:08:18.749" v="1445" actId="47"/>
        <pc:sldMkLst>
          <pc:docMk/>
          <pc:sldMk cId="2699541241" sldId="322"/>
        </pc:sldMkLst>
      </pc:sldChg>
      <pc:sldChg chg="del">
        <pc:chgData name="Allie Pfleger" userId="7701ca9aa713607d" providerId="LiveId" clId="{71E99C0D-D949-419D-B119-4C6E0DDE0749}" dt="2022-10-10T19:43:50.766" v="2371" actId="18676"/>
        <pc:sldMkLst>
          <pc:docMk/>
          <pc:sldMk cId="2408137890" sldId="323"/>
        </pc:sldMkLst>
      </pc:sldChg>
      <pc:sldChg chg="del">
        <pc:chgData name="Allie Pfleger" userId="7701ca9aa713607d" providerId="LiveId" clId="{71E99C0D-D949-419D-B119-4C6E0DDE0749}" dt="2022-10-10T19:43:50.766" v="2371" actId="18676"/>
        <pc:sldMkLst>
          <pc:docMk/>
          <pc:sldMk cId="3150371622" sldId="324"/>
        </pc:sldMkLst>
      </pc:sldChg>
      <pc:sldChg chg="del">
        <pc:chgData name="Allie Pfleger" userId="7701ca9aa713607d" providerId="LiveId" clId="{71E99C0D-D949-419D-B119-4C6E0DDE0749}" dt="2022-10-10T19:43:50.766" v="2371" actId="18676"/>
        <pc:sldMkLst>
          <pc:docMk/>
          <pc:sldMk cId="3256499737" sldId="325"/>
        </pc:sldMkLst>
      </pc:sldChg>
      <pc:sldChg chg="del">
        <pc:chgData name="Allie Pfleger" userId="7701ca9aa713607d" providerId="LiveId" clId="{71E99C0D-D949-419D-B119-4C6E0DDE0749}" dt="2022-10-10T19:43:50.766" v="2371" actId="18676"/>
        <pc:sldMkLst>
          <pc:docMk/>
          <pc:sldMk cId="2344949587" sldId="326"/>
        </pc:sldMkLst>
      </pc:sldChg>
      <pc:sldChg chg="del">
        <pc:chgData name="Allie Pfleger" userId="7701ca9aa713607d" providerId="LiveId" clId="{71E99C0D-D949-419D-B119-4C6E0DDE0749}" dt="2022-10-10T19:43:50.766" v="2371" actId="18676"/>
        <pc:sldMkLst>
          <pc:docMk/>
          <pc:sldMk cId="247871575" sldId="327"/>
        </pc:sldMkLst>
      </pc:sldChg>
      <pc:sldChg chg="del">
        <pc:chgData name="Allie Pfleger" userId="7701ca9aa713607d" providerId="LiveId" clId="{71E99C0D-D949-419D-B119-4C6E0DDE0749}" dt="2022-10-10T19:43:50.766" v="2371" actId="18676"/>
        <pc:sldMkLst>
          <pc:docMk/>
          <pc:sldMk cId="1664910646" sldId="328"/>
        </pc:sldMkLst>
      </pc:sldChg>
      <pc:sldChg chg="del">
        <pc:chgData name="Allie Pfleger" userId="7701ca9aa713607d" providerId="LiveId" clId="{71E99C0D-D949-419D-B119-4C6E0DDE0749}" dt="2022-10-10T19:43:50.766" v="2371" actId="18676"/>
        <pc:sldMkLst>
          <pc:docMk/>
          <pc:sldMk cId="2071991101" sldId="329"/>
        </pc:sldMkLst>
      </pc:sldChg>
      <pc:sldChg chg="del">
        <pc:chgData name="Allie Pfleger" userId="7701ca9aa713607d" providerId="LiveId" clId="{71E99C0D-D949-419D-B119-4C6E0DDE0749}" dt="2022-10-10T19:43:50.766" v="2371" actId="18676"/>
        <pc:sldMkLst>
          <pc:docMk/>
          <pc:sldMk cId="3422864306" sldId="330"/>
        </pc:sldMkLst>
      </pc:sldChg>
      <pc:sldChg chg="del">
        <pc:chgData name="Allie Pfleger" userId="7701ca9aa713607d" providerId="LiveId" clId="{71E99C0D-D949-419D-B119-4C6E0DDE0749}" dt="2022-10-10T19:43:50.766" v="2371" actId="18676"/>
        <pc:sldMkLst>
          <pc:docMk/>
          <pc:sldMk cId="2998080480" sldId="331"/>
        </pc:sldMkLst>
      </pc:sldChg>
      <pc:sldChg chg="del">
        <pc:chgData name="Allie Pfleger" userId="7701ca9aa713607d" providerId="LiveId" clId="{71E99C0D-D949-419D-B119-4C6E0DDE0749}" dt="2022-10-10T19:08:06.617" v="1426" actId="47"/>
        <pc:sldMkLst>
          <pc:docMk/>
          <pc:sldMk cId="2712625066" sldId="332"/>
        </pc:sldMkLst>
      </pc:sldChg>
      <pc:sldChg chg="del">
        <pc:chgData name="Allie Pfleger" userId="7701ca9aa713607d" providerId="LiveId" clId="{71E99C0D-D949-419D-B119-4C6E0DDE0749}" dt="2022-10-10T19:08:07.642" v="1427" actId="47"/>
        <pc:sldMkLst>
          <pc:docMk/>
          <pc:sldMk cId="726763666" sldId="333"/>
        </pc:sldMkLst>
      </pc:sldChg>
      <pc:sldChg chg="del">
        <pc:chgData name="Allie Pfleger" userId="7701ca9aa713607d" providerId="LiveId" clId="{71E99C0D-D949-419D-B119-4C6E0DDE0749}" dt="2022-10-10T19:08:08.260" v="1428" actId="47"/>
        <pc:sldMkLst>
          <pc:docMk/>
          <pc:sldMk cId="2939023462" sldId="334"/>
        </pc:sldMkLst>
      </pc:sldChg>
      <pc:sldChg chg="del">
        <pc:chgData name="Allie Pfleger" userId="7701ca9aa713607d" providerId="LiveId" clId="{71E99C0D-D949-419D-B119-4C6E0DDE0749}" dt="2022-10-10T19:08:08.611" v="1429" actId="47"/>
        <pc:sldMkLst>
          <pc:docMk/>
          <pc:sldMk cId="4294689599" sldId="335"/>
        </pc:sldMkLst>
      </pc:sldChg>
      <pc:sldChg chg="del">
        <pc:chgData name="Allie Pfleger" userId="7701ca9aa713607d" providerId="LiveId" clId="{71E99C0D-D949-419D-B119-4C6E0DDE0749}" dt="2022-10-10T19:08:09.329" v="1431" actId="47"/>
        <pc:sldMkLst>
          <pc:docMk/>
          <pc:sldMk cId="2336512785" sldId="336"/>
        </pc:sldMkLst>
      </pc:sldChg>
      <pc:sldChg chg="del">
        <pc:chgData name="Allie Pfleger" userId="7701ca9aa713607d" providerId="LiveId" clId="{71E99C0D-D949-419D-B119-4C6E0DDE0749}" dt="2022-10-10T19:08:09.788" v="1432" actId="47"/>
        <pc:sldMkLst>
          <pc:docMk/>
          <pc:sldMk cId="29426715" sldId="337"/>
        </pc:sldMkLst>
      </pc:sldChg>
      <pc:sldChg chg="del">
        <pc:chgData name="Allie Pfleger" userId="7701ca9aa713607d" providerId="LiveId" clId="{71E99C0D-D949-419D-B119-4C6E0DDE0749}" dt="2022-10-10T19:08:10.192" v="1433" actId="47"/>
        <pc:sldMkLst>
          <pc:docMk/>
          <pc:sldMk cId="3961355590" sldId="338"/>
        </pc:sldMkLst>
      </pc:sldChg>
      <pc:sldChg chg="del">
        <pc:chgData name="Allie Pfleger" userId="7701ca9aa713607d" providerId="LiveId" clId="{71E99C0D-D949-419D-B119-4C6E0DDE0749}" dt="2022-10-10T19:08:10.622" v="1434" actId="47"/>
        <pc:sldMkLst>
          <pc:docMk/>
          <pc:sldMk cId="3304686539" sldId="339"/>
        </pc:sldMkLst>
      </pc:sldChg>
      <pc:sldChg chg="del">
        <pc:chgData name="Allie Pfleger" userId="7701ca9aa713607d" providerId="LiveId" clId="{71E99C0D-D949-419D-B119-4C6E0DDE0749}" dt="2022-10-10T19:08:10.989" v="1435" actId="47"/>
        <pc:sldMkLst>
          <pc:docMk/>
          <pc:sldMk cId="4011901513" sldId="340"/>
        </pc:sldMkLst>
      </pc:sldChg>
      <pc:sldChg chg="del">
        <pc:chgData name="Allie Pfleger" userId="7701ca9aa713607d" providerId="LiveId" clId="{71E99C0D-D949-419D-B119-4C6E0DDE0749}" dt="2022-10-10T19:08:11.361" v="1436" actId="47"/>
        <pc:sldMkLst>
          <pc:docMk/>
          <pc:sldMk cId="2558851832" sldId="341"/>
        </pc:sldMkLst>
      </pc:sldChg>
      <pc:sldChg chg="del">
        <pc:chgData name="Allie Pfleger" userId="7701ca9aa713607d" providerId="LiveId" clId="{71E99C0D-D949-419D-B119-4C6E0DDE0749}" dt="2022-10-10T19:08:11.756" v="1437" actId="47"/>
        <pc:sldMkLst>
          <pc:docMk/>
          <pc:sldMk cId="3205454335" sldId="342"/>
        </pc:sldMkLst>
      </pc:sldChg>
      <pc:sldChg chg="del">
        <pc:chgData name="Allie Pfleger" userId="7701ca9aa713607d" providerId="LiveId" clId="{71E99C0D-D949-419D-B119-4C6E0DDE0749}" dt="2022-10-10T19:08:12.237" v="1438" actId="47"/>
        <pc:sldMkLst>
          <pc:docMk/>
          <pc:sldMk cId="3153715008" sldId="343"/>
        </pc:sldMkLst>
      </pc:sldChg>
      <pc:sldChg chg="del">
        <pc:chgData name="Allie Pfleger" userId="7701ca9aa713607d" providerId="LiveId" clId="{71E99C0D-D949-419D-B119-4C6E0DDE0749}" dt="2022-10-10T19:08:12.849" v="1439" actId="47"/>
        <pc:sldMkLst>
          <pc:docMk/>
          <pc:sldMk cId="1380577176" sldId="344"/>
        </pc:sldMkLst>
      </pc:sldChg>
      <pc:sldChg chg="del">
        <pc:chgData name="Allie Pfleger" userId="7701ca9aa713607d" providerId="LiveId" clId="{71E99C0D-D949-419D-B119-4C6E0DDE0749}" dt="2022-10-10T19:08:13.285" v="1440" actId="47"/>
        <pc:sldMkLst>
          <pc:docMk/>
          <pc:sldMk cId="892562293" sldId="345"/>
        </pc:sldMkLst>
      </pc:sldChg>
      <pc:sldChg chg="del">
        <pc:chgData name="Allie Pfleger" userId="7701ca9aa713607d" providerId="LiveId" clId="{71E99C0D-D949-419D-B119-4C6E0DDE0749}" dt="2022-10-10T19:08:13.659" v="1441" actId="47"/>
        <pc:sldMkLst>
          <pc:docMk/>
          <pc:sldMk cId="1518376596" sldId="346"/>
        </pc:sldMkLst>
      </pc:sldChg>
      <pc:sldChg chg="del">
        <pc:chgData name="Allie Pfleger" userId="7701ca9aa713607d" providerId="LiveId" clId="{71E99C0D-D949-419D-B119-4C6E0DDE0749}" dt="2022-10-10T19:08:14.185" v="1442" actId="47"/>
        <pc:sldMkLst>
          <pc:docMk/>
          <pc:sldMk cId="2309291441" sldId="347"/>
        </pc:sldMkLst>
      </pc:sldChg>
      <pc:sldChg chg="del">
        <pc:chgData name="Allie Pfleger" userId="7701ca9aa713607d" providerId="LiveId" clId="{71E99C0D-D949-419D-B119-4C6E0DDE0749}" dt="2022-10-10T19:08:15.778" v="1443" actId="47"/>
        <pc:sldMkLst>
          <pc:docMk/>
          <pc:sldMk cId="1884040170" sldId="348"/>
        </pc:sldMkLst>
      </pc:sldChg>
      <pc:sldChg chg="del">
        <pc:chgData name="Allie Pfleger" userId="7701ca9aa713607d" providerId="LiveId" clId="{71E99C0D-D949-419D-B119-4C6E0DDE0749}" dt="2022-10-10T19:08:16.407" v="1444" actId="47"/>
        <pc:sldMkLst>
          <pc:docMk/>
          <pc:sldMk cId="4226089771" sldId="349"/>
        </pc:sldMkLst>
      </pc:sldChg>
      <pc:sldChg chg="del">
        <pc:chgData name="Allie Pfleger" userId="7701ca9aa713607d" providerId="LiveId" clId="{71E99C0D-D949-419D-B119-4C6E0DDE0749}" dt="2022-10-10T19:08:19.285" v="1446" actId="47"/>
        <pc:sldMkLst>
          <pc:docMk/>
          <pc:sldMk cId="3558516253" sldId="350"/>
        </pc:sldMkLst>
      </pc:sldChg>
      <pc:sldChg chg="del">
        <pc:chgData name="Allie Pfleger" userId="7701ca9aa713607d" providerId="LiveId" clId="{71E99C0D-D949-419D-B119-4C6E0DDE0749}" dt="2022-10-10T19:08:24.842" v="1447" actId="18676"/>
        <pc:sldMkLst>
          <pc:docMk/>
          <pc:sldMk cId="2911835638" sldId="351"/>
        </pc:sldMkLst>
      </pc:sldChg>
      <pc:sldChg chg="del">
        <pc:chgData name="Allie Pfleger" userId="7701ca9aa713607d" providerId="LiveId" clId="{71E99C0D-D949-419D-B119-4C6E0DDE0749}" dt="2022-10-10T19:08:24.842" v="1447" actId="18676"/>
        <pc:sldMkLst>
          <pc:docMk/>
          <pc:sldMk cId="3969035821" sldId="352"/>
        </pc:sldMkLst>
      </pc:sldChg>
      <pc:sldChg chg="del">
        <pc:chgData name="Allie Pfleger" userId="7701ca9aa713607d" providerId="LiveId" clId="{71E99C0D-D949-419D-B119-4C6E0DDE0749}" dt="2022-10-10T19:08:24.842" v="1447" actId="18676"/>
        <pc:sldMkLst>
          <pc:docMk/>
          <pc:sldMk cId="1196671023" sldId="353"/>
        </pc:sldMkLst>
      </pc:sldChg>
      <pc:sldChg chg="del">
        <pc:chgData name="Allie Pfleger" userId="7701ca9aa713607d" providerId="LiveId" clId="{71E99C0D-D949-419D-B119-4C6E0DDE0749}" dt="2022-10-10T19:08:24.842" v="1447" actId="18676"/>
        <pc:sldMkLst>
          <pc:docMk/>
          <pc:sldMk cId="2596421074" sldId="354"/>
        </pc:sldMkLst>
      </pc:sldChg>
      <pc:sldChg chg="del">
        <pc:chgData name="Allie Pfleger" userId="7701ca9aa713607d" providerId="LiveId" clId="{71E99C0D-D949-419D-B119-4C6E0DDE0749}" dt="2022-10-10T19:08:24.842" v="1447" actId="18676"/>
        <pc:sldMkLst>
          <pc:docMk/>
          <pc:sldMk cId="3771483206" sldId="355"/>
        </pc:sldMkLst>
      </pc:sldChg>
      <pc:sldChg chg="del">
        <pc:chgData name="Allie Pfleger" userId="7701ca9aa713607d" providerId="LiveId" clId="{71E99C0D-D949-419D-B119-4C6E0DDE0749}" dt="2022-10-10T19:08:24.842" v="1447" actId="18676"/>
        <pc:sldMkLst>
          <pc:docMk/>
          <pc:sldMk cId="1496717784" sldId="356"/>
        </pc:sldMkLst>
      </pc:sldChg>
      <pc:sldChg chg="del">
        <pc:chgData name="Allie Pfleger" userId="7701ca9aa713607d" providerId="LiveId" clId="{71E99C0D-D949-419D-B119-4C6E0DDE0749}" dt="2022-10-10T19:08:24.842" v="1447" actId="18676"/>
        <pc:sldMkLst>
          <pc:docMk/>
          <pc:sldMk cId="3665405106" sldId="357"/>
        </pc:sldMkLst>
      </pc:sldChg>
      <pc:sldChg chg="del">
        <pc:chgData name="Allie Pfleger" userId="7701ca9aa713607d" providerId="LiveId" clId="{71E99C0D-D949-419D-B119-4C6E0DDE0749}" dt="2022-10-10T19:08:24.842" v="1447" actId="18676"/>
        <pc:sldMkLst>
          <pc:docMk/>
          <pc:sldMk cId="1295733176" sldId="358"/>
        </pc:sldMkLst>
      </pc:sldChg>
      <pc:sldChg chg="del">
        <pc:chgData name="Allie Pfleger" userId="7701ca9aa713607d" providerId="LiveId" clId="{71E99C0D-D949-419D-B119-4C6E0DDE0749}" dt="2022-10-10T19:08:24.842" v="1447" actId="18676"/>
        <pc:sldMkLst>
          <pc:docMk/>
          <pc:sldMk cId="3978612963" sldId="359"/>
        </pc:sldMkLst>
      </pc:sldChg>
      <pc:sldChg chg="del">
        <pc:chgData name="Allie Pfleger" userId="7701ca9aa713607d" providerId="LiveId" clId="{71E99C0D-D949-419D-B119-4C6E0DDE0749}" dt="2022-10-10T19:08:35.785" v="1448" actId="18676"/>
        <pc:sldMkLst>
          <pc:docMk/>
          <pc:sldMk cId="2469132876" sldId="360"/>
        </pc:sldMkLst>
      </pc:sldChg>
      <pc:sldChg chg="del">
        <pc:chgData name="Allie Pfleger" userId="7701ca9aa713607d" providerId="LiveId" clId="{71E99C0D-D949-419D-B119-4C6E0DDE0749}" dt="2022-10-10T19:08:35.785" v="1448" actId="18676"/>
        <pc:sldMkLst>
          <pc:docMk/>
          <pc:sldMk cId="4005613369" sldId="361"/>
        </pc:sldMkLst>
      </pc:sldChg>
      <pc:sldChg chg="del">
        <pc:chgData name="Allie Pfleger" userId="7701ca9aa713607d" providerId="LiveId" clId="{71E99C0D-D949-419D-B119-4C6E0DDE0749}" dt="2022-10-10T19:08:35.785" v="1448" actId="18676"/>
        <pc:sldMkLst>
          <pc:docMk/>
          <pc:sldMk cId="1514826349" sldId="362"/>
        </pc:sldMkLst>
      </pc:sldChg>
      <pc:sldChg chg="del">
        <pc:chgData name="Allie Pfleger" userId="7701ca9aa713607d" providerId="LiveId" clId="{71E99C0D-D949-419D-B119-4C6E0DDE0749}" dt="2022-10-10T19:08:35.785" v="1448" actId="18676"/>
        <pc:sldMkLst>
          <pc:docMk/>
          <pc:sldMk cId="2562694840" sldId="363"/>
        </pc:sldMkLst>
      </pc:sldChg>
      <pc:sldChg chg="del">
        <pc:chgData name="Allie Pfleger" userId="7701ca9aa713607d" providerId="LiveId" clId="{71E99C0D-D949-419D-B119-4C6E0DDE0749}" dt="2022-10-10T19:08:35.785" v="1448" actId="18676"/>
        <pc:sldMkLst>
          <pc:docMk/>
          <pc:sldMk cId="1705248760" sldId="364"/>
        </pc:sldMkLst>
      </pc:sldChg>
      <pc:sldChg chg="del">
        <pc:chgData name="Allie Pfleger" userId="7701ca9aa713607d" providerId="LiveId" clId="{71E99C0D-D949-419D-B119-4C6E0DDE0749}" dt="2022-10-10T19:08:35.785" v="1448" actId="18676"/>
        <pc:sldMkLst>
          <pc:docMk/>
          <pc:sldMk cId="372257132" sldId="365"/>
        </pc:sldMkLst>
      </pc:sldChg>
      <pc:sldChg chg="del">
        <pc:chgData name="Allie Pfleger" userId="7701ca9aa713607d" providerId="LiveId" clId="{71E99C0D-D949-419D-B119-4C6E0DDE0749}" dt="2022-10-10T19:08:35.785" v="1448" actId="18676"/>
        <pc:sldMkLst>
          <pc:docMk/>
          <pc:sldMk cId="382922559" sldId="367"/>
        </pc:sldMkLst>
      </pc:sldChg>
      <pc:sldChg chg="del">
        <pc:chgData name="Allie Pfleger" userId="7701ca9aa713607d" providerId="LiveId" clId="{71E99C0D-D949-419D-B119-4C6E0DDE0749}" dt="2022-10-10T19:08:35.785" v="1448" actId="18676"/>
        <pc:sldMkLst>
          <pc:docMk/>
          <pc:sldMk cId="3940433530" sldId="368"/>
        </pc:sldMkLst>
      </pc:sldChg>
      <pc:sldChg chg="del">
        <pc:chgData name="Allie Pfleger" userId="7701ca9aa713607d" providerId="LiveId" clId="{71E99C0D-D949-419D-B119-4C6E0DDE0749}" dt="2022-10-10T19:08:35.785" v="1448" actId="18676"/>
        <pc:sldMkLst>
          <pc:docMk/>
          <pc:sldMk cId="2532516279" sldId="369"/>
        </pc:sldMkLst>
      </pc:sldChg>
      <pc:sldChg chg="del">
        <pc:chgData name="Allie Pfleger" userId="7701ca9aa713607d" providerId="LiveId" clId="{71E99C0D-D949-419D-B119-4C6E0DDE0749}" dt="2022-10-10T19:08:35.785" v="1448" actId="18676"/>
        <pc:sldMkLst>
          <pc:docMk/>
          <pc:sldMk cId="2368384243" sldId="370"/>
        </pc:sldMkLst>
      </pc:sldChg>
      <pc:sldChg chg="del">
        <pc:chgData name="Allie Pfleger" userId="7701ca9aa713607d" providerId="LiveId" clId="{71E99C0D-D949-419D-B119-4C6E0DDE0749}" dt="2022-10-10T19:08:35.785" v="1448" actId="18676"/>
        <pc:sldMkLst>
          <pc:docMk/>
          <pc:sldMk cId="1479195769" sldId="371"/>
        </pc:sldMkLst>
      </pc:sldChg>
      <pc:sldChg chg="del">
        <pc:chgData name="Allie Pfleger" userId="7701ca9aa713607d" providerId="LiveId" clId="{71E99C0D-D949-419D-B119-4C6E0DDE0749}" dt="2022-10-10T19:08:35.785" v="1448" actId="18676"/>
        <pc:sldMkLst>
          <pc:docMk/>
          <pc:sldMk cId="1773066357" sldId="372"/>
        </pc:sldMkLst>
      </pc:sldChg>
      <pc:sldChg chg="del">
        <pc:chgData name="Allie Pfleger" userId="7701ca9aa713607d" providerId="LiveId" clId="{71E99C0D-D949-419D-B119-4C6E0DDE0749}" dt="2022-10-10T19:08:35.785" v="1448" actId="18676"/>
        <pc:sldMkLst>
          <pc:docMk/>
          <pc:sldMk cId="1343760351" sldId="373"/>
        </pc:sldMkLst>
      </pc:sldChg>
      <pc:sldChg chg="del">
        <pc:chgData name="Allie Pfleger" userId="7701ca9aa713607d" providerId="LiveId" clId="{71E99C0D-D949-419D-B119-4C6E0DDE0749}" dt="2022-10-10T19:08:35.785" v="1448" actId="18676"/>
        <pc:sldMkLst>
          <pc:docMk/>
          <pc:sldMk cId="567214283" sldId="374"/>
        </pc:sldMkLst>
      </pc:sldChg>
      <pc:sldChg chg="del">
        <pc:chgData name="Allie Pfleger" userId="7701ca9aa713607d" providerId="LiveId" clId="{71E99C0D-D949-419D-B119-4C6E0DDE0749}" dt="2022-10-10T19:08:35.785" v="1448" actId="18676"/>
        <pc:sldMkLst>
          <pc:docMk/>
          <pc:sldMk cId="3630174549" sldId="375"/>
        </pc:sldMkLst>
      </pc:sldChg>
      <pc:sldChg chg="del">
        <pc:chgData name="Allie Pfleger" userId="7701ca9aa713607d" providerId="LiveId" clId="{71E99C0D-D949-419D-B119-4C6E0DDE0749}" dt="2022-10-10T19:08:35.785" v="1448" actId="18676"/>
        <pc:sldMkLst>
          <pc:docMk/>
          <pc:sldMk cId="1936447226" sldId="376"/>
        </pc:sldMkLst>
      </pc:sldChg>
      <pc:sldChg chg="del">
        <pc:chgData name="Allie Pfleger" userId="7701ca9aa713607d" providerId="LiveId" clId="{71E99C0D-D949-419D-B119-4C6E0DDE0749}" dt="2022-10-10T19:08:35.785" v="1448" actId="18676"/>
        <pc:sldMkLst>
          <pc:docMk/>
          <pc:sldMk cId="3131249062" sldId="377"/>
        </pc:sldMkLst>
      </pc:sldChg>
      <pc:sldChg chg="del">
        <pc:chgData name="Allie Pfleger" userId="7701ca9aa713607d" providerId="LiveId" clId="{71E99C0D-D949-419D-B119-4C6E0DDE0749}" dt="2022-10-10T19:08:35.785" v="1448" actId="18676"/>
        <pc:sldMkLst>
          <pc:docMk/>
          <pc:sldMk cId="2570522869" sldId="378"/>
        </pc:sldMkLst>
      </pc:sldChg>
      <pc:sldChg chg="del">
        <pc:chgData name="Allie Pfleger" userId="7701ca9aa713607d" providerId="LiveId" clId="{71E99C0D-D949-419D-B119-4C6E0DDE0749}" dt="2022-10-10T19:08:35.785" v="1448" actId="18676"/>
        <pc:sldMkLst>
          <pc:docMk/>
          <pc:sldMk cId="3336609022" sldId="380"/>
        </pc:sldMkLst>
      </pc:sldChg>
      <pc:sldChg chg="del">
        <pc:chgData name="Allie Pfleger" userId="7701ca9aa713607d" providerId="LiveId" clId="{71E99C0D-D949-419D-B119-4C6E0DDE0749}" dt="2022-10-10T19:08:08.954" v="1430" actId="47"/>
        <pc:sldMkLst>
          <pc:docMk/>
          <pc:sldMk cId="3826255578" sldId="381"/>
        </pc:sldMkLst>
      </pc:sldChg>
      <pc:sldChg chg="addSp delSp modSp new mod modClrScheme chgLayout">
        <pc:chgData name="Allie Pfleger" userId="7701ca9aa713607d" providerId="LiveId" clId="{71E99C0D-D949-419D-B119-4C6E0DDE0749}" dt="2022-10-10T19:05:04.683" v="1159" actId="20577"/>
        <pc:sldMkLst>
          <pc:docMk/>
          <pc:sldMk cId="681783591" sldId="382"/>
        </pc:sldMkLst>
        <pc:spChg chg="add del mod ord">
          <ac:chgData name="Allie Pfleger" userId="7701ca9aa713607d" providerId="LiveId" clId="{71E99C0D-D949-419D-B119-4C6E0DDE0749}" dt="2022-10-10T19:00:38.199" v="234" actId="700"/>
          <ac:spMkLst>
            <pc:docMk/>
            <pc:sldMk cId="681783591" sldId="382"/>
            <ac:spMk id="2" creationId="{0E4A689A-9CE5-990A-A0CC-165B0A83A915}"/>
          </ac:spMkLst>
        </pc:spChg>
        <pc:spChg chg="add del mod ord">
          <ac:chgData name="Allie Pfleger" userId="7701ca9aa713607d" providerId="LiveId" clId="{71E99C0D-D949-419D-B119-4C6E0DDE0749}" dt="2022-10-10T19:00:30.277" v="233" actId="700"/>
          <ac:spMkLst>
            <pc:docMk/>
            <pc:sldMk cId="681783591" sldId="382"/>
            <ac:spMk id="3" creationId="{62284087-C964-3334-8CB7-C5FA14878BE0}"/>
          </ac:spMkLst>
        </pc:spChg>
        <pc:spChg chg="add del mod ord">
          <ac:chgData name="Allie Pfleger" userId="7701ca9aa713607d" providerId="LiveId" clId="{71E99C0D-D949-419D-B119-4C6E0DDE0749}" dt="2022-10-10T19:00:30.277" v="233" actId="700"/>
          <ac:spMkLst>
            <pc:docMk/>
            <pc:sldMk cId="681783591" sldId="382"/>
            <ac:spMk id="4" creationId="{137F2C0F-FCFC-E0E7-2AE6-7A1D85DB4A7F}"/>
          </ac:spMkLst>
        </pc:spChg>
        <pc:spChg chg="add mod ord">
          <ac:chgData name="Allie Pfleger" userId="7701ca9aa713607d" providerId="LiveId" clId="{71E99C0D-D949-419D-B119-4C6E0DDE0749}" dt="2022-10-10T19:00:47.874" v="256" actId="20577"/>
          <ac:spMkLst>
            <pc:docMk/>
            <pc:sldMk cId="681783591" sldId="382"/>
            <ac:spMk id="5" creationId="{BC933AF3-2C9D-E2D7-E802-2A8F14B0D2E2}"/>
          </ac:spMkLst>
        </pc:spChg>
        <pc:spChg chg="add mod ord">
          <ac:chgData name="Allie Pfleger" userId="7701ca9aa713607d" providerId="LiveId" clId="{71E99C0D-D949-419D-B119-4C6E0DDE0749}" dt="2022-10-10T19:05:04.683" v="1159" actId="20577"/>
          <ac:spMkLst>
            <pc:docMk/>
            <pc:sldMk cId="681783591" sldId="382"/>
            <ac:spMk id="6" creationId="{BECDCE37-2355-B3F9-4538-8A8697D9ED4F}"/>
          </ac:spMkLst>
        </pc:spChg>
      </pc:sldChg>
      <pc:sldChg chg="modSp new mod">
        <pc:chgData name="Allie Pfleger" userId="7701ca9aa713607d" providerId="LiveId" clId="{71E99C0D-D949-419D-B119-4C6E0DDE0749}" dt="2022-10-10T19:13:44.149" v="1768" actId="20577"/>
        <pc:sldMkLst>
          <pc:docMk/>
          <pc:sldMk cId="1248814983" sldId="383"/>
        </pc:sldMkLst>
        <pc:spChg chg="mod">
          <ac:chgData name="Allie Pfleger" userId="7701ca9aa713607d" providerId="LiveId" clId="{71E99C0D-D949-419D-B119-4C6E0DDE0749}" dt="2022-10-10T19:05:28.281" v="1175" actId="20577"/>
          <ac:spMkLst>
            <pc:docMk/>
            <pc:sldMk cId="1248814983" sldId="383"/>
            <ac:spMk id="2" creationId="{7966711D-1C07-ED95-BBB2-5F0139A0A7ED}"/>
          </ac:spMkLst>
        </pc:spChg>
        <pc:spChg chg="mod">
          <ac:chgData name="Allie Pfleger" userId="7701ca9aa713607d" providerId="LiveId" clId="{71E99C0D-D949-419D-B119-4C6E0DDE0749}" dt="2022-10-10T19:13:44.149" v="1768" actId="20577"/>
          <ac:spMkLst>
            <pc:docMk/>
            <pc:sldMk cId="1248814983" sldId="383"/>
            <ac:spMk id="3" creationId="{815E63B7-CC55-BDB7-1332-D2479E1DA011}"/>
          </ac:spMkLst>
        </pc:spChg>
      </pc:sldChg>
      <pc:sldChg chg="addSp delSp modSp new mod modClrScheme chgLayout modNotesTx">
        <pc:chgData name="Allie Pfleger" userId="7701ca9aa713607d" providerId="LiveId" clId="{71E99C0D-D949-419D-B119-4C6E0DDE0749}" dt="2022-10-10T19:38:23.067" v="2193" actId="5793"/>
        <pc:sldMkLst>
          <pc:docMk/>
          <pc:sldMk cId="945326898" sldId="384"/>
        </pc:sldMkLst>
        <pc:spChg chg="del mod ord">
          <ac:chgData name="Allie Pfleger" userId="7701ca9aa713607d" providerId="LiveId" clId="{71E99C0D-D949-419D-B119-4C6E0DDE0749}" dt="2022-10-10T19:08:50.301" v="1450" actId="700"/>
          <ac:spMkLst>
            <pc:docMk/>
            <pc:sldMk cId="945326898" sldId="384"/>
            <ac:spMk id="2" creationId="{80760E05-1EAE-023C-F4A4-E09E0C1586E4}"/>
          </ac:spMkLst>
        </pc:spChg>
        <pc:spChg chg="del mod ord">
          <ac:chgData name="Allie Pfleger" userId="7701ca9aa713607d" providerId="LiveId" clId="{71E99C0D-D949-419D-B119-4C6E0DDE0749}" dt="2022-10-10T19:08:50.301" v="1450" actId="700"/>
          <ac:spMkLst>
            <pc:docMk/>
            <pc:sldMk cId="945326898" sldId="384"/>
            <ac:spMk id="3" creationId="{937B86E2-DC74-24BD-C128-0D7887671EAB}"/>
          </ac:spMkLst>
        </pc:spChg>
        <pc:spChg chg="add del mod ord">
          <ac:chgData name="Allie Pfleger" userId="7701ca9aa713607d" providerId="LiveId" clId="{71E99C0D-D949-419D-B119-4C6E0DDE0749}" dt="2022-10-10T19:08:54.357" v="1451" actId="700"/>
          <ac:spMkLst>
            <pc:docMk/>
            <pc:sldMk cId="945326898" sldId="384"/>
            <ac:spMk id="4" creationId="{15F08219-7475-AA0C-EF47-18CC772E79F8}"/>
          </ac:spMkLst>
        </pc:spChg>
        <pc:spChg chg="add del mod ord">
          <ac:chgData name="Allie Pfleger" userId="7701ca9aa713607d" providerId="LiveId" clId="{71E99C0D-D949-419D-B119-4C6E0DDE0749}" dt="2022-10-10T19:08:54.357" v="1451" actId="700"/>
          <ac:spMkLst>
            <pc:docMk/>
            <pc:sldMk cId="945326898" sldId="384"/>
            <ac:spMk id="5" creationId="{64C91599-AC01-61A6-7C3F-FA604865D324}"/>
          </ac:spMkLst>
        </pc:spChg>
        <pc:spChg chg="add mod ord">
          <ac:chgData name="Allie Pfleger" userId="7701ca9aa713607d" providerId="LiveId" clId="{71E99C0D-D949-419D-B119-4C6E0DDE0749}" dt="2022-10-10T19:09:09.649" v="1485" actId="20577"/>
          <ac:spMkLst>
            <pc:docMk/>
            <pc:sldMk cId="945326898" sldId="384"/>
            <ac:spMk id="6" creationId="{EC8BA5E0-1029-3E20-C453-0634DE9D0524}"/>
          </ac:spMkLst>
        </pc:spChg>
      </pc:sldChg>
      <pc:sldChg chg="addSp delSp modSp new mod chgLayout modNotesTx">
        <pc:chgData name="Allie Pfleger" userId="7701ca9aa713607d" providerId="LiveId" clId="{71E99C0D-D949-419D-B119-4C6E0DDE0749}" dt="2022-10-10T19:55:48.823" v="2750" actId="20577"/>
        <pc:sldMkLst>
          <pc:docMk/>
          <pc:sldMk cId="2965659528" sldId="385"/>
        </pc:sldMkLst>
        <pc:spChg chg="del">
          <ac:chgData name="Allie Pfleger" userId="7701ca9aa713607d" providerId="LiveId" clId="{71E99C0D-D949-419D-B119-4C6E0DDE0749}" dt="2022-10-10T19:09:36.233" v="1491" actId="700"/>
          <ac:spMkLst>
            <pc:docMk/>
            <pc:sldMk cId="2965659528" sldId="385"/>
            <ac:spMk id="2" creationId="{F28676FA-1D4F-A3FB-40C2-500FCD8F9BB2}"/>
          </ac:spMkLst>
        </pc:spChg>
        <pc:spChg chg="add mod ord">
          <ac:chgData name="Allie Pfleger" userId="7701ca9aa713607d" providerId="LiveId" clId="{71E99C0D-D949-419D-B119-4C6E0DDE0749}" dt="2022-10-10T19:09:44.681" v="1511" actId="20577"/>
          <ac:spMkLst>
            <pc:docMk/>
            <pc:sldMk cId="2965659528" sldId="385"/>
            <ac:spMk id="3" creationId="{D50A17D1-FE6E-8ED6-C993-1491DE368FBE}"/>
          </ac:spMkLst>
        </pc:spChg>
      </pc:sldChg>
      <pc:sldChg chg="addSp delSp modSp new mod modClrScheme chgLayout">
        <pc:chgData name="Allie Pfleger" userId="7701ca9aa713607d" providerId="LiveId" clId="{71E99C0D-D949-419D-B119-4C6E0DDE0749}" dt="2022-10-10T21:53:53.067" v="3357" actId="113"/>
        <pc:sldMkLst>
          <pc:docMk/>
          <pc:sldMk cId="3654869473" sldId="386"/>
        </pc:sldMkLst>
        <pc:spChg chg="del mod ord">
          <ac:chgData name="Allie Pfleger" userId="7701ca9aa713607d" providerId="LiveId" clId="{71E99C0D-D949-419D-B119-4C6E0DDE0749}" dt="2022-10-10T19:09:55.246" v="1513" actId="700"/>
          <ac:spMkLst>
            <pc:docMk/>
            <pc:sldMk cId="3654869473" sldId="386"/>
            <ac:spMk id="2" creationId="{95593D4F-A062-FC42-2065-14F8602D0020}"/>
          </ac:spMkLst>
        </pc:spChg>
        <pc:spChg chg="add mod ord">
          <ac:chgData name="Allie Pfleger" userId="7701ca9aa713607d" providerId="LiveId" clId="{71E99C0D-D949-419D-B119-4C6E0DDE0749}" dt="2022-10-10T19:32:42.476" v="1907" actId="20577"/>
          <ac:spMkLst>
            <pc:docMk/>
            <pc:sldMk cId="3654869473" sldId="386"/>
            <ac:spMk id="3" creationId="{77242698-441E-0F30-F192-01677ABA54D0}"/>
          </ac:spMkLst>
        </pc:spChg>
        <pc:spChg chg="add mod ord">
          <ac:chgData name="Allie Pfleger" userId="7701ca9aa713607d" providerId="LiveId" clId="{71E99C0D-D949-419D-B119-4C6E0DDE0749}" dt="2022-10-10T21:53:53.067" v="3357" actId="113"/>
          <ac:spMkLst>
            <pc:docMk/>
            <pc:sldMk cId="3654869473" sldId="386"/>
            <ac:spMk id="4" creationId="{EAAA43C9-C88B-DEDF-0C52-FFB81329C2BC}"/>
          </ac:spMkLst>
        </pc:spChg>
      </pc:sldChg>
      <pc:sldChg chg="modSp new mod modNotesTx">
        <pc:chgData name="Allie Pfleger" userId="7701ca9aa713607d" providerId="LiveId" clId="{71E99C0D-D949-419D-B119-4C6E0DDE0749}" dt="2022-10-10T22:18:12.429" v="5702" actId="5793"/>
        <pc:sldMkLst>
          <pc:docMk/>
          <pc:sldMk cId="1710384449" sldId="387"/>
        </pc:sldMkLst>
        <pc:spChg chg="mod">
          <ac:chgData name="Allie Pfleger" userId="7701ca9aa713607d" providerId="LiveId" clId="{71E99C0D-D949-419D-B119-4C6E0DDE0749}" dt="2022-10-10T19:10:30.132" v="1566" actId="20577"/>
          <ac:spMkLst>
            <pc:docMk/>
            <pc:sldMk cId="1710384449" sldId="387"/>
            <ac:spMk id="2" creationId="{E2B6235C-5B84-1F14-1B40-143720A2630B}"/>
          </ac:spMkLst>
        </pc:spChg>
      </pc:sldChg>
      <pc:sldChg chg="addSp delSp modSp new mod modClrScheme chgLayout modNotesTx">
        <pc:chgData name="Allie Pfleger" userId="7701ca9aa713607d" providerId="LiveId" clId="{71E99C0D-D949-419D-B119-4C6E0DDE0749}" dt="2022-10-10T19:54:55.336" v="2734" actId="20577"/>
        <pc:sldMkLst>
          <pc:docMk/>
          <pc:sldMk cId="1327010097" sldId="388"/>
        </pc:sldMkLst>
        <pc:spChg chg="del mod ord">
          <ac:chgData name="Allie Pfleger" userId="7701ca9aa713607d" providerId="LiveId" clId="{71E99C0D-D949-419D-B119-4C6E0DDE0749}" dt="2022-10-10T19:10:09.500" v="1519" actId="700"/>
          <ac:spMkLst>
            <pc:docMk/>
            <pc:sldMk cId="1327010097" sldId="388"/>
            <ac:spMk id="2" creationId="{0EB2E212-2099-F583-A519-D133D9065967}"/>
          </ac:spMkLst>
        </pc:spChg>
        <pc:spChg chg="add mod ord">
          <ac:chgData name="Allie Pfleger" userId="7701ca9aa713607d" providerId="LiveId" clId="{71E99C0D-D949-419D-B119-4C6E0DDE0749}" dt="2022-10-10T19:45:54.394" v="2510" actId="20577"/>
          <ac:spMkLst>
            <pc:docMk/>
            <pc:sldMk cId="1327010097" sldId="388"/>
            <ac:spMk id="3" creationId="{83DC80AF-7605-F39C-C1B6-CFDF9DA97BFA}"/>
          </ac:spMkLst>
        </pc:spChg>
        <pc:spChg chg="add mod ord">
          <ac:chgData name="Allie Pfleger" userId="7701ca9aa713607d" providerId="LiveId" clId="{71E99C0D-D949-419D-B119-4C6E0DDE0749}" dt="2022-10-10T19:47:46.091" v="2534" actId="27636"/>
          <ac:spMkLst>
            <pc:docMk/>
            <pc:sldMk cId="1327010097" sldId="388"/>
            <ac:spMk id="4" creationId="{8AA90DDA-E375-8B74-5298-67717879B083}"/>
          </ac:spMkLst>
        </pc:spChg>
      </pc:sldChg>
      <pc:sldChg chg="modSp new mod modNotesTx">
        <pc:chgData name="Allie Pfleger" userId="7701ca9aa713607d" providerId="LiveId" clId="{71E99C0D-D949-419D-B119-4C6E0DDE0749}" dt="2022-10-10T21:54:32.059" v="3422" actId="20577"/>
        <pc:sldMkLst>
          <pc:docMk/>
          <pc:sldMk cId="3914323552" sldId="389"/>
        </pc:sldMkLst>
        <pc:spChg chg="mod">
          <ac:chgData name="Allie Pfleger" userId="7701ca9aa713607d" providerId="LiveId" clId="{71E99C0D-D949-419D-B119-4C6E0DDE0749}" dt="2022-10-10T19:11:56.250" v="1630" actId="255"/>
          <ac:spMkLst>
            <pc:docMk/>
            <pc:sldMk cId="3914323552" sldId="389"/>
            <ac:spMk id="2" creationId="{F4CC96CF-D91B-BB0E-FE1C-502450AAA998}"/>
          </ac:spMkLst>
        </pc:spChg>
      </pc:sldChg>
      <pc:sldChg chg="addSp delSp modSp new mod modClrScheme chgLayout">
        <pc:chgData name="Allie Pfleger" userId="7701ca9aa713607d" providerId="LiveId" clId="{71E99C0D-D949-419D-B119-4C6E0DDE0749}" dt="2022-10-10T19:54:03.373" v="2622" actId="207"/>
        <pc:sldMkLst>
          <pc:docMk/>
          <pc:sldMk cId="1033413711" sldId="390"/>
        </pc:sldMkLst>
        <pc:spChg chg="del mod ord">
          <ac:chgData name="Allie Pfleger" userId="7701ca9aa713607d" providerId="LiveId" clId="{71E99C0D-D949-419D-B119-4C6E0DDE0749}" dt="2022-10-10T19:10:58.500" v="1569" actId="700"/>
          <ac:spMkLst>
            <pc:docMk/>
            <pc:sldMk cId="1033413711" sldId="390"/>
            <ac:spMk id="2" creationId="{E392F32E-E955-D624-92FC-7676B312A043}"/>
          </ac:spMkLst>
        </pc:spChg>
        <pc:spChg chg="add mod ord">
          <ac:chgData name="Allie Pfleger" userId="7701ca9aa713607d" providerId="LiveId" clId="{71E99C0D-D949-419D-B119-4C6E0DDE0749}" dt="2022-10-10T19:53:08.424" v="2595" actId="20577"/>
          <ac:spMkLst>
            <pc:docMk/>
            <pc:sldMk cId="1033413711" sldId="390"/>
            <ac:spMk id="3" creationId="{9D3F4436-F7CF-AA52-0A9D-824F1F0335AD}"/>
          </ac:spMkLst>
        </pc:spChg>
        <pc:spChg chg="add mod ord">
          <ac:chgData name="Allie Pfleger" userId="7701ca9aa713607d" providerId="LiveId" clId="{71E99C0D-D949-419D-B119-4C6E0DDE0749}" dt="2022-10-10T19:54:03.373" v="2622" actId="207"/>
          <ac:spMkLst>
            <pc:docMk/>
            <pc:sldMk cId="1033413711" sldId="390"/>
            <ac:spMk id="4" creationId="{D80F2126-340C-5A8E-A90E-4F10914A5EED}"/>
          </ac:spMkLst>
        </pc:spChg>
      </pc:sldChg>
      <pc:sldChg chg="modSp new mod modNotesTx">
        <pc:chgData name="Allie Pfleger" userId="7701ca9aa713607d" providerId="LiveId" clId="{71E99C0D-D949-419D-B119-4C6E0DDE0749}" dt="2022-10-10T22:16:46.637" v="5681" actId="20577"/>
        <pc:sldMkLst>
          <pc:docMk/>
          <pc:sldMk cId="1112226768" sldId="391"/>
        </pc:sldMkLst>
        <pc:spChg chg="mod">
          <ac:chgData name="Allie Pfleger" userId="7701ca9aa713607d" providerId="LiveId" clId="{71E99C0D-D949-419D-B119-4C6E0DDE0749}" dt="2022-10-10T19:13:08.033" v="1670" actId="20577"/>
          <ac:spMkLst>
            <pc:docMk/>
            <pc:sldMk cId="1112226768" sldId="391"/>
            <ac:spMk id="2" creationId="{50F419E7-0A5B-FF1F-6003-9CB34D93FB50}"/>
          </ac:spMkLst>
        </pc:spChg>
      </pc:sldChg>
      <pc:sldChg chg="addSp delSp modSp new mod modClrScheme chgLayout">
        <pc:chgData name="Allie Pfleger" userId="7701ca9aa713607d" providerId="LiveId" clId="{71E99C0D-D949-419D-B119-4C6E0DDE0749}" dt="2022-10-10T22:18:41.158" v="5704" actId="207"/>
        <pc:sldMkLst>
          <pc:docMk/>
          <pc:sldMk cId="1434768389" sldId="392"/>
        </pc:sldMkLst>
        <pc:spChg chg="del mod ord">
          <ac:chgData name="Allie Pfleger" userId="7701ca9aa713607d" providerId="LiveId" clId="{71E99C0D-D949-419D-B119-4C6E0DDE0749}" dt="2022-10-10T19:11:26.815" v="1577" actId="700"/>
          <ac:spMkLst>
            <pc:docMk/>
            <pc:sldMk cId="1434768389" sldId="392"/>
            <ac:spMk id="2" creationId="{391B7125-C004-F7BA-17C0-A2670BE2C780}"/>
          </ac:spMkLst>
        </pc:spChg>
        <pc:spChg chg="add mod ord">
          <ac:chgData name="Allie Pfleger" userId="7701ca9aa713607d" providerId="LiveId" clId="{71E99C0D-D949-419D-B119-4C6E0DDE0749}" dt="2022-10-10T21:56:47.553" v="3557" actId="20577"/>
          <ac:spMkLst>
            <pc:docMk/>
            <pc:sldMk cId="1434768389" sldId="392"/>
            <ac:spMk id="3" creationId="{F52AB4BF-348D-DAD1-182B-D2973B98F0C5}"/>
          </ac:spMkLst>
        </pc:spChg>
        <pc:spChg chg="add mod ord">
          <ac:chgData name="Allie Pfleger" userId="7701ca9aa713607d" providerId="LiveId" clId="{71E99C0D-D949-419D-B119-4C6E0DDE0749}" dt="2022-10-10T22:18:41.158" v="5704" actId="207"/>
          <ac:spMkLst>
            <pc:docMk/>
            <pc:sldMk cId="1434768389" sldId="392"/>
            <ac:spMk id="4" creationId="{70568AEC-814C-99AE-5955-259B6F6E6D71}"/>
          </ac:spMkLst>
        </pc:spChg>
      </pc:sldChg>
      <pc:sldChg chg="modSp new mod modNotesTx">
        <pc:chgData name="Allie Pfleger" userId="7701ca9aa713607d" providerId="LiveId" clId="{71E99C0D-D949-419D-B119-4C6E0DDE0749}" dt="2022-10-10T22:17:11.005" v="5698" actId="20577"/>
        <pc:sldMkLst>
          <pc:docMk/>
          <pc:sldMk cId="1322811871" sldId="393"/>
        </pc:sldMkLst>
        <pc:spChg chg="mod">
          <ac:chgData name="Allie Pfleger" userId="7701ca9aa713607d" providerId="LiveId" clId="{71E99C0D-D949-419D-B119-4C6E0DDE0749}" dt="2022-10-10T19:13:19.783" v="1703" actId="20577"/>
          <ac:spMkLst>
            <pc:docMk/>
            <pc:sldMk cId="1322811871" sldId="393"/>
            <ac:spMk id="2" creationId="{E1228E62-0BC3-D867-BF5C-44B0A9876334}"/>
          </ac:spMkLst>
        </pc:spChg>
      </pc:sldChg>
      <pc:sldChg chg="addSp delSp modSp new mod modClrScheme chgLayout">
        <pc:chgData name="Allie Pfleger" userId="7701ca9aa713607d" providerId="LiveId" clId="{71E99C0D-D949-419D-B119-4C6E0DDE0749}" dt="2022-10-10T22:15:52.775" v="5562" actId="20577"/>
        <pc:sldMkLst>
          <pc:docMk/>
          <pc:sldMk cId="390062140" sldId="394"/>
        </pc:sldMkLst>
        <pc:spChg chg="del mod ord">
          <ac:chgData name="Allie Pfleger" userId="7701ca9aa713607d" providerId="LiveId" clId="{71E99C0D-D949-419D-B119-4C6E0DDE0749}" dt="2022-10-10T19:12:21.904" v="1635" actId="700"/>
          <ac:spMkLst>
            <pc:docMk/>
            <pc:sldMk cId="390062140" sldId="394"/>
            <ac:spMk id="2" creationId="{579642F8-4A2C-0028-408D-7ABD33E45924}"/>
          </ac:spMkLst>
        </pc:spChg>
        <pc:spChg chg="add mod ord">
          <ac:chgData name="Allie Pfleger" userId="7701ca9aa713607d" providerId="LiveId" clId="{71E99C0D-D949-419D-B119-4C6E0DDE0749}" dt="2022-10-10T22:12:46.007" v="4907" actId="20577"/>
          <ac:spMkLst>
            <pc:docMk/>
            <pc:sldMk cId="390062140" sldId="394"/>
            <ac:spMk id="3" creationId="{72C310A4-FB4A-51A9-6667-98E76492085C}"/>
          </ac:spMkLst>
        </pc:spChg>
        <pc:spChg chg="add mod ord">
          <ac:chgData name="Allie Pfleger" userId="7701ca9aa713607d" providerId="LiveId" clId="{71E99C0D-D949-419D-B119-4C6E0DDE0749}" dt="2022-10-10T22:15:52.775" v="5562" actId="20577"/>
          <ac:spMkLst>
            <pc:docMk/>
            <pc:sldMk cId="390062140" sldId="394"/>
            <ac:spMk id="4" creationId="{BB5E5A0F-1A95-0A7F-3ACC-88E9676F62FE}"/>
          </ac:spMkLst>
        </pc:spChg>
      </pc:sldChg>
      <pc:sldChg chg="modSp new mod modNotesTx">
        <pc:chgData name="Allie Pfleger" userId="7701ca9aa713607d" providerId="LiveId" clId="{71E99C0D-D949-419D-B119-4C6E0DDE0749}" dt="2022-10-10T22:17:04.795" v="5684"/>
        <pc:sldMkLst>
          <pc:docMk/>
          <pc:sldMk cId="1060962691" sldId="395"/>
        </pc:sldMkLst>
        <pc:spChg chg="mod">
          <ac:chgData name="Allie Pfleger" userId="7701ca9aa713607d" providerId="LiveId" clId="{71E99C0D-D949-419D-B119-4C6E0DDE0749}" dt="2022-10-10T19:13:36.104" v="1767" actId="20577"/>
          <ac:spMkLst>
            <pc:docMk/>
            <pc:sldMk cId="1060962691" sldId="395"/>
            <ac:spMk id="2" creationId="{3671BDF7-15CF-0476-5978-8298A5D40498}"/>
          </ac:spMkLst>
        </pc:spChg>
      </pc:sldChg>
      <pc:sldChg chg="addSp delSp modSp new mod modClrScheme chgLayout">
        <pc:chgData name="Allie Pfleger" userId="7701ca9aa713607d" providerId="LiveId" clId="{71E99C0D-D949-419D-B119-4C6E0DDE0749}" dt="2022-10-10T22:42:49.978" v="6737" actId="20577"/>
        <pc:sldMkLst>
          <pc:docMk/>
          <pc:sldMk cId="1406101310" sldId="396"/>
        </pc:sldMkLst>
        <pc:spChg chg="del mod ord">
          <ac:chgData name="Allie Pfleger" userId="7701ca9aa713607d" providerId="LiveId" clId="{71E99C0D-D949-419D-B119-4C6E0DDE0749}" dt="2022-10-10T19:12:38.674" v="1641" actId="700"/>
          <ac:spMkLst>
            <pc:docMk/>
            <pc:sldMk cId="1406101310" sldId="396"/>
            <ac:spMk id="2" creationId="{B5B3DBB5-97D4-CC3E-A348-CBF4DA4DB300}"/>
          </ac:spMkLst>
        </pc:spChg>
        <pc:spChg chg="add mod ord">
          <ac:chgData name="Allie Pfleger" userId="7701ca9aa713607d" providerId="LiveId" clId="{71E99C0D-D949-419D-B119-4C6E0DDE0749}" dt="2022-10-10T22:37:00.378" v="6045" actId="20577"/>
          <ac:spMkLst>
            <pc:docMk/>
            <pc:sldMk cId="1406101310" sldId="396"/>
            <ac:spMk id="3" creationId="{3578775A-3F80-0EB1-07E5-32F8E93E6D5C}"/>
          </ac:spMkLst>
        </pc:spChg>
        <pc:spChg chg="add mod ord">
          <ac:chgData name="Allie Pfleger" userId="7701ca9aa713607d" providerId="LiveId" clId="{71E99C0D-D949-419D-B119-4C6E0DDE0749}" dt="2022-10-10T22:42:49.978" v="6737" actId="20577"/>
          <ac:spMkLst>
            <pc:docMk/>
            <pc:sldMk cId="1406101310" sldId="396"/>
            <ac:spMk id="4" creationId="{3BBFA69A-3B19-07CC-407E-6A923DF7564B}"/>
          </ac:spMkLst>
        </pc:spChg>
      </pc:sldChg>
      <pc:sldChg chg="addSp delSp modSp new mod modClrScheme chgLayout">
        <pc:chgData name="Allie Pfleger" userId="7701ca9aa713607d" providerId="LiveId" clId="{71E99C0D-D949-419D-B119-4C6E0DDE0749}" dt="2022-10-10T23:03:03.918" v="7487" actId="20577"/>
        <pc:sldMkLst>
          <pc:docMk/>
          <pc:sldMk cId="4098920376" sldId="397"/>
        </pc:sldMkLst>
        <pc:spChg chg="del mod ord">
          <ac:chgData name="Allie Pfleger" userId="7701ca9aa713607d" providerId="LiveId" clId="{71E99C0D-D949-419D-B119-4C6E0DDE0749}" dt="2022-10-10T19:12:44.349" v="1644" actId="700"/>
          <ac:spMkLst>
            <pc:docMk/>
            <pc:sldMk cId="4098920376" sldId="397"/>
            <ac:spMk id="2" creationId="{A06FE086-CD11-3603-246E-92426C035B7D}"/>
          </ac:spMkLst>
        </pc:spChg>
        <pc:spChg chg="add mod ord">
          <ac:chgData name="Allie Pfleger" userId="7701ca9aa713607d" providerId="LiveId" clId="{71E99C0D-D949-419D-B119-4C6E0DDE0749}" dt="2022-10-10T23:02:16.775" v="7466" actId="5793"/>
          <ac:spMkLst>
            <pc:docMk/>
            <pc:sldMk cId="4098920376" sldId="397"/>
            <ac:spMk id="3" creationId="{E6A5EE38-A135-4393-36E6-0348058FEFE7}"/>
          </ac:spMkLst>
        </pc:spChg>
        <pc:spChg chg="add mod ord">
          <ac:chgData name="Allie Pfleger" userId="7701ca9aa713607d" providerId="LiveId" clId="{71E99C0D-D949-419D-B119-4C6E0DDE0749}" dt="2022-10-10T23:03:03.918" v="7487" actId="20577"/>
          <ac:spMkLst>
            <pc:docMk/>
            <pc:sldMk cId="4098920376" sldId="397"/>
            <ac:spMk id="4" creationId="{89BF708D-06C5-85C8-129B-D1690D261936}"/>
          </ac:spMkLst>
        </pc:spChg>
      </pc:sldChg>
      <pc:sldChg chg="addSp delSp modSp new mod ord modNotesTx">
        <pc:chgData name="Allie Pfleger" userId="7701ca9aa713607d" providerId="LiveId" clId="{71E99C0D-D949-419D-B119-4C6E0DDE0749}" dt="2022-10-11T21:55:58.564" v="7644" actId="2711"/>
        <pc:sldMkLst>
          <pc:docMk/>
          <pc:sldMk cId="3856435500" sldId="398"/>
        </pc:sldMkLst>
        <pc:spChg chg="mod">
          <ac:chgData name="Allie Pfleger" userId="7701ca9aa713607d" providerId="LiveId" clId="{71E99C0D-D949-419D-B119-4C6E0DDE0749}" dt="2022-10-11T21:52:44.271" v="7604" actId="20577"/>
          <ac:spMkLst>
            <pc:docMk/>
            <pc:sldMk cId="3856435500" sldId="398"/>
            <ac:spMk id="2" creationId="{645646C8-7FA2-3B4D-D7A9-8583D091B473}"/>
          </ac:spMkLst>
        </pc:spChg>
        <pc:spChg chg="mod">
          <ac:chgData name="Allie Pfleger" userId="7701ca9aa713607d" providerId="LiveId" clId="{71E99C0D-D949-419D-B119-4C6E0DDE0749}" dt="2022-10-11T21:55:58.564" v="7644" actId="2711"/>
          <ac:spMkLst>
            <pc:docMk/>
            <pc:sldMk cId="3856435500" sldId="398"/>
            <ac:spMk id="3" creationId="{714E8F8E-0237-C91D-E4B9-D4BB69AFA996}"/>
          </ac:spMkLst>
        </pc:spChg>
        <pc:spChg chg="add del mod">
          <ac:chgData name="Allie Pfleger" userId="7701ca9aa713607d" providerId="LiveId" clId="{71E99C0D-D949-419D-B119-4C6E0DDE0749}" dt="2022-10-10T21:59:58.193" v="4015" actId="478"/>
          <ac:spMkLst>
            <pc:docMk/>
            <pc:sldMk cId="3856435500" sldId="398"/>
            <ac:spMk id="4" creationId="{E782447C-20DA-68CC-AE31-97DA00A2C7C8}"/>
          </ac:spMkLst>
        </pc:spChg>
      </pc:sldChg>
      <pc:sldChg chg="modSp new mod">
        <pc:chgData name="Allie Pfleger" userId="7701ca9aa713607d" providerId="LiveId" clId="{71E99C0D-D949-419D-B119-4C6E0DDE0749}" dt="2022-10-10T19:35:55.467" v="1977" actId="207"/>
        <pc:sldMkLst>
          <pc:docMk/>
          <pc:sldMk cId="503375607" sldId="399"/>
        </pc:sldMkLst>
        <pc:spChg chg="mod">
          <ac:chgData name="Allie Pfleger" userId="7701ca9aa713607d" providerId="LiveId" clId="{71E99C0D-D949-419D-B119-4C6E0DDE0749}" dt="2022-10-10T19:34:37.101" v="1954" actId="20577"/>
          <ac:spMkLst>
            <pc:docMk/>
            <pc:sldMk cId="503375607" sldId="399"/>
            <ac:spMk id="2" creationId="{B260AD5D-74B1-F015-52C7-15890FB09A2C}"/>
          </ac:spMkLst>
        </pc:spChg>
        <pc:spChg chg="mod">
          <ac:chgData name="Allie Pfleger" userId="7701ca9aa713607d" providerId="LiveId" clId="{71E99C0D-D949-419D-B119-4C6E0DDE0749}" dt="2022-10-10T19:35:55.467" v="1977" actId="207"/>
          <ac:spMkLst>
            <pc:docMk/>
            <pc:sldMk cId="503375607" sldId="399"/>
            <ac:spMk id="3" creationId="{E47B7597-98B9-8B54-D390-A26CBCB4B5E5}"/>
          </ac:spMkLst>
        </pc:spChg>
      </pc:sldChg>
      <pc:sldChg chg="modSp add del mod ord">
        <pc:chgData name="Allie Pfleger" userId="7701ca9aa713607d" providerId="LiveId" clId="{71E99C0D-D949-419D-B119-4C6E0DDE0749}" dt="2022-10-10T19:17:57.156" v="1871" actId="47"/>
        <pc:sldMkLst>
          <pc:docMk/>
          <pc:sldMk cId="1962081185" sldId="399"/>
        </pc:sldMkLst>
        <pc:spChg chg="mod">
          <ac:chgData name="Allie Pfleger" userId="7701ca9aa713607d" providerId="LiveId" clId="{71E99C0D-D949-419D-B119-4C6E0DDE0749}" dt="2022-10-10T19:15:05.376" v="1829" actId="27636"/>
          <ac:spMkLst>
            <pc:docMk/>
            <pc:sldMk cId="1962081185" sldId="399"/>
            <ac:spMk id="3" creationId="{714E8F8E-0237-C91D-E4B9-D4BB69AFA996}"/>
          </ac:spMkLst>
        </pc:spChg>
      </pc:sldChg>
      <pc:sldChg chg="addSp modSp add mod">
        <pc:chgData name="Allie Pfleger" userId="7701ca9aa713607d" providerId="LiveId" clId="{71E99C0D-D949-419D-B119-4C6E0DDE0749}" dt="2022-10-11T21:59:02.308" v="7690"/>
        <pc:sldMkLst>
          <pc:docMk/>
          <pc:sldMk cId="2499340607" sldId="400"/>
        </pc:sldMkLst>
        <pc:spChg chg="mod">
          <ac:chgData name="Allie Pfleger" userId="7701ca9aa713607d" providerId="LiveId" clId="{71E99C0D-D949-419D-B119-4C6E0DDE0749}" dt="2022-10-11T21:59:02.308" v="7690"/>
          <ac:spMkLst>
            <pc:docMk/>
            <pc:sldMk cId="2499340607" sldId="400"/>
            <ac:spMk id="2" creationId="{645646C8-7FA2-3B4D-D7A9-8583D091B473}"/>
          </ac:spMkLst>
        </pc:spChg>
        <pc:spChg chg="mod">
          <ac:chgData name="Allie Pfleger" userId="7701ca9aa713607d" providerId="LiveId" clId="{71E99C0D-D949-419D-B119-4C6E0DDE0749}" dt="2022-10-10T19:36:42.899" v="1983" actId="20577"/>
          <ac:spMkLst>
            <pc:docMk/>
            <pc:sldMk cId="2499340607" sldId="400"/>
            <ac:spMk id="3" creationId="{714E8F8E-0237-C91D-E4B9-D4BB69AFA996}"/>
          </ac:spMkLst>
        </pc:spChg>
        <pc:spChg chg="add mod">
          <ac:chgData name="Allie Pfleger" userId="7701ca9aa713607d" providerId="LiveId" clId="{71E99C0D-D949-419D-B119-4C6E0DDE0749}" dt="2022-10-11T21:57:09.850" v="7661"/>
          <ac:spMkLst>
            <pc:docMk/>
            <pc:sldMk cId="2499340607" sldId="400"/>
            <ac:spMk id="4" creationId="{B543EAD7-0200-723A-F508-560C6F72910C}"/>
          </ac:spMkLst>
        </pc:spChg>
        <pc:spChg chg="add mod">
          <ac:chgData name="Allie Pfleger" userId="7701ca9aa713607d" providerId="LiveId" clId="{71E99C0D-D949-419D-B119-4C6E0DDE0749}" dt="2022-10-11T21:57:34.855" v="7666" actId="2711"/>
          <ac:spMkLst>
            <pc:docMk/>
            <pc:sldMk cId="2499340607" sldId="400"/>
            <ac:spMk id="5" creationId="{C40349E7-75EB-8F2A-515E-8F4B588A38F6}"/>
          </ac:spMkLst>
        </pc:spChg>
        <pc:spChg chg="add mod">
          <ac:chgData name="Allie Pfleger" userId="7701ca9aa713607d" providerId="LiveId" clId="{71E99C0D-D949-419D-B119-4C6E0DDE0749}" dt="2022-10-11T21:57:40.175" v="7667"/>
          <ac:spMkLst>
            <pc:docMk/>
            <pc:sldMk cId="2499340607" sldId="400"/>
            <ac:spMk id="6" creationId="{84A8F042-B51A-D1F4-0DD5-33D9354A155C}"/>
          </ac:spMkLst>
        </pc:spChg>
        <pc:spChg chg="add mod">
          <ac:chgData name="Allie Pfleger" userId="7701ca9aa713607d" providerId="LiveId" clId="{71E99C0D-D949-419D-B119-4C6E0DDE0749}" dt="2022-10-11T21:58:00.347" v="7670" actId="20577"/>
          <ac:spMkLst>
            <pc:docMk/>
            <pc:sldMk cId="2499340607" sldId="400"/>
            <ac:spMk id="7" creationId="{9C2347F0-3970-F27F-C81D-1CE6A85D846C}"/>
          </ac:spMkLst>
        </pc:spChg>
      </pc:sldChg>
      <pc:sldChg chg="delSp modSp add del mod">
        <pc:chgData name="Allie Pfleger" userId="7701ca9aa713607d" providerId="LiveId" clId="{71E99C0D-D949-419D-B119-4C6E0DDE0749}" dt="2022-10-11T21:57:07.007" v="7660" actId="47"/>
        <pc:sldMkLst>
          <pc:docMk/>
          <pc:sldMk cId="2113309981" sldId="401"/>
        </pc:sldMkLst>
        <pc:spChg chg="mod">
          <ac:chgData name="Allie Pfleger" userId="7701ca9aa713607d" providerId="LiveId" clId="{71E99C0D-D949-419D-B119-4C6E0DDE0749}" dt="2022-10-10T22:00:18.353" v="4026" actId="20577"/>
          <ac:spMkLst>
            <pc:docMk/>
            <pc:sldMk cId="2113309981" sldId="401"/>
            <ac:spMk id="2" creationId="{645646C8-7FA2-3B4D-D7A9-8583D091B473}"/>
          </ac:spMkLst>
        </pc:spChg>
        <pc:spChg chg="del">
          <ac:chgData name="Allie Pfleger" userId="7701ca9aa713607d" providerId="LiveId" clId="{71E99C0D-D949-419D-B119-4C6E0DDE0749}" dt="2022-10-10T19:43:04.772" v="2357" actId="478"/>
          <ac:spMkLst>
            <pc:docMk/>
            <pc:sldMk cId="2113309981" sldId="401"/>
            <ac:spMk id="7" creationId="{9C2347F0-3970-F27F-C81D-1CE6A85D846C}"/>
          </ac:spMkLst>
        </pc:spChg>
      </pc:sldChg>
      <pc:sldChg chg="add del">
        <pc:chgData name="Allie Pfleger" userId="7701ca9aa713607d" providerId="LiveId" clId="{71E99C0D-D949-419D-B119-4C6E0DDE0749}" dt="2022-10-10T19:43:01.806" v="2355"/>
        <pc:sldMkLst>
          <pc:docMk/>
          <pc:sldMk cId="3856483454" sldId="401"/>
        </pc:sldMkLst>
      </pc:sldChg>
      <pc:sldChg chg="delSp modSp add del mod">
        <pc:chgData name="Allie Pfleger" userId="7701ca9aa713607d" providerId="LiveId" clId="{71E99C0D-D949-419D-B119-4C6E0DDE0749}" dt="2022-10-11T21:57:06.095" v="7659" actId="47"/>
        <pc:sldMkLst>
          <pc:docMk/>
          <pc:sldMk cId="4128608795" sldId="402"/>
        </pc:sldMkLst>
        <pc:spChg chg="mod">
          <ac:chgData name="Allie Pfleger" userId="7701ca9aa713607d" providerId="LiveId" clId="{71E99C0D-D949-419D-B119-4C6E0DDE0749}" dt="2022-10-10T22:00:15.256" v="4024" actId="20577"/>
          <ac:spMkLst>
            <pc:docMk/>
            <pc:sldMk cId="4128608795" sldId="402"/>
            <ac:spMk id="2" creationId="{645646C8-7FA2-3B4D-D7A9-8583D091B473}"/>
          </ac:spMkLst>
        </pc:spChg>
        <pc:spChg chg="del">
          <ac:chgData name="Allie Pfleger" userId="7701ca9aa713607d" providerId="LiveId" clId="{71E99C0D-D949-419D-B119-4C6E0DDE0749}" dt="2022-10-10T19:43:11.242" v="2360" actId="478"/>
          <ac:spMkLst>
            <pc:docMk/>
            <pc:sldMk cId="4128608795" sldId="402"/>
            <ac:spMk id="6" creationId="{84A8F042-B51A-D1F4-0DD5-33D9354A155C}"/>
          </ac:spMkLst>
        </pc:spChg>
        <pc:spChg chg="del">
          <ac:chgData name="Allie Pfleger" userId="7701ca9aa713607d" providerId="LiveId" clId="{71E99C0D-D949-419D-B119-4C6E0DDE0749}" dt="2022-10-10T19:43:09.268" v="2359" actId="478"/>
          <ac:spMkLst>
            <pc:docMk/>
            <pc:sldMk cId="4128608795" sldId="402"/>
            <ac:spMk id="7" creationId="{9C2347F0-3970-F27F-C81D-1CE6A85D846C}"/>
          </ac:spMkLst>
        </pc:spChg>
      </pc:sldChg>
      <pc:sldChg chg="delSp modSp add del mod">
        <pc:chgData name="Allie Pfleger" userId="7701ca9aa713607d" providerId="LiveId" clId="{71E99C0D-D949-419D-B119-4C6E0DDE0749}" dt="2022-10-11T21:57:05.092" v="7658" actId="47"/>
        <pc:sldMkLst>
          <pc:docMk/>
          <pc:sldMk cId="3457184038" sldId="403"/>
        </pc:sldMkLst>
        <pc:spChg chg="mod">
          <ac:chgData name="Allie Pfleger" userId="7701ca9aa713607d" providerId="LiveId" clId="{71E99C0D-D949-419D-B119-4C6E0DDE0749}" dt="2022-10-10T22:00:11.274" v="4022" actId="20577"/>
          <ac:spMkLst>
            <pc:docMk/>
            <pc:sldMk cId="3457184038" sldId="403"/>
            <ac:spMk id="2" creationId="{645646C8-7FA2-3B4D-D7A9-8583D091B473}"/>
          </ac:spMkLst>
        </pc:spChg>
        <pc:spChg chg="mod">
          <ac:chgData name="Allie Pfleger" userId="7701ca9aa713607d" providerId="LiveId" clId="{71E99C0D-D949-419D-B119-4C6E0DDE0749}" dt="2022-10-11T21:56:55.850" v="7657" actId="313"/>
          <ac:spMkLst>
            <pc:docMk/>
            <pc:sldMk cId="3457184038" sldId="403"/>
            <ac:spMk id="4" creationId="{B543EAD7-0200-723A-F508-560C6F72910C}"/>
          </ac:spMkLst>
        </pc:spChg>
        <pc:spChg chg="del">
          <ac:chgData name="Allie Pfleger" userId="7701ca9aa713607d" providerId="LiveId" clId="{71E99C0D-D949-419D-B119-4C6E0DDE0749}" dt="2022-10-10T19:43:18.194" v="2364" actId="478"/>
          <ac:spMkLst>
            <pc:docMk/>
            <pc:sldMk cId="3457184038" sldId="403"/>
            <ac:spMk id="5" creationId="{C40349E7-75EB-8F2A-515E-8F4B588A38F6}"/>
          </ac:spMkLst>
        </pc:spChg>
        <pc:spChg chg="del">
          <ac:chgData name="Allie Pfleger" userId="7701ca9aa713607d" providerId="LiveId" clId="{71E99C0D-D949-419D-B119-4C6E0DDE0749}" dt="2022-10-10T19:43:17.337" v="2363" actId="478"/>
          <ac:spMkLst>
            <pc:docMk/>
            <pc:sldMk cId="3457184038" sldId="403"/>
            <ac:spMk id="6" creationId="{84A8F042-B51A-D1F4-0DD5-33D9354A155C}"/>
          </ac:spMkLst>
        </pc:spChg>
        <pc:spChg chg="del">
          <ac:chgData name="Allie Pfleger" userId="7701ca9aa713607d" providerId="LiveId" clId="{71E99C0D-D949-419D-B119-4C6E0DDE0749}" dt="2022-10-10T19:43:15.747" v="2362" actId="478"/>
          <ac:spMkLst>
            <pc:docMk/>
            <pc:sldMk cId="3457184038" sldId="403"/>
            <ac:spMk id="7" creationId="{9C2347F0-3970-F27F-C81D-1CE6A85D846C}"/>
          </ac:spMkLst>
        </pc:spChg>
      </pc:sldChg>
      <pc:sldChg chg="addSp delSp modSp add mod">
        <pc:chgData name="Allie Pfleger" userId="7701ca9aa713607d" providerId="LiveId" clId="{71E99C0D-D949-419D-B119-4C6E0DDE0749}" dt="2022-10-11T21:56:22.839" v="7649" actId="20577"/>
        <pc:sldMkLst>
          <pc:docMk/>
          <pc:sldMk cId="2714155616" sldId="404"/>
        </pc:sldMkLst>
        <pc:spChg chg="mod">
          <ac:chgData name="Allie Pfleger" userId="7701ca9aa713607d" providerId="LiveId" clId="{71E99C0D-D949-419D-B119-4C6E0DDE0749}" dt="2022-10-11T21:56:22.839" v="7649" actId="20577"/>
          <ac:spMkLst>
            <pc:docMk/>
            <pc:sldMk cId="2714155616" sldId="404"/>
            <ac:spMk id="2" creationId="{645646C8-7FA2-3B4D-D7A9-8583D091B473}"/>
          </ac:spMkLst>
        </pc:spChg>
        <pc:spChg chg="del">
          <ac:chgData name="Allie Pfleger" userId="7701ca9aa713607d" providerId="LiveId" clId="{71E99C0D-D949-419D-B119-4C6E0DDE0749}" dt="2022-10-10T19:43:26.850" v="2370" actId="478"/>
          <ac:spMkLst>
            <pc:docMk/>
            <pc:sldMk cId="2714155616" sldId="404"/>
            <ac:spMk id="4" creationId="{B543EAD7-0200-723A-F508-560C6F72910C}"/>
          </ac:spMkLst>
        </pc:spChg>
        <pc:spChg chg="del">
          <ac:chgData name="Allie Pfleger" userId="7701ca9aa713607d" providerId="LiveId" clId="{71E99C0D-D949-419D-B119-4C6E0DDE0749}" dt="2022-10-10T19:43:25.818" v="2369" actId="478"/>
          <ac:spMkLst>
            <pc:docMk/>
            <pc:sldMk cId="2714155616" sldId="404"/>
            <ac:spMk id="5" creationId="{C40349E7-75EB-8F2A-515E-8F4B588A38F6}"/>
          </ac:spMkLst>
        </pc:spChg>
        <pc:spChg chg="del">
          <ac:chgData name="Allie Pfleger" userId="7701ca9aa713607d" providerId="LiveId" clId="{71E99C0D-D949-419D-B119-4C6E0DDE0749}" dt="2022-10-10T19:43:24.865" v="2368" actId="478"/>
          <ac:spMkLst>
            <pc:docMk/>
            <pc:sldMk cId="2714155616" sldId="404"/>
            <ac:spMk id="6" creationId="{84A8F042-B51A-D1F4-0DD5-33D9354A155C}"/>
          </ac:spMkLst>
        </pc:spChg>
        <pc:spChg chg="del mod">
          <ac:chgData name="Allie Pfleger" userId="7701ca9aa713607d" providerId="LiveId" clId="{71E99C0D-D949-419D-B119-4C6E0DDE0749}" dt="2022-10-10T19:43:23.794" v="2367" actId="478"/>
          <ac:spMkLst>
            <pc:docMk/>
            <pc:sldMk cId="2714155616" sldId="404"/>
            <ac:spMk id="7" creationId="{9C2347F0-3970-F27F-C81D-1CE6A85D846C}"/>
          </ac:spMkLst>
        </pc:spChg>
        <pc:spChg chg="add mod">
          <ac:chgData name="Allie Pfleger" userId="7701ca9aa713607d" providerId="LiveId" clId="{71E99C0D-D949-419D-B119-4C6E0DDE0749}" dt="2022-10-10T22:00:00.269" v="4016"/>
          <ac:spMkLst>
            <pc:docMk/>
            <pc:sldMk cId="2714155616" sldId="404"/>
            <ac:spMk id="8" creationId="{36C83BD8-087A-63EA-0AF9-D1253C9873B4}"/>
          </ac:spMkLst>
        </pc:spChg>
      </pc:sldChg>
      <pc:sldChg chg="delSp modSp add mod ord modNotesTx">
        <pc:chgData name="Allie Pfleger" userId="7701ca9aa713607d" providerId="LiveId" clId="{71E99C0D-D949-419D-B119-4C6E0DDE0749}" dt="2022-10-12T04:18:44.452" v="8312" actId="20577"/>
        <pc:sldMkLst>
          <pc:docMk/>
          <pc:sldMk cId="144325026" sldId="405"/>
        </pc:sldMkLst>
        <pc:spChg chg="mod">
          <ac:chgData name="Allie Pfleger" userId="7701ca9aa713607d" providerId="LiveId" clId="{71E99C0D-D949-419D-B119-4C6E0DDE0749}" dt="2022-10-11T21:59:23.901" v="7705" actId="20577"/>
          <ac:spMkLst>
            <pc:docMk/>
            <pc:sldMk cId="144325026" sldId="405"/>
            <ac:spMk id="2" creationId="{645646C8-7FA2-3B4D-D7A9-8583D091B473}"/>
          </ac:spMkLst>
        </pc:spChg>
        <pc:spChg chg="mod">
          <ac:chgData name="Allie Pfleger" userId="7701ca9aa713607d" providerId="LiveId" clId="{71E99C0D-D949-419D-B119-4C6E0DDE0749}" dt="2022-10-10T19:48:31.190" v="2544" actId="403"/>
          <ac:spMkLst>
            <pc:docMk/>
            <pc:sldMk cId="144325026" sldId="405"/>
            <ac:spMk id="3" creationId="{714E8F8E-0237-C91D-E4B9-D4BB69AFA996}"/>
          </ac:spMkLst>
        </pc:spChg>
        <pc:spChg chg="del">
          <ac:chgData name="Allie Pfleger" userId="7701ca9aa713607d" providerId="LiveId" clId="{71E99C0D-D949-419D-B119-4C6E0DDE0749}" dt="2022-10-10T19:48:17.393" v="2539" actId="478"/>
          <ac:spMkLst>
            <pc:docMk/>
            <pc:sldMk cId="144325026" sldId="405"/>
            <ac:spMk id="4" creationId="{B543EAD7-0200-723A-F508-560C6F72910C}"/>
          </ac:spMkLst>
        </pc:spChg>
        <pc:spChg chg="del">
          <ac:chgData name="Allie Pfleger" userId="7701ca9aa713607d" providerId="LiveId" clId="{71E99C0D-D949-419D-B119-4C6E0DDE0749}" dt="2022-10-10T19:48:18.809" v="2540" actId="478"/>
          <ac:spMkLst>
            <pc:docMk/>
            <pc:sldMk cId="144325026" sldId="405"/>
            <ac:spMk id="5" creationId="{C40349E7-75EB-8F2A-515E-8F4B588A38F6}"/>
          </ac:spMkLst>
        </pc:spChg>
        <pc:spChg chg="del">
          <ac:chgData name="Allie Pfleger" userId="7701ca9aa713607d" providerId="LiveId" clId="{71E99C0D-D949-419D-B119-4C6E0DDE0749}" dt="2022-10-10T19:48:20.393" v="2541" actId="478"/>
          <ac:spMkLst>
            <pc:docMk/>
            <pc:sldMk cId="144325026" sldId="405"/>
            <ac:spMk id="6" creationId="{84A8F042-B51A-D1F4-0DD5-33D9354A155C}"/>
          </ac:spMkLst>
        </pc:spChg>
        <pc:spChg chg="mod">
          <ac:chgData name="Allie Pfleger" userId="7701ca9aa713607d" providerId="LiveId" clId="{71E99C0D-D949-419D-B119-4C6E0DDE0749}" dt="2022-10-12T04:18:44.452" v="8312" actId="20577"/>
          <ac:spMkLst>
            <pc:docMk/>
            <pc:sldMk cId="144325026" sldId="405"/>
            <ac:spMk id="7" creationId="{9C2347F0-3970-F27F-C81D-1CE6A85D846C}"/>
          </ac:spMkLst>
        </pc:spChg>
      </pc:sldChg>
      <pc:sldChg chg="addSp delSp modSp add mod modNotesTx">
        <pc:chgData name="Allie Pfleger" userId="7701ca9aa713607d" providerId="LiveId" clId="{71E99C0D-D949-419D-B119-4C6E0DDE0749}" dt="2022-10-11T21:59:09.427" v="7695" actId="20577"/>
        <pc:sldMkLst>
          <pc:docMk/>
          <pc:sldMk cId="371594700" sldId="406"/>
        </pc:sldMkLst>
        <pc:spChg chg="mod">
          <ac:chgData name="Allie Pfleger" userId="7701ca9aa713607d" providerId="LiveId" clId="{71E99C0D-D949-419D-B119-4C6E0DDE0749}" dt="2022-10-11T21:59:09.427" v="7695" actId="20577"/>
          <ac:spMkLst>
            <pc:docMk/>
            <pc:sldMk cId="371594700" sldId="406"/>
            <ac:spMk id="2" creationId="{645646C8-7FA2-3B4D-D7A9-8583D091B473}"/>
          </ac:spMkLst>
        </pc:spChg>
        <pc:spChg chg="add mod">
          <ac:chgData name="Allie Pfleger" userId="7701ca9aa713607d" providerId="LiveId" clId="{71E99C0D-D949-419D-B119-4C6E0DDE0749}" dt="2022-10-10T21:59:29.602" v="4014" actId="20577"/>
          <ac:spMkLst>
            <pc:docMk/>
            <pc:sldMk cId="371594700" sldId="406"/>
            <ac:spMk id="4" creationId="{A7E38F59-40AE-9E82-BE47-A6DE994BDFBD}"/>
          </ac:spMkLst>
        </pc:spChg>
        <pc:spChg chg="del">
          <ac:chgData name="Allie Pfleger" userId="7701ca9aa713607d" providerId="LiveId" clId="{71E99C0D-D949-419D-B119-4C6E0DDE0749}" dt="2022-10-10T19:57:29.881" v="2837" actId="478"/>
          <ac:spMkLst>
            <pc:docMk/>
            <pc:sldMk cId="371594700" sldId="406"/>
            <ac:spMk id="7" creationId="{9C2347F0-3970-F27F-C81D-1CE6A85D846C}"/>
          </ac:spMkLst>
        </pc:spChg>
      </pc:sldChg>
      <pc:sldChg chg="modSp add mod">
        <pc:chgData name="Allie Pfleger" userId="7701ca9aa713607d" providerId="LiveId" clId="{71E99C0D-D949-419D-B119-4C6E0DDE0749}" dt="2022-10-10T22:19:44.317" v="5732" actId="20577"/>
        <pc:sldMkLst>
          <pc:docMk/>
          <pc:sldMk cId="2036467967" sldId="407"/>
        </pc:sldMkLst>
        <pc:spChg chg="mod">
          <ac:chgData name="Allie Pfleger" userId="7701ca9aa713607d" providerId="LiveId" clId="{71E99C0D-D949-419D-B119-4C6E0DDE0749}" dt="2022-10-10T21:57:15.050" v="3640" actId="20577"/>
          <ac:spMkLst>
            <pc:docMk/>
            <pc:sldMk cId="2036467967" sldId="407"/>
            <ac:spMk id="3" creationId="{F52AB4BF-348D-DAD1-182B-D2973B98F0C5}"/>
          </ac:spMkLst>
        </pc:spChg>
        <pc:spChg chg="mod">
          <ac:chgData name="Allie Pfleger" userId="7701ca9aa713607d" providerId="LiveId" clId="{71E99C0D-D949-419D-B119-4C6E0DDE0749}" dt="2022-10-10T22:19:44.317" v="5732" actId="20577"/>
          <ac:spMkLst>
            <pc:docMk/>
            <pc:sldMk cId="2036467967" sldId="407"/>
            <ac:spMk id="4" creationId="{70568AEC-814C-99AE-5955-259B6F6E6D71}"/>
          </ac:spMkLst>
        </pc:spChg>
      </pc:sldChg>
      <pc:sldChg chg="modSp add mod">
        <pc:chgData name="Allie Pfleger" userId="7701ca9aa713607d" providerId="LiveId" clId="{71E99C0D-D949-419D-B119-4C6E0DDE0749}" dt="2022-10-11T22:02:26.591" v="7825" actId="20577"/>
        <pc:sldMkLst>
          <pc:docMk/>
          <pc:sldMk cId="1496003062" sldId="408"/>
        </pc:sldMkLst>
        <pc:spChg chg="mod">
          <ac:chgData name="Allie Pfleger" userId="7701ca9aa713607d" providerId="LiveId" clId="{71E99C0D-D949-419D-B119-4C6E0DDE0749}" dt="2022-10-11T22:02:26.591" v="7825" actId="20577"/>
          <ac:spMkLst>
            <pc:docMk/>
            <pc:sldMk cId="1496003062" sldId="408"/>
            <ac:spMk id="2" creationId="{645646C8-7FA2-3B4D-D7A9-8583D091B473}"/>
          </ac:spMkLst>
        </pc:spChg>
        <pc:spChg chg="mod">
          <ac:chgData name="Allie Pfleger" userId="7701ca9aa713607d" providerId="LiveId" clId="{71E99C0D-D949-419D-B119-4C6E0DDE0749}" dt="2022-10-10T21:59:17.625" v="3996" actId="20577"/>
          <ac:spMkLst>
            <pc:docMk/>
            <pc:sldMk cId="1496003062" sldId="408"/>
            <ac:spMk id="3" creationId="{714E8F8E-0237-C91D-E4B9-D4BB69AFA996}"/>
          </ac:spMkLst>
        </pc:spChg>
        <pc:spChg chg="mod">
          <ac:chgData name="Allie Pfleger" userId="7701ca9aa713607d" providerId="LiveId" clId="{71E99C0D-D949-419D-B119-4C6E0DDE0749}" dt="2022-10-10T22:07:15.216" v="4393" actId="20577"/>
          <ac:spMkLst>
            <pc:docMk/>
            <pc:sldMk cId="1496003062" sldId="408"/>
            <ac:spMk id="4" creationId="{A7E38F59-40AE-9E82-BE47-A6DE994BDFBD}"/>
          </ac:spMkLst>
        </pc:spChg>
      </pc:sldChg>
      <pc:sldChg chg="addSp delSp modSp add mod">
        <pc:chgData name="Allie Pfleger" userId="7701ca9aa713607d" providerId="LiveId" clId="{71E99C0D-D949-419D-B119-4C6E0DDE0749}" dt="2022-10-11T22:05:14.934" v="7883"/>
        <pc:sldMkLst>
          <pc:docMk/>
          <pc:sldMk cId="638615927" sldId="409"/>
        </pc:sldMkLst>
        <pc:spChg chg="mod">
          <ac:chgData name="Allie Pfleger" userId="7701ca9aa713607d" providerId="LiveId" clId="{71E99C0D-D949-419D-B119-4C6E0DDE0749}" dt="2022-10-11T22:02:43.590" v="7845" actId="20577"/>
          <ac:spMkLst>
            <pc:docMk/>
            <pc:sldMk cId="638615927" sldId="409"/>
            <ac:spMk id="2" creationId="{645646C8-7FA2-3B4D-D7A9-8583D091B473}"/>
          </ac:spMkLst>
        </pc:spChg>
        <pc:spChg chg="del">
          <ac:chgData name="Allie Pfleger" userId="7701ca9aa713607d" providerId="LiveId" clId="{71E99C0D-D949-419D-B119-4C6E0DDE0749}" dt="2022-10-10T22:01:26.764" v="4098" actId="478"/>
          <ac:spMkLst>
            <pc:docMk/>
            <pc:sldMk cId="638615927" sldId="409"/>
            <ac:spMk id="3" creationId="{714E8F8E-0237-C91D-E4B9-D4BB69AFA996}"/>
          </ac:spMkLst>
        </pc:spChg>
        <pc:spChg chg="add del mod">
          <ac:chgData name="Allie Pfleger" userId="7701ca9aa713607d" providerId="LiveId" clId="{71E99C0D-D949-419D-B119-4C6E0DDE0749}" dt="2022-10-10T22:01:31.698" v="4101" actId="478"/>
          <ac:spMkLst>
            <pc:docMk/>
            <pc:sldMk cId="638615927" sldId="409"/>
            <ac:spMk id="5" creationId="{BCB9335D-A7E9-2379-95D5-0F322F7644D3}"/>
          </ac:spMkLst>
        </pc:spChg>
        <pc:spChg chg="add del mod">
          <ac:chgData name="Allie Pfleger" userId="7701ca9aa713607d" providerId="LiveId" clId="{71E99C0D-D949-419D-B119-4C6E0DDE0749}" dt="2022-10-10T22:01:28.419" v="4100"/>
          <ac:spMkLst>
            <pc:docMk/>
            <pc:sldMk cId="638615927" sldId="409"/>
            <ac:spMk id="6" creationId="{9458212E-F3C7-868C-7B22-6359E3E5DAFC}"/>
          </ac:spMkLst>
        </pc:spChg>
        <pc:spChg chg="mod">
          <ac:chgData name="Allie Pfleger" userId="7701ca9aa713607d" providerId="LiveId" clId="{71E99C0D-D949-419D-B119-4C6E0DDE0749}" dt="2022-10-11T22:05:14.934" v="7883"/>
          <ac:spMkLst>
            <pc:docMk/>
            <pc:sldMk cId="638615927" sldId="409"/>
            <ac:spMk id="7" creationId="{9C2347F0-3970-F27F-C81D-1CE6A85D846C}"/>
          </ac:spMkLst>
        </pc:spChg>
        <pc:spChg chg="add mod">
          <ac:chgData name="Allie Pfleger" userId="7701ca9aa713607d" providerId="LiveId" clId="{71E99C0D-D949-419D-B119-4C6E0DDE0749}" dt="2022-10-10T22:02:31.450" v="4115" actId="14100"/>
          <ac:spMkLst>
            <pc:docMk/>
            <pc:sldMk cId="638615927" sldId="409"/>
            <ac:spMk id="8" creationId="{67582F18-9312-AACB-CA58-5DA186580DED}"/>
          </ac:spMkLst>
        </pc:spChg>
      </pc:sldChg>
      <pc:sldChg chg="modSp add del mod ord">
        <pc:chgData name="Allie Pfleger" userId="7701ca9aa713607d" providerId="LiveId" clId="{71E99C0D-D949-419D-B119-4C6E0DDE0749}" dt="2022-10-11T22:13:24.057" v="7938" actId="47"/>
        <pc:sldMkLst>
          <pc:docMk/>
          <pc:sldMk cId="2348914670" sldId="410"/>
        </pc:sldMkLst>
        <pc:spChg chg="mod">
          <ac:chgData name="Allie Pfleger" userId="7701ca9aa713607d" providerId="LiveId" clId="{71E99C0D-D949-419D-B119-4C6E0DDE0749}" dt="2022-10-10T22:09:26.104" v="4725" actId="20577"/>
          <ac:spMkLst>
            <pc:docMk/>
            <pc:sldMk cId="2348914670" sldId="410"/>
            <ac:spMk id="2" creationId="{645646C8-7FA2-3B4D-D7A9-8583D091B473}"/>
          </ac:spMkLst>
        </pc:spChg>
        <pc:spChg chg="mod">
          <ac:chgData name="Allie Pfleger" userId="7701ca9aa713607d" providerId="LiveId" clId="{71E99C0D-D949-419D-B119-4C6E0DDE0749}" dt="2022-10-10T22:05:20.858" v="4218" actId="255"/>
          <ac:spMkLst>
            <pc:docMk/>
            <pc:sldMk cId="2348914670" sldId="410"/>
            <ac:spMk id="7" creationId="{9C2347F0-3970-F27F-C81D-1CE6A85D846C}"/>
          </ac:spMkLst>
        </pc:spChg>
      </pc:sldChg>
      <pc:sldChg chg="modSp add mod ord">
        <pc:chgData name="Allie Pfleger" userId="7701ca9aa713607d" providerId="LiveId" clId="{71E99C0D-D949-419D-B119-4C6E0DDE0749}" dt="2022-10-10T22:38:47.994" v="6199"/>
        <pc:sldMkLst>
          <pc:docMk/>
          <pc:sldMk cId="207095199" sldId="411"/>
        </pc:sldMkLst>
        <pc:spChg chg="mod">
          <ac:chgData name="Allie Pfleger" userId="7701ca9aa713607d" providerId="LiveId" clId="{71E99C0D-D949-419D-B119-4C6E0DDE0749}" dt="2022-10-10T22:08:18.569" v="4451" actId="20577"/>
          <ac:spMkLst>
            <pc:docMk/>
            <pc:sldMk cId="207095199" sldId="411"/>
            <ac:spMk id="3" creationId="{F52AB4BF-348D-DAD1-182B-D2973B98F0C5}"/>
          </ac:spMkLst>
        </pc:spChg>
        <pc:spChg chg="mod">
          <ac:chgData name="Allie Pfleger" userId="7701ca9aa713607d" providerId="LiveId" clId="{71E99C0D-D949-419D-B119-4C6E0DDE0749}" dt="2022-10-10T22:12:09.563" v="4871" actId="20577"/>
          <ac:spMkLst>
            <pc:docMk/>
            <pc:sldMk cId="207095199" sldId="411"/>
            <ac:spMk id="4" creationId="{70568AEC-814C-99AE-5955-259B6F6E6D71}"/>
          </ac:spMkLst>
        </pc:spChg>
      </pc:sldChg>
      <pc:sldChg chg="add del">
        <pc:chgData name="Allie Pfleger" userId="7701ca9aa713607d" providerId="LiveId" clId="{71E99C0D-D949-419D-B119-4C6E0DDE0749}" dt="2022-10-10T22:04:07.066" v="4144"/>
        <pc:sldMkLst>
          <pc:docMk/>
          <pc:sldMk cId="3953411084" sldId="411"/>
        </pc:sldMkLst>
      </pc:sldChg>
      <pc:sldChg chg="modSp add mod modNotesTx">
        <pc:chgData name="Allie Pfleger" userId="7701ca9aa713607d" providerId="LiveId" clId="{71E99C0D-D949-419D-B119-4C6E0DDE0749}" dt="2022-10-11T22:13:09.468" v="7937" actId="20577"/>
        <pc:sldMkLst>
          <pc:docMk/>
          <pc:sldMk cId="1541903935" sldId="412"/>
        </pc:sldMkLst>
        <pc:spChg chg="mod">
          <ac:chgData name="Allie Pfleger" userId="7701ca9aa713607d" providerId="LiveId" clId="{71E99C0D-D949-419D-B119-4C6E0DDE0749}" dt="2022-10-11T22:13:09.468" v="7937" actId="20577"/>
          <ac:spMkLst>
            <pc:docMk/>
            <pc:sldMk cId="1541903935" sldId="412"/>
            <ac:spMk id="2" creationId="{645646C8-7FA2-3B4D-D7A9-8583D091B473}"/>
          </ac:spMkLst>
        </pc:spChg>
        <pc:spChg chg="mod">
          <ac:chgData name="Allie Pfleger" userId="7701ca9aa713607d" providerId="LiveId" clId="{71E99C0D-D949-419D-B119-4C6E0DDE0749}" dt="2022-10-11T22:13:03.237" v="7932" actId="20577"/>
          <ac:spMkLst>
            <pc:docMk/>
            <pc:sldMk cId="1541903935" sldId="412"/>
            <ac:spMk id="7" creationId="{9C2347F0-3970-F27F-C81D-1CE6A85D846C}"/>
          </ac:spMkLst>
        </pc:spChg>
        <pc:spChg chg="mod">
          <ac:chgData name="Allie Pfleger" userId="7701ca9aa713607d" providerId="LiveId" clId="{71E99C0D-D949-419D-B119-4C6E0DDE0749}" dt="2022-10-11T22:12:52.197" v="7929" actId="113"/>
          <ac:spMkLst>
            <pc:docMk/>
            <pc:sldMk cId="1541903935" sldId="412"/>
            <ac:spMk id="8" creationId="{67582F18-9312-AACB-CA58-5DA186580DED}"/>
          </ac:spMkLst>
        </pc:spChg>
      </pc:sldChg>
      <pc:sldChg chg="delSp modSp add mod modNotesTx">
        <pc:chgData name="Allie Pfleger" userId="7701ca9aa713607d" providerId="LiveId" clId="{71E99C0D-D949-419D-B119-4C6E0DDE0749}" dt="2022-10-11T22:02:35.796" v="7840" actId="20577"/>
        <pc:sldMkLst>
          <pc:docMk/>
          <pc:sldMk cId="1252551200" sldId="413"/>
        </pc:sldMkLst>
        <pc:spChg chg="mod">
          <ac:chgData name="Allie Pfleger" userId="7701ca9aa713607d" providerId="LiveId" clId="{71E99C0D-D949-419D-B119-4C6E0DDE0749}" dt="2022-10-11T22:02:35.796" v="7840" actId="20577"/>
          <ac:spMkLst>
            <pc:docMk/>
            <pc:sldMk cId="1252551200" sldId="413"/>
            <ac:spMk id="2" creationId="{645646C8-7FA2-3B4D-D7A9-8583D091B473}"/>
          </ac:spMkLst>
        </pc:spChg>
        <pc:spChg chg="del">
          <ac:chgData name="Allie Pfleger" userId="7701ca9aa713607d" providerId="LiveId" clId="{71E99C0D-D949-419D-B119-4C6E0DDE0749}" dt="2022-10-10T22:37:56.321" v="6047" actId="478"/>
          <ac:spMkLst>
            <pc:docMk/>
            <pc:sldMk cId="1252551200" sldId="413"/>
            <ac:spMk id="7" creationId="{9C2347F0-3970-F27F-C81D-1CE6A85D846C}"/>
          </ac:spMkLst>
        </pc:spChg>
      </pc:sldChg>
      <pc:sldChg chg="modSp add mod">
        <pc:chgData name="Allie Pfleger" userId="7701ca9aa713607d" providerId="LiveId" clId="{71E99C0D-D949-419D-B119-4C6E0DDE0749}" dt="2022-10-11T22:17:30.555" v="8138" actId="20577"/>
        <pc:sldMkLst>
          <pc:docMk/>
          <pc:sldMk cId="2964501351" sldId="414"/>
        </pc:sldMkLst>
        <pc:spChg chg="mod">
          <ac:chgData name="Allie Pfleger" userId="7701ca9aa713607d" providerId="LiveId" clId="{71E99C0D-D949-419D-B119-4C6E0DDE0749}" dt="2022-10-11T22:17:30.555" v="8138" actId="20577"/>
          <ac:spMkLst>
            <pc:docMk/>
            <pc:sldMk cId="2964501351" sldId="414"/>
            <ac:spMk id="2" creationId="{645646C8-7FA2-3B4D-D7A9-8583D091B473}"/>
          </ac:spMkLst>
        </pc:spChg>
        <pc:spChg chg="mod">
          <ac:chgData name="Allie Pfleger" userId="7701ca9aa713607d" providerId="LiveId" clId="{71E99C0D-D949-419D-B119-4C6E0DDE0749}" dt="2022-10-10T22:43:23.624" v="6740"/>
          <ac:spMkLst>
            <pc:docMk/>
            <pc:sldMk cId="2964501351" sldId="414"/>
            <ac:spMk id="3" creationId="{714E8F8E-0237-C91D-E4B9-D4BB69AFA996}"/>
          </ac:spMkLst>
        </pc:spChg>
        <pc:spChg chg="mod">
          <ac:chgData name="Allie Pfleger" userId="7701ca9aa713607d" providerId="LiveId" clId="{71E99C0D-D949-419D-B119-4C6E0DDE0749}" dt="2022-10-10T22:43:44.145" v="6814" actId="20577"/>
          <ac:spMkLst>
            <pc:docMk/>
            <pc:sldMk cId="2964501351" sldId="414"/>
            <ac:spMk id="4" creationId="{A7E38F59-40AE-9E82-BE47-A6DE994BDFBD}"/>
          </ac:spMkLst>
        </pc:spChg>
      </pc:sldChg>
      <pc:sldChg chg="delSp modSp add mod modNotesTx">
        <pc:chgData name="Allie Pfleger" userId="7701ca9aa713607d" providerId="LiveId" clId="{71E99C0D-D949-419D-B119-4C6E0DDE0749}" dt="2022-10-11T21:59:18.550" v="7700" actId="20577"/>
        <pc:sldMkLst>
          <pc:docMk/>
          <pc:sldMk cId="3692210509" sldId="415"/>
        </pc:sldMkLst>
        <pc:spChg chg="mod">
          <ac:chgData name="Allie Pfleger" userId="7701ca9aa713607d" providerId="LiveId" clId="{71E99C0D-D949-419D-B119-4C6E0DDE0749}" dt="2022-10-11T21:59:18.550" v="7700" actId="20577"/>
          <ac:spMkLst>
            <pc:docMk/>
            <pc:sldMk cId="3692210509" sldId="415"/>
            <ac:spMk id="2" creationId="{645646C8-7FA2-3B4D-D7A9-8583D091B473}"/>
          </ac:spMkLst>
        </pc:spChg>
        <pc:spChg chg="del">
          <ac:chgData name="Allie Pfleger" userId="7701ca9aa713607d" providerId="LiveId" clId="{71E99C0D-D949-419D-B119-4C6E0DDE0749}" dt="2022-10-10T22:44:02.505" v="6816" actId="478"/>
          <ac:spMkLst>
            <pc:docMk/>
            <pc:sldMk cId="3692210509" sldId="415"/>
            <ac:spMk id="4" creationId="{A7E38F59-40AE-9E82-BE47-A6DE994BDFBD}"/>
          </ac:spMkLst>
        </pc:spChg>
      </pc:sldChg>
      <pc:sldChg chg="delSp modSp add mod">
        <pc:chgData name="Allie Pfleger" userId="7701ca9aa713607d" providerId="LiveId" clId="{71E99C0D-D949-419D-B119-4C6E0DDE0749}" dt="2022-10-11T21:58:48.046" v="7686" actId="20577"/>
        <pc:sldMkLst>
          <pc:docMk/>
          <pc:sldMk cId="27499453" sldId="416"/>
        </pc:sldMkLst>
        <pc:spChg chg="mod">
          <ac:chgData name="Allie Pfleger" userId="7701ca9aa713607d" providerId="LiveId" clId="{71E99C0D-D949-419D-B119-4C6E0DDE0749}" dt="2022-10-11T21:58:48.046" v="7686" actId="20577"/>
          <ac:spMkLst>
            <pc:docMk/>
            <pc:sldMk cId="27499453" sldId="416"/>
            <ac:spMk id="2" creationId="{645646C8-7FA2-3B4D-D7A9-8583D091B473}"/>
          </ac:spMkLst>
        </pc:spChg>
        <pc:spChg chg="del">
          <ac:chgData name="Allie Pfleger" userId="7701ca9aa713607d" providerId="LiveId" clId="{71E99C0D-D949-419D-B119-4C6E0DDE0749}" dt="2022-10-10T22:44:56.257" v="6986" actId="478"/>
          <ac:spMkLst>
            <pc:docMk/>
            <pc:sldMk cId="27499453" sldId="416"/>
            <ac:spMk id="4" creationId="{B543EAD7-0200-723A-F508-560C6F72910C}"/>
          </ac:spMkLst>
        </pc:spChg>
      </pc:sldChg>
      <pc:sldChg chg="addSp delSp modSp add del mod ord">
        <pc:chgData name="Allie Pfleger" userId="7701ca9aa713607d" providerId="LiveId" clId="{71E99C0D-D949-419D-B119-4C6E0DDE0749}" dt="2022-10-11T22:17:35.935" v="8139" actId="47"/>
        <pc:sldMkLst>
          <pc:docMk/>
          <pc:sldMk cId="526019513" sldId="417"/>
        </pc:sldMkLst>
        <pc:spChg chg="del">
          <ac:chgData name="Allie Pfleger" userId="7701ca9aa713607d" providerId="LiveId" clId="{71E99C0D-D949-419D-B119-4C6E0DDE0749}" dt="2022-10-10T22:45:53.323" v="6992" actId="478"/>
          <ac:spMkLst>
            <pc:docMk/>
            <pc:sldMk cId="526019513" sldId="417"/>
            <ac:spMk id="3" creationId="{714E8F8E-0237-C91D-E4B9-D4BB69AFA996}"/>
          </ac:spMkLst>
        </pc:spChg>
        <pc:spChg chg="del">
          <ac:chgData name="Allie Pfleger" userId="7701ca9aa713607d" providerId="LiveId" clId="{71E99C0D-D949-419D-B119-4C6E0DDE0749}" dt="2022-10-10T22:45:29.753" v="6988" actId="478"/>
          <ac:spMkLst>
            <pc:docMk/>
            <pc:sldMk cId="526019513" sldId="417"/>
            <ac:spMk id="4" creationId="{A7E38F59-40AE-9E82-BE47-A6DE994BDFBD}"/>
          </ac:spMkLst>
        </pc:spChg>
        <pc:spChg chg="add mod">
          <ac:chgData name="Allie Pfleger" userId="7701ca9aa713607d" providerId="LiveId" clId="{71E99C0D-D949-419D-B119-4C6E0DDE0749}" dt="2022-10-10T23:00:35.398" v="7094" actId="20577"/>
          <ac:spMkLst>
            <pc:docMk/>
            <pc:sldMk cId="526019513" sldId="417"/>
            <ac:spMk id="5" creationId="{09B3DFC6-A391-F452-B4B6-374A10D45197}"/>
          </ac:spMkLst>
        </pc:spChg>
        <pc:spChg chg="add del mod">
          <ac:chgData name="Allie Pfleger" userId="7701ca9aa713607d" providerId="LiveId" clId="{71E99C0D-D949-419D-B119-4C6E0DDE0749}" dt="2022-10-10T22:45:55.056" v="6993" actId="478"/>
          <ac:spMkLst>
            <pc:docMk/>
            <pc:sldMk cId="526019513" sldId="417"/>
            <ac:spMk id="7" creationId="{4C0357FE-1C0F-A455-EF91-6B537BF7C106}"/>
          </ac:spMkLst>
        </pc:spChg>
      </pc:sldChg>
      <pc:sldChg chg="modSp add mod modNotesTx">
        <pc:chgData name="Allie Pfleger" userId="7701ca9aa713607d" providerId="LiveId" clId="{71E99C0D-D949-419D-B119-4C6E0DDE0749}" dt="2022-10-12T04:11:47.127" v="8179"/>
        <pc:sldMkLst>
          <pc:docMk/>
          <pc:sldMk cId="3019862895" sldId="418"/>
        </pc:sldMkLst>
        <pc:spChg chg="mod">
          <ac:chgData name="Allie Pfleger" userId="7701ca9aa713607d" providerId="LiveId" clId="{71E99C0D-D949-419D-B119-4C6E0DDE0749}" dt="2022-10-11T22:17:40.610" v="8144" actId="20577"/>
          <ac:spMkLst>
            <pc:docMk/>
            <pc:sldMk cId="3019862895" sldId="418"/>
            <ac:spMk id="2" creationId="{645646C8-7FA2-3B4D-D7A9-8583D091B473}"/>
          </ac:spMkLst>
        </pc:spChg>
        <pc:spChg chg="mod">
          <ac:chgData name="Allie Pfleger" userId="7701ca9aa713607d" providerId="LiveId" clId="{71E99C0D-D949-419D-B119-4C6E0DDE0749}" dt="2022-10-12T04:11:47.127" v="8179"/>
          <ac:spMkLst>
            <pc:docMk/>
            <pc:sldMk cId="3019862895" sldId="418"/>
            <ac:spMk id="5" creationId="{09B3DFC6-A391-F452-B4B6-374A10D45197}"/>
          </ac:spMkLst>
        </pc:spChg>
      </pc:sldChg>
      <pc:sldChg chg="delSp modSp add mod">
        <pc:chgData name="Allie Pfleger" userId="7701ca9aa713607d" providerId="LiveId" clId="{71E99C0D-D949-419D-B119-4C6E0DDE0749}" dt="2022-10-12T04:14:35.407" v="8227" actId="20577"/>
        <pc:sldMkLst>
          <pc:docMk/>
          <pc:sldMk cId="2666383083" sldId="419"/>
        </pc:sldMkLst>
        <pc:spChg chg="mod">
          <ac:chgData name="Allie Pfleger" userId="7701ca9aa713607d" providerId="LiveId" clId="{71E99C0D-D949-419D-B119-4C6E0DDE0749}" dt="2022-10-12T04:14:22.626" v="8225" actId="20577"/>
          <ac:spMkLst>
            <pc:docMk/>
            <pc:sldMk cId="2666383083" sldId="419"/>
            <ac:spMk id="2" creationId="{645646C8-7FA2-3B4D-D7A9-8583D091B473}"/>
          </ac:spMkLst>
        </pc:spChg>
        <pc:spChg chg="mod">
          <ac:chgData name="Allie Pfleger" userId="7701ca9aa713607d" providerId="LiveId" clId="{71E99C0D-D949-419D-B119-4C6E0DDE0749}" dt="2022-10-12T04:14:35.407" v="8227" actId="20577"/>
          <ac:spMkLst>
            <pc:docMk/>
            <pc:sldMk cId="2666383083" sldId="419"/>
            <ac:spMk id="3" creationId="{714E8F8E-0237-C91D-E4B9-D4BB69AFA996}"/>
          </ac:spMkLst>
        </pc:spChg>
        <pc:spChg chg="del">
          <ac:chgData name="Allie Pfleger" userId="7701ca9aa713607d" providerId="LiveId" clId="{71E99C0D-D949-419D-B119-4C6E0DDE0749}" dt="2022-10-10T23:03:38.333" v="7493" actId="478"/>
          <ac:spMkLst>
            <pc:docMk/>
            <pc:sldMk cId="2666383083" sldId="419"/>
            <ac:spMk id="4" creationId="{A7E38F59-40AE-9E82-BE47-A6DE994BDFBD}"/>
          </ac:spMkLst>
        </pc:spChg>
      </pc:sldChg>
      <pc:sldChg chg="addSp modSp add del mod">
        <pc:chgData name="Allie Pfleger" userId="7701ca9aa713607d" providerId="LiveId" clId="{71E99C0D-D949-419D-B119-4C6E0DDE0749}" dt="2022-10-12T04:15:10.042" v="8233" actId="47"/>
        <pc:sldMkLst>
          <pc:docMk/>
          <pc:sldMk cId="366900561" sldId="420"/>
        </pc:sldMkLst>
        <pc:spChg chg="mod">
          <ac:chgData name="Allie Pfleger" userId="7701ca9aa713607d" providerId="LiveId" clId="{71E99C0D-D949-419D-B119-4C6E0DDE0749}" dt="2022-10-10T23:05:56.270" v="7544" actId="20577"/>
          <ac:spMkLst>
            <pc:docMk/>
            <pc:sldMk cId="366900561" sldId="420"/>
            <ac:spMk id="3" creationId="{714E8F8E-0237-C91D-E4B9-D4BB69AFA996}"/>
          </ac:spMkLst>
        </pc:spChg>
        <pc:spChg chg="add mod">
          <ac:chgData name="Allie Pfleger" userId="7701ca9aa713607d" providerId="LiveId" clId="{71E99C0D-D949-419D-B119-4C6E0DDE0749}" dt="2022-10-12T04:15:02.881" v="8231"/>
          <ac:spMkLst>
            <pc:docMk/>
            <pc:sldMk cId="366900561" sldId="420"/>
            <ac:spMk id="4" creationId="{B4B8AA2E-9B68-9D85-4DAE-6E89EC50E669}"/>
          </ac:spMkLst>
        </pc:spChg>
      </pc:sldChg>
      <pc:sldChg chg="delSp modSp add mod">
        <pc:chgData name="Allie Pfleger" userId="7701ca9aa713607d" providerId="LiveId" clId="{71E99C0D-D949-419D-B119-4C6E0DDE0749}" dt="2022-10-11T21:58:59.444" v="7689"/>
        <pc:sldMkLst>
          <pc:docMk/>
          <pc:sldMk cId="3004601340" sldId="421"/>
        </pc:sldMkLst>
        <pc:spChg chg="mod">
          <ac:chgData name="Allie Pfleger" userId="7701ca9aa713607d" providerId="LiveId" clId="{71E99C0D-D949-419D-B119-4C6E0DDE0749}" dt="2022-10-11T21:58:59.444" v="7689"/>
          <ac:spMkLst>
            <pc:docMk/>
            <pc:sldMk cId="3004601340" sldId="421"/>
            <ac:spMk id="2" creationId="{645646C8-7FA2-3B4D-D7A9-8583D091B473}"/>
          </ac:spMkLst>
        </pc:spChg>
        <pc:spChg chg="del">
          <ac:chgData name="Allie Pfleger" userId="7701ca9aa713607d" providerId="LiveId" clId="{71E99C0D-D949-419D-B119-4C6E0DDE0749}" dt="2022-10-11T21:58:11.631" v="7672" actId="478"/>
          <ac:spMkLst>
            <pc:docMk/>
            <pc:sldMk cId="3004601340" sldId="421"/>
            <ac:spMk id="7" creationId="{9C2347F0-3970-F27F-C81D-1CE6A85D846C}"/>
          </ac:spMkLst>
        </pc:spChg>
      </pc:sldChg>
      <pc:sldChg chg="delSp modSp add mod">
        <pc:chgData name="Allie Pfleger" userId="7701ca9aa713607d" providerId="LiveId" clId="{71E99C0D-D949-419D-B119-4C6E0DDE0749}" dt="2022-10-11T21:58:56.412" v="7688"/>
        <pc:sldMkLst>
          <pc:docMk/>
          <pc:sldMk cId="3620241647" sldId="422"/>
        </pc:sldMkLst>
        <pc:spChg chg="mod">
          <ac:chgData name="Allie Pfleger" userId="7701ca9aa713607d" providerId="LiveId" clId="{71E99C0D-D949-419D-B119-4C6E0DDE0749}" dt="2022-10-11T21:58:56.412" v="7688"/>
          <ac:spMkLst>
            <pc:docMk/>
            <pc:sldMk cId="3620241647" sldId="422"/>
            <ac:spMk id="2" creationId="{645646C8-7FA2-3B4D-D7A9-8583D091B473}"/>
          </ac:spMkLst>
        </pc:spChg>
        <pc:spChg chg="del">
          <ac:chgData name="Allie Pfleger" userId="7701ca9aa713607d" providerId="LiveId" clId="{71E99C0D-D949-419D-B119-4C6E0DDE0749}" dt="2022-10-11T21:58:17.676" v="7675" actId="478"/>
          <ac:spMkLst>
            <pc:docMk/>
            <pc:sldMk cId="3620241647" sldId="422"/>
            <ac:spMk id="6" creationId="{84A8F042-B51A-D1F4-0DD5-33D9354A155C}"/>
          </ac:spMkLst>
        </pc:spChg>
        <pc:spChg chg="del">
          <ac:chgData name="Allie Pfleger" userId="7701ca9aa713607d" providerId="LiveId" clId="{71E99C0D-D949-419D-B119-4C6E0DDE0749}" dt="2022-10-11T21:58:15.647" v="7674" actId="478"/>
          <ac:spMkLst>
            <pc:docMk/>
            <pc:sldMk cId="3620241647" sldId="422"/>
            <ac:spMk id="7" creationId="{9C2347F0-3970-F27F-C81D-1CE6A85D846C}"/>
          </ac:spMkLst>
        </pc:spChg>
      </pc:sldChg>
      <pc:sldChg chg="delSp modSp add mod">
        <pc:chgData name="Allie Pfleger" userId="7701ca9aa713607d" providerId="LiveId" clId="{71E99C0D-D949-419D-B119-4C6E0DDE0749}" dt="2022-10-11T21:58:53.437" v="7687"/>
        <pc:sldMkLst>
          <pc:docMk/>
          <pc:sldMk cId="3117748243" sldId="423"/>
        </pc:sldMkLst>
        <pc:spChg chg="mod">
          <ac:chgData name="Allie Pfleger" userId="7701ca9aa713607d" providerId="LiveId" clId="{71E99C0D-D949-419D-B119-4C6E0DDE0749}" dt="2022-10-11T21:58:53.437" v="7687"/>
          <ac:spMkLst>
            <pc:docMk/>
            <pc:sldMk cId="3117748243" sldId="423"/>
            <ac:spMk id="2" creationId="{645646C8-7FA2-3B4D-D7A9-8583D091B473}"/>
          </ac:spMkLst>
        </pc:spChg>
        <pc:spChg chg="del">
          <ac:chgData name="Allie Pfleger" userId="7701ca9aa713607d" providerId="LiveId" clId="{71E99C0D-D949-419D-B119-4C6E0DDE0749}" dt="2022-10-11T21:58:25.348" v="7679" actId="478"/>
          <ac:spMkLst>
            <pc:docMk/>
            <pc:sldMk cId="3117748243" sldId="423"/>
            <ac:spMk id="5" creationId="{C40349E7-75EB-8F2A-515E-8F4B588A38F6}"/>
          </ac:spMkLst>
        </pc:spChg>
        <pc:spChg chg="del">
          <ac:chgData name="Allie Pfleger" userId="7701ca9aa713607d" providerId="LiveId" clId="{71E99C0D-D949-419D-B119-4C6E0DDE0749}" dt="2022-10-11T21:58:23.943" v="7678" actId="478"/>
          <ac:spMkLst>
            <pc:docMk/>
            <pc:sldMk cId="3117748243" sldId="423"/>
            <ac:spMk id="6" creationId="{84A8F042-B51A-D1F4-0DD5-33D9354A155C}"/>
          </ac:spMkLst>
        </pc:spChg>
        <pc:spChg chg="del">
          <ac:chgData name="Allie Pfleger" userId="7701ca9aa713607d" providerId="LiveId" clId="{71E99C0D-D949-419D-B119-4C6E0DDE0749}" dt="2022-10-11T21:58:22.919" v="7677" actId="478"/>
          <ac:spMkLst>
            <pc:docMk/>
            <pc:sldMk cId="3117748243" sldId="423"/>
            <ac:spMk id="7" creationId="{9C2347F0-3970-F27F-C81D-1CE6A85D846C}"/>
          </ac:spMkLst>
        </pc:spChg>
      </pc:sldChg>
      <pc:sldChg chg="add del">
        <pc:chgData name="Allie Pfleger" userId="7701ca9aa713607d" providerId="LiveId" clId="{71E99C0D-D949-419D-B119-4C6E0DDE0749}" dt="2022-10-11T21:58:32.408" v="7681"/>
        <pc:sldMkLst>
          <pc:docMk/>
          <pc:sldMk cId="758546166" sldId="424"/>
        </pc:sldMkLst>
      </pc:sldChg>
      <pc:sldChg chg="modSp add mod">
        <pc:chgData name="Allie Pfleger" userId="7701ca9aa713607d" providerId="LiveId" clId="{71E99C0D-D949-419D-B119-4C6E0DDE0749}" dt="2022-10-11T22:17:05.869" v="8133"/>
        <pc:sldMkLst>
          <pc:docMk/>
          <pc:sldMk cId="1345786613" sldId="424"/>
        </pc:sldMkLst>
        <pc:spChg chg="mod">
          <ac:chgData name="Allie Pfleger" userId="7701ca9aa713607d" providerId="LiveId" clId="{71E99C0D-D949-419D-B119-4C6E0DDE0749}" dt="2022-10-11T22:17:05.869" v="8133"/>
          <ac:spMkLst>
            <pc:docMk/>
            <pc:sldMk cId="1345786613" sldId="424"/>
            <ac:spMk id="7" creationId="{9C2347F0-3970-F27F-C81D-1CE6A85D846C}"/>
          </ac:spMkLst>
        </pc:spChg>
      </pc:sldChg>
      <pc:sldChg chg="modSp add mod">
        <pc:chgData name="Allie Pfleger" userId="7701ca9aa713607d" providerId="LiveId" clId="{71E99C0D-D949-419D-B119-4C6E0DDE0749}" dt="2022-10-12T04:14:12.237" v="8221" actId="2711"/>
        <pc:sldMkLst>
          <pc:docMk/>
          <pc:sldMk cId="2809870678" sldId="425"/>
        </pc:sldMkLst>
        <pc:spChg chg="mod">
          <ac:chgData name="Allie Pfleger" userId="7701ca9aa713607d" providerId="LiveId" clId="{71E99C0D-D949-419D-B119-4C6E0DDE0749}" dt="2022-10-12T04:14:12.237" v="8221" actId="2711"/>
          <ac:spMkLst>
            <pc:docMk/>
            <pc:sldMk cId="2809870678" sldId="425"/>
            <ac:spMk id="5" creationId="{09B3DFC6-A391-F452-B4B6-374A10D45197}"/>
          </ac:spMkLst>
        </pc:spChg>
      </pc:sldChg>
      <pc:sldChg chg="addSp modSp add mod">
        <pc:chgData name="Allie Pfleger" userId="7701ca9aa713607d" providerId="LiveId" clId="{71E99C0D-D949-419D-B119-4C6E0DDE0749}" dt="2022-10-12T04:16:38.915" v="8305"/>
        <pc:sldMkLst>
          <pc:docMk/>
          <pc:sldMk cId="57354065" sldId="426"/>
        </pc:sldMkLst>
        <pc:spChg chg="add mod">
          <ac:chgData name="Allie Pfleger" userId="7701ca9aa713607d" providerId="LiveId" clId="{71E99C0D-D949-419D-B119-4C6E0DDE0749}" dt="2022-10-12T04:16:38.915" v="8305"/>
          <ac:spMkLst>
            <pc:docMk/>
            <pc:sldMk cId="57354065" sldId="426"/>
            <ac:spMk id="4" creationId="{2B6FCDD5-6ED1-E694-7C6C-326912403422}"/>
          </ac:spMkLst>
        </pc:spChg>
      </pc:sldChg>
    </pc:docChg>
  </pc:docChgLst>
  <pc:docChgLst>
    <pc:chgData name="Allie Pfleger" userId="7701ca9aa713607d" providerId="LiveId" clId="{B2A6E56E-FA14-463E-BBF2-5F308943337E}"/>
    <pc:docChg chg="undo custSel addSld delSld modSld sldOrd">
      <pc:chgData name="Allie Pfleger" userId="7701ca9aa713607d" providerId="LiveId" clId="{B2A6E56E-FA14-463E-BBF2-5F308943337E}" dt="2022-09-26T22:17:12.736" v="151" actId="255"/>
      <pc:docMkLst>
        <pc:docMk/>
      </pc:docMkLst>
      <pc:sldChg chg="del modNotes">
        <pc:chgData name="Allie Pfleger" userId="7701ca9aa713607d" providerId="LiveId" clId="{B2A6E56E-FA14-463E-BBF2-5F308943337E}" dt="2022-09-26T22:01:01.275" v="40" actId="47"/>
        <pc:sldMkLst>
          <pc:docMk/>
          <pc:sldMk cId="0" sldId="256"/>
        </pc:sldMkLst>
      </pc:sldChg>
      <pc:sldChg chg="del modNotes">
        <pc:chgData name="Allie Pfleger" userId="7701ca9aa713607d" providerId="LiveId" clId="{B2A6E56E-FA14-463E-BBF2-5F308943337E}" dt="2022-09-26T22:01:28.767" v="42" actId="47"/>
        <pc:sldMkLst>
          <pc:docMk/>
          <pc:sldMk cId="0" sldId="257"/>
        </pc:sldMkLst>
      </pc:sldChg>
      <pc:sldChg chg="del">
        <pc:chgData name="Allie Pfleger" userId="7701ca9aa713607d" providerId="LiveId" clId="{B2A6E56E-FA14-463E-BBF2-5F308943337E}" dt="2022-09-26T22:02:17.252" v="48" actId="47"/>
        <pc:sldMkLst>
          <pc:docMk/>
          <pc:sldMk cId="0" sldId="258"/>
        </pc:sldMkLst>
      </pc:sldChg>
      <pc:sldChg chg="del">
        <pc:chgData name="Allie Pfleger" userId="7701ca9aa713607d" providerId="LiveId" clId="{B2A6E56E-FA14-463E-BBF2-5F308943337E}" dt="2022-09-26T22:02:32.401" v="59" actId="47"/>
        <pc:sldMkLst>
          <pc:docMk/>
          <pc:sldMk cId="0" sldId="259"/>
        </pc:sldMkLst>
      </pc:sldChg>
      <pc:sldChg chg="del">
        <pc:chgData name="Allie Pfleger" userId="7701ca9aa713607d" providerId="LiveId" clId="{B2A6E56E-FA14-463E-BBF2-5F308943337E}" dt="2022-09-26T22:05:31.695" v="113" actId="47"/>
        <pc:sldMkLst>
          <pc:docMk/>
          <pc:sldMk cId="0" sldId="260"/>
        </pc:sldMkLst>
      </pc:sldChg>
      <pc:sldChg chg="del">
        <pc:chgData name="Allie Pfleger" userId="7701ca9aa713607d" providerId="LiveId" clId="{B2A6E56E-FA14-463E-BBF2-5F308943337E}" dt="2022-09-26T22:06:53.833" v="147" actId="47"/>
        <pc:sldMkLst>
          <pc:docMk/>
          <pc:sldMk cId="0" sldId="261"/>
        </pc:sldMkLst>
      </pc:sldChg>
      <pc:sldChg chg="addSp delSp modSp new mod modClrScheme chgLayout">
        <pc:chgData name="Allie Pfleger" userId="7701ca9aa713607d" providerId="LiveId" clId="{B2A6E56E-FA14-463E-BBF2-5F308943337E}" dt="2022-09-26T22:00:56.673" v="39" actId="20577"/>
        <pc:sldMkLst>
          <pc:docMk/>
          <pc:sldMk cId="2084633147" sldId="314"/>
        </pc:sldMkLst>
        <pc:spChg chg="del mod ord">
          <ac:chgData name="Allie Pfleger" userId="7701ca9aa713607d" providerId="LiveId" clId="{B2A6E56E-FA14-463E-BBF2-5F308943337E}" dt="2022-09-26T22:00:19.418" v="2" actId="700"/>
          <ac:spMkLst>
            <pc:docMk/>
            <pc:sldMk cId="2084633147" sldId="314"/>
            <ac:spMk id="2" creationId="{167FE2F8-2F30-0A88-FD57-4ECF744A4641}"/>
          </ac:spMkLst>
        </pc:spChg>
        <pc:spChg chg="del mod ord">
          <ac:chgData name="Allie Pfleger" userId="7701ca9aa713607d" providerId="LiveId" clId="{B2A6E56E-FA14-463E-BBF2-5F308943337E}" dt="2022-09-26T22:00:19.418" v="2" actId="700"/>
          <ac:spMkLst>
            <pc:docMk/>
            <pc:sldMk cId="2084633147" sldId="314"/>
            <ac:spMk id="3" creationId="{FADF7A7E-884F-CD96-5A51-D54735ACE98F}"/>
          </ac:spMkLst>
        </pc:spChg>
        <pc:spChg chg="add mod ord">
          <ac:chgData name="Allie Pfleger" userId="7701ca9aa713607d" providerId="LiveId" clId="{B2A6E56E-FA14-463E-BBF2-5F308943337E}" dt="2022-09-26T22:00:31.419" v="27" actId="20577"/>
          <ac:spMkLst>
            <pc:docMk/>
            <pc:sldMk cId="2084633147" sldId="314"/>
            <ac:spMk id="4" creationId="{F195F0D5-F9BB-C05C-55B2-ADFAE05F08BB}"/>
          </ac:spMkLst>
        </pc:spChg>
        <pc:spChg chg="add mod ord">
          <ac:chgData name="Allie Pfleger" userId="7701ca9aa713607d" providerId="LiveId" clId="{B2A6E56E-FA14-463E-BBF2-5F308943337E}" dt="2022-09-26T22:00:56.673" v="39" actId="20577"/>
          <ac:spMkLst>
            <pc:docMk/>
            <pc:sldMk cId="2084633147" sldId="314"/>
            <ac:spMk id="5" creationId="{C419559E-BC6B-F314-EF98-FFEA019D0FD3}"/>
          </ac:spMkLst>
        </pc:spChg>
      </pc:sldChg>
      <pc:sldChg chg="add">
        <pc:chgData name="Allie Pfleger" userId="7701ca9aa713607d" providerId="LiveId" clId="{B2A6E56E-FA14-463E-BBF2-5F308943337E}" dt="2022-09-26T22:01:27.036" v="41"/>
        <pc:sldMkLst>
          <pc:docMk/>
          <pc:sldMk cId="0" sldId="315"/>
        </pc:sldMkLst>
      </pc:sldChg>
      <pc:sldChg chg="modSp add mod">
        <pc:chgData name="Allie Pfleger" userId="7701ca9aa713607d" providerId="LiveId" clId="{B2A6E56E-FA14-463E-BBF2-5F308943337E}" dt="2022-09-26T22:02:12.214" v="47" actId="5793"/>
        <pc:sldMkLst>
          <pc:docMk/>
          <pc:sldMk cId="2235408715" sldId="316"/>
        </pc:sldMkLst>
        <pc:spChg chg="mod">
          <ac:chgData name="Allie Pfleger" userId="7701ca9aa713607d" providerId="LiveId" clId="{B2A6E56E-FA14-463E-BBF2-5F308943337E}" dt="2022-09-26T22:02:12.214" v="47" actId="5793"/>
          <ac:spMkLst>
            <pc:docMk/>
            <pc:sldMk cId="2235408715" sldId="316"/>
            <ac:spMk id="3" creationId="{40357285-116C-D9E9-8114-1A4EC2B59A7E}"/>
          </ac:spMkLst>
        </pc:spChg>
      </pc:sldChg>
      <pc:sldChg chg="modSp add mod">
        <pc:chgData name="Allie Pfleger" userId="7701ca9aa713607d" providerId="LiveId" clId="{B2A6E56E-FA14-463E-BBF2-5F308943337E}" dt="2022-09-26T22:02:29.617" v="58" actId="20577"/>
        <pc:sldMkLst>
          <pc:docMk/>
          <pc:sldMk cId="1891048965" sldId="317"/>
        </pc:sldMkLst>
        <pc:spChg chg="mod">
          <ac:chgData name="Allie Pfleger" userId="7701ca9aa713607d" providerId="LiveId" clId="{B2A6E56E-FA14-463E-BBF2-5F308943337E}" dt="2022-09-26T22:02:29.617" v="58" actId="20577"/>
          <ac:spMkLst>
            <pc:docMk/>
            <pc:sldMk cId="1891048965" sldId="317"/>
            <ac:spMk id="111" creationId="{00000000-0000-0000-0000-000000000000}"/>
          </ac:spMkLst>
        </pc:spChg>
      </pc:sldChg>
      <pc:sldChg chg="modSp add mod">
        <pc:chgData name="Allie Pfleger" userId="7701ca9aa713607d" providerId="LiveId" clId="{B2A6E56E-FA14-463E-BBF2-5F308943337E}" dt="2022-09-26T22:05:20.168" v="112" actId="20577"/>
        <pc:sldMkLst>
          <pc:docMk/>
          <pc:sldMk cId="1880349108" sldId="318"/>
        </pc:sldMkLst>
        <pc:spChg chg="mod">
          <ac:chgData name="Allie Pfleger" userId="7701ca9aa713607d" providerId="LiveId" clId="{B2A6E56E-FA14-463E-BBF2-5F308943337E}" dt="2022-09-26T22:03:04.284" v="74" actId="20577"/>
          <ac:spMkLst>
            <pc:docMk/>
            <pc:sldMk cId="1880349108" sldId="318"/>
            <ac:spMk id="2" creationId="{6A491155-224A-BECE-21BE-E50EB40ED800}"/>
          </ac:spMkLst>
        </pc:spChg>
        <pc:spChg chg="mod">
          <ac:chgData name="Allie Pfleger" userId="7701ca9aa713607d" providerId="LiveId" clId="{B2A6E56E-FA14-463E-BBF2-5F308943337E}" dt="2022-09-26T22:05:20.168" v="112" actId="20577"/>
          <ac:spMkLst>
            <pc:docMk/>
            <pc:sldMk cId="1880349108" sldId="318"/>
            <ac:spMk id="3" creationId="{0417D5D2-C1F7-5FA5-0368-6326B91E97AD}"/>
          </ac:spMkLst>
        </pc:spChg>
      </pc:sldChg>
      <pc:sldChg chg="modSp add del mod ord">
        <pc:chgData name="Allie Pfleger" userId="7701ca9aa713607d" providerId="LiveId" clId="{B2A6E56E-FA14-463E-BBF2-5F308943337E}" dt="2022-09-26T22:05:52.478" v="117" actId="47"/>
        <pc:sldMkLst>
          <pc:docMk/>
          <pc:sldMk cId="2040984222" sldId="319"/>
        </pc:sldMkLst>
        <pc:spChg chg="mod">
          <ac:chgData name="Allie Pfleger" userId="7701ca9aa713607d" providerId="LiveId" clId="{B2A6E56E-FA14-463E-BBF2-5F308943337E}" dt="2022-09-26T22:03:08.221" v="76" actId="27636"/>
          <ac:spMkLst>
            <pc:docMk/>
            <pc:sldMk cId="2040984222" sldId="319"/>
            <ac:spMk id="2" creationId="{6A491155-224A-BECE-21BE-E50EB40ED800}"/>
          </ac:spMkLst>
        </pc:spChg>
      </pc:sldChg>
      <pc:sldChg chg="modSp add mod">
        <pc:chgData name="Allie Pfleger" userId="7701ca9aa713607d" providerId="LiveId" clId="{B2A6E56E-FA14-463E-BBF2-5F308943337E}" dt="2022-09-26T22:17:12.736" v="151" actId="255"/>
        <pc:sldMkLst>
          <pc:docMk/>
          <pc:sldMk cId="1692348163" sldId="320"/>
        </pc:sldMkLst>
        <pc:spChg chg="mod">
          <ac:chgData name="Allie Pfleger" userId="7701ca9aa713607d" providerId="LiveId" clId="{B2A6E56E-FA14-463E-BBF2-5F308943337E}" dt="2022-09-26T22:06:02.107" v="137" actId="20577"/>
          <ac:spMkLst>
            <pc:docMk/>
            <pc:sldMk cId="1692348163" sldId="320"/>
            <ac:spMk id="2" creationId="{6A491155-224A-BECE-21BE-E50EB40ED800}"/>
          </ac:spMkLst>
        </pc:spChg>
        <pc:spChg chg="mod">
          <ac:chgData name="Allie Pfleger" userId="7701ca9aa713607d" providerId="LiveId" clId="{B2A6E56E-FA14-463E-BBF2-5F308943337E}" dt="2022-09-26T22:17:12.736" v="151" actId="255"/>
          <ac:spMkLst>
            <pc:docMk/>
            <pc:sldMk cId="1692348163" sldId="320"/>
            <ac:spMk id="3" creationId="{0417D5D2-C1F7-5FA5-0368-6326B91E97AD}"/>
          </ac:spMkLst>
        </pc:spChg>
      </pc:sldChg>
      <pc:sldMasterChg chg="delSldLayout">
        <pc:chgData name="Allie Pfleger" userId="7701ca9aa713607d" providerId="LiveId" clId="{B2A6E56E-FA14-463E-BBF2-5F308943337E}" dt="2022-09-26T22:05:52.478" v="117" actId="47"/>
        <pc:sldMasterMkLst>
          <pc:docMk/>
          <pc:sldMasterMk cId="0" sldId="2147483672"/>
        </pc:sldMasterMkLst>
        <pc:sldLayoutChg chg="del">
          <pc:chgData name="Allie Pfleger" userId="7701ca9aa713607d" providerId="LiveId" clId="{B2A6E56E-FA14-463E-BBF2-5F308943337E}" dt="2022-09-26T22:02:17.252" v="48" actId="47"/>
          <pc:sldLayoutMkLst>
            <pc:docMk/>
            <pc:sldMasterMk cId="0" sldId="2147483672"/>
            <pc:sldLayoutMk cId="0" sldId="2147483660"/>
          </pc:sldLayoutMkLst>
        </pc:sldLayoutChg>
        <pc:sldLayoutChg chg="del">
          <pc:chgData name="Allie Pfleger" userId="7701ca9aa713607d" providerId="LiveId" clId="{B2A6E56E-FA14-463E-BBF2-5F308943337E}" dt="2022-09-26T22:05:52.478" v="117" actId="47"/>
          <pc:sldLayoutMkLst>
            <pc:docMk/>
            <pc:sldMasterMk cId="0" sldId="2147483672"/>
            <pc:sldLayoutMk cId="2119256223" sldId="2147483685"/>
          </pc:sldLayoutMkLst>
        </pc:sldLayoutChg>
      </pc:sldMasterChg>
      <pc:sldMasterChg chg="delSldLayout">
        <pc:chgData name="Allie Pfleger" userId="7701ca9aa713607d" providerId="LiveId" clId="{B2A6E56E-FA14-463E-BBF2-5F308943337E}" dt="2022-09-26T22:01:28.767" v="42" actId="47"/>
        <pc:sldMasterMkLst>
          <pc:docMk/>
          <pc:sldMasterMk cId="396431724" sldId="2147483673"/>
        </pc:sldMasterMkLst>
        <pc:sldLayoutChg chg="del">
          <pc:chgData name="Allie Pfleger" userId="7701ca9aa713607d" providerId="LiveId" clId="{B2A6E56E-FA14-463E-BBF2-5F308943337E}" dt="2022-09-26T22:01:28.767" v="42" actId="47"/>
          <pc:sldLayoutMkLst>
            <pc:docMk/>
            <pc:sldMasterMk cId="396431724" sldId="2147483673"/>
            <pc:sldLayoutMk cId="2523420502"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Administrivia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 really</a:t>
            </a:r>
          </a:p>
        </p:txBody>
      </p:sp>
    </p:spTree>
    <p:extLst>
      <p:ext uri="{BB962C8B-B14F-4D97-AF65-F5344CB8AC3E}">
        <p14:creationId xmlns:p14="http://schemas.microsoft.com/office/powerpoint/2010/main" val="3267498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993080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2842395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350119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&lt;5 mins, just you showing them the tips and the algorithm for the greedy rule that we saw was correct</a:t>
            </a:r>
          </a:p>
        </p:txBody>
      </p:sp>
    </p:spTree>
    <p:extLst>
      <p:ext uri="{BB962C8B-B14F-4D97-AF65-F5344CB8AC3E}">
        <p14:creationId xmlns:p14="http://schemas.microsoft.com/office/powerpoint/2010/main" val="4166805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quickly talk through the algorithm if they’re confused, but it’s basically just doing the greedy rule</a:t>
            </a:r>
          </a:p>
        </p:txBody>
      </p:sp>
    </p:spTree>
    <p:extLst>
      <p:ext uri="{BB962C8B-B14F-4D97-AF65-F5344CB8AC3E}">
        <p14:creationId xmlns:p14="http://schemas.microsoft.com/office/powerpoint/2010/main" val="326929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a:t>
            </a:r>
          </a:p>
        </p:txBody>
      </p:sp>
    </p:spTree>
    <p:extLst>
      <p:ext uri="{BB962C8B-B14F-4D97-AF65-F5344CB8AC3E}">
        <p14:creationId xmlns:p14="http://schemas.microsoft.com/office/powerpoint/2010/main" val="342078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27171087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57159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1338904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Quick intro, ~2 mins</a:t>
            </a: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Probably won’t have time for this, but remind them this will be in the solutions so they can use it when they’re working on homework</a:t>
            </a:r>
          </a:p>
        </p:txBody>
      </p:sp>
    </p:spTree>
    <p:extLst>
      <p:ext uri="{BB962C8B-B14F-4D97-AF65-F5344CB8AC3E}">
        <p14:creationId xmlns:p14="http://schemas.microsoft.com/office/powerpoint/2010/main" val="2382133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530791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490295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Should be </a:t>
            </a:r>
            <a:r>
              <a:rPr lang="en-US" dirty="0"/>
              <a:t>~10 mins, give them 5 mins to think to themselves about answering the questions and then discuss terms together</a:t>
            </a:r>
          </a:p>
        </p:txBody>
      </p:sp>
    </p:spTree>
    <p:extLst>
      <p:ext uri="{BB962C8B-B14F-4D97-AF65-F5344CB8AC3E}">
        <p14:creationId xmlns:p14="http://schemas.microsoft.com/office/powerpoint/2010/main" val="71578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7498319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~10 minutes for this section (REALLY)</a:t>
            </a:r>
          </a:p>
        </p:txBody>
      </p:sp>
    </p:spTree>
    <p:extLst>
      <p:ext uri="{BB962C8B-B14F-4D97-AF65-F5344CB8AC3E}">
        <p14:creationId xmlns:p14="http://schemas.microsoft.com/office/powerpoint/2010/main" val="1904236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1963250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Talk through, should be like ~2 mins at most</a:t>
            </a:r>
          </a:p>
        </p:txBody>
      </p:sp>
    </p:spTree>
    <p:extLst>
      <p:ext uri="{BB962C8B-B14F-4D97-AF65-F5344CB8AC3E}">
        <p14:creationId xmlns:p14="http://schemas.microsoft.com/office/powerpoint/2010/main" val="40552411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3730239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 really</a:t>
            </a:r>
          </a:p>
        </p:txBody>
      </p:sp>
    </p:spTree>
    <p:extLst>
      <p:ext uri="{BB962C8B-B14F-4D97-AF65-F5344CB8AC3E}">
        <p14:creationId xmlns:p14="http://schemas.microsoft.com/office/powerpoint/2010/main" val="174148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Should be </a:t>
            </a:r>
            <a:r>
              <a:rPr lang="en-US" dirty="0"/>
              <a:t>~10 mins, give them 5 mins to think to themselves about answering the questions and then discuss terms together</a:t>
            </a:r>
          </a:p>
        </p:txBody>
      </p:sp>
    </p:spTree>
    <p:extLst>
      <p:ext uri="{BB962C8B-B14F-4D97-AF65-F5344CB8AC3E}">
        <p14:creationId xmlns:p14="http://schemas.microsoft.com/office/powerpoint/2010/main" val="597115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3160087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2344473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&lt;5 mins, just you showing them the tips and the algorithm for the greedy rule that we saw was correct</a:t>
            </a:r>
          </a:p>
        </p:txBody>
      </p:sp>
    </p:spTree>
    <p:extLst>
      <p:ext uri="{BB962C8B-B14F-4D97-AF65-F5344CB8AC3E}">
        <p14:creationId xmlns:p14="http://schemas.microsoft.com/office/powerpoint/2010/main" val="37519868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quickly talk through the algorithm if they’re confused, but it’s basically just doing the greedy rule</a:t>
            </a:r>
          </a:p>
        </p:txBody>
      </p:sp>
    </p:spTree>
    <p:extLst>
      <p:ext uri="{BB962C8B-B14F-4D97-AF65-F5344CB8AC3E}">
        <p14:creationId xmlns:p14="http://schemas.microsoft.com/office/powerpoint/2010/main" val="1371478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a:t>
            </a:r>
          </a:p>
        </p:txBody>
      </p:sp>
    </p:spTree>
    <p:extLst>
      <p:ext uri="{BB962C8B-B14F-4D97-AF65-F5344CB8AC3E}">
        <p14:creationId xmlns:p14="http://schemas.microsoft.com/office/powerpoint/2010/main" val="25962791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36779827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3273140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1542269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Probably won’t have time for this, but remind them this will be in the solutions so they can use it when they’re working on homework</a:t>
            </a:r>
          </a:p>
        </p:txBody>
      </p:sp>
    </p:spTree>
    <p:extLst>
      <p:ext uri="{BB962C8B-B14F-4D97-AF65-F5344CB8AC3E}">
        <p14:creationId xmlns:p14="http://schemas.microsoft.com/office/powerpoint/2010/main" val="1466105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461724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Give them ~5 mins to work on it, may want to flip to next slide to show what the 4 questions are</a:t>
            </a:r>
          </a:p>
        </p:txBody>
      </p:sp>
    </p:spTree>
    <p:extLst>
      <p:ext uri="{BB962C8B-B14F-4D97-AF65-F5344CB8AC3E}">
        <p14:creationId xmlns:p14="http://schemas.microsoft.com/office/powerpoint/2010/main" val="1302613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048212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Should be </a:t>
            </a:r>
            <a:r>
              <a:rPr lang="en-US" dirty="0"/>
              <a:t>~10 mins, give them 5 mins to think to themselves about answering the questions and then discuss terms together</a:t>
            </a:r>
          </a:p>
        </p:txBody>
      </p:sp>
    </p:spTree>
    <p:extLst>
      <p:ext uri="{BB962C8B-B14F-4D97-AF65-F5344CB8AC3E}">
        <p14:creationId xmlns:p14="http://schemas.microsoft.com/office/powerpoint/2010/main" val="1399304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48834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~10 minutes for this section (REALLY)</a:t>
            </a:r>
          </a:p>
        </p:txBody>
      </p:sp>
    </p:spTree>
    <p:extLst>
      <p:ext uri="{BB962C8B-B14F-4D97-AF65-F5344CB8AC3E}">
        <p14:creationId xmlns:p14="http://schemas.microsoft.com/office/powerpoint/2010/main" val="2627291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38644948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33357614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Talk through, should be like ~2 mins at most</a:t>
            </a:r>
          </a:p>
        </p:txBody>
      </p:sp>
    </p:spTree>
    <p:extLst>
      <p:ext uri="{BB962C8B-B14F-4D97-AF65-F5344CB8AC3E}">
        <p14:creationId xmlns:p14="http://schemas.microsoft.com/office/powerpoint/2010/main" val="40886434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199815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 really</a:t>
            </a:r>
          </a:p>
        </p:txBody>
      </p:sp>
    </p:spTree>
    <p:extLst>
      <p:ext uri="{BB962C8B-B14F-4D97-AF65-F5344CB8AC3E}">
        <p14:creationId xmlns:p14="http://schemas.microsoft.com/office/powerpoint/2010/main" val="2767675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437893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~10 minutes for this section (REALLY)</a:t>
            </a:r>
          </a:p>
        </p:txBody>
      </p:sp>
    </p:spTree>
    <p:extLst>
      <p:ext uri="{BB962C8B-B14F-4D97-AF65-F5344CB8AC3E}">
        <p14:creationId xmlns:p14="http://schemas.microsoft.com/office/powerpoint/2010/main" val="1214540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3204757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&lt;5 mins, just you showing them the tips and the algorithm for the greedy rule that we saw was correct</a:t>
            </a:r>
          </a:p>
        </p:txBody>
      </p:sp>
    </p:spTree>
    <p:extLst>
      <p:ext uri="{BB962C8B-B14F-4D97-AF65-F5344CB8AC3E}">
        <p14:creationId xmlns:p14="http://schemas.microsoft.com/office/powerpoint/2010/main" val="10047538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quickly talk through the algorithm if they’re confused, but it’s basically just doing the greedy rule</a:t>
            </a:r>
          </a:p>
        </p:txBody>
      </p:sp>
    </p:spTree>
    <p:extLst>
      <p:ext uri="{BB962C8B-B14F-4D97-AF65-F5344CB8AC3E}">
        <p14:creationId xmlns:p14="http://schemas.microsoft.com/office/powerpoint/2010/main" val="21134226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mins</a:t>
            </a:r>
          </a:p>
        </p:txBody>
      </p:sp>
    </p:spTree>
    <p:extLst>
      <p:ext uri="{BB962C8B-B14F-4D97-AF65-F5344CB8AC3E}">
        <p14:creationId xmlns:p14="http://schemas.microsoft.com/office/powerpoint/2010/main" val="31264006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2833358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41543046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Take ideas of which greedy approach to use, then tell them that “greedy stays ahead” is the one we went with. Talk through proof if you have time, otherwise remind them that it will be on the solutions to help them as they work through their homework</a:t>
            </a:r>
          </a:p>
        </p:txBody>
      </p:sp>
    </p:spTree>
    <p:extLst>
      <p:ext uri="{BB962C8B-B14F-4D97-AF65-F5344CB8AC3E}">
        <p14:creationId xmlns:p14="http://schemas.microsoft.com/office/powerpoint/2010/main" val="2685525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Probably won’t have time for this, but remind them this will be in the solutions so they can use it when they’re working on homework</a:t>
            </a:r>
          </a:p>
        </p:txBody>
      </p:sp>
    </p:spTree>
    <p:extLst>
      <p:ext uri="{BB962C8B-B14F-4D97-AF65-F5344CB8AC3E}">
        <p14:creationId xmlns:p14="http://schemas.microsoft.com/office/powerpoint/2010/main" val="2378129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2398995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168097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~10 minutes for this section, MAKE SURE they actually brainstorm </a:t>
            </a:r>
          </a:p>
        </p:txBody>
      </p:sp>
    </p:spTree>
    <p:extLst>
      <p:ext uri="{BB962C8B-B14F-4D97-AF65-F5344CB8AC3E}">
        <p14:creationId xmlns:p14="http://schemas.microsoft.com/office/powerpoint/2010/main" val="198905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~5-8 minutes at least for them to think and discuss, MAKE SURE they actually brainstorm </a:t>
            </a:r>
          </a:p>
        </p:txBody>
      </p:sp>
    </p:spTree>
    <p:extLst>
      <p:ext uri="{BB962C8B-B14F-4D97-AF65-F5344CB8AC3E}">
        <p14:creationId xmlns:p14="http://schemas.microsoft.com/office/powerpoint/2010/main" val="318772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Flash up these examples, but the content isn’t super relevant, just showing that you can/should think of lots of options to get a better sense of the problem</a:t>
            </a:r>
          </a:p>
        </p:txBody>
      </p:sp>
    </p:spTree>
    <p:extLst>
      <p:ext uri="{BB962C8B-B14F-4D97-AF65-F5344CB8AC3E}">
        <p14:creationId xmlns:p14="http://schemas.microsoft.com/office/powerpoint/2010/main" val="96841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Talk through, should be like ~2 mins at most</a:t>
            </a:r>
          </a:p>
        </p:txBody>
      </p:sp>
    </p:spTree>
    <p:extLst>
      <p:ext uri="{BB962C8B-B14F-4D97-AF65-F5344CB8AC3E}">
        <p14:creationId xmlns:p14="http://schemas.microsoft.com/office/powerpoint/2010/main" val="202111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3</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p:txBody>
          <a:bodyPr/>
          <a:lstStyle/>
          <a:p>
            <a:r>
              <a:rPr lang="en-US" dirty="0"/>
              <a:t>Greedy Algorithms</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Line Covering</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6"/>
                <a:ext cx="8520600" cy="3763066"/>
              </a:xfrm>
            </p:spPr>
            <p:txBody>
              <a:bodyPr>
                <a:normAutofit/>
              </a:bodyPr>
              <a:lstStyle/>
              <a:p>
                <a:pPr marL="114300" indent="0">
                  <a:buNone/>
                </a:pPr>
                <a:r>
                  <a:rPr lang="en-US" sz="1600" dirty="0"/>
                  <a:t>Your new tow-truck company wants to be prepared to help along the highway during the next snowstorm. You have a list of </a:t>
                </a:r>
                <a14:m>
                  <m:oMath xmlns:m="http://schemas.openxmlformats.org/officeDocument/2006/math">
                    <m:r>
                      <a:rPr lang="en-US" sz="1600" i="1" dirty="0" smtClean="0">
                        <a:latin typeface="Cambria Math" panose="02040503050406030204" pitchFamily="18" charset="0"/>
                      </a:rPr>
                      <m:t>𝑛</m:t>
                    </m:r>
                  </m:oMath>
                </a14:m>
                <a:r>
                  <a:rPr lang="en-US" sz="1600" dirty="0"/>
                  <a:t> </a:t>
                </a:r>
                <a:r>
                  <a:rPr lang="en-US" sz="1600" dirty="0">
                    <a:latin typeface="Source Code Pro" panose="020B0509030403020204" pitchFamily="49" charset="0"/>
                    <a:ea typeface="Source Code Pro" panose="020B0509030403020204" pitchFamily="49" charset="0"/>
                  </a:rPr>
                  <a:t>double</a:t>
                </a:r>
                <a:r>
                  <a:rPr lang="en-US" sz="1600" dirty="0"/>
                  <a:t>s, representing mile markers on the highway where you think it is likely someone will need a tow (entrances/exits, merges, rest stops, etc.). To ensure you can help quickly, you want to place your tow-trucks so one is at most 3 miles from </a:t>
                </a:r>
                <a:r>
                  <a:rPr lang="en-US" sz="1600" b="1" dirty="0"/>
                  <a:t>every</a:t>
                </a:r>
                <a:r>
                  <a:rPr lang="en-US" sz="1600" dirty="0"/>
                  <a:t> marked location. Find the locations which will allow you to place the minimal number of trucks while covering every marked location.</a:t>
                </a:r>
              </a:p>
              <a:p>
                <a:pPr marL="114300" indent="0">
                  <a:buNone/>
                </a:pPr>
                <a:endParaRPr lang="en-US" sz="1600" dirty="0"/>
              </a:p>
              <a:p>
                <a:pPr marL="114300" indent="0">
                  <a:buNone/>
                </a:pPr>
                <a:r>
                  <a:rPr lang="en-US" sz="1600" dirty="0"/>
                  <a:t>More formally, you will be given an array </a:t>
                </a:r>
                <a14:m>
                  <m:oMath xmlns:m="http://schemas.openxmlformats.org/officeDocument/2006/math">
                    <m:r>
                      <a:rPr lang="en-US" sz="1600" i="1" dirty="0" smtClean="0">
                        <a:latin typeface="Cambria Math" panose="02040503050406030204" pitchFamily="18" charset="0"/>
                      </a:rPr>
                      <m:t>𝐴</m:t>
                    </m:r>
                    <m:r>
                      <a:rPr lang="en-US" sz="1600" i="1" dirty="0" smtClean="0">
                        <a:latin typeface="Cambria Math" panose="02040503050406030204" pitchFamily="18" charset="0"/>
                      </a:rPr>
                      <m:t>[]</m:t>
                    </m:r>
                  </m:oMath>
                </a14:m>
                <a:r>
                  <a:rPr lang="en-US" sz="1600" dirty="0"/>
                  <a:t>, containing </a:t>
                </a:r>
                <a14:m>
                  <m:oMath xmlns:m="http://schemas.openxmlformats.org/officeDocument/2006/math">
                    <m:r>
                      <a:rPr lang="en-US" sz="1600" i="1" dirty="0" smtClean="0">
                        <a:latin typeface="Cambria Math" panose="02040503050406030204" pitchFamily="18" charset="0"/>
                      </a:rPr>
                      <m:t>𝑛</m:t>
                    </m:r>
                  </m:oMath>
                </a14:m>
                <a:r>
                  <a:rPr lang="en-US" sz="1600" dirty="0"/>
                  <a:t> </a:t>
                </a:r>
                <a:r>
                  <a:rPr lang="en-US" sz="1600" dirty="0">
                    <a:latin typeface="Source Code Pro" panose="020B0509030403020204" pitchFamily="49" charset="0"/>
                    <a:ea typeface="Source Code Pro" panose="020B0509030403020204" pitchFamily="49" charset="0"/>
                  </a:rPr>
                  <a:t>double</a:t>
                </a:r>
                <a:r>
                  <a:rPr lang="en-US" sz="1600" dirty="0"/>
                  <a:t>s (in increasing order), representing the locations to cover.</a:t>
                </a:r>
              </a:p>
              <a:p>
                <a:pPr marL="114300" indent="0">
                  <a:buNone/>
                </a:pPr>
                <a:endParaRPr lang="en-US" sz="1600" dirty="0"/>
              </a:p>
              <a:p>
                <a:pPr marL="114300" indent="0">
                  <a:buNone/>
                </a:pPr>
                <a:r>
                  <a:rPr lang="en-US" sz="1600" dirty="0"/>
                  <a:t>Your task is to produce a list </a:t>
                </a:r>
                <a:r>
                  <a:rPr lang="en-US" sz="1600" dirty="0">
                    <a:latin typeface="Source Code Pro" panose="020B0509030403020204" pitchFamily="49" charset="0"/>
                    <a:ea typeface="Source Code Pro" panose="020B0509030403020204" pitchFamily="49" charset="0"/>
                  </a:rPr>
                  <a:t>sites</a:t>
                </a:r>
                <a:r>
                  <a:rPr lang="en-US" sz="1600" dirty="0"/>
                  <a:t> containing as few </a:t>
                </a:r>
                <a:r>
                  <a:rPr lang="en-US" sz="1600" dirty="0">
                    <a:latin typeface="Source Code Pro" panose="020B0509030403020204" pitchFamily="49" charset="0"/>
                    <a:ea typeface="Source Code Pro" panose="020B0509030403020204" pitchFamily="49" charset="0"/>
                  </a:rPr>
                  <a:t>double</a:t>
                </a:r>
                <a:r>
                  <a:rPr lang="en-US" sz="1600" dirty="0"/>
                  <a:t>s as possible, such that for all </a:t>
                </a:r>
                <a14:m>
                  <m:oMath xmlns:m="http://schemas.openxmlformats.org/officeDocument/2006/math">
                    <m:r>
                      <a:rPr lang="en-US" sz="1600" i="1" dirty="0" smtClean="0">
                        <a:latin typeface="Cambria Math" panose="02040503050406030204" pitchFamily="18" charset="0"/>
                      </a:rPr>
                      <m:t>𝑖</m:t>
                    </m:r>
                  </m:oMath>
                </a14:m>
                <a:r>
                  <a:rPr lang="en-US" sz="1600" dirty="0"/>
                  <a:t> from </a:t>
                </a:r>
                <a14:m>
                  <m:oMath xmlns:m="http://schemas.openxmlformats.org/officeDocument/2006/math">
                    <m:r>
                      <a:rPr lang="en-US" sz="1600" i="1" dirty="0" smtClean="0">
                        <a:latin typeface="Cambria Math" panose="02040503050406030204" pitchFamily="18" charset="0"/>
                      </a:rPr>
                      <m:t>1</m:t>
                    </m:r>
                  </m:oMath>
                </a14:m>
                <a:r>
                  <a:rPr lang="en-US" sz="1600" dirty="0"/>
                  <a:t> to </a:t>
                </a:r>
                <a14:m>
                  <m:oMath xmlns:m="http://schemas.openxmlformats.org/officeDocument/2006/math">
                    <m:r>
                      <a:rPr lang="en-US" sz="1600" i="1" dirty="0" smtClean="0">
                        <a:latin typeface="Cambria Math" panose="02040503050406030204" pitchFamily="18" charset="0"/>
                      </a:rPr>
                      <m:t>𝑛</m:t>
                    </m:r>
                  </m:oMath>
                </a14:m>
                <a:r>
                  <a:rPr lang="en-US" sz="1600" dirty="0"/>
                  <a:t> there is a </a:t>
                </a:r>
                <a14:m>
                  <m:oMath xmlns:m="http://schemas.openxmlformats.org/officeDocument/2006/math">
                    <m:r>
                      <a:rPr lang="en-US" sz="1600" i="1" dirty="0" smtClean="0">
                        <a:latin typeface="Cambria Math" panose="02040503050406030204" pitchFamily="18" charset="0"/>
                      </a:rPr>
                      <m:t>𝑗</m:t>
                    </m:r>
                  </m:oMath>
                </a14:m>
                <a:r>
                  <a:rPr lang="en-US" sz="1600" dirty="0"/>
                  <a:t> such that </a:t>
                </a:r>
                <a14:m>
                  <m:oMath xmlns:m="http://schemas.openxmlformats.org/officeDocument/2006/math">
                    <m:r>
                      <a:rPr lang="en-US" sz="1600" i="1" dirty="0" smtClean="0">
                        <a:latin typeface="Cambria Math" panose="02040503050406030204" pitchFamily="18" charset="0"/>
                      </a:rPr>
                      <m:t>|</m:t>
                    </m:r>
                    <m:r>
                      <a:rPr lang="en-US" sz="1600" i="1" dirty="0" smtClean="0">
                        <a:latin typeface="Cambria Math" panose="02040503050406030204" pitchFamily="18" charset="0"/>
                      </a:rPr>
                      <m:t>𝐴</m:t>
                    </m:r>
                    <m:r>
                      <a:rPr lang="en-US" sz="1600" i="1" dirty="0" smtClean="0">
                        <a:latin typeface="Cambria Math" panose="02040503050406030204" pitchFamily="18" charset="0"/>
                      </a:rPr>
                      <m:t>[</m:t>
                    </m:r>
                    <m:r>
                      <a:rPr lang="en-US" sz="1600" i="1" dirty="0" err="1">
                        <a:latin typeface="Cambria Math" panose="02040503050406030204" pitchFamily="18" charset="0"/>
                      </a:rPr>
                      <m:t>𝑖</m:t>
                    </m:r>
                    <m:r>
                      <a:rPr lang="en-US" sz="1600" i="1" dirty="0">
                        <a:latin typeface="Cambria Math" panose="02040503050406030204" pitchFamily="18" charset="0"/>
                      </a:rPr>
                      <m:t>]−</m:t>
                    </m:r>
                  </m:oMath>
                </a14:m>
                <a:r>
                  <a:rPr lang="en-US" sz="1600" i="0" dirty="0">
                    <a:latin typeface="Source Code Pro" panose="020B0509030403020204" pitchFamily="49" charset="0"/>
                    <a:ea typeface="Source Code Pro" panose="020B0509030403020204" pitchFamily="49" charset="0"/>
                  </a:rPr>
                  <a:t>sites</a:t>
                </a:r>
                <a14:m>
                  <m:oMath xmlns:m="http://schemas.openxmlformats.org/officeDocument/2006/math">
                    <m:r>
                      <a:rPr lang="en-US" sz="1600" i="1" dirty="0">
                        <a:latin typeface="Cambria Math" panose="02040503050406030204" pitchFamily="18" charset="0"/>
                      </a:rPr>
                      <m:t>[</m:t>
                    </m:r>
                    <m:r>
                      <a:rPr lang="en-US" sz="1600" i="1" dirty="0">
                        <a:latin typeface="Cambria Math" panose="02040503050406030204" pitchFamily="18" charset="0"/>
                      </a:rPr>
                      <m:t>𝑗</m:t>
                    </m:r>
                    <m:r>
                      <a:rPr lang="en-US" sz="1600" i="1" dirty="0">
                        <a:latin typeface="Cambria Math" panose="02040503050406030204" pitchFamily="18" charset="0"/>
                      </a:rPr>
                      <m:t>]|≤3</m:t>
                    </m:r>
                  </m:oMath>
                </a14:m>
                <a:r>
                  <a:rPr lang="en-US" sz="1600" dirty="0"/>
                  <a:t>.</a:t>
                </a:r>
              </a:p>
            </p:txBody>
          </p:sp>
        </mc:Choice>
        <mc:Fallback xmlns="">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1068426"/>
                <a:ext cx="8520600" cy="3763066"/>
              </a:xfrm>
              <a:blipFill>
                <a:blip r:embed="rId3"/>
                <a:stretch>
                  <a:fillRect r="-715"/>
                </a:stretch>
              </a:blipFill>
            </p:spPr>
            <p:txBody>
              <a:bodyPr/>
              <a:lstStyle/>
              <a:p>
                <a:r>
                  <a:rPr lang="en-US">
                    <a:noFill/>
                  </a:rPr>
                  <a:t> </a:t>
                </a:r>
              </a:p>
            </p:txBody>
          </p:sp>
        </mc:Fallback>
      </mc:AlternateContent>
    </p:spTree>
    <p:extLst>
      <p:ext uri="{BB962C8B-B14F-4D97-AF65-F5344CB8AC3E}">
        <p14:creationId xmlns:p14="http://schemas.microsoft.com/office/powerpoint/2010/main" val="385643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reading through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answering the four questions,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714155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Tree>
    <p:extLst>
      <p:ext uri="{BB962C8B-B14F-4D97-AF65-F5344CB8AC3E}">
        <p14:creationId xmlns:p14="http://schemas.microsoft.com/office/powerpoint/2010/main" val="3117748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362024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a:t>
            </a:r>
          </a:p>
        </p:txBody>
      </p:sp>
      <p:sp>
        <p:nvSpPr>
          <p:cNvPr id="6" name="Google Shape;160;p35">
            <a:extLst>
              <a:ext uri="{FF2B5EF4-FFF2-40B4-BE49-F238E27FC236}">
                <a16:creationId xmlns:a16="http://schemas.microsoft.com/office/drawing/2014/main" id="{84A8F042-B51A-D1F4-0DD5-33D9354A155C}"/>
              </a:ext>
            </a:extLst>
          </p:cNvPr>
          <p:cNvSpPr txBox="1"/>
          <p:nvPr/>
        </p:nvSpPr>
        <p:spPr>
          <a:xfrm>
            <a:off x="1246457" y="2972887"/>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a:t>
            </a:r>
          </a:p>
        </p:txBody>
      </p:sp>
    </p:spTree>
    <p:extLst>
      <p:ext uri="{BB962C8B-B14F-4D97-AF65-F5344CB8AC3E}">
        <p14:creationId xmlns:p14="http://schemas.microsoft.com/office/powerpoint/2010/main" val="300460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1.1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a:p>
            <a:r>
              <a:rPr lang="en-US" sz="1400" dirty="0"/>
              <a:t>Are there any words that look like normal words, but are </a:t>
            </a:r>
            <a:r>
              <a:rPr lang="en-US" sz="1400" b="1" dirty="0">
                <a:solidFill>
                  <a:schemeClr val="bg2"/>
                </a:solidFill>
              </a:rPr>
              <a:t>secretly technical terms </a:t>
            </a:r>
            <a:r>
              <a:rPr lang="en-US" sz="1400" dirty="0"/>
              <a:t>(like “subsequence” or “list”)? These words sometimes subtly add restrictions to the problem and can be easily missed.</a:t>
            </a:r>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“place a truck at most 3 miles from”</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a:t>
            </a:r>
          </a:p>
        </p:txBody>
      </p:sp>
      <p:sp>
        <p:nvSpPr>
          <p:cNvPr id="6" name="Google Shape;160;p35">
            <a:extLst>
              <a:ext uri="{FF2B5EF4-FFF2-40B4-BE49-F238E27FC236}">
                <a16:creationId xmlns:a16="http://schemas.microsoft.com/office/drawing/2014/main" id="{84A8F042-B51A-D1F4-0DD5-33D9354A155C}"/>
              </a:ext>
            </a:extLst>
          </p:cNvPr>
          <p:cNvSpPr txBox="1"/>
          <p:nvPr/>
        </p:nvSpPr>
        <p:spPr>
          <a:xfrm>
            <a:off x="1246457" y="2972887"/>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1246457" y="4042700"/>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list</a:t>
            </a:r>
          </a:p>
        </p:txBody>
      </p:sp>
    </p:spTree>
    <p:extLst>
      <p:ext uri="{BB962C8B-B14F-4D97-AF65-F5344CB8AC3E}">
        <p14:creationId xmlns:p14="http://schemas.microsoft.com/office/powerpoint/2010/main" val="2499340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1.2. Generate Examples</a:t>
            </a:r>
          </a:p>
        </p:txBody>
      </p:sp>
    </p:spTree>
    <p:extLst>
      <p:ext uri="{BB962C8B-B14F-4D97-AF65-F5344CB8AC3E}">
        <p14:creationId xmlns:p14="http://schemas.microsoft.com/office/powerpoint/2010/main" val="2965659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DC80AF-7605-F39C-C1B6-CFDF9DA97BFA}"/>
              </a:ext>
            </a:extLst>
          </p:cNvPr>
          <p:cNvSpPr>
            <a:spLocks noGrp="1"/>
          </p:cNvSpPr>
          <p:nvPr>
            <p:ph type="title"/>
          </p:nvPr>
        </p:nvSpPr>
        <p:spPr/>
        <p:txBody>
          <a:bodyPr>
            <a:normAutofit fontScale="90000"/>
          </a:bodyPr>
          <a:lstStyle/>
          <a:p>
            <a:r>
              <a:rPr lang="en-US" dirty="0"/>
              <a:t>Examples Help us Understand!</a:t>
            </a:r>
          </a:p>
        </p:txBody>
      </p:sp>
      <p:sp>
        <p:nvSpPr>
          <p:cNvPr id="4" name="Text Placeholder 3">
            <a:extLst>
              <a:ext uri="{FF2B5EF4-FFF2-40B4-BE49-F238E27FC236}">
                <a16:creationId xmlns:a16="http://schemas.microsoft.com/office/drawing/2014/main" id="{8AA90DDA-E375-8B74-5298-67717879B083}"/>
              </a:ext>
            </a:extLst>
          </p:cNvPr>
          <p:cNvSpPr>
            <a:spLocks noGrp="1"/>
          </p:cNvSpPr>
          <p:nvPr>
            <p:ph type="body" idx="1"/>
          </p:nvPr>
        </p:nvSpPr>
        <p:spPr>
          <a:xfrm>
            <a:off x="311700" y="1068425"/>
            <a:ext cx="8520600" cy="3500450"/>
          </a:xfrm>
        </p:spPr>
        <p:txBody>
          <a:bodyPr>
            <a:normAutofit fontScale="92500" lnSpcReduction="20000"/>
          </a:bodyPr>
          <a:lstStyle/>
          <a:p>
            <a:r>
              <a:rPr lang="en-US" sz="1900" dirty="0"/>
              <a:t>You should generate two or three sample instances and the correct associated outputs. </a:t>
            </a:r>
            <a:br>
              <a:rPr lang="en-US" sz="1900" dirty="0"/>
            </a:br>
            <a:endParaRPr lang="en-US" sz="1900" dirty="0"/>
          </a:p>
          <a:p>
            <a:r>
              <a:rPr lang="en-US" sz="1900" dirty="0"/>
              <a:t>If you’re working with others, these instances help make sure you’ve all interpreted the problem the same way. </a:t>
            </a:r>
          </a:p>
          <a:p>
            <a:endParaRPr lang="en-US" sz="1900" dirty="0"/>
          </a:p>
          <a:p>
            <a:r>
              <a:rPr lang="en-US" sz="1900" dirty="0"/>
              <a:t>Your second goal is to get better intuition on the problem. You’ll have to find the right answer to these instances. In doing so you might notice some patterns that will help you later</a:t>
            </a:r>
            <a:br>
              <a:rPr lang="en-US" dirty="0"/>
            </a:br>
            <a:endParaRPr lang="en-US" dirty="0"/>
          </a:p>
          <a:p>
            <a:r>
              <a:rPr lang="en-US" sz="1500" i="1" dirty="0"/>
              <a:t>Note</a:t>
            </a:r>
            <a:r>
              <a:rPr lang="en-US" sz="1500" dirty="0"/>
              <a:t>: You should not think of these examples as debugging examples – null or the empty list is not a good example for this step. You can worry about edge cases at the end, once you have the main algorithm idea. You should be focused on the “normal” (not edge) case.</a:t>
            </a:r>
          </a:p>
        </p:txBody>
      </p:sp>
    </p:spTree>
    <p:extLst>
      <p:ext uri="{BB962C8B-B14F-4D97-AF65-F5344CB8AC3E}">
        <p14:creationId xmlns:p14="http://schemas.microsoft.com/office/powerpoint/2010/main" val="132701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through reading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answering the four questions,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71594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1.2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141574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[0,1,2,3,4,5,6,7]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[3,7]</m:t>
                    </m:r>
                  </m:oMath>
                </a14:m>
                <a:r>
                  <a:rPr lang="en-US" sz="1600" dirty="0">
                    <a:solidFill>
                      <a:srgbClr val="9900FF"/>
                    </a:solidFill>
                    <a:latin typeface="Source Sans Pro"/>
                    <a:ea typeface="Source Sans Pro"/>
                    <a:cs typeface="Source Sans Pro"/>
                    <a:sym typeface="Source Sans Pro"/>
                  </a:rPr>
                  <a:t> </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 6,7,8,9,13]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3,10</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[0,1,2,3, 100,101,102,103]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[0,100]</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50592" y="1904981"/>
                <a:ext cx="8002576" cy="1415742"/>
              </a:xfrm>
              <a:prstGeom prst="rect">
                <a:avLst/>
              </a:prstGeom>
              <a:blipFill>
                <a:blip r:embed="rId3"/>
                <a:stretch>
                  <a:fillRect b="-128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44325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1.3. Come Up with a Baseline</a:t>
            </a:r>
          </a:p>
        </p:txBody>
      </p:sp>
    </p:spTree>
    <p:extLst>
      <p:ext uri="{BB962C8B-B14F-4D97-AF65-F5344CB8AC3E}">
        <p14:creationId xmlns:p14="http://schemas.microsoft.com/office/powerpoint/2010/main" val="171038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F4436-F7CF-AA52-0A9D-824F1F0335AD}"/>
              </a:ext>
            </a:extLst>
          </p:cNvPr>
          <p:cNvSpPr>
            <a:spLocks noGrp="1"/>
          </p:cNvSpPr>
          <p:nvPr>
            <p:ph type="title"/>
          </p:nvPr>
        </p:nvSpPr>
        <p:spPr/>
        <p:txBody>
          <a:bodyPr>
            <a:normAutofit fontScale="90000"/>
          </a:bodyPr>
          <a:lstStyle/>
          <a:p>
            <a:r>
              <a:rPr lang="en-US" dirty="0"/>
              <a:t>Inefficient but Effective First Attempt</a:t>
            </a:r>
          </a:p>
        </p:txBody>
      </p:sp>
      <p:sp>
        <p:nvSpPr>
          <p:cNvPr id="4" name="Text Placeholder 3">
            <a:extLst>
              <a:ext uri="{FF2B5EF4-FFF2-40B4-BE49-F238E27FC236}">
                <a16:creationId xmlns:a16="http://schemas.microsoft.com/office/drawing/2014/main" id="{D80F2126-340C-5A8E-A90E-4F10914A5EED}"/>
              </a:ext>
            </a:extLst>
          </p:cNvPr>
          <p:cNvSpPr>
            <a:spLocks noGrp="1"/>
          </p:cNvSpPr>
          <p:nvPr>
            <p:ph type="body" idx="1"/>
          </p:nvPr>
        </p:nvSpPr>
        <p:spPr>
          <a:xfrm>
            <a:off x="311700" y="1065007"/>
            <a:ext cx="8520600" cy="3503868"/>
          </a:xfrm>
        </p:spPr>
        <p:txBody>
          <a:bodyPr/>
          <a:lstStyle/>
          <a:p>
            <a:r>
              <a:rPr lang="en-US" dirty="0"/>
              <a:t>In a time-constrained setting (like a </a:t>
            </a:r>
            <a:r>
              <a:rPr lang="en-US" b="1" dirty="0">
                <a:solidFill>
                  <a:schemeClr val="bg2"/>
                </a:solidFill>
              </a:rPr>
              <a:t>technical interview</a:t>
            </a:r>
            <a:r>
              <a:rPr lang="en-US" dirty="0">
                <a:solidFill>
                  <a:schemeClr val="bg2"/>
                </a:solidFill>
              </a:rPr>
              <a:t> </a:t>
            </a:r>
            <a:r>
              <a:rPr lang="en-US" dirty="0"/>
              <a:t>or an </a:t>
            </a:r>
            <a:r>
              <a:rPr lang="en-US" b="1" dirty="0">
                <a:solidFill>
                  <a:schemeClr val="bg2"/>
                </a:solidFill>
              </a:rPr>
              <a:t>exam</a:t>
            </a:r>
            <a:r>
              <a:rPr lang="en-US" dirty="0"/>
              <a:t>) you often want a “baseline” algorithm. </a:t>
            </a:r>
          </a:p>
          <a:p>
            <a:endParaRPr lang="en-US" dirty="0"/>
          </a:p>
          <a:p>
            <a:r>
              <a:rPr lang="en-US" dirty="0"/>
              <a:t>This should be an algorithm that you can implement and will give you the right answer, </a:t>
            </a:r>
            <a:r>
              <a:rPr lang="en-US" b="1" dirty="0"/>
              <a:t>even if it might be slow</a:t>
            </a:r>
            <a:r>
              <a:rPr lang="en-US" dirty="0"/>
              <a:t>. </a:t>
            </a:r>
          </a:p>
          <a:p>
            <a:endParaRPr lang="en-US" dirty="0"/>
          </a:p>
          <a:p>
            <a:r>
              <a:rPr lang="en-US" dirty="0"/>
              <a:t>We’re going to skip this step in this question, but you’ll see it in future examples and in lectures.</a:t>
            </a:r>
          </a:p>
        </p:txBody>
      </p:sp>
    </p:spTree>
    <p:extLst>
      <p:ext uri="{BB962C8B-B14F-4D97-AF65-F5344CB8AC3E}">
        <p14:creationId xmlns:p14="http://schemas.microsoft.com/office/powerpoint/2010/main" val="1033413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1.4. Brainstorm and Analyze </a:t>
            </a:r>
            <a:br>
              <a:rPr lang="en-US" dirty="0"/>
            </a:br>
            <a:r>
              <a:rPr lang="en-US" dirty="0"/>
              <a:t>Possible Algorithms</a:t>
            </a:r>
          </a:p>
        </p:txBody>
      </p:sp>
    </p:spTree>
    <p:extLst>
      <p:ext uri="{BB962C8B-B14F-4D97-AF65-F5344CB8AC3E}">
        <p14:creationId xmlns:p14="http://schemas.microsoft.com/office/powerpoint/2010/main" val="3914323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Think about Algorithm Possibilities</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5"/>
            <a:ext cx="8520600" cy="3772516"/>
          </a:xfrm>
        </p:spPr>
        <p:txBody>
          <a:bodyPr>
            <a:normAutofit fontScale="92500" lnSpcReduction="20000"/>
          </a:bodyPr>
          <a:lstStyle/>
          <a:p>
            <a:r>
              <a:rPr lang="en-US" dirty="0"/>
              <a:t>It sometimes helps to ask, </a:t>
            </a:r>
            <a:r>
              <a:rPr lang="en-US" b="1" dirty="0">
                <a:solidFill>
                  <a:schemeClr val="bg2"/>
                </a:solidFill>
              </a:rPr>
              <a:t>“what kind of algorithm could I design?” </a:t>
            </a:r>
            <a:br>
              <a:rPr lang="en-US" dirty="0"/>
            </a:br>
            <a:r>
              <a:rPr lang="en-US" dirty="0"/>
              <a:t>(This week the answer is going to be “a greedy algorithm” because we’re learning about greedy algorithms)</a:t>
            </a:r>
          </a:p>
          <a:p>
            <a:endParaRPr lang="en-US" dirty="0"/>
          </a:p>
          <a:p>
            <a:r>
              <a:rPr lang="en-US" dirty="0"/>
              <a:t>By the end of the quarter, you’ll have a list of possible techniques. </a:t>
            </a:r>
          </a:p>
          <a:p>
            <a:endParaRPr lang="en-US" dirty="0"/>
          </a:p>
          <a:p>
            <a:r>
              <a:rPr lang="en-US" dirty="0"/>
              <a:t>Questions to help you pick:</a:t>
            </a:r>
          </a:p>
          <a:p>
            <a:pPr lvl="1">
              <a:buClr>
                <a:schemeClr val="tx2"/>
              </a:buClr>
            </a:pPr>
            <a:r>
              <a:rPr lang="en-US" sz="1900" dirty="0">
                <a:solidFill>
                  <a:schemeClr val="tx2"/>
                </a:solidFill>
              </a:rPr>
              <a:t>Does this problem remind me of any algorithms from class? What technique did we use there? </a:t>
            </a:r>
          </a:p>
          <a:p>
            <a:pPr lvl="1">
              <a:buClr>
                <a:schemeClr val="tx2"/>
              </a:buClr>
            </a:pPr>
            <a:r>
              <a:rPr lang="en-US" sz="1900" dirty="0">
                <a:solidFill>
                  <a:schemeClr val="tx2"/>
                </a:solidFill>
              </a:rPr>
              <a:t>Do I see a modeling opportunity (say a graph we could run an algorithm on, or a stable matching instance we could write)? </a:t>
            </a:r>
          </a:p>
          <a:p>
            <a:pPr lvl="1">
              <a:buClr>
                <a:schemeClr val="tx2"/>
              </a:buClr>
            </a:pPr>
            <a:r>
              <a:rPr lang="en-US" sz="1900" dirty="0">
                <a:solidFill>
                  <a:schemeClr val="tx2"/>
                </a:solidFill>
              </a:rPr>
              <a:t>Is there a way to improve the baseline algorithm (if you have one) to something faster?</a:t>
            </a:r>
          </a:p>
        </p:txBody>
      </p:sp>
    </p:spTree>
    <p:extLst>
      <p:ext uri="{BB962C8B-B14F-4D97-AF65-F5344CB8AC3E}">
        <p14:creationId xmlns:p14="http://schemas.microsoft.com/office/powerpoint/2010/main" val="1434768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Remember: Your First Guess Might Not Be Right!</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5"/>
            <a:ext cx="8520600" cy="3500450"/>
          </a:xfrm>
        </p:spPr>
        <p:txBody>
          <a:bodyPr>
            <a:normAutofit/>
          </a:bodyPr>
          <a:lstStyle/>
          <a:p>
            <a:r>
              <a:rPr lang="en-US" dirty="0"/>
              <a:t>You may want to </a:t>
            </a:r>
            <a:r>
              <a:rPr lang="en-US" b="1" dirty="0"/>
              <a:t>try multiple different algorithm paradigms</a:t>
            </a:r>
            <a:r>
              <a:rPr lang="en-US" dirty="0"/>
              <a:t> if you’re not sure what might work best / be fastest</a:t>
            </a:r>
          </a:p>
          <a:p>
            <a:endParaRPr lang="en-US" dirty="0"/>
          </a:p>
          <a:p>
            <a:r>
              <a:rPr lang="en-US" dirty="0"/>
              <a:t>Even if you’re pretty sure of the algorithm type you want to use, it helps to </a:t>
            </a:r>
            <a:r>
              <a:rPr lang="en-US" b="1" dirty="0"/>
              <a:t>brainstorm multiple different possibilities</a:t>
            </a:r>
          </a:p>
          <a:p>
            <a:endParaRPr lang="en-US" dirty="0"/>
          </a:p>
          <a:p>
            <a:r>
              <a:rPr lang="en-US" dirty="0"/>
              <a:t>Then, we can test these possibilities, using the examples we came up with in part 2, to see which choice gives the correct output</a:t>
            </a:r>
          </a:p>
        </p:txBody>
      </p:sp>
    </p:spTree>
    <p:extLst>
      <p:ext uri="{BB962C8B-B14F-4D97-AF65-F5344CB8AC3E}">
        <p14:creationId xmlns:p14="http://schemas.microsoft.com/office/powerpoint/2010/main" val="203646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this problem today, you should use a greedy algorithm. </a:t>
            </a:r>
          </a:p>
          <a:p>
            <a:pPr marL="114300" indent="0">
              <a:buNone/>
            </a:pPr>
            <a:endParaRPr lang="en-US" sz="1600" dirty="0"/>
          </a:p>
          <a:p>
            <a:pPr marL="114300" indent="0">
              <a:buNone/>
            </a:pPr>
            <a:r>
              <a:rPr lang="en-US" sz="1600" dirty="0"/>
              <a:t>Come up with at least two greedy ideas (which may or may not work). Run each of your ideas through the examples you generated in part 2.</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Think of some greedy ideas</a:t>
            </a:r>
            <a:r>
              <a:rPr lang="en" sz="1600" b="0" i="0" u="none" strike="noStrike" cap="none" dirty="0">
                <a:solidFill>
                  <a:schemeClr val="accent1"/>
                </a:solidFill>
                <a:latin typeface="Source Sans Pro"/>
                <a:ea typeface="Source Sans Pro"/>
                <a:cs typeface="Source Sans Pro"/>
                <a:sym typeface="Source Sans Pro"/>
              </a:rPr>
              <a:t> with 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49600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11700" y="1742304"/>
                <a:ext cx="8002576" cy="264684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Here are some ideas we thought of (you might have thought of others)</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some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 that will cover the most remaining elements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being the leftmost (remaining, uncovered) element, add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]+3 </m:t>
                    </m:r>
                  </m:oMath>
                </a14:m>
                <a:r>
                  <a:rPr lang="en-US" sz="1600" dirty="0">
                    <a:solidFill>
                      <a:srgbClr val="9900FF"/>
                    </a:solidFill>
                    <a:latin typeface="Source Sans Pro"/>
                    <a:ea typeface="Source Sans Pro"/>
                    <a:cs typeface="Source Sans Pro"/>
                    <a:sym typeface="Source Sans Pro"/>
                  </a:rPr>
                  <a:t>to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sites</a:t>
                </a:r>
                <a:r>
                  <a:rPr lang="en-US" sz="1600" dirty="0">
                    <a:solidFill>
                      <a:srgbClr val="9900FF"/>
                    </a:solidFill>
                    <a:latin typeface="Source Sans Pro"/>
                    <a:ea typeface="Source Sans Pro"/>
                    <a:cs typeface="Source Sans Pro"/>
                    <a:sym typeface="Source Sans Pro"/>
                  </a:rPr>
                  <a:t> (the right-most spot which will cover the left-most element).</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Start with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[1]+3</m:t>
                    </m:r>
                  </m:oMath>
                </a14:m>
                <a:r>
                  <a:rPr lang="en-US" sz="1600" dirty="0">
                    <a:solidFill>
                      <a:srgbClr val="9900FF"/>
                    </a:solidFill>
                    <a:latin typeface="Source Sans Pro"/>
                    <a:ea typeface="Source Sans Pro"/>
                    <a:cs typeface="Source Sans Pro"/>
                    <a:sym typeface="Source Sans Pro"/>
                  </a:rPr>
                  <a:t>, and thereafter if your previous point was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oMath>
                </a14:m>
                <a:r>
                  <a:rPr lang="en-US" sz="1600" dirty="0">
                    <a:solidFill>
                      <a:srgbClr val="9900FF"/>
                    </a:solidFill>
                    <a:latin typeface="Source Sans Pro"/>
                    <a:ea typeface="Source Sans Pro"/>
                    <a:cs typeface="Source Sans Pro"/>
                    <a:sym typeface="Source Sans Pro"/>
                  </a:rPr>
                  <a:t>, choose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r>
                      <a:rPr lang="en-US" sz="1600" i="1" dirty="0" smtClean="0">
                        <a:solidFill>
                          <a:srgbClr val="9900FF"/>
                        </a:solidFill>
                        <a:latin typeface="Cambria Math" panose="02040503050406030204" pitchFamily="18" charset="0"/>
                        <a:ea typeface="Source Sans Pro"/>
                        <a:cs typeface="Source Sans Pro"/>
                        <a:sym typeface="Source Sans Pro"/>
                      </a:rPr>
                      <m:t>+6</m:t>
                    </m:r>
                  </m:oMath>
                </a14:m>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Pick the left-most (remaining, uncovered)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11700" y="1742304"/>
                <a:ext cx="8002576" cy="2646848"/>
              </a:xfrm>
              <a:prstGeom prst="rect">
                <a:avLst/>
              </a:prstGeom>
              <a:blipFill>
                <a:blip r:embed="rId3"/>
                <a:stretch>
                  <a:fillRect b="-230"/>
                </a:stretch>
              </a:blipFill>
              <a:ln>
                <a:noFill/>
              </a:ln>
            </p:spPr>
            <p:txBody>
              <a:bodyPr/>
              <a:lstStyle/>
              <a:p>
                <a:r>
                  <a:rPr lang="en-US">
                    <a:noFill/>
                  </a:rPr>
                  <a:t> </a:t>
                </a:r>
              </a:p>
            </p:txBody>
          </p:sp>
        </mc:Fallback>
      </mc:AlternateContent>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638615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AB4BF-348D-DAD1-182B-D2973B98F0C5}"/>
              </a:ext>
            </a:extLst>
          </p:cNvPr>
          <p:cNvSpPr>
            <a:spLocks noGrp="1"/>
          </p:cNvSpPr>
          <p:nvPr>
            <p:ph type="title"/>
          </p:nvPr>
        </p:nvSpPr>
        <p:spPr/>
        <p:txBody>
          <a:bodyPr>
            <a:normAutofit fontScale="90000"/>
          </a:bodyPr>
          <a:lstStyle/>
          <a:p>
            <a:r>
              <a:rPr lang="en-US" dirty="0"/>
              <a:t>Try your Algorithm Ideas on your Examples</a:t>
            </a:r>
          </a:p>
        </p:txBody>
      </p:sp>
      <p:sp>
        <p:nvSpPr>
          <p:cNvPr id="4" name="Text Placeholder 3">
            <a:extLst>
              <a:ext uri="{FF2B5EF4-FFF2-40B4-BE49-F238E27FC236}">
                <a16:creationId xmlns:a16="http://schemas.microsoft.com/office/drawing/2014/main" id="{70568AEC-814C-99AE-5955-259B6F6E6D71}"/>
              </a:ext>
            </a:extLst>
          </p:cNvPr>
          <p:cNvSpPr>
            <a:spLocks noGrp="1"/>
          </p:cNvSpPr>
          <p:nvPr>
            <p:ph type="body" idx="1"/>
          </p:nvPr>
        </p:nvSpPr>
        <p:spPr>
          <a:xfrm>
            <a:off x="311700" y="1068425"/>
            <a:ext cx="8520600" cy="3500450"/>
          </a:xfrm>
        </p:spPr>
        <p:txBody>
          <a:bodyPr>
            <a:normAutofit/>
          </a:bodyPr>
          <a:lstStyle/>
          <a:p>
            <a:r>
              <a:rPr lang="en-US" dirty="0"/>
              <a:t>Now that you have some (hopefully) good ideas, you want to test them out on actual example inputs and see if you get the expected output</a:t>
            </a:r>
          </a:p>
          <a:p>
            <a:endParaRPr lang="en-US" dirty="0"/>
          </a:p>
          <a:p>
            <a:r>
              <a:rPr lang="en-US" dirty="0"/>
              <a:t>Generate a few more instances and narrow down to just one possibility:</a:t>
            </a:r>
          </a:p>
          <a:p>
            <a:pPr lvl="1">
              <a:buClr>
                <a:schemeClr val="tx2"/>
              </a:buClr>
            </a:pPr>
            <a:r>
              <a:rPr lang="en-US" dirty="0">
                <a:solidFill>
                  <a:schemeClr val="tx2"/>
                </a:solidFill>
              </a:rPr>
              <a:t>If you eliminate all of your ideas, go back to the last step and generate a new rule</a:t>
            </a:r>
          </a:p>
          <a:p>
            <a:pPr lvl="1">
              <a:buClr>
                <a:schemeClr val="tx2"/>
              </a:buClr>
            </a:pPr>
            <a:r>
              <a:rPr lang="en-US" dirty="0">
                <a:solidFill>
                  <a:schemeClr val="tx2"/>
                </a:solidFill>
              </a:rPr>
              <a:t>If you can’t eliminate down to one choice after multiple examples, try specifically to create an instance where they should behave differently</a:t>
            </a:r>
          </a:p>
          <a:p>
            <a:pPr lvl="1">
              <a:buClr>
                <a:schemeClr val="tx2"/>
              </a:buClr>
            </a:pPr>
            <a:r>
              <a:rPr lang="en-US" dirty="0">
                <a:solidFill>
                  <a:schemeClr val="tx2"/>
                </a:solidFill>
              </a:rPr>
              <a:t>If you still can’t make them behave differently, just pick one to try</a:t>
            </a:r>
          </a:p>
          <a:p>
            <a:endParaRPr lang="en-US" dirty="0"/>
          </a:p>
          <a:p>
            <a:r>
              <a:rPr lang="en-US" dirty="0"/>
              <a:t>This will help you determine which algorithm to pursue!</a:t>
            </a:r>
          </a:p>
        </p:txBody>
      </p:sp>
    </p:spTree>
    <p:extLst>
      <p:ext uri="{BB962C8B-B14F-4D97-AF65-F5344CB8AC3E}">
        <p14:creationId xmlns:p14="http://schemas.microsoft.com/office/powerpoint/2010/main" val="207095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1.4 – Line Covering</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11700" y="1742304"/>
                <a:ext cx="8002576" cy="3631733"/>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Here are some ideas we thought of (you might have thought of others)</a:t>
                </a:r>
              </a:p>
              <a:p>
                <a:pPr marL="127000" lvl="0">
                  <a:buClr>
                    <a:srgbClr val="9900FF"/>
                  </a:buClr>
                  <a:buSzPts val="1600"/>
                </a:pPr>
                <a:endParaRPr lang="en-US" sz="8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some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double</a:t>
                </a:r>
                <a:r>
                  <a:rPr lang="en-US" sz="1600" dirty="0">
                    <a:solidFill>
                      <a:srgbClr val="9900FF"/>
                    </a:solidFill>
                    <a:latin typeface="Source Sans Pro"/>
                    <a:ea typeface="Source Sans Pro"/>
                    <a:cs typeface="Source Sans Pro"/>
                    <a:sym typeface="Source Sans Pro"/>
                  </a:rPr>
                  <a:t> that will cover the most remaining elements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[0,6,7,8,9,13] eliminates this, this rule gives [7.5, 0, 13]   (It has a [3,10] solution)</a:t>
                </a:r>
              </a:p>
              <a:p>
                <a:pPr marL="412750" lvl="0" indent="-285750">
                  <a:buClr>
                    <a:srgbClr val="9900FF"/>
                  </a:buClr>
                  <a:buSzPts val="1600"/>
                  <a:buFont typeface="Arial" panose="020B0604020202020204" pitchFamily="34" charset="0"/>
                  <a:buChar char="•"/>
                </a:pPr>
                <a:endParaRPr lang="en-US" sz="800" dirty="0">
                  <a:solidFill>
                    <a:srgbClr val="9900FF"/>
                  </a:solidFill>
                  <a:latin typeface="Source Sans Pro"/>
                  <a:ea typeface="Source Sans Pro"/>
                  <a:cs typeface="Source Sans Pro"/>
                  <a:sym typeface="Source Sans Pro"/>
                </a:endParaRPr>
              </a:p>
              <a:p>
                <a:pPr marL="41275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 being the leftmost (remaining, uncovered) element, add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err="1"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]+3 </m:t>
                    </m:r>
                  </m:oMath>
                </a14:m>
                <a:r>
                  <a:rPr lang="en-US" sz="1600" dirty="0">
                    <a:solidFill>
                      <a:srgbClr val="9900FF"/>
                    </a:solidFill>
                    <a:latin typeface="Source Sans Pro"/>
                    <a:ea typeface="Source Sans Pro"/>
                    <a:cs typeface="Source Sans Pro"/>
                    <a:sym typeface="Source Sans Pro"/>
                  </a:rPr>
                  <a:t>to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sites</a:t>
                </a:r>
                <a:r>
                  <a:rPr lang="en-US" sz="1600" dirty="0">
                    <a:solidFill>
                      <a:srgbClr val="9900FF"/>
                    </a:solidFill>
                    <a:latin typeface="Source Sans Pro"/>
                    <a:ea typeface="Source Sans Pro"/>
                    <a:cs typeface="Source Sans Pro"/>
                    <a:sym typeface="Source Sans Pro"/>
                  </a:rPr>
                  <a:t> (the right-most spot which will cover the left-most element).</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This one passes all our examples! That’s a good indication this could be the right rule</a:t>
                </a: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endParaRPr lang="en-US" sz="800" dirty="0">
                  <a:solidFill>
                    <a:srgbClr val="9900FF"/>
                  </a:solidFill>
                  <a:latin typeface="Source Sans Pro"/>
                  <a:ea typeface="Source Sans Pro"/>
                  <a:cs typeface="Source Sans Pro"/>
                  <a:sym typeface="Source Sans Pro"/>
                </a:endParaRPr>
              </a:p>
              <a:p>
                <a:pPr marL="41275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Start with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[1]+3</m:t>
                    </m:r>
                  </m:oMath>
                </a14:m>
                <a:r>
                  <a:rPr lang="en-US" sz="1600" dirty="0">
                    <a:solidFill>
                      <a:srgbClr val="9900FF"/>
                    </a:solidFill>
                    <a:latin typeface="Source Sans Pro"/>
                    <a:ea typeface="Source Sans Pro"/>
                    <a:cs typeface="Source Sans Pro"/>
                    <a:sym typeface="Source Sans Pro"/>
                  </a:rPr>
                  <a:t>, and thereafter if your previous point was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oMath>
                </a14:m>
                <a:r>
                  <a:rPr lang="en-US" sz="1600" dirty="0">
                    <a:solidFill>
                      <a:srgbClr val="9900FF"/>
                    </a:solidFill>
                    <a:latin typeface="Source Sans Pro"/>
                    <a:ea typeface="Source Sans Pro"/>
                    <a:cs typeface="Source Sans Pro"/>
                    <a:sym typeface="Source Sans Pro"/>
                  </a:rPr>
                  <a:t>, choose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𝑝</m:t>
                    </m:r>
                    <m:r>
                      <a:rPr lang="en-US" sz="1600" i="1" dirty="0" smtClean="0">
                        <a:solidFill>
                          <a:srgbClr val="9900FF"/>
                        </a:solidFill>
                        <a:latin typeface="Cambria Math" panose="02040503050406030204" pitchFamily="18" charset="0"/>
                        <a:ea typeface="Source Sans Pro"/>
                        <a:cs typeface="Source Sans Pro"/>
                        <a:sym typeface="Source Sans Pro"/>
                      </a:rPr>
                      <m:t>+6</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[0,1,2,3, 100,101,102,103] eliminates this, this rule gives [3, 9, 15, ..., 99, 105]</a:t>
                </a: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endParaRPr lang="en-US" sz="800" dirty="0">
                  <a:solidFill>
                    <a:srgbClr val="9900FF"/>
                  </a:solidFill>
                  <a:latin typeface="Source Sans Pro"/>
                  <a:ea typeface="Source Sans Pro"/>
                  <a:cs typeface="Source Sans Pro"/>
                  <a:sym typeface="Source Sans Pro"/>
                </a:endParaRPr>
              </a:p>
              <a:p>
                <a:pPr marL="41275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Pick the left-most (remaining, uncovered)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d>
                      <m:dPr>
                        <m:begChr m:val="["/>
                        <m:endChr m:val="]"/>
                        <m:ctrlPr>
                          <a:rPr lang="en-US" sz="1600" i="1" dirty="0" smtClean="0">
                            <a:solidFill>
                              <a:srgbClr val="9900FF"/>
                            </a:solidFill>
                            <a:latin typeface="Cambria Math" panose="02040503050406030204" pitchFamily="18" charset="0"/>
                            <a:ea typeface="Source Sans Pro"/>
                            <a:cs typeface="Source Sans Pro"/>
                            <a:sym typeface="Source Sans Pro"/>
                          </a:rPr>
                        </m:ctrlPr>
                      </m:dPr>
                      <m:e>
                        <m:r>
                          <a:rPr lang="en-US" sz="1600" i="1" dirty="0" err="1" smtClean="0">
                            <a:solidFill>
                              <a:srgbClr val="9900FF"/>
                            </a:solidFill>
                            <a:latin typeface="Cambria Math" panose="02040503050406030204" pitchFamily="18" charset="0"/>
                            <a:ea typeface="Source Sans Pro"/>
                            <a:cs typeface="Source Sans Pro"/>
                            <a:sym typeface="Source Sans Pro"/>
                          </a:rPr>
                          <m:t>𝑖</m:t>
                        </m:r>
                      </m:e>
                    </m:d>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b="1" dirty="0">
                    <a:solidFill>
                      <a:srgbClr val="9900FF"/>
                    </a:solidFill>
                    <a:latin typeface="Source Sans Pro"/>
                    <a:ea typeface="Source Sans Pro"/>
                    <a:cs typeface="Source Sans Pro"/>
                    <a:sym typeface="Source Sans Pro"/>
                  </a:rPr>
                  <a:t>[0,6,7,8,9,13] eliminates this, this rule gives [0, 6, 13]</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11700" y="1742304"/>
                <a:ext cx="8002576" cy="3631733"/>
              </a:xfrm>
              <a:prstGeom prst="rect">
                <a:avLst/>
              </a:prstGeom>
              <a:blipFill>
                <a:blip r:embed="rId3"/>
                <a:stretch>
                  <a:fillRect/>
                </a:stretch>
              </a:blipFill>
              <a:ln>
                <a:noFill/>
              </a:ln>
            </p:spPr>
            <p:txBody>
              <a:bodyPr/>
              <a:lstStyle/>
              <a:p>
                <a:r>
                  <a:rPr lang="en-US">
                    <a:noFill/>
                  </a:rPr>
                  <a:t> </a:t>
                </a:r>
              </a:p>
            </p:txBody>
          </p:sp>
        </mc:Fallback>
      </mc:AlternateContent>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1345786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9E7-0A5B-FF1F-6003-9CB34D93FB50}"/>
              </a:ext>
            </a:extLst>
          </p:cNvPr>
          <p:cNvSpPr>
            <a:spLocks noGrp="1"/>
          </p:cNvSpPr>
          <p:nvPr>
            <p:ph type="title"/>
          </p:nvPr>
        </p:nvSpPr>
        <p:spPr/>
        <p:txBody>
          <a:bodyPr/>
          <a:lstStyle/>
          <a:p>
            <a:r>
              <a:rPr lang="en-US" dirty="0"/>
              <a:t>1.5. Write an Algorithm</a:t>
            </a:r>
          </a:p>
        </p:txBody>
      </p:sp>
    </p:spTree>
    <p:extLst>
      <p:ext uri="{BB962C8B-B14F-4D97-AF65-F5344CB8AC3E}">
        <p14:creationId xmlns:p14="http://schemas.microsoft.com/office/powerpoint/2010/main" val="1112226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068425"/>
            <a:ext cx="8520600" cy="3500450"/>
          </a:xfrm>
        </p:spPr>
        <p:txBody>
          <a:bodyPr>
            <a:normAutofit/>
          </a:bodyPr>
          <a:lstStyle/>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HW1 </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If you feel something was graded incorrectly, submit a regrade request!</a:t>
            </a:r>
          </a:p>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HW2 </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Was due yesterday, 1/17</a:t>
            </a:r>
          </a:p>
          <a:p>
            <a:pPr marL="914400" lvl="1" indent="-317500" algn="l" rtl="0">
              <a:spcBef>
                <a:spcPts val="0"/>
              </a:spcBef>
              <a:spcAft>
                <a:spcPts val="0"/>
              </a:spcAft>
              <a:buClr>
                <a:schemeClr val="dk1"/>
              </a:buClr>
              <a:buSzPts val="1400"/>
              <a:buFont typeface="Source Sans Pro"/>
              <a:buChar char="○"/>
            </a:pPr>
            <a:r>
              <a:rPr lang="en-US" dirty="0">
                <a:solidFill>
                  <a:schemeClr val="tx2"/>
                </a:solidFill>
                <a:latin typeface="Source Sans Pro"/>
                <a:ea typeface="Source Sans Pro"/>
                <a:cs typeface="Source Sans Pro"/>
                <a:sym typeface="Source Sans Pro"/>
              </a:rPr>
              <a:t>5 late days total</a:t>
            </a:r>
            <a:endParaRPr lang="en-US" dirty="0">
              <a:solidFill>
                <a:schemeClr val="dk1"/>
              </a:solidFill>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dirty="0">
                <a:solidFill>
                  <a:schemeClr val="dk1"/>
                </a:solidFill>
                <a:latin typeface="Source Sans Pro"/>
                <a:ea typeface="Source Sans Pro"/>
                <a:cs typeface="Source Sans Pro"/>
                <a:sym typeface="Source Sans Pro"/>
              </a:rPr>
              <a:t>HW3 </a:t>
            </a:r>
          </a:p>
          <a:p>
            <a:pPr marL="914400" lvl="1" indent="-317500" algn="l" rtl="0">
              <a:spcBef>
                <a:spcPts val="0"/>
              </a:spcBef>
              <a:spcAft>
                <a:spcPts val="0"/>
              </a:spcAft>
              <a:buClr>
                <a:schemeClr val="dk1"/>
              </a:buClr>
              <a:buSzPts val="1400"/>
              <a:buFont typeface="Source Sans Pro"/>
              <a:buChar char="○"/>
            </a:pPr>
            <a:r>
              <a:rPr lang="en-US" dirty="0">
                <a:solidFill>
                  <a:schemeClr val="dk1"/>
                </a:solidFill>
                <a:latin typeface="Source Sans Pro"/>
                <a:ea typeface="Source Sans Pro"/>
                <a:cs typeface="Source Sans Pro"/>
                <a:sym typeface="Source Sans Pro"/>
              </a:rPr>
              <a:t>Due Wednesday, 1/24</a:t>
            </a: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Write That Pseudocode!</a:t>
            </a:r>
          </a:p>
        </p:txBody>
      </p:sp>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3783274"/>
          </a:xfrm>
        </p:spPr>
        <p:txBody>
          <a:bodyPr>
            <a:normAutofit/>
          </a:bodyPr>
          <a:lstStyle/>
          <a:p>
            <a:r>
              <a:rPr lang="en-US" dirty="0"/>
              <a:t>Now that you’ve determined which of your ideas is (probably) correct, you need to formalize your algorithm into pseudocode</a:t>
            </a:r>
          </a:p>
          <a:p>
            <a:endParaRPr lang="en-US" dirty="0"/>
          </a:p>
          <a:p>
            <a:r>
              <a:rPr lang="en-US" dirty="0"/>
              <a:t>Some pseudocode tips:</a:t>
            </a:r>
          </a:p>
          <a:p>
            <a:pPr lvl="1">
              <a:buClr>
                <a:schemeClr val="tx2"/>
              </a:buClr>
            </a:pPr>
            <a:r>
              <a:rPr lang="en-US" dirty="0">
                <a:solidFill>
                  <a:schemeClr val="tx2"/>
                </a:solidFill>
              </a:rPr>
              <a:t>Pseudocode should be somewhere </a:t>
            </a:r>
            <a:r>
              <a:rPr lang="en-US" b="1" dirty="0">
                <a:solidFill>
                  <a:schemeClr val="tx2"/>
                </a:solidFill>
              </a:rPr>
              <a:t>between</a:t>
            </a:r>
            <a:r>
              <a:rPr lang="en-US" dirty="0">
                <a:solidFill>
                  <a:schemeClr val="tx2"/>
                </a:solidFill>
              </a:rPr>
              <a:t> a paragraph and actual (java/python/c/whatever) code</a:t>
            </a:r>
          </a:p>
          <a:p>
            <a:pPr lvl="1">
              <a:buClr>
                <a:schemeClr val="tx2"/>
              </a:buClr>
            </a:pPr>
            <a:r>
              <a:rPr lang="en-US" dirty="0">
                <a:solidFill>
                  <a:schemeClr val="tx2"/>
                </a:solidFill>
              </a:rPr>
              <a:t>You can have English phrases and sentences in your pseudocode!</a:t>
            </a:r>
          </a:p>
          <a:p>
            <a:pPr lvl="1">
              <a:buClr>
                <a:schemeClr val="tx2"/>
              </a:buClr>
            </a:pPr>
            <a:r>
              <a:rPr lang="en-US" dirty="0">
                <a:solidFill>
                  <a:schemeClr val="tx2"/>
                </a:solidFill>
              </a:rPr>
              <a:t>It can be helpful to name the variables you want to use in a paragraph before your actual pseudocode</a:t>
            </a:r>
          </a:p>
          <a:p>
            <a:pPr lvl="1">
              <a:buClr>
                <a:schemeClr val="tx2"/>
              </a:buClr>
            </a:pPr>
            <a:r>
              <a:rPr lang="en-US" dirty="0">
                <a:solidFill>
                  <a:schemeClr val="tx2"/>
                </a:solidFill>
              </a:rPr>
              <a:t>You don’t need to be very specific about data structures</a:t>
            </a:r>
          </a:p>
          <a:p>
            <a:pPr lvl="1">
              <a:buClr>
                <a:schemeClr val="tx2"/>
              </a:buClr>
            </a:pPr>
            <a:r>
              <a:rPr lang="en-US" dirty="0">
                <a:solidFill>
                  <a:schemeClr val="tx2"/>
                </a:solidFill>
              </a:rPr>
              <a:t>You should (sparingly) add comments to help explain anything that may be confusing</a:t>
            </a:r>
          </a:p>
        </p:txBody>
      </p:sp>
    </p:spTree>
    <p:extLst>
      <p:ext uri="{BB962C8B-B14F-4D97-AF65-F5344CB8AC3E}">
        <p14:creationId xmlns:p14="http://schemas.microsoft.com/office/powerpoint/2010/main" val="39006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1.5 – Line Covering</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1887495"/>
            <a:ext cx="8520600" cy="2123628"/>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Placements(A[1..n])</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1</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sites ← empty list</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while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n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newSite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+ 3</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append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newSite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to sites.</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while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n and |A[</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newSite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 3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uncoveredIndex</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sites</a:t>
            </a:r>
          </a:p>
        </p:txBody>
      </p:sp>
      <mc:AlternateContent xmlns:mc="http://schemas.openxmlformats.org/markup-compatibility/2006" xmlns:a14="http://schemas.microsoft.com/office/drawing/2010/main">
        <mc:Choice Requires="a14">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Autofit/>
              </a:bodyPr>
              <a:lstStyle/>
              <a:p>
                <a:pPr marL="114300" indent="0">
                  <a:buNone/>
                </a:pPr>
                <a:r>
                  <a:rPr lang="en-US" sz="1400" b="1" dirty="0"/>
                  <a:t>Greedy Rule</a:t>
                </a:r>
                <a:r>
                  <a:rPr lang="en-US" sz="1400" dirty="0"/>
                  <a:t>: For </a:t>
                </a:r>
                <a14:m>
                  <m:oMath xmlns:m="http://schemas.openxmlformats.org/officeDocument/2006/math">
                    <m:r>
                      <a:rPr lang="en-US" sz="1400" i="1" dirty="0" smtClean="0">
                        <a:latin typeface="Cambria Math" panose="02040503050406030204" pitchFamily="18" charset="0"/>
                      </a:rPr>
                      <m:t>𝐴</m:t>
                    </m:r>
                    <m:r>
                      <a:rPr lang="en-US" sz="1400" i="1" dirty="0" smtClean="0">
                        <a:latin typeface="Cambria Math" panose="02040503050406030204" pitchFamily="18" charset="0"/>
                      </a:rPr>
                      <m:t>[</m:t>
                    </m:r>
                    <m:r>
                      <a:rPr lang="en-US" sz="1400" i="1" dirty="0" err="1" smtClean="0">
                        <a:latin typeface="Cambria Math" panose="02040503050406030204" pitchFamily="18" charset="0"/>
                      </a:rPr>
                      <m:t>𝑖</m:t>
                    </m:r>
                    <m:r>
                      <a:rPr lang="en-US" sz="1400" i="1" dirty="0" smtClean="0">
                        <a:latin typeface="Cambria Math" panose="02040503050406030204" pitchFamily="18" charset="0"/>
                      </a:rPr>
                      <m:t>] </m:t>
                    </m:r>
                  </m:oMath>
                </a14:m>
                <a:r>
                  <a:rPr lang="en-US" sz="1400" dirty="0"/>
                  <a:t>being the leftmost (remaining, uncovered) element, add </a:t>
                </a:r>
                <a14:m>
                  <m:oMath xmlns:m="http://schemas.openxmlformats.org/officeDocument/2006/math">
                    <m:r>
                      <a:rPr lang="en-US" sz="1400" i="1" dirty="0" smtClean="0">
                        <a:latin typeface="Cambria Math" panose="02040503050406030204" pitchFamily="18" charset="0"/>
                      </a:rPr>
                      <m:t>𝐴</m:t>
                    </m:r>
                    <m:r>
                      <a:rPr lang="en-US" sz="1400" i="1" dirty="0" smtClean="0">
                        <a:latin typeface="Cambria Math" panose="02040503050406030204" pitchFamily="18" charset="0"/>
                      </a:rPr>
                      <m:t>[</m:t>
                    </m:r>
                    <m:r>
                      <a:rPr lang="en-US" sz="1400" i="1" dirty="0" err="1" smtClean="0">
                        <a:latin typeface="Cambria Math" panose="02040503050406030204" pitchFamily="18" charset="0"/>
                      </a:rPr>
                      <m:t>𝑖</m:t>
                    </m:r>
                    <m:r>
                      <a:rPr lang="en-US" sz="1400" i="1" dirty="0" smtClean="0">
                        <a:latin typeface="Cambria Math" panose="02040503050406030204" pitchFamily="18" charset="0"/>
                      </a:rPr>
                      <m:t>]+3 </m:t>
                    </m:r>
                  </m:oMath>
                </a14:m>
                <a:r>
                  <a:rPr lang="en-US" sz="1400" dirty="0"/>
                  <a:t>to </a:t>
                </a:r>
                <a:r>
                  <a:rPr lang="en-US" sz="1400" dirty="0">
                    <a:latin typeface="Source Code Pro" panose="020B0509030403020204" pitchFamily="49" charset="0"/>
                    <a:ea typeface="Source Code Pro" panose="020B0509030403020204" pitchFamily="49" charset="0"/>
                  </a:rPr>
                  <a:t>sites</a:t>
                </a:r>
                <a:r>
                  <a:rPr lang="en-US" sz="1400" dirty="0"/>
                  <a:t> (the right-most spot which will cover the left-most element)</a:t>
                </a:r>
              </a:p>
            </p:txBody>
          </p:sp>
        </mc:Choice>
        <mc:Fallback xmlns="">
          <p:sp>
            <p:nvSpPr>
              <p:cNvPr id="8" name="Text Placeholder 2">
                <a:extLst>
                  <a:ext uri="{FF2B5EF4-FFF2-40B4-BE49-F238E27FC236}">
                    <a16:creationId xmlns:a16="http://schemas.microsoft.com/office/drawing/2014/main" id="{67582F18-9312-AACB-CA58-5DA186580DED}"/>
                  </a:ext>
                </a:extLst>
              </p:cNvPr>
              <p:cNvSpPr>
                <a:spLocks noGrp="1" noRot="1" noChangeAspect="1" noMove="1" noResize="1" noEditPoints="1" noAdjustHandles="1" noChangeArrowheads="1" noChangeShapeType="1" noTextEdit="1"/>
              </p:cNvSpPr>
              <p:nvPr>
                <p:ph type="body" idx="1"/>
              </p:nvPr>
            </p:nvSpPr>
            <p:spPr>
              <a:xfrm>
                <a:off x="311700" y="1068425"/>
                <a:ext cx="8520600" cy="819070"/>
              </a:xfr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41903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8E62-0BC3-D867-BF5C-44B0A9876334}"/>
              </a:ext>
            </a:extLst>
          </p:cNvPr>
          <p:cNvSpPr>
            <a:spLocks noGrp="1"/>
          </p:cNvSpPr>
          <p:nvPr>
            <p:ph type="title"/>
          </p:nvPr>
        </p:nvSpPr>
        <p:spPr/>
        <p:txBody>
          <a:bodyPr/>
          <a:lstStyle/>
          <a:p>
            <a:r>
              <a:rPr lang="en-US" dirty="0"/>
              <a:t>1.6. Show Your Algorithm is Correct</a:t>
            </a:r>
          </a:p>
        </p:txBody>
      </p:sp>
    </p:spTree>
    <p:extLst>
      <p:ext uri="{BB962C8B-B14F-4D97-AF65-F5344CB8AC3E}">
        <p14:creationId xmlns:p14="http://schemas.microsoft.com/office/powerpoint/2010/main" val="1322811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8775A-3F80-0EB1-07E5-32F8E93E6D5C}"/>
              </a:ext>
            </a:extLst>
          </p:cNvPr>
          <p:cNvSpPr>
            <a:spLocks noGrp="1"/>
          </p:cNvSpPr>
          <p:nvPr>
            <p:ph type="title"/>
          </p:nvPr>
        </p:nvSpPr>
        <p:spPr/>
        <p:txBody>
          <a:bodyPr>
            <a:normAutofit fontScale="90000"/>
          </a:bodyPr>
          <a:lstStyle/>
          <a:p>
            <a:r>
              <a:rPr lang="en-US" dirty="0"/>
              <a:t>Writing the Algo isn’t Enough… </a:t>
            </a:r>
            <a:br>
              <a:rPr lang="en-US" dirty="0"/>
            </a:br>
            <a:r>
              <a:rPr lang="en-US" dirty="0"/>
              <a:t>We Need to Prove that it Works!</a:t>
            </a:r>
          </a:p>
        </p:txBody>
      </p:sp>
      <p:sp>
        <p:nvSpPr>
          <p:cNvPr id="4" name="Text Placeholder 3">
            <a:extLst>
              <a:ext uri="{FF2B5EF4-FFF2-40B4-BE49-F238E27FC236}">
                <a16:creationId xmlns:a16="http://schemas.microsoft.com/office/drawing/2014/main" id="{3BBFA69A-3B19-07CC-407E-6A923DF7564B}"/>
              </a:ext>
            </a:extLst>
          </p:cNvPr>
          <p:cNvSpPr>
            <a:spLocks noGrp="1"/>
          </p:cNvSpPr>
          <p:nvPr>
            <p:ph type="body" idx="1"/>
          </p:nvPr>
        </p:nvSpPr>
        <p:spPr>
          <a:xfrm>
            <a:off x="311700" y="1506071"/>
            <a:ext cx="8520600" cy="3062804"/>
          </a:xfrm>
        </p:spPr>
        <p:txBody>
          <a:bodyPr/>
          <a:lstStyle/>
          <a:p>
            <a:r>
              <a:rPr lang="en-US" dirty="0"/>
              <a:t>In general, you’ll be often writing some kind of induction proof, or proving some implications to show that your algorithm is correct</a:t>
            </a:r>
          </a:p>
          <a:p>
            <a:pPr marL="114300" indent="0">
              <a:buNone/>
            </a:pPr>
            <a:endParaRPr lang="en-US" dirty="0"/>
          </a:p>
          <a:p>
            <a:r>
              <a:rPr lang="en-US" dirty="0"/>
              <a:t>For greedy algorithms specifically, we have three common proof strategies:</a:t>
            </a:r>
          </a:p>
          <a:p>
            <a:pPr lvl="1">
              <a:buClr>
                <a:schemeClr val="tx2"/>
              </a:buClr>
            </a:pPr>
            <a:r>
              <a:rPr lang="en-US" dirty="0">
                <a:solidFill>
                  <a:schemeClr val="tx2"/>
                </a:solidFill>
              </a:rPr>
              <a:t>greedy stays ahead</a:t>
            </a:r>
          </a:p>
          <a:p>
            <a:pPr lvl="1">
              <a:buClr>
                <a:schemeClr val="tx2"/>
              </a:buClr>
            </a:pPr>
            <a:r>
              <a:rPr lang="en-US" dirty="0">
                <a:solidFill>
                  <a:schemeClr val="tx2"/>
                </a:solidFill>
              </a:rPr>
              <a:t>exchange arguments</a:t>
            </a:r>
          </a:p>
          <a:p>
            <a:pPr lvl="1">
              <a:buClr>
                <a:schemeClr val="tx2"/>
              </a:buClr>
            </a:pPr>
            <a:r>
              <a:rPr lang="en-US" dirty="0">
                <a:solidFill>
                  <a:schemeClr val="tx2"/>
                </a:solidFill>
              </a:rPr>
              <a:t>structural arguments</a:t>
            </a:r>
          </a:p>
        </p:txBody>
      </p:sp>
    </p:spTree>
    <p:extLst>
      <p:ext uri="{BB962C8B-B14F-4D97-AF65-F5344CB8AC3E}">
        <p14:creationId xmlns:p14="http://schemas.microsoft.com/office/powerpoint/2010/main" val="140610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a proof of correctness.</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Try to use one of those greedy proof techniques with the people around you</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964501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Line Covering</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870260"/>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We prove the claim using the “greedy stays ahead” format.</a:t>
                </a:r>
              </a:p>
              <a:p>
                <a:pPr marL="127000" lvl="0">
                  <a:buClr>
                    <a:srgbClr val="9900FF"/>
                  </a:buClr>
                  <a:buSzPts val="1600"/>
                </a:pPr>
                <a:endParaRPr lang="en-US" sz="10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Let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 be an optimal solution (sorted in increasing order), and let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600" dirty="0">
                    <a:solidFill>
                      <a:srgbClr val="9900FF"/>
                    </a:solidFill>
                    <a:latin typeface="Source Sans Pro"/>
                    <a:ea typeface="Source Sans Pro"/>
                    <a:cs typeface="Source Sans Pro"/>
                    <a:sym typeface="Source Sans Pro"/>
                  </a:rPr>
                  <a:t> be the solution generated by our algorithm (similarly sorted). </a:t>
                </a:r>
              </a:p>
              <a:p>
                <a:pPr marL="127000" lvl="0">
                  <a:buClr>
                    <a:srgbClr val="9900FF"/>
                  </a:buClr>
                  <a:buSzPts val="1600"/>
                </a:pPr>
                <a:endParaRPr lang="en-US" sz="105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will show that for all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the first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elements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600" dirty="0">
                    <a:solidFill>
                      <a:srgbClr val="9900FF"/>
                    </a:solidFill>
                    <a:latin typeface="Source Sans Pro"/>
                    <a:ea typeface="Source Sans Pro"/>
                    <a:cs typeface="Source Sans Pro"/>
                    <a:sym typeface="Source Sans Pro"/>
                  </a:rPr>
                  <a:t> cover at least as many elements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 as the first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 elements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We proceed by induction on </a:t>
                </a:r>
                <a14:m>
                  <m:oMath xmlns:m="http://schemas.openxmlformats.org/officeDocument/2006/math">
                    <m:r>
                      <a:rPr lang="en-US" sz="1600" b="0" i="1" dirty="0" smtClean="0">
                        <a:solidFill>
                          <a:srgbClr val="9900FF"/>
                        </a:solidFill>
                        <a:latin typeface="Cambria Math" panose="02040503050406030204" pitchFamily="18" charset="0"/>
                        <a:ea typeface="Source Sans Pro"/>
                        <a:cs typeface="Source Sans Pro"/>
                        <a:sym typeface="Source Sans Pro"/>
                      </a:rPr>
                      <m:t>𝑖</m:t>
                    </m:r>
                  </m:oMath>
                </a14:m>
                <a:r>
                  <a:rPr lang="en-US" sz="1600"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sz="7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Base Case: </a:t>
                </a:r>
                <a14:m>
                  <m:oMath xmlns:m="http://schemas.openxmlformats.org/officeDocument/2006/math">
                    <m:r>
                      <a:rPr lang="en-US" sz="1600" b="0" i="1" dirty="0" smtClean="0">
                        <a:solidFill>
                          <a:srgbClr val="9900FF"/>
                        </a:solidFill>
                        <a:latin typeface="Cambria Math" panose="02040503050406030204" pitchFamily="18" charset="0"/>
                        <a:ea typeface="Source Sans Pro"/>
                        <a:cs typeface="Source Sans Pro"/>
                        <a:sym typeface="Source Sans Pro"/>
                      </a:rPr>
                      <m:t>𝑖</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The left-most chosen site must cover the leftmost element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600" dirty="0">
                    <a:solidFill>
                      <a:srgbClr val="9900FF"/>
                    </a:solidFill>
                    <a:latin typeface="Source Sans Pro"/>
                    <a:ea typeface="Source Sans Pro"/>
                    <a:cs typeface="Source Sans Pro"/>
                    <a:sym typeface="Source Sans Pro"/>
                  </a:rPr>
                  <a:t> chooses the rightmost point that still allows for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to be covered, so it must cover every element that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’s first site does.</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IH: Suppose that the claim holds for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𝑖</m:t>
                    </m:r>
                    <m:r>
                      <a:rPr lang="en-US" sz="1600" i="1" dirty="0">
                        <a:solidFill>
                          <a:srgbClr val="9900FF"/>
                        </a:solidFill>
                        <a:latin typeface="Cambria Math" panose="02040503050406030204" pitchFamily="18" charset="0"/>
                        <a:ea typeface="Source Sans Pro"/>
                        <a:cs typeface="Source Sans Pro"/>
                        <a:sym typeface="Source Sans Pro"/>
                      </a:rPr>
                      <m:t> =1, …, </m:t>
                    </m:r>
                    <m:r>
                      <a:rPr lang="en-US" sz="1600" i="1" dirty="0"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870260"/>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01986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1.6 – Line Covering</a:t>
            </a:r>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862566"/>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IS: Want to prove for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𝑖</m:t>
                    </m:r>
                    <m:r>
                      <a:rPr lang="en-US" sz="1600" b="0" i="1" smtClean="0">
                        <a:solidFill>
                          <a:srgbClr val="9900FF"/>
                        </a:solidFill>
                        <a:latin typeface="Cambria Math" panose="02040503050406030204" pitchFamily="18" charset="0"/>
                        <a:ea typeface="Source Sans Pro"/>
                        <a:cs typeface="Source Sans Pro"/>
                        <a:sym typeface="Source Sans Pro"/>
                      </a:rPr>
                      <m:t>=</m:t>
                    </m:r>
                    <m:r>
                      <a:rPr lang="en-US" sz="1600" b="0" i="1" smtClean="0">
                        <a:solidFill>
                          <a:srgbClr val="9900FF"/>
                        </a:solidFill>
                        <a:latin typeface="Cambria Math" panose="02040503050406030204" pitchFamily="18" charset="0"/>
                        <a:ea typeface="Source Sans Pro"/>
                        <a:cs typeface="Source Sans Pro"/>
                        <a:sym typeface="Source Sans Pro"/>
                      </a:rPr>
                      <m:t>𝑘</m:t>
                    </m:r>
                    <m:r>
                      <a:rPr lang="en-US" sz="1600" b="0" i="1"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a:t>
                </a:r>
                <a:br>
                  <a:rPr lang="en-US" sz="1600" dirty="0">
                    <a:solidFill>
                      <a:srgbClr val="9900FF"/>
                    </a:solidFill>
                    <a:latin typeface="Source Sans Pro"/>
                    <a:ea typeface="Source Sans Pro"/>
                    <a:cs typeface="Source Sans Pro"/>
                    <a:sym typeface="Source Sans Pro"/>
                  </a:rPr>
                </a:br>
                <a:r>
                  <a:rPr lang="en-US" sz="1600" dirty="0">
                    <a:solidFill>
                      <a:srgbClr val="9900FF"/>
                    </a:solidFill>
                    <a:latin typeface="Source Sans Pro"/>
                    <a:ea typeface="Source Sans Pro"/>
                    <a:cs typeface="Source Sans Pro"/>
                    <a:sym typeface="Source Sans Pro"/>
                  </a:rPr>
                  <a:t>Let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[ℓ] </m:t>
                    </m:r>
                  </m:oMath>
                </a14:m>
                <a:r>
                  <a:rPr lang="en-US" sz="1600" dirty="0">
                    <a:solidFill>
                      <a:srgbClr val="9900FF"/>
                    </a:solidFill>
                    <a:latin typeface="Source Sans Pro"/>
                    <a:ea typeface="Source Sans Pro"/>
                    <a:cs typeface="Source Sans Pro"/>
                    <a:sym typeface="Source Sans Pro"/>
                  </a:rPr>
                  <a:t>be the left-most element not covered by the first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𝑘</m:t>
                    </m:r>
                  </m:oMath>
                </a14:m>
                <a:r>
                  <a:rPr lang="en-US" sz="1600" dirty="0">
                    <a:solidFill>
                      <a:srgbClr val="9900FF"/>
                    </a:solidFill>
                    <a:latin typeface="Source Sans Pro"/>
                    <a:ea typeface="Source Sans Pro"/>
                    <a:cs typeface="Source Sans Pro"/>
                    <a:sym typeface="Source Sans Pro"/>
                  </a:rPr>
                  <a:t> entries of ALG. </a:t>
                </a:r>
              </a:p>
              <a:p>
                <a:pPr marL="127000" lvl="0">
                  <a:buClr>
                    <a:srgbClr val="9900FF"/>
                  </a:buClr>
                  <a:buSzPts val="1600"/>
                </a:pPr>
                <a:r>
                  <a:rPr lang="en-US" sz="1600" dirty="0">
                    <a:solidFill>
                      <a:srgbClr val="9900FF"/>
                    </a:solidFill>
                    <a:latin typeface="Source Sans Pro"/>
                    <a:ea typeface="Source Sans Pro"/>
                    <a:cs typeface="Source Sans Pro"/>
                    <a:sym typeface="Source Sans Pro"/>
                  </a:rPr>
                  <a:t>By IH,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𝐴</m:t>
                    </m:r>
                    <m:r>
                      <a:rPr lang="en-US" sz="1600" i="1" dirty="0">
                        <a:solidFill>
                          <a:srgbClr val="9900FF"/>
                        </a:solidFill>
                        <a:latin typeface="Cambria Math" panose="02040503050406030204" pitchFamily="18" charset="0"/>
                        <a:ea typeface="Source Sans Pro"/>
                        <a:cs typeface="Source Sans Pro"/>
                        <a:sym typeface="Source Sans Pro"/>
                      </a:rPr>
                      <m:t>[ℓ]</m:t>
                    </m:r>
                  </m:oMath>
                </a14:m>
                <a:r>
                  <a:rPr lang="en-US" sz="1600" dirty="0">
                    <a:solidFill>
                      <a:srgbClr val="9900FF"/>
                    </a:solidFill>
                    <a:latin typeface="Source Sans Pro"/>
                    <a:ea typeface="Source Sans Pro"/>
                    <a:cs typeface="Source Sans Pro"/>
                    <a:sym typeface="Source Sans Pro"/>
                  </a:rPr>
                  <a:t> is also not covered by the first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𝑘</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entries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a:t>
                </a:r>
              </a:p>
              <a:p>
                <a:pPr marL="127000" lvl="0">
                  <a:buClr>
                    <a:srgbClr val="9900FF"/>
                  </a:buClr>
                  <a:buSzPts val="1600"/>
                </a:pPr>
                <a:endParaRPr lang="en-US" sz="10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Note that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uncoveredIndex</a:t>
                </a:r>
                <a:r>
                  <a:rPr lang="en-US" sz="1600" dirty="0">
                    <a:solidFill>
                      <a:srgbClr val="9900FF"/>
                    </a:solidFill>
                    <a:latin typeface="Source Sans Pro"/>
                    <a:ea typeface="Source Sans Pro"/>
                    <a:cs typeface="Source Sans Pro"/>
                    <a:sym typeface="Source Sans Pro"/>
                  </a:rPr>
                  <a:t> will be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ℓ</m:t>
                    </m:r>
                  </m:oMath>
                </a14:m>
                <a:r>
                  <a:rPr lang="en-US" sz="1600" dirty="0">
                    <a:solidFill>
                      <a:srgbClr val="9900FF"/>
                    </a:solidFill>
                    <a:latin typeface="Source Sans Pro"/>
                    <a:ea typeface="Source Sans Pro"/>
                    <a:cs typeface="Source Sans Pro"/>
                    <a:sym typeface="Source Sans Pro"/>
                  </a:rPr>
                  <a:t> at this point of the algorithm: it begins at index 1 and increases to the left-most-uncovered index with the inner-most while-loop at each step. </a:t>
                </a:r>
              </a:p>
              <a:p>
                <a:pPr marL="127000" lvl="0">
                  <a:buClr>
                    <a:srgbClr val="9900FF"/>
                  </a:buClr>
                  <a:buSzPts val="1600"/>
                </a:pPr>
                <a:endParaRPr lang="en-US" sz="7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Thus the next site we choose is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[ℓ]+3</m:t>
                    </m:r>
                  </m:oMath>
                </a14:m>
                <a:r>
                  <a:rPr lang="en-US" sz="1600" dirty="0">
                    <a:solidFill>
                      <a:srgbClr val="9900FF"/>
                    </a:solidFill>
                    <a:latin typeface="Source Sans Pro"/>
                    <a:ea typeface="Source Sans Pro"/>
                    <a:cs typeface="Source Sans Pro"/>
                    <a:sym typeface="Source Sans Pro"/>
                  </a:rPr>
                  <a:t>. This is the rightmost point  that can still cover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[ℓ] </m:t>
                    </m:r>
                  </m:oMath>
                </a14:m>
                <a:r>
                  <a:rPr lang="en-US" sz="1600" dirty="0">
                    <a:solidFill>
                      <a:srgbClr val="9900FF"/>
                    </a:solidFill>
                    <a:latin typeface="Source Sans Pro"/>
                    <a:ea typeface="Source Sans Pro"/>
                    <a:cs typeface="Source Sans Pro"/>
                    <a:sym typeface="Source Sans Pro"/>
                  </a:rPr>
                  <a:t>(any further right point is too far away to cover it)</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Since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[ℓ]</m:t>
                    </m:r>
                  </m:oMath>
                </a14:m>
                <a:r>
                  <a:rPr lang="en-US" sz="1600" dirty="0">
                    <a:solidFill>
                      <a:srgbClr val="9900FF"/>
                    </a:solidFill>
                    <a:latin typeface="Source Sans Pro"/>
                    <a:ea typeface="Source Sans Pro"/>
                    <a:cs typeface="Source Sans Pro"/>
                    <a:sym typeface="Source Sans Pro"/>
                  </a:rPr>
                  <a:t> is uncovered by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 also, the next element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 cannot be greater than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[ℓ]+3 </m:t>
                    </m:r>
                  </m:oMath>
                </a14:m>
                <a:r>
                  <a:rPr lang="en-US" sz="1600" dirty="0">
                    <a:solidFill>
                      <a:srgbClr val="9900FF"/>
                    </a:solidFill>
                    <a:latin typeface="Source Sans Pro"/>
                    <a:ea typeface="Source Sans Pro"/>
                    <a:cs typeface="Source Sans Pro"/>
                    <a:sym typeface="Source Sans Pro"/>
                  </a:rPr>
                  <a:t>(if it were, by the sorted ordering,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r>
                      <a:rPr lang="en-US" sz="1600" i="1" dirty="0" smtClean="0">
                        <a:solidFill>
                          <a:srgbClr val="9900FF"/>
                        </a:solidFill>
                        <a:latin typeface="Cambria Math" panose="02040503050406030204" pitchFamily="18" charset="0"/>
                        <a:ea typeface="Source Sans Pro"/>
                        <a:cs typeface="Source Sans Pro"/>
                        <a:sym typeface="Source Sans Pro"/>
                      </a:rPr>
                      <m:t>[ℓ] </m:t>
                    </m:r>
                  </m:oMath>
                </a14:m>
                <a:r>
                  <a:rPr lang="en-US" sz="1600" dirty="0">
                    <a:solidFill>
                      <a:srgbClr val="9900FF"/>
                    </a:solidFill>
                    <a:latin typeface="Source Sans Pro"/>
                    <a:ea typeface="Source Sans Pro"/>
                    <a:cs typeface="Source Sans Pro"/>
                    <a:sym typeface="Source Sans Pro"/>
                  </a:rPr>
                  <a:t>would remain uncovered). </a:t>
                </a:r>
              </a:p>
              <a:p>
                <a:pPr marL="127000" lvl="0">
                  <a:buClr>
                    <a:srgbClr val="9900FF"/>
                  </a:buClr>
                  <a:buSzPts val="1600"/>
                </a:pPr>
                <a:endParaRPr lang="en-US"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So, the first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𝑘</m:t>
                    </m:r>
                    <m:r>
                      <a:rPr lang="en-US" sz="1600" b="0" i="1"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elements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ALG</a:t>
                </a:r>
                <a:r>
                  <a:rPr lang="en-US" sz="1600" dirty="0">
                    <a:solidFill>
                      <a:srgbClr val="9900FF"/>
                    </a:solidFill>
                    <a:latin typeface="Source Sans Pro"/>
                    <a:ea typeface="Source Sans Pro"/>
                    <a:cs typeface="Source Sans Pro"/>
                    <a:sym typeface="Source Sans Pro"/>
                  </a:rPr>
                  <a:t> also cover at least as many elements as the first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𝑘</m:t>
                    </m:r>
                    <m:r>
                      <a:rPr lang="en-US" sz="1600" b="0" i="1"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elements of </a:t>
                </a: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OPT</a:t>
                </a:r>
                <a:r>
                  <a:rPr lang="en-US" sz="1600" dirty="0">
                    <a:solidFill>
                      <a:srgbClr val="9900FF"/>
                    </a:solidFill>
                    <a:latin typeface="Source Sans Pro"/>
                    <a:ea typeface="Source Sans Pro"/>
                    <a:cs typeface="Source Sans Pro"/>
                    <a:sym typeface="Source Sans Pro"/>
                  </a:rPr>
                  <a:t>.</a:t>
                </a: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862566"/>
              </a:xfrm>
              <a:prstGeom prst="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80987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fontScale="90000"/>
          </a:bodyPr>
          <a:lstStyle/>
          <a:p>
            <a:r>
              <a:rPr lang="en-US" dirty="0"/>
              <a:t>1.7. Optimize and Analyze the Run Time</a:t>
            </a:r>
          </a:p>
        </p:txBody>
      </p:sp>
    </p:spTree>
    <p:extLst>
      <p:ext uri="{BB962C8B-B14F-4D97-AF65-F5344CB8AC3E}">
        <p14:creationId xmlns:p14="http://schemas.microsoft.com/office/powerpoint/2010/main" val="10609626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A5EE38-A135-4393-36E6-0348058FEFE7}"/>
              </a:ext>
            </a:extLst>
          </p:cNvPr>
          <p:cNvSpPr>
            <a:spLocks noGrp="1"/>
          </p:cNvSpPr>
          <p:nvPr>
            <p:ph type="title"/>
          </p:nvPr>
        </p:nvSpPr>
        <p:spPr/>
        <p:txBody>
          <a:bodyPr>
            <a:normAutofit fontScale="90000"/>
          </a:bodyPr>
          <a:lstStyle/>
          <a:p>
            <a:r>
              <a:rPr lang="en-US" dirty="0"/>
              <a:t>Just Like Back in 332…</a:t>
            </a:r>
          </a:p>
        </p:txBody>
      </p:sp>
      <p:sp>
        <p:nvSpPr>
          <p:cNvPr id="4" name="Text Placeholder 3">
            <a:extLst>
              <a:ext uri="{FF2B5EF4-FFF2-40B4-BE49-F238E27FC236}">
                <a16:creationId xmlns:a16="http://schemas.microsoft.com/office/drawing/2014/main" id="{89BF708D-06C5-85C8-129B-D1690D261936}"/>
              </a:ext>
            </a:extLst>
          </p:cNvPr>
          <p:cNvSpPr>
            <a:spLocks noGrp="1"/>
          </p:cNvSpPr>
          <p:nvPr>
            <p:ph type="body" idx="1"/>
          </p:nvPr>
        </p:nvSpPr>
        <p:spPr>
          <a:xfrm>
            <a:off x="311700" y="1068425"/>
            <a:ext cx="8520600" cy="3500450"/>
          </a:xfrm>
        </p:spPr>
        <p:txBody>
          <a:bodyPr/>
          <a:lstStyle/>
          <a:p>
            <a:r>
              <a:rPr lang="en-US" dirty="0"/>
              <a:t>Make your algorithm as efficient as possible. </a:t>
            </a:r>
          </a:p>
          <a:p>
            <a:endParaRPr lang="en-US" dirty="0"/>
          </a:p>
          <a:p>
            <a:r>
              <a:rPr lang="en-US" dirty="0"/>
              <a:t>Flesh out any pseudocode you’ve written with enough detail to analyze the running time (do you need particular data structures?). </a:t>
            </a:r>
          </a:p>
          <a:p>
            <a:endParaRPr lang="en-US" dirty="0"/>
          </a:p>
          <a:p>
            <a:r>
              <a:rPr lang="en-US" dirty="0"/>
              <a:t>Write and justify the big-O running time. </a:t>
            </a:r>
          </a:p>
          <a:p>
            <a:pPr lvl="1">
              <a:buClr>
                <a:schemeClr val="tx2"/>
              </a:buClr>
            </a:pPr>
            <a:r>
              <a:rPr lang="en-US" dirty="0">
                <a:solidFill>
                  <a:schemeClr val="tx2"/>
                </a:solidFill>
              </a:rPr>
              <a:t>Can you make your code more efficient? </a:t>
            </a:r>
          </a:p>
          <a:p>
            <a:pPr lvl="1">
              <a:buClr>
                <a:schemeClr val="tx2"/>
              </a:buClr>
            </a:pPr>
            <a:r>
              <a:rPr lang="en-US" dirty="0">
                <a:solidFill>
                  <a:schemeClr val="tx2"/>
                </a:solidFill>
              </a:rPr>
              <a:t>Can you give a reason why you shouldn’t expect the code to be any faster?</a:t>
            </a:r>
          </a:p>
        </p:txBody>
      </p:sp>
    </p:spTree>
    <p:extLst>
      <p:ext uri="{BB962C8B-B14F-4D97-AF65-F5344CB8AC3E}">
        <p14:creationId xmlns:p14="http://schemas.microsoft.com/office/powerpoint/2010/main" val="40989203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Tree>
    <p:extLst>
      <p:ext uri="{BB962C8B-B14F-4D97-AF65-F5344CB8AC3E}">
        <p14:creationId xmlns:p14="http://schemas.microsoft.com/office/powerpoint/2010/main" val="2666383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How to Approach Writing an Algorithm</a:t>
            </a:r>
          </a:p>
        </p:txBody>
      </p:sp>
    </p:spTree>
    <p:extLst>
      <p:ext uri="{BB962C8B-B14F-4D97-AF65-F5344CB8AC3E}">
        <p14:creationId xmlns:p14="http://schemas.microsoft.com/office/powerpoint/2010/main" val="189104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1.7 – Line Covering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mc:AlternateContent xmlns:mc="http://schemas.openxmlformats.org/markup-compatibility/2006" xmlns:a14="http://schemas.microsoft.com/office/drawing/2010/main">
        <mc:Choice Requires="a14">
          <p:sp>
            <p:nvSpPr>
              <p:cNvPr id="4" name="Google Shape;160;p35">
                <a:extLst>
                  <a:ext uri="{FF2B5EF4-FFF2-40B4-BE49-F238E27FC236}">
                    <a16:creationId xmlns:a16="http://schemas.microsoft.com/office/drawing/2014/main" id="{2B6FCDD5-6ED1-E694-7C6C-326912403422}"/>
                  </a:ext>
                </a:extLst>
              </p:cNvPr>
              <p:cNvSpPr txBox="1"/>
              <p:nvPr/>
            </p:nvSpPr>
            <p:spPr>
              <a:xfrm>
                <a:off x="311700" y="1589010"/>
                <a:ext cx="8603700" cy="2893069"/>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The loop runs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𝑂</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time. </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It might look worse at first glance, but it’s not!   (Think of two markers moving down the highway.)</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Every iteration of the inner loop increases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uncoveredIndex</a:t>
                </a:r>
                <a:r>
                  <a:rPr lang="en-US" sz="1600" dirty="0">
                    <a:solidFill>
                      <a:srgbClr val="9900FF"/>
                    </a:solidFill>
                    <a:latin typeface="Source Sans Pro"/>
                    <a:ea typeface="Source Sans Pro"/>
                    <a:cs typeface="Source Sans Pro"/>
                    <a:sym typeface="Source Sans Pro"/>
                  </a:rPr>
                  <a:t>, so those lines run at most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 times total (across all iterations of the outer-loop). </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Similarly, every line in the outer-loop executes at most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𝑛</m:t>
                    </m:r>
                  </m:oMath>
                </a14:m>
                <a:r>
                  <a:rPr lang="en-US" sz="1600" dirty="0">
                    <a:solidFill>
                      <a:srgbClr val="9900FF"/>
                    </a:solidFill>
                    <a:latin typeface="Source Sans Pro"/>
                    <a:ea typeface="Source Sans Pro"/>
                    <a:cs typeface="Source Sans Pro"/>
                    <a:sym typeface="Source Sans Pro"/>
                  </a:rPr>
                  <a:t> times, since every new site covers at least one element of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𝐴</m:t>
                    </m:r>
                  </m:oMath>
                </a14:m>
                <a:r>
                  <a:rPr lang="en-US" sz="1600" dirty="0">
                    <a:solidFill>
                      <a:srgbClr val="9900FF"/>
                    </a:solidFill>
                    <a:latin typeface="Source Sans Pro"/>
                    <a:ea typeface="Source Sans Pro"/>
                    <a:cs typeface="Source Sans Pro"/>
                    <a:sym typeface="Source Sans Pro"/>
                  </a:rPr>
                  <a:t> and therefore increases </a:t>
                </a:r>
                <a:r>
                  <a:rPr lang="en-US" sz="1600" dirty="0" err="1">
                    <a:solidFill>
                      <a:srgbClr val="9900FF"/>
                    </a:solidFill>
                    <a:latin typeface="Source Code Pro" panose="020B0509030403020204" pitchFamily="49" charset="0"/>
                    <a:ea typeface="Source Code Pro" panose="020B0509030403020204" pitchFamily="49" charset="0"/>
                    <a:cs typeface="Source Sans Pro"/>
                    <a:sym typeface="Source Sans Pro"/>
                  </a:rPr>
                  <a:t>uncoveredIndex</a:t>
                </a:r>
                <a:r>
                  <a:rPr lang="en-US" sz="1600" dirty="0">
                    <a:solidFill>
                      <a:srgbClr val="9900FF"/>
                    </a:solidFill>
                    <a:latin typeface="Source Sans Pro"/>
                    <a:ea typeface="Source Sans Pro"/>
                    <a:cs typeface="Source Sans Pro"/>
                    <a:sym typeface="Source Sans Pro"/>
                  </a:rPr>
                  <a:t>. </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Each step can be implemented in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𝑂</m:t>
                    </m:r>
                    <m:r>
                      <a:rPr lang="en-US" sz="1600" i="1" dirty="0" smtClean="0">
                        <a:solidFill>
                          <a:srgbClr val="9900FF"/>
                        </a:solidFill>
                        <a:latin typeface="Cambria Math" panose="02040503050406030204" pitchFamily="18" charset="0"/>
                        <a:ea typeface="Source Sans Pro"/>
                        <a:cs typeface="Source Sans Pro"/>
                        <a:sym typeface="Source Sans Pro"/>
                      </a:rPr>
                      <m:t>(1)</m:t>
                    </m:r>
                  </m:oMath>
                </a14:m>
                <a:r>
                  <a:rPr lang="en-US" sz="1600" dirty="0">
                    <a:solidFill>
                      <a:srgbClr val="9900FF"/>
                    </a:solidFill>
                    <a:latin typeface="Source Sans Pro"/>
                    <a:ea typeface="Source Sans Pro"/>
                    <a:cs typeface="Source Sans Pro"/>
                    <a:sym typeface="Source Sans Pro"/>
                  </a:rPr>
                  <a:t> time, so the total time is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𝑂</m:t>
                    </m:r>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i="1" dirty="0" smtClean="0">
                        <a:solidFill>
                          <a:srgbClr val="9900FF"/>
                        </a:solidFill>
                        <a:latin typeface="Cambria Math" panose="02040503050406030204" pitchFamily="18" charset="0"/>
                        <a:ea typeface="Source Sans Pro"/>
                        <a:cs typeface="Source Sans Pro"/>
                        <a:sym typeface="Source Sans Pro"/>
                      </a:rPr>
                      <m:t>𝑛</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r>
                  <a:rPr lang="en-US" sz="1600" dirty="0">
                    <a:solidFill>
                      <a:srgbClr val="9900FF"/>
                    </a:solidFill>
                    <a:latin typeface="Source Sans Pro"/>
                    <a:ea typeface="Source Sans Pro"/>
                    <a:cs typeface="Source Sans Pro"/>
                    <a:sym typeface="Source Sans Pro"/>
                  </a:rPr>
                  <a:t>.</a:t>
                </a:r>
              </a:p>
            </p:txBody>
          </p:sp>
        </mc:Choice>
        <mc:Fallback xmlns="">
          <p:sp>
            <p:nvSpPr>
              <p:cNvPr id="4" name="Google Shape;160;p35">
                <a:extLst>
                  <a:ext uri="{FF2B5EF4-FFF2-40B4-BE49-F238E27FC236}">
                    <a16:creationId xmlns:a16="http://schemas.microsoft.com/office/drawing/2014/main" id="{2B6FCDD5-6ED1-E694-7C6C-326912403422}"/>
                  </a:ext>
                </a:extLst>
              </p:cNvPr>
              <p:cNvSpPr txBox="1">
                <a:spLocks noRot="1" noChangeAspect="1" noMove="1" noResize="1" noEditPoints="1" noAdjustHandles="1" noChangeArrowheads="1" noChangeShapeType="1" noTextEdit="1"/>
              </p:cNvSpPr>
              <p:nvPr/>
            </p:nvSpPr>
            <p:spPr>
              <a:xfrm>
                <a:off x="311700" y="1589010"/>
                <a:ext cx="8603700" cy="2893069"/>
              </a:xfrm>
              <a:prstGeom prst="rect">
                <a:avLst/>
              </a:prstGeom>
              <a:blipFill>
                <a:blip r:embed="rId3"/>
                <a:stretch>
                  <a:fillRect b="-211"/>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5735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normAutofit/>
          </a:bodyPr>
          <a:lstStyle/>
          <a:p>
            <a:r>
              <a:rPr lang="en-US" dirty="0"/>
              <a:t>2.1. Read and Understand the Problem</a:t>
            </a:r>
          </a:p>
        </p:txBody>
      </p:sp>
    </p:spTree>
    <p:extLst>
      <p:ext uri="{BB962C8B-B14F-4D97-AF65-F5344CB8AC3E}">
        <p14:creationId xmlns:p14="http://schemas.microsoft.com/office/powerpoint/2010/main" val="42302055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6"/>
            <a:ext cx="8520600" cy="3763066"/>
          </a:xfrm>
        </p:spPr>
        <p:txBody>
          <a:bodyPr>
            <a:normAutofit/>
          </a:bodyPr>
          <a:lstStyle/>
          <a:p>
            <a:pPr marL="114300" indent="0">
              <a:buNone/>
            </a:pPr>
            <a:r>
              <a:rPr lang="en-US" sz="1600" dirty="0"/>
              <a:t>You have a set, A , of (possibly overlapping) intervals. You wish to choose a subset B of the intervals to cover the full set. Here, cover means every interval X in A is contained in some interval Y in B. </a:t>
            </a:r>
          </a:p>
          <a:p>
            <a:pPr marL="114300" indent="0">
              <a:buNone/>
            </a:pPr>
            <a:endParaRPr lang="en-US" sz="1600" dirty="0"/>
          </a:p>
          <a:p>
            <a:pPr marL="114300" indent="0">
              <a:buNone/>
            </a:pPr>
            <a:r>
              <a:rPr lang="en-US" sz="1600" dirty="0"/>
              <a:t>Describe (and prove correct) an algorithm which gives you a cover with the fewest intervals. </a:t>
            </a:r>
          </a:p>
        </p:txBody>
      </p:sp>
    </p:spTree>
    <p:extLst>
      <p:ext uri="{BB962C8B-B14F-4D97-AF65-F5344CB8AC3E}">
        <p14:creationId xmlns:p14="http://schemas.microsoft.com/office/powerpoint/2010/main" val="228298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endParaRPr lang="en-US" sz="1400" dirty="0"/>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reading through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answering the questions,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181266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“cover” means that every interval in X is contained in some interval in B </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 list of intervals</a:t>
            </a:r>
            <a:endParaRPr lang="en-US" sz="1600" dirty="0">
              <a:solidFill>
                <a:srgbClr val="9900FF"/>
              </a:solidFill>
              <a:latin typeface="Source Sans Pro"/>
              <a:ea typeface="Source Sans Pro"/>
              <a:cs typeface="Source Sans Pro"/>
              <a:sym typeface="Source Sans Pro"/>
            </a:endParaRPr>
          </a:p>
        </p:txBody>
      </p:sp>
      <p:sp>
        <p:nvSpPr>
          <p:cNvPr id="6" name="Google Shape;160;p35">
            <a:extLst>
              <a:ext uri="{FF2B5EF4-FFF2-40B4-BE49-F238E27FC236}">
                <a16:creationId xmlns:a16="http://schemas.microsoft.com/office/drawing/2014/main" id="{84A8F042-B51A-D1F4-0DD5-33D9354A155C}"/>
              </a:ext>
            </a:extLst>
          </p:cNvPr>
          <p:cNvSpPr txBox="1"/>
          <p:nvPr/>
        </p:nvSpPr>
        <p:spPr>
          <a:xfrm>
            <a:off x="1246457" y="2972887"/>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 list of intervals</a:t>
            </a:r>
            <a:endParaRPr lang="en-US" sz="1600"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757251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2.2. Generate Examples</a:t>
            </a:r>
          </a:p>
        </p:txBody>
      </p:sp>
    </p:spTree>
    <p:extLst>
      <p:ext uri="{BB962C8B-B14F-4D97-AF65-F5344CB8AC3E}">
        <p14:creationId xmlns:p14="http://schemas.microsoft.com/office/powerpoint/2010/main" val="33701891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2.2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mc:AlternateContent xmlns:mc="http://schemas.openxmlformats.org/markup-compatibility/2006" xmlns:a14="http://schemas.microsoft.com/office/drawing/2010/main">
        <mc:Choice Requires="a14">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141574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dirty="0" smtClean="0">
                            <a:solidFill>
                              <a:srgbClr val="9900FF"/>
                            </a:solidFill>
                            <a:latin typeface="Cambria Math" panose="02040503050406030204" pitchFamily="18" charset="0"/>
                            <a:ea typeface="Source Sans Pro"/>
                            <a:cs typeface="Source Sans Pro"/>
                            <a:sym typeface="Source Sans Pro"/>
                          </a:rPr>
                        </m:ctrlPr>
                      </m:dPr>
                      <m:e>
                        <m:r>
                          <a:rPr lang="en-US" sz="1600" b="0" i="1" dirty="0" smtClean="0">
                            <a:solidFill>
                              <a:srgbClr val="9900FF"/>
                            </a:solidFill>
                            <a:latin typeface="Cambria Math" panose="02040503050406030204" pitchFamily="18" charset="0"/>
                            <a:ea typeface="Source Sans Pro"/>
                            <a:cs typeface="Source Sans Pro"/>
                            <a:sym typeface="Source Sans Pro"/>
                          </a:rPr>
                          <m:t>0,1</m:t>
                        </m:r>
                      </m:e>
                    </m:d>
                    <m:r>
                      <a:rPr lang="en-US" sz="1600" b="0" i="1" dirty="0"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dirty="0" smtClean="0">
                            <a:solidFill>
                              <a:srgbClr val="9900FF"/>
                            </a:solidFill>
                            <a:latin typeface="Cambria Math" panose="02040503050406030204" pitchFamily="18" charset="0"/>
                            <a:ea typeface="Source Sans Pro"/>
                            <a:cs typeface="Source Sans Pro"/>
                            <a:sym typeface="Source Sans Pro"/>
                          </a:rPr>
                        </m:ctrlPr>
                      </m:dPr>
                      <m:e>
                        <m:r>
                          <a:rPr lang="en-US" sz="1600" b="0" i="1" dirty="0" smtClean="0">
                            <a:solidFill>
                              <a:srgbClr val="9900FF"/>
                            </a:solidFill>
                            <a:latin typeface="Cambria Math" panose="02040503050406030204" pitchFamily="18" charset="0"/>
                            <a:ea typeface="Source Sans Pro"/>
                            <a:cs typeface="Source Sans Pro"/>
                            <a:sym typeface="Source Sans Pro"/>
                          </a:rPr>
                          <m:t>4,5</m:t>
                        </m:r>
                      </m:e>
                    </m:d>
                    <m:r>
                      <a:rPr lang="en-US" sz="1600" b="0" i="1" dirty="0" smtClean="0">
                        <a:solidFill>
                          <a:srgbClr val="9900FF"/>
                        </a:solidFill>
                        <a:latin typeface="Cambria Math" panose="02040503050406030204" pitchFamily="18" charset="0"/>
                        <a:ea typeface="Source Sans Pro"/>
                        <a:cs typeface="Source Sans Pro"/>
                        <a:sym typeface="Source Sans Pro"/>
                      </a:rPr>
                      <m:t>,[7,8]}</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i="1" dirty="0">
                            <a:solidFill>
                              <a:srgbClr val="9900FF"/>
                            </a:solidFill>
                            <a:latin typeface="Cambria Math" panose="02040503050406030204" pitchFamily="18" charset="0"/>
                            <a:ea typeface="Source Sans Pro"/>
                            <a:cs typeface="Source Sans Pro"/>
                            <a:sym typeface="Source Sans Pro"/>
                          </a:rPr>
                        </m:ctrlPr>
                      </m:dPr>
                      <m:e>
                        <m:r>
                          <a:rPr lang="en-US" sz="1600" i="1" dirty="0">
                            <a:solidFill>
                              <a:srgbClr val="9900FF"/>
                            </a:solidFill>
                            <a:latin typeface="Cambria Math" panose="02040503050406030204" pitchFamily="18" charset="0"/>
                            <a:ea typeface="Source Sans Pro"/>
                            <a:cs typeface="Source Sans Pro"/>
                            <a:sym typeface="Source Sans Pro"/>
                          </a:rPr>
                          <m:t>0,1</m:t>
                        </m:r>
                      </m:e>
                    </m:d>
                    <m:r>
                      <a:rPr lang="en-US" sz="1600" i="1" dirty="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i="1" dirty="0">
                            <a:solidFill>
                              <a:srgbClr val="9900FF"/>
                            </a:solidFill>
                            <a:latin typeface="Cambria Math" panose="02040503050406030204" pitchFamily="18" charset="0"/>
                            <a:ea typeface="Source Sans Pro"/>
                            <a:cs typeface="Source Sans Pro"/>
                            <a:sym typeface="Source Sans Pro"/>
                          </a:rPr>
                        </m:ctrlPr>
                      </m:dPr>
                      <m:e>
                        <m:r>
                          <a:rPr lang="en-US" sz="1600" i="1" dirty="0">
                            <a:solidFill>
                              <a:srgbClr val="9900FF"/>
                            </a:solidFill>
                            <a:latin typeface="Cambria Math" panose="02040503050406030204" pitchFamily="18" charset="0"/>
                            <a:ea typeface="Source Sans Pro"/>
                            <a:cs typeface="Source Sans Pro"/>
                            <a:sym typeface="Source Sans Pro"/>
                          </a:rPr>
                          <m:t>4,5</m:t>
                        </m:r>
                      </m:e>
                    </m:d>
                    <m:r>
                      <a:rPr lang="en-US" sz="1600" i="1" dirty="0">
                        <a:solidFill>
                          <a:srgbClr val="9900FF"/>
                        </a:solidFill>
                        <a:latin typeface="Cambria Math" panose="02040503050406030204" pitchFamily="18" charset="0"/>
                        <a:ea typeface="Source Sans Pro"/>
                        <a:cs typeface="Source Sans Pro"/>
                        <a:sym typeface="Source Sans Pro"/>
                      </a:rPr>
                      <m:t>,[7,8]} </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 xmlns:m="http://schemas.openxmlformats.org/officeDocument/2006/math">
                    <m:r>
                      <a:rPr lang="en-US" sz="1600" b="0" i="1" dirty="0"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dirty="0" smtClean="0">
                            <a:solidFill>
                              <a:srgbClr val="9900FF"/>
                            </a:solidFill>
                            <a:latin typeface="Cambria Math" panose="02040503050406030204" pitchFamily="18" charset="0"/>
                            <a:ea typeface="Source Sans Pro"/>
                            <a:cs typeface="Source Sans Pro"/>
                            <a:sym typeface="Source Sans Pro"/>
                          </a:rPr>
                        </m:ctrlPr>
                      </m:dPr>
                      <m:e>
                        <m:r>
                          <a:rPr lang="en-US" sz="1600" b="0" i="1" dirty="0" smtClean="0">
                            <a:solidFill>
                              <a:srgbClr val="9900FF"/>
                            </a:solidFill>
                            <a:latin typeface="Cambria Math" panose="02040503050406030204" pitchFamily="18" charset="0"/>
                            <a:ea typeface="Source Sans Pro"/>
                            <a:cs typeface="Source Sans Pro"/>
                            <a:sym typeface="Source Sans Pro"/>
                          </a:rPr>
                          <m:t>1,2</m:t>
                        </m:r>
                      </m:e>
                    </m:d>
                    <m:r>
                      <a:rPr lang="en-US" sz="1600" b="0" i="1" dirty="0"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dirty="0" smtClean="0">
                            <a:solidFill>
                              <a:srgbClr val="9900FF"/>
                            </a:solidFill>
                            <a:latin typeface="Cambria Math" panose="02040503050406030204" pitchFamily="18" charset="0"/>
                            <a:ea typeface="Source Sans Pro"/>
                            <a:cs typeface="Source Sans Pro"/>
                            <a:sym typeface="Source Sans Pro"/>
                          </a:rPr>
                        </m:ctrlPr>
                      </m:dPr>
                      <m:e>
                        <m:r>
                          <a:rPr lang="en-US" sz="1600" b="0" i="1" dirty="0" smtClean="0">
                            <a:solidFill>
                              <a:srgbClr val="9900FF"/>
                            </a:solidFill>
                            <a:latin typeface="Cambria Math" panose="02040503050406030204" pitchFamily="18" charset="0"/>
                            <a:ea typeface="Source Sans Pro"/>
                            <a:cs typeface="Source Sans Pro"/>
                            <a:sym typeface="Source Sans Pro"/>
                          </a:rPr>
                          <m:t>3,4</m:t>
                        </m:r>
                      </m:e>
                    </m:d>
                    <m:r>
                      <a:rPr lang="en-US" sz="1600" b="0" i="1" dirty="0" smtClean="0">
                        <a:solidFill>
                          <a:srgbClr val="9900FF"/>
                        </a:solidFill>
                        <a:latin typeface="Cambria Math" panose="02040503050406030204" pitchFamily="18" charset="0"/>
                        <a:ea typeface="Source Sans Pro"/>
                        <a:cs typeface="Source Sans Pro"/>
                        <a:sym typeface="Source Sans Pro"/>
                      </a:rPr>
                      <m:t>,[0,5]}</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i="1" dirty="0" smtClean="0">
                        <a:solidFill>
                          <a:srgbClr val="9900FF"/>
                        </a:solidFill>
                        <a:latin typeface="Cambria Math" panose="02040503050406030204" pitchFamily="18" charset="0"/>
                        <a:ea typeface="Source Sans Pro"/>
                        <a:cs typeface="Source Sans Pro"/>
                        <a:sym typeface="Source Sans Pro"/>
                      </a:rPr>
                      <m:t>[</m:t>
                    </m:r>
                    <m:r>
                      <a:rPr lang="en-US" sz="1600" b="0" i="1" dirty="0" smtClean="0">
                        <a:solidFill>
                          <a:srgbClr val="9900FF"/>
                        </a:solidFill>
                        <a:latin typeface="Cambria Math" panose="02040503050406030204" pitchFamily="18" charset="0"/>
                        <a:ea typeface="Source Sans Pro"/>
                        <a:cs typeface="Source Sans Pro"/>
                        <a:sym typeface="Source Sans Pro"/>
                      </a:rPr>
                      <m:t>0,5</m:t>
                    </m:r>
                    <m:r>
                      <a:rPr lang="en-US" sz="1600" i="1" dirty="0" smtClean="0">
                        <a:solidFill>
                          <a:srgbClr val="9900FF"/>
                        </a:solidFill>
                        <a:latin typeface="Cambria Math" panose="02040503050406030204" pitchFamily="18" charset="0"/>
                        <a:ea typeface="Source Sans Pro"/>
                        <a:cs typeface="Source Sans Pro"/>
                        <a:sym typeface="Source Sans Pro"/>
                      </a:rPr>
                      <m:t>]</m:t>
                    </m:r>
                  </m:oMath>
                </a14:m>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14:m>
                  <m:oMath xmlns:m="http://schemas.openxmlformats.org/officeDocument/2006/math">
                    <m:r>
                      <a:rPr lang="en-US" sz="1600" i="1" dirty="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dirty="0" smtClean="0">
                            <a:solidFill>
                              <a:srgbClr val="9900FF"/>
                            </a:solidFill>
                            <a:latin typeface="Cambria Math" panose="02040503050406030204" pitchFamily="18" charset="0"/>
                            <a:ea typeface="Source Sans Pro"/>
                            <a:cs typeface="Source Sans Pro"/>
                            <a:sym typeface="Source Sans Pro"/>
                          </a:rPr>
                        </m:ctrlPr>
                      </m:dPr>
                      <m:e>
                        <m:r>
                          <a:rPr lang="en-US" sz="1600" b="0" i="1" dirty="0" smtClean="0">
                            <a:solidFill>
                              <a:srgbClr val="9900FF"/>
                            </a:solidFill>
                            <a:latin typeface="Cambria Math" panose="02040503050406030204" pitchFamily="18" charset="0"/>
                            <a:ea typeface="Source Sans Pro"/>
                            <a:cs typeface="Source Sans Pro"/>
                            <a:sym typeface="Source Sans Pro"/>
                          </a:rPr>
                          <m:t>1,7</m:t>
                        </m:r>
                      </m:e>
                    </m:d>
                    <m:r>
                      <a:rPr lang="en-US" sz="1600" b="0" i="1" dirty="0"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dirty="0" smtClean="0">
                            <a:solidFill>
                              <a:srgbClr val="9900FF"/>
                            </a:solidFill>
                            <a:latin typeface="Cambria Math" panose="02040503050406030204" pitchFamily="18" charset="0"/>
                            <a:ea typeface="Source Sans Pro"/>
                            <a:cs typeface="Source Sans Pro"/>
                            <a:sym typeface="Source Sans Pro"/>
                          </a:rPr>
                        </m:ctrlPr>
                      </m:dPr>
                      <m:e>
                        <m:r>
                          <a:rPr lang="en-US" sz="1600" b="0" i="1" dirty="0" smtClean="0">
                            <a:solidFill>
                              <a:srgbClr val="9900FF"/>
                            </a:solidFill>
                            <a:latin typeface="Cambria Math" panose="02040503050406030204" pitchFamily="18" charset="0"/>
                            <a:ea typeface="Source Sans Pro"/>
                            <a:cs typeface="Source Sans Pro"/>
                            <a:sym typeface="Source Sans Pro"/>
                          </a:rPr>
                          <m:t>3,13</m:t>
                        </m:r>
                      </m:e>
                    </m:d>
                    <m:r>
                      <a:rPr lang="en-US" sz="1600" b="0" i="1" dirty="0" smtClean="0">
                        <a:solidFill>
                          <a:srgbClr val="9900FF"/>
                        </a:solidFill>
                        <a:latin typeface="Cambria Math" panose="02040503050406030204" pitchFamily="18" charset="0"/>
                        <a:ea typeface="Source Sans Pro"/>
                        <a:cs typeface="Source Sans Pro"/>
                        <a:sym typeface="Source Sans Pro"/>
                      </a:rPr>
                      <m:t>,[2,12]}</m:t>
                    </m:r>
                    <m:r>
                      <a:rPr lang="en-US" sz="1600" i="1" dirty="0" smtClean="0">
                        <a:solidFill>
                          <a:srgbClr val="9900FF"/>
                        </a:solidFill>
                        <a:latin typeface="Cambria Math" panose="02040503050406030204" pitchFamily="18" charset="0"/>
                        <a:ea typeface="Source Sans Pro"/>
                        <a:cs typeface="Source Sans Pro"/>
                        <a:sym typeface="Source Sans Pro"/>
                      </a:rPr>
                      <m:t> </m:t>
                    </m:r>
                  </m:oMath>
                </a14:m>
                <a:r>
                  <a:rPr lang="en-US" sz="1600" dirty="0">
                    <a:solidFill>
                      <a:srgbClr val="9900FF"/>
                    </a:solidFill>
                    <a:latin typeface="Source Sans Pro"/>
                    <a:ea typeface="Source Sans Pro"/>
                    <a:cs typeface="Source Sans Pro"/>
                    <a:sym typeface="Source Sans Pro"/>
                  </a:rPr>
                  <a:t>is covered by </a:t>
                </a:r>
                <a14:m>
                  <m:oMath xmlns:m="http://schemas.openxmlformats.org/officeDocument/2006/math">
                    <m:r>
                      <a:rPr lang="en-US" sz="1600" b="0" i="1" smtClean="0">
                        <a:solidFill>
                          <a:srgbClr val="9900FF"/>
                        </a:solidFill>
                        <a:latin typeface="Cambria Math" panose="02040503050406030204" pitchFamily="18" charset="0"/>
                        <a:ea typeface="Source Sans Pro"/>
                        <a:cs typeface="Source Sans Pro"/>
                        <a:sym typeface="Source Sans Pro"/>
                      </a:rPr>
                      <m:t>{</m:t>
                    </m:r>
                    <m:d>
                      <m:dPr>
                        <m:begChr m:val="["/>
                        <m:endChr m:val="]"/>
                        <m:ctrlPr>
                          <a:rPr lang="en-US" sz="1600" b="0" i="1" smtClean="0">
                            <a:solidFill>
                              <a:srgbClr val="9900FF"/>
                            </a:solidFill>
                            <a:latin typeface="Cambria Math" panose="02040503050406030204" pitchFamily="18" charset="0"/>
                            <a:ea typeface="Source Sans Pro"/>
                            <a:cs typeface="Source Sans Pro"/>
                            <a:sym typeface="Source Sans Pro"/>
                          </a:rPr>
                        </m:ctrlPr>
                      </m:dPr>
                      <m:e>
                        <m:r>
                          <a:rPr lang="en-US" sz="1600" b="0" i="1" smtClean="0">
                            <a:solidFill>
                              <a:srgbClr val="9900FF"/>
                            </a:solidFill>
                            <a:latin typeface="Cambria Math" panose="02040503050406030204" pitchFamily="18" charset="0"/>
                            <a:ea typeface="Source Sans Pro"/>
                            <a:cs typeface="Source Sans Pro"/>
                            <a:sym typeface="Source Sans Pro"/>
                          </a:rPr>
                          <m:t>1,7</m:t>
                        </m:r>
                      </m:e>
                    </m:d>
                    <m:r>
                      <a:rPr lang="en-US" sz="1600" b="0" i="1" smtClean="0">
                        <a:solidFill>
                          <a:srgbClr val="9900FF"/>
                        </a:solidFill>
                        <a:latin typeface="Cambria Math" panose="02040503050406030204" pitchFamily="18" charset="0"/>
                        <a:ea typeface="Source Sans Pro"/>
                        <a:cs typeface="Source Sans Pro"/>
                        <a:sym typeface="Source Sans Pro"/>
                      </a:rPr>
                      <m:t>,[3,13]}</m:t>
                    </m:r>
                  </m:oMath>
                </a14:m>
                <a:endParaRPr lang="en-US" sz="1600" dirty="0">
                  <a:solidFill>
                    <a:srgbClr val="9900FF"/>
                  </a:solidFill>
                  <a:latin typeface="Source Sans Pro"/>
                  <a:ea typeface="Source Sans Pro"/>
                  <a:cs typeface="Source Sans Pro"/>
                  <a:sym typeface="Source Sans Pro"/>
                </a:endParaRPr>
              </a:p>
            </p:txBody>
          </p:sp>
        </mc:Choice>
        <mc:Fallback xmlns="">
          <p:sp>
            <p:nvSpPr>
              <p:cNvPr id="7" name="Google Shape;160;p35">
                <a:extLst>
                  <a:ext uri="{FF2B5EF4-FFF2-40B4-BE49-F238E27FC236}">
                    <a16:creationId xmlns:a16="http://schemas.microsoft.com/office/drawing/2014/main" id="{9C2347F0-3970-F27F-C81D-1CE6A85D846C}"/>
                  </a:ext>
                </a:extLst>
              </p:cNvPr>
              <p:cNvSpPr txBox="1">
                <a:spLocks noRot="1" noChangeAspect="1" noMove="1" noResize="1" noEditPoints="1" noAdjustHandles="1" noChangeArrowheads="1" noChangeShapeType="1" noTextEdit="1"/>
              </p:cNvSpPr>
              <p:nvPr/>
            </p:nvSpPr>
            <p:spPr>
              <a:xfrm>
                <a:off x="350592" y="1904981"/>
                <a:ext cx="8002576" cy="1415742"/>
              </a:xfrm>
              <a:prstGeom prst="rect">
                <a:avLst/>
              </a:prstGeom>
              <a:blipFill>
                <a:blip r:embed="rId3"/>
                <a:stretch>
                  <a:fillRect b="-1288"/>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6428993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2.3. Come Up with a Baseline</a:t>
            </a:r>
          </a:p>
        </p:txBody>
      </p:sp>
    </p:spTree>
    <p:extLst>
      <p:ext uri="{BB962C8B-B14F-4D97-AF65-F5344CB8AC3E}">
        <p14:creationId xmlns:p14="http://schemas.microsoft.com/office/powerpoint/2010/main" val="407309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F4436-F7CF-AA52-0A9D-824F1F0335AD}"/>
              </a:ext>
            </a:extLst>
          </p:cNvPr>
          <p:cNvSpPr>
            <a:spLocks noGrp="1"/>
          </p:cNvSpPr>
          <p:nvPr>
            <p:ph type="title"/>
          </p:nvPr>
        </p:nvSpPr>
        <p:spPr/>
        <p:txBody>
          <a:bodyPr>
            <a:normAutofit fontScale="90000"/>
          </a:bodyPr>
          <a:lstStyle/>
          <a:p>
            <a:r>
              <a:rPr lang="en-US" dirty="0"/>
              <a:t>Inefficient but Effective First Attempt</a:t>
            </a:r>
          </a:p>
        </p:txBody>
      </p:sp>
      <p:sp>
        <p:nvSpPr>
          <p:cNvPr id="4" name="Text Placeholder 3">
            <a:extLst>
              <a:ext uri="{FF2B5EF4-FFF2-40B4-BE49-F238E27FC236}">
                <a16:creationId xmlns:a16="http://schemas.microsoft.com/office/drawing/2014/main" id="{D80F2126-340C-5A8E-A90E-4F10914A5EED}"/>
              </a:ext>
            </a:extLst>
          </p:cNvPr>
          <p:cNvSpPr>
            <a:spLocks noGrp="1"/>
          </p:cNvSpPr>
          <p:nvPr>
            <p:ph type="body" idx="1"/>
          </p:nvPr>
        </p:nvSpPr>
        <p:spPr>
          <a:xfrm>
            <a:off x="311700" y="1065007"/>
            <a:ext cx="8520600" cy="3503868"/>
          </a:xfrm>
        </p:spPr>
        <p:txBody>
          <a:bodyPr/>
          <a:lstStyle/>
          <a:p>
            <a:r>
              <a:rPr lang="en-US" dirty="0"/>
              <a:t>In a time-constrained setting (like a </a:t>
            </a:r>
            <a:r>
              <a:rPr lang="en-US" b="1" dirty="0">
                <a:solidFill>
                  <a:schemeClr val="bg2"/>
                </a:solidFill>
              </a:rPr>
              <a:t>technical interview</a:t>
            </a:r>
            <a:r>
              <a:rPr lang="en-US" dirty="0">
                <a:solidFill>
                  <a:schemeClr val="bg2"/>
                </a:solidFill>
              </a:rPr>
              <a:t> </a:t>
            </a:r>
            <a:r>
              <a:rPr lang="en-US" dirty="0"/>
              <a:t>or an </a:t>
            </a:r>
            <a:r>
              <a:rPr lang="en-US" b="1" dirty="0">
                <a:solidFill>
                  <a:schemeClr val="bg2"/>
                </a:solidFill>
              </a:rPr>
              <a:t>exam</a:t>
            </a:r>
            <a:r>
              <a:rPr lang="en-US" dirty="0"/>
              <a:t>) you often want a “baseline” algorithm. </a:t>
            </a:r>
          </a:p>
          <a:p>
            <a:endParaRPr lang="en-US" dirty="0"/>
          </a:p>
          <a:p>
            <a:r>
              <a:rPr lang="en-US" dirty="0"/>
              <a:t>This should be an algorithm that you can implement and will give you the right answer, </a:t>
            </a:r>
            <a:r>
              <a:rPr lang="en-US" b="1" dirty="0"/>
              <a:t>even if it might be slow</a:t>
            </a:r>
            <a:r>
              <a:rPr lang="en-US" dirty="0"/>
              <a:t>. </a:t>
            </a:r>
          </a:p>
          <a:p>
            <a:endParaRPr lang="en-US" dirty="0"/>
          </a:p>
          <a:p>
            <a:r>
              <a:rPr lang="en-US" dirty="0"/>
              <a:t>What would be a baseline for this question?</a:t>
            </a:r>
          </a:p>
        </p:txBody>
      </p:sp>
    </p:spTree>
    <p:extLst>
      <p:ext uri="{BB962C8B-B14F-4D97-AF65-F5344CB8AC3E}">
        <p14:creationId xmlns:p14="http://schemas.microsoft.com/office/powerpoint/2010/main" val="2010866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2.3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Baseline Algorithm (Exponential Time):</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Iterate through all subsets of B and check if each subset covers the whole set. Keep track of the smallest such subset, and return it.</a:t>
            </a:r>
          </a:p>
        </p:txBody>
      </p:sp>
    </p:spTree>
    <p:extLst>
      <p:ext uri="{BB962C8B-B14F-4D97-AF65-F5344CB8AC3E}">
        <p14:creationId xmlns:p14="http://schemas.microsoft.com/office/powerpoint/2010/main" val="265160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933AF3-2C9D-E2D7-E802-2A8F14B0D2E2}"/>
              </a:ext>
            </a:extLst>
          </p:cNvPr>
          <p:cNvSpPr>
            <a:spLocks noGrp="1"/>
          </p:cNvSpPr>
          <p:nvPr>
            <p:ph type="title"/>
          </p:nvPr>
        </p:nvSpPr>
        <p:spPr/>
        <p:txBody>
          <a:bodyPr>
            <a:normAutofit fontScale="90000"/>
          </a:bodyPr>
          <a:lstStyle/>
          <a:p>
            <a:r>
              <a:rPr lang="en-US" dirty="0"/>
              <a:t>Writing an Algorithm</a:t>
            </a:r>
          </a:p>
        </p:txBody>
      </p:sp>
      <p:sp>
        <p:nvSpPr>
          <p:cNvPr id="6" name="Text Placeholder 5">
            <a:extLst>
              <a:ext uri="{FF2B5EF4-FFF2-40B4-BE49-F238E27FC236}">
                <a16:creationId xmlns:a16="http://schemas.microsoft.com/office/drawing/2014/main" id="{BECDCE37-2355-B3F9-4538-8A8697D9ED4F}"/>
              </a:ext>
            </a:extLst>
          </p:cNvPr>
          <p:cNvSpPr>
            <a:spLocks noGrp="1"/>
          </p:cNvSpPr>
          <p:nvPr>
            <p:ph type="body" idx="1"/>
          </p:nvPr>
        </p:nvSpPr>
        <p:spPr>
          <a:xfrm>
            <a:off x="311700" y="1068425"/>
            <a:ext cx="8520600" cy="3500450"/>
          </a:xfrm>
        </p:spPr>
        <p:txBody>
          <a:bodyPr/>
          <a:lstStyle/>
          <a:p>
            <a:r>
              <a:rPr lang="en-US" dirty="0"/>
              <a:t>Throughout this course, you will learn how to write several different kinds of algorithms. </a:t>
            </a:r>
            <a:br>
              <a:rPr lang="en-US" dirty="0"/>
            </a:br>
            <a:r>
              <a:rPr lang="en-US" dirty="0"/>
              <a:t>(Ex: greedy algorithms, more kinds to come)</a:t>
            </a:r>
            <a:br>
              <a:rPr lang="en-US" dirty="0"/>
            </a:br>
            <a:endParaRPr lang="en-US" dirty="0"/>
          </a:p>
          <a:p>
            <a:r>
              <a:rPr lang="en-US" dirty="0"/>
              <a:t>It can be difficult to understand what a problem actually needs you to do, which makes picking what kind of algorithm might solve the problem challenging as well!</a:t>
            </a:r>
            <a:br>
              <a:rPr lang="en-US" dirty="0"/>
            </a:br>
            <a:endParaRPr lang="en-US" dirty="0"/>
          </a:p>
          <a:p>
            <a:r>
              <a:rPr lang="en-US" dirty="0"/>
              <a:t>Today, we will work through a problem using an algorithm-writing strategy that you can apply to all the problems throughout this course and beyond</a:t>
            </a:r>
          </a:p>
        </p:txBody>
      </p:sp>
    </p:spTree>
    <p:extLst>
      <p:ext uri="{BB962C8B-B14F-4D97-AF65-F5344CB8AC3E}">
        <p14:creationId xmlns:p14="http://schemas.microsoft.com/office/powerpoint/2010/main" val="6817835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2.4. Brainstorm and Analyze </a:t>
            </a:r>
            <a:br>
              <a:rPr lang="en-US" dirty="0"/>
            </a:br>
            <a:r>
              <a:rPr lang="en-US" dirty="0"/>
              <a:t>Possible Algorithms</a:t>
            </a:r>
          </a:p>
        </p:txBody>
      </p:sp>
    </p:spTree>
    <p:extLst>
      <p:ext uri="{BB962C8B-B14F-4D97-AF65-F5344CB8AC3E}">
        <p14:creationId xmlns:p14="http://schemas.microsoft.com/office/powerpoint/2010/main" val="215805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2.4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this problem today, you should use a greedy algorithm. </a:t>
            </a:r>
          </a:p>
          <a:p>
            <a:pPr marL="114300" indent="0">
              <a:buNone/>
            </a:pPr>
            <a:endParaRPr lang="en-US" sz="1600" dirty="0"/>
          </a:p>
          <a:p>
            <a:pPr marL="114300" indent="0">
              <a:buNone/>
            </a:pPr>
            <a:r>
              <a:rPr lang="en-US" sz="1600" dirty="0"/>
              <a:t>Come up with at least two greedy ideas (which may or may not work). Run each of your ideas through the examples you generated in part 2.</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Think of some greedy ideas</a:t>
            </a:r>
            <a:r>
              <a:rPr lang="en" sz="1600" b="0" i="0" u="none" strike="noStrike" cap="none" dirty="0">
                <a:solidFill>
                  <a:schemeClr val="accent1"/>
                </a:solidFill>
                <a:latin typeface="Source Sans Pro"/>
                <a:ea typeface="Source Sans Pro"/>
                <a:cs typeface="Source Sans Pro"/>
                <a:sym typeface="Source Sans Pro"/>
              </a:rPr>
              <a:t> with 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972962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2.4 – Another Greedy Algorithm</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1742304"/>
            <a:ext cx="8002576" cy="3139291"/>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Here are some ideas we thought of (you might have thought of others)</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the longest remaining interval.</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the remaining interval that covers the most other intervals</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Choose the remaining interval with the smallest left endpoint, breaking ties by choosing the interval with the largest right endpoint.</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Pick the remaining interval intersecting the last chosen interval with largest right endpoint. If no intervals intersect the last chosen one (or this is the first chosen interval), instead pick amongst the intervals with smallest left endpoint.</a:t>
            </a:r>
          </a:p>
        </p:txBody>
      </p:sp>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42850484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9E7-0A5B-FF1F-6003-9CB34D93FB50}"/>
              </a:ext>
            </a:extLst>
          </p:cNvPr>
          <p:cNvSpPr>
            <a:spLocks noGrp="1"/>
          </p:cNvSpPr>
          <p:nvPr>
            <p:ph type="title"/>
          </p:nvPr>
        </p:nvSpPr>
        <p:spPr/>
        <p:txBody>
          <a:bodyPr/>
          <a:lstStyle/>
          <a:p>
            <a:r>
              <a:rPr lang="en-US" dirty="0"/>
              <a:t>2.5. Write an Algorithm</a:t>
            </a:r>
          </a:p>
        </p:txBody>
      </p:sp>
    </p:spTree>
    <p:extLst>
      <p:ext uri="{BB962C8B-B14F-4D97-AF65-F5344CB8AC3E}">
        <p14:creationId xmlns:p14="http://schemas.microsoft.com/office/powerpoint/2010/main" val="1390566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Write That Pseudocode!</a:t>
            </a:r>
          </a:p>
        </p:txBody>
      </p:sp>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3783274"/>
          </a:xfrm>
        </p:spPr>
        <p:txBody>
          <a:bodyPr>
            <a:normAutofit/>
          </a:bodyPr>
          <a:lstStyle/>
          <a:p>
            <a:r>
              <a:rPr lang="en-US" dirty="0"/>
              <a:t>Now that you’ve determined which of your ideas is (probably) correct, you need to formalize your algorithm into pseudocode</a:t>
            </a:r>
          </a:p>
          <a:p>
            <a:endParaRPr lang="en-US" dirty="0"/>
          </a:p>
          <a:p>
            <a:r>
              <a:rPr lang="en-US" dirty="0"/>
              <a:t>Some pseudocode tips:</a:t>
            </a:r>
          </a:p>
          <a:p>
            <a:pPr lvl="1">
              <a:buClr>
                <a:schemeClr val="tx2"/>
              </a:buClr>
            </a:pPr>
            <a:r>
              <a:rPr lang="en-US" dirty="0">
                <a:solidFill>
                  <a:schemeClr val="tx2"/>
                </a:solidFill>
              </a:rPr>
              <a:t>Pseudocode should be somewhere </a:t>
            </a:r>
            <a:r>
              <a:rPr lang="en-US" b="1" dirty="0">
                <a:solidFill>
                  <a:schemeClr val="tx2"/>
                </a:solidFill>
              </a:rPr>
              <a:t>between</a:t>
            </a:r>
            <a:r>
              <a:rPr lang="en-US" dirty="0">
                <a:solidFill>
                  <a:schemeClr val="tx2"/>
                </a:solidFill>
              </a:rPr>
              <a:t> a paragraph and actual (java/python/c/whatever) code</a:t>
            </a:r>
          </a:p>
          <a:p>
            <a:pPr lvl="1">
              <a:buClr>
                <a:schemeClr val="tx2"/>
              </a:buClr>
            </a:pPr>
            <a:r>
              <a:rPr lang="en-US" dirty="0">
                <a:solidFill>
                  <a:schemeClr val="tx2"/>
                </a:solidFill>
              </a:rPr>
              <a:t>You can have English phrases and sentences in your pseudocode!</a:t>
            </a:r>
          </a:p>
          <a:p>
            <a:pPr lvl="1">
              <a:buClr>
                <a:schemeClr val="tx2"/>
              </a:buClr>
            </a:pPr>
            <a:r>
              <a:rPr lang="en-US" dirty="0">
                <a:solidFill>
                  <a:schemeClr val="tx2"/>
                </a:solidFill>
              </a:rPr>
              <a:t>It can be helpful to name the variables you want to use in a paragraph before your actual pseudocode</a:t>
            </a:r>
          </a:p>
          <a:p>
            <a:pPr lvl="1">
              <a:buClr>
                <a:schemeClr val="tx2"/>
              </a:buClr>
            </a:pPr>
            <a:r>
              <a:rPr lang="en-US" dirty="0">
                <a:solidFill>
                  <a:schemeClr val="tx2"/>
                </a:solidFill>
              </a:rPr>
              <a:t>You don’t need to be very specific about data structures</a:t>
            </a:r>
          </a:p>
          <a:p>
            <a:pPr lvl="1">
              <a:buClr>
                <a:schemeClr val="tx2"/>
              </a:buClr>
            </a:pPr>
            <a:r>
              <a:rPr lang="en-US" dirty="0">
                <a:solidFill>
                  <a:schemeClr val="tx2"/>
                </a:solidFill>
              </a:rPr>
              <a:t>You should (sparingly) add comments to help explain anything that may be confusing</a:t>
            </a:r>
          </a:p>
        </p:txBody>
      </p:sp>
    </p:spTree>
    <p:extLst>
      <p:ext uri="{BB962C8B-B14F-4D97-AF65-F5344CB8AC3E}">
        <p14:creationId xmlns:p14="http://schemas.microsoft.com/office/powerpoint/2010/main" val="95818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2.5 – Another Greedy Algorithm</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1789021"/>
            <a:ext cx="8520600" cy="3200846"/>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Covering(A[])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sort A by increasing start, breaking ties by decreasing end</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Let y be the start time of the first element of A</a:t>
            </a:r>
          </a:p>
          <a:p>
            <a:pPr marL="12700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covering ← empty list</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while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 is not empty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do</a:t>
            </a:r>
          </a:p>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Let I =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s,e</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be the element in A with latest end time among those 				starting y or earlier</a:t>
            </a:r>
          </a:p>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add I to covering</a:t>
            </a:r>
          </a:p>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remove all elements of A with end time e or earlier</a:t>
            </a:r>
          </a:p>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if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any remaining elements of A start before e</a:t>
            </a:r>
          </a:p>
          <a:p>
            <a:pPr marL="12700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y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e</a:t>
            </a:r>
          </a:p>
          <a:p>
            <a:pPr marL="12700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else</a:t>
            </a:r>
          </a:p>
          <a:p>
            <a:pPr marL="12700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y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the earliest start time of all remaining elements in A</a:t>
            </a:r>
            <a:endPar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endParaRP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covering</a:t>
            </a:r>
          </a:p>
        </p:txBody>
      </p:sp>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Autofit/>
          </a:bodyPr>
          <a:lstStyle/>
          <a:p>
            <a:pPr marL="127000" lvl="0" indent="0">
              <a:buClr>
                <a:srgbClr val="9900FF"/>
              </a:buClr>
              <a:buSzPts val="1600"/>
              <a:buNone/>
            </a:pPr>
            <a:r>
              <a:rPr lang="en-US" sz="1400" b="1" dirty="0"/>
              <a:t>Greedy Rule</a:t>
            </a:r>
            <a:r>
              <a:rPr lang="en-US" sz="1400" dirty="0"/>
              <a:t>: </a:t>
            </a:r>
            <a:r>
              <a:rPr lang="en-US" sz="1400" dirty="0">
                <a:solidFill>
                  <a:srgbClr val="9900FF"/>
                </a:solidFill>
                <a:latin typeface="Source Sans Pro"/>
                <a:ea typeface="Source Sans Pro"/>
                <a:cs typeface="Source Sans Pro"/>
                <a:sym typeface="Source Sans Pro"/>
              </a:rPr>
              <a:t>Pick the remaining interval intersecting the last chosen interval with largest right endpoint. If no intervals intersect the last chosen one (or this is the first chosen interval), instead pick amongst the intervals with smallest left endpoint.</a:t>
            </a:r>
          </a:p>
          <a:p>
            <a:pPr marL="114300" indent="0">
              <a:buNone/>
            </a:pPr>
            <a:endParaRPr lang="en-US" sz="1400" dirty="0"/>
          </a:p>
        </p:txBody>
      </p:sp>
    </p:spTree>
    <p:extLst>
      <p:ext uri="{BB962C8B-B14F-4D97-AF65-F5344CB8AC3E}">
        <p14:creationId xmlns:p14="http://schemas.microsoft.com/office/powerpoint/2010/main" val="2008414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8E62-0BC3-D867-BF5C-44B0A9876334}"/>
              </a:ext>
            </a:extLst>
          </p:cNvPr>
          <p:cNvSpPr>
            <a:spLocks noGrp="1"/>
          </p:cNvSpPr>
          <p:nvPr>
            <p:ph type="title"/>
          </p:nvPr>
        </p:nvSpPr>
        <p:spPr/>
        <p:txBody>
          <a:bodyPr/>
          <a:lstStyle/>
          <a:p>
            <a:r>
              <a:rPr lang="en-US" dirty="0"/>
              <a:t>2.6. Show Your Algorithm is Correct</a:t>
            </a:r>
          </a:p>
        </p:txBody>
      </p:sp>
    </p:spTree>
    <p:extLst>
      <p:ext uri="{BB962C8B-B14F-4D97-AF65-F5344CB8AC3E}">
        <p14:creationId xmlns:p14="http://schemas.microsoft.com/office/powerpoint/2010/main" val="3606677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2.6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a proof of correctness.</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Try to use one of those greedy proof techniques with the people around you</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7882649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2.6 – Another Greedy Algorithm</a:t>
            </a:r>
          </a:p>
        </p:txBody>
      </p:sp>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631733"/>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chemeClr val="accent1"/>
                </a:solidFill>
              </a:rPr>
              <a:t>Let ALG be the list of intervals found by the algorithm, and let OPT be the list of intervals in an optimal cover. In both cases, let these lists be sorted by increasing start time. We claim the following:</a:t>
            </a:r>
          </a:p>
          <a:p>
            <a:pPr marL="127000" lvl="0">
              <a:buClr>
                <a:srgbClr val="9900FF"/>
              </a:buClr>
              <a:buSzPts val="1600"/>
            </a:pPr>
            <a:endParaRPr lang="en-US" sz="1600" dirty="0">
              <a:solidFill>
                <a:schemeClr val="accent1"/>
              </a:solidFill>
            </a:endParaRPr>
          </a:p>
          <a:p>
            <a:pPr marL="127000" lvl="0">
              <a:buClr>
                <a:srgbClr val="9900FF"/>
              </a:buClr>
              <a:buSzPts val="1600"/>
            </a:pPr>
            <a:r>
              <a:rPr lang="en-US" sz="1600" dirty="0">
                <a:solidFill>
                  <a:schemeClr val="accent1"/>
                </a:solidFill>
              </a:rPr>
              <a:t>Lemma 1. for all </a:t>
            </a:r>
            <a:r>
              <a:rPr lang="en-US" sz="1600" dirty="0" err="1">
                <a:solidFill>
                  <a:schemeClr val="accent1"/>
                </a:solidFill>
              </a:rPr>
              <a:t>i</a:t>
            </a:r>
            <a:r>
              <a:rPr lang="en-US" sz="1600" dirty="0">
                <a:solidFill>
                  <a:schemeClr val="accent1"/>
                </a:solidFill>
              </a:rPr>
              <a:t>, END(ALG(</a:t>
            </a:r>
            <a:r>
              <a:rPr lang="en-US" sz="1600" dirty="0" err="1">
                <a:solidFill>
                  <a:schemeClr val="accent1"/>
                </a:solidFill>
              </a:rPr>
              <a:t>i</a:t>
            </a:r>
            <a:r>
              <a:rPr lang="en-US" sz="1600" dirty="0">
                <a:solidFill>
                  <a:schemeClr val="accent1"/>
                </a:solidFill>
              </a:rPr>
              <a:t>)) ≥ END(OPT(</a:t>
            </a:r>
            <a:r>
              <a:rPr lang="en-US" sz="1600" dirty="0" err="1">
                <a:solidFill>
                  <a:schemeClr val="accent1"/>
                </a:solidFill>
              </a:rPr>
              <a:t>i</a:t>
            </a:r>
            <a:r>
              <a:rPr lang="en-US" sz="1600" dirty="0">
                <a:solidFill>
                  <a:schemeClr val="accent1"/>
                </a:solidFill>
              </a:rPr>
              <a:t>)).</a:t>
            </a:r>
          </a:p>
          <a:p>
            <a:pPr marL="127000" lvl="0">
              <a:buClr>
                <a:srgbClr val="9900FF"/>
              </a:buClr>
              <a:buSzPts val="1600"/>
            </a:pPr>
            <a:endParaRPr lang="en-US" sz="1600" dirty="0">
              <a:solidFill>
                <a:schemeClr val="accent1"/>
              </a:solidFill>
            </a:endParaRPr>
          </a:p>
          <a:p>
            <a:pPr marL="127000" lvl="0">
              <a:buClr>
                <a:srgbClr val="9900FF"/>
              </a:buClr>
              <a:buSzPts val="1600"/>
            </a:pPr>
            <a:r>
              <a:rPr lang="en-US" sz="1600" dirty="0">
                <a:solidFill>
                  <a:schemeClr val="accent1"/>
                </a:solidFill>
              </a:rPr>
              <a:t>Base Case: </a:t>
            </a:r>
          </a:p>
          <a:p>
            <a:pPr marL="127000" lvl="0">
              <a:buClr>
                <a:srgbClr val="9900FF"/>
              </a:buClr>
              <a:buSzPts val="1600"/>
            </a:pPr>
            <a:endParaRPr lang="en-US" sz="1600" dirty="0">
              <a:solidFill>
                <a:schemeClr val="accent1"/>
              </a:solidFill>
            </a:endParaRPr>
          </a:p>
          <a:p>
            <a:pPr marL="127000" lvl="0">
              <a:buClr>
                <a:srgbClr val="9900FF"/>
              </a:buClr>
              <a:buSzPts val="1600"/>
            </a:pPr>
            <a:r>
              <a:rPr lang="en-US" sz="1600" dirty="0">
                <a:solidFill>
                  <a:schemeClr val="accent1"/>
                </a:solidFill>
              </a:rPr>
              <a:t>Let t be the left-most point of any interval in X . To be valid covers, both ALG and OPT must cover t. In the first while loop, END(ALG(1)) is chosen as the right-most point in any interval containing t. Since OPT also covers t, in sorted order OPT(1) must be an interval covering t, thus END(ALG(1)) ≥ END(OPT(1)). </a:t>
            </a:r>
          </a:p>
          <a:p>
            <a:pPr marL="127000" lvl="0">
              <a:buClr>
                <a:srgbClr val="9900FF"/>
              </a:buClr>
              <a:buSzPts val="1600"/>
            </a:pPr>
            <a:endParaRPr lang="en-US" sz="1600" dirty="0">
              <a:solidFill>
                <a:schemeClr val="accent1"/>
              </a:solidFill>
            </a:endParaRPr>
          </a:p>
          <a:p>
            <a:pPr marL="127000" lvl="0">
              <a:buClr>
                <a:srgbClr val="9900FF"/>
              </a:buClr>
              <a:buSzPts val="1600"/>
            </a:pPr>
            <a:r>
              <a:rPr lang="en-US" sz="1600" dirty="0">
                <a:solidFill>
                  <a:schemeClr val="accent1"/>
                </a:solidFill>
              </a:rPr>
              <a:t>IH: Suppose END(ALG(</a:t>
            </a:r>
            <a:r>
              <a:rPr lang="en-US" sz="1600" dirty="0" err="1">
                <a:solidFill>
                  <a:schemeClr val="accent1"/>
                </a:solidFill>
              </a:rPr>
              <a:t>i</a:t>
            </a:r>
            <a:r>
              <a:rPr lang="en-US" sz="1600" dirty="0">
                <a:solidFill>
                  <a:schemeClr val="accent1"/>
                </a:solidFill>
              </a:rPr>
              <a:t>)) ≥ END(OPT(</a:t>
            </a:r>
            <a:r>
              <a:rPr lang="en-US" sz="1600" dirty="0" err="1">
                <a:solidFill>
                  <a:schemeClr val="accent1"/>
                </a:solidFill>
              </a:rPr>
              <a:t>i</a:t>
            </a:r>
            <a:r>
              <a:rPr lang="en-US" sz="1600" dirty="0">
                <a:solidFill>
                  <a:schemeClr val="accent1"/>
                </a:solidFill>
              </a:rPr>
              <a:t>)).</a:t>
            </a:r>
            <a:endParaRPr lang="en-US" sz="105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64283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2.6 – Another Greedy Algorithm</a:t>
            </a:r>
          </a:p>
        </p:txBody>
      </p:sp>
      <p:sp>
        <p:nvSpPr>
          <p:cNvPr id="4" name="TextBox 3">
            <a:extLst>
              <a:ext uri="{FF2B5EF4-FFF2-40B4-BE49-F238E27FC236}">
                <a16:creationId xmlns:a16="http://schemas.microsoft.com/office/drawing/2014/main" id="{318DE476-6969-1345-63D7-284D79E96916}"/>
              </a:ext>
            </a:extLst>
          </p:cNvPr>
          <p:cNvSpPr txBox="1"/>
          <p:nvPr/>
        </p:nvSpPr>
        <p:spPr>
          <a:xfrm>
            <a:off x="171156" y="1271643"/>
            <a:ext cx="8400757" cy="2893100"/>
          </a:xfrm>
          <a:prstGeom prst="rect">
            <a:avLst/>
          </a:prstGeom>
          <a:noFill/>
        </p:spPr>
        <p:txBody>
          <a:bodyPr wrap="square">
            <a:spAutoFit/>
          </a:bodyPr>
          <a:lstStyle/>
          <a:p>
            <a:r>
              <a:rPr lang="en-US" dirty="0">
                <a:solidFill>
                  <a:schemeClr val="accent1"/>
                </a:solidFill>
              </a:rPr>
              <a:t>IS: Let y be the left-most point in some interval in A not covered by any of ALG[1],ALG[2],…,ALG[</a:t>
            </a:r>
            <a:r>
              <a:rPr lang="en-US" dirty="0" err="1">
                <a:solidFill>
                  <a:schemeClr val="accent1"/>
                </a:solidFill>
              </a:rPr>
              <a:t>i</a:t>
            </a:r>
            <a:r>
              <a:rPr lang="en-US" dirty="0">
                <a:solidFill>
                  <a:schemeClr val="accent1"/>
                </a:solidFill>
              </a:rPr>
              <a:t>]. </a:t>
            </a:r>
          </a:p>
          <a:p>
            <a:endParaRPr lang="en-US" dirty="0">
              <a:solidFill>
                <a:schemeClr val="accent1"/>
              </a:solidFill>
            </a:endParaRPr>
          </a:p>
          <a:p>
            <a:r>
              <a:rPr lang="en-US" dirty="0">
                <a:solidFill>
                  <a:schemeClr val="accent1"/>
                </a:solidFill>
              </a:rPr>
              <a:t>By IH, OPT[</a:t>
            </a:r>
            <a:r>
              <a:rPr lang="en-US" dirty="0" err="1">
                <a:solidFill>
                  <a:schemeClr val="accent1"/>
                </a:solidFill>
              </a:rPr>
              <a:t>i</a:t>
            </a:r>
            <a:r>
              <a:rPr lang="en-US" dirty="0">
                <a:solidFill>
                  <a:schemeClr val="accent1"/>
                </a:solidFill>
              </a:rPr>
              <a:t>] also does not cover y. Since OPT is a valid cover and sorted, OPT[i+1] must start before y. Now, consider the execution of the algorithm: when it added ALG[i+1], it deleted all elements that would not cover a new point, thus it considered only intervals containing y and chose the one with the latest end time. Thus either OPT[i+1] contains y, was considered in this choice and thus ends before ALG[i+1], or OPT[i+1] ends before y and thus certainly must end before ALG[i+1]. This proves the statement by induction.</a:t>
            </a:r>
          </a:p>
          <a:p>
            <a:endParaRPr lang="en-US" dirty="0">
              <a:solidFill>
                <a:schemeClr val="accent1"/>
              </a:solidFill>
            </a:endParaRPr>
          </a:p>
          <a:p>
            <a:r>
              <a:rPr lang="en-US" dirty="0">
                <a:solidFill>
                  <a:schemeClr val="accent1"/>
                </a:solidFill>
              </a:rPr>
              <a:t>With the Lemma proven, we argue that ALG is a minimum-sized cover. By construction, ALG covers every point in X. Letting ALG[k] be the last interval in ALG, we have END(ALG[k]) &gt; END(ALG[k-1]) </a:t>
            </a:r>
            <a:r>
              <a:rPr lang="en-US" sz="1400" dirty="0">
                <a:solidFill>
                  <a:schemeClr val="accent1"/>
                </a:solidFill>
              </a:rPr>
              <a:t>≥ END(OPT[k-1]). So the first k-1 intervals in OPT do not cover END(ALG[k]). Thus there are at least k intervals in OPT, so OPT has at least as many intervals as ALG, and thus ALG is optimal.</a:t>
            </a:r>
            <a:endParaRPr lang="en-US" dirty="0"/>
          </a:p>
        </p:txBody>
      </p:sp>
    </p:spTree>
    <p:extLst>
      <p:ext uri="{BB962C8B-B14F-4D97-AF65-F5344CB8AC3E}">
        <p14:creationId xmlns:p14="http://schemas.microsoft.com/office/powerpoint/2010/main" val="4158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6711D-1C07-ED95-BBB2-5F0139A0A7ED}"/>
              </a:ext>
            </a:extLst>
          </p:cNvPr>
          <p:cNvSpPr>
            <a:spLocks noGrp="1"/>
          </p:cNvSpPr>
          <p:nvPr>
            <p:ph type="title"/>
          </p:nvPr>
        </p:nvSpPr>
        <p:spPr/>
        <p:txBody>
          <a:bodyPr>
            <a:normAutofit fontScale="90000"/>
          </a:bodyPr>
          <a:lstStyle/>
          <a:p>
            <a:r>
              <a:rPr lang="en-US" dirty="0"/>
              <a:t>The Strategy</a:t>
            </a:r>
          </a:p>
        </p:txBody>
      </p:sp>
      <p:sp>
        <p:nvSpPr>
          <p:cNvPr id="3" name="Text Placeholder 2">
            <a:extLst>
              <a:ext uri="{FF2B5EF4-FFF2-40B4-BE49-F238E27FC236}">
                <a16:creationId xmlns:a16="http://schemas.microsoft.com/office/drawing/2014/main" id="{815E63B7-CC55-BDB7-1332-D2479E1DA011}"/>
              </a:ext>
            </a:extLst>
          </p:cNvPr>
          <p:cNvSpPr>
            <a:spLocks noGrp="1"/>
          </p:cNvSpPr>
          <p:nvPr>
            <p:ph type="body" idx="1"/>
          </p:nvPr>
        </p:nvSpPr>
        <p:spPr>
          <a:xfrm>
            <a:off x="311700" y="1068425"/>
            <a:ext cx="8520600" cy="3500450"/>
          </a:xfrm>
        </p:spPr>
        <p:txBody>
          <a:bodyPr>
            <a:normAutofit/>
          </a:bodyPr>
          <a:lstStyle/>
          <a:p>
            <a:pPr marL="571500" indent="-457200">
              <a:buSzPct val="100000"/>
              <a:buFont typeface="+mj-lt"/>
              <a:buAutoNum type="arabicPeriod"/>
            </a:pPr>
            <a:r>
              <a:rPr lang="en-US" sz="2400" dirty="0"/>
              <a:t>Read and Understand the Problem</a:t>
            </a:r>
          </a:p>
          <a:p>
            <a:pPr marL="571500" indent="-457200">
              <a:buSzPct val="100000"/>
              <a:buFont typeface="+mj-lt"/>
              <a:buAutoNum type="arabicPeriod"/>
            </a:pPr>
            <a:r>
              <a:rPr lang="en-US" sz="2400" dirty="0"/>
              <a:t>Generate Examples</a:t>
            </a:r>
          </a:p>
          <a:p>
            <a:pPr marL="571500" indent="-457200">
              <a:buSzPct val="100000"/>
              <a:buFont typeface="+mj-lt"/>
              <a:buAutoNum type="arabicPeriod"/>
            </a:pPr>
            <a:r>
              <a:rPr lang="en-US" sz="2400" dirty="0"/>
              <a:t>Come Up with a Baseline</a:t>
            </a:r>
          </a:p>
          <a:p>
            <a:pPr marL="571500" indent="-457200">
              <a:buSzPct val="100000"/>
              <a:buFont typeface="+mj-lt"/>
              <a:buAutoNum type="arabicPeriod"/>
            </a:pPr>
            <a:r>
              <a:rPr lang="en-US" sz="2400" dirty="0"/>
              <a:t>Brainstorm and Analyze Possible Algorithms</a:t>
            </a:r>
          </a:p>
          <a:p>
            <a:pPr marL="571500" indent="-457200">
              <a:buSzPct val="100000"/>
              <a:buFont typeface="+mj-lt"/>
              <a:buAutoNum type="arabicPeriod"/>
            </a:pPr>
            <a:r>
              <a:rPr lang="en-US" sz="2400" dirty="0"/>
              <a:t>Write an Algorithm</a:t>
            </a:r>
          </a:p>
          <a:p>
            <a:pPr marL="571500" indent="-457200">
              <a:buSzPct val="100000"/>
              <a:buFont typeface="+mj-lt"/>
              <a:buAutoNum type="arabicPeriod"/>
            </a:pPr>
            <a:r>
              <a:rPr lang="en-US" sz="2400" dirty="0"/>
              <a:t>Show Your Algorithm is Correct</a:t>
            </a:r>
          </a:p>
          <a:p>
            <a:pPr marL="571500" indent="-457200">
              <a:buSzPct val="100000"/>
              <a:buFont typeface="+mj-lt"/>
              <a:buAutoNum type="arabicPeriod"/>
            </a:pPr>
            <a:r>
              <a:rPr lang="en-US" sz="2400" dirty="0"/>
              <a:t>Optimize and Analyze the Run Time</a:t>
            </a:r>
          </a:p>
        </p:txBody>
      </p:sp>
    </p:spTree>
    <p:extLst>
      <p:ext uri="{BB962C8B-B14F-4D97-AF65-F5344CB8AC3E}">
        <p14:creationId xmlns:p14="http://schemas.microsoft.com/office/powerpoint/2010/main" val="12488149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fontScale="90000"/>
          </a:bodyPr>
          <a:lstStyle/>
          <a:p>
            <a:r>
              <a:rPr lang="en-US" dirty="0"/>
              <a:t>2.7. Optimize and Analyze the Run Time</a:t>
            </a:r>
          </a:p>
        </p:txBody>
      </p:sp>
    </p:spTree>
    <p:extLst>
      <p:ext uri="{BB962C8B-B14F-4D97-AF65-F5344CB8AC3E}">
        <p14:creationId xmlns:p14="http://schemas.microsoft.com/office/powerpoint/2010/main" val="27816444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2.7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Tree>
    <p:extLst>
      <p:ext uri="{BB962C8B-B14F-4D97-AF65-F5344CB8AC3E}">
        <p14:creationId xmlns:p14="http://schemas.microsoft.com/office/powerpoint/2010/main" val="12591735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2.7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
        <p:nvSpPr>
          <p:cNvPr id="4" name="Google Shape;160;p35">
            <a:extLst>
              <a:ext uri="{FF2B5EF4-FFF2-40B4-BE49-F238E27FC236}">
                <a16:creationId xmlns:a16="http://schemas.microsoft.com/office/drawing/2014/main" id="{2B6FCDD5-6ED1-E694-7C6C-326912403422}"/>
              </a:ext>
            </a:extLst>
          </p:cNvPr>
          <p:cNvSpPr txBox="1"/>
          <p:nvPr/>
        </p:nvSpPr>
        <p:spPr>
          <a:xfrm>
            <a:off x="311700" y="1589010"/>
            <a:ext cx="8603700" cy="1908184"/>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chemeClr val="accent1"/>
                </a:solidFill>
              </a:rPr>
              <a:t>Note that apart from sorting, the whole algorithm, including the deletion step, can be performed with a simple iteration — intervals in A will overlap with I if and only if their start time is before I’s end-time. </a:t>
            </a:r>
          </a:p>
          <a:p>
            <a:pPr marL="127000" lvl="0">
              <a:buClr>
                <a:srgbClr val="9900FF"/>
              </a:buClr>
              <a:buSzPts val="1600"/>
            </a:pPr>
            <a:endParaRPr lang="en-US" sz="1600" dirty="0">
              <a:solidFill>
                <a:schemeClr val="accent1"/>
              </a:solidFill>
            </a:endParaRPr>
          </a:p>
          <a:p>
            <a:pPr marL="127000" lvl="0">
              <a:buClr>
                <a:srgbClr val="9900FF"/>
              </a:buClr>
              <a:buSzPts val="1600"/>
            </a:pPr>
            <a:r>
              <a:rPr lang="en-US" sz="1600" dirty="0">
                <a:solidFill>
                  <a:schemeClr val="accent1"/>
                </a:solidFill>
              </a:rPr>
              <a:t>After A is sorted by start time, every element is either added to the covering or is deleted in O(1) time by the deletion command, so apart from sorting, the function takes O(n) time. Thus with the sort, the function takes O(</a:t>
            </a:r>
            <a:r>
              <a:rPr lang="en-US" sz="1600" dirty="0" err="1">
                <a:solidFill>
                  <a:schemeClr val="accent1"/>
                </a:solidFill>
              </a:rPr>
              <a:t>nlog</a:t>
            </a:r>
            <a:r>
              <a:rPr lang="en-US" sz="1600" dirty="0">
                <a:solidFill>
                  <a:schemeClr val="accent1"/>
                </a:solidFill>
              </a:rPr>
              <a:t>(n)) time.</a:t>
            </a:r>
            <a:endParaRPr lang="en-US" sz="160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8242220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normAutofit/>
          </a:bodyPr>
          <a:lstStyle/>
          <a:p>
            <a:r>
              <a:rPr lang="en-US" dirty="0"/>
              <a:t>3.1. Read and Understand the Problem</a:t>
            </a:r>
          </a:p>
        </p:txBody>
      </p:sp>
    </p:spTree>
    <p:extLst>
      <p:ext uri="{BB962C8B-B14F-4D97-AF65-F5344CB8AC3E}">
        <p14:creationId xmlns:p14="http://schemas.microsoft.com/office/powerpoint/2010/main" val="233995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6"/>
            <a:ext cx="8520600" cy="3763066"/>
          </a:xfrm>
        </p:spPr>
        <p:txBody>
          <a:bodyPr>
            <a:normAutofit/>
          </a:bodyPr>
          <a:lstStyle/>
          <a:p>
            <a:pPr marL="114300" indent="0">
              <a:buNone/>
            </a:pPr>
            <a:r>
              <a:rPr lang="en-US" sz="1600" dirty="0"/>
              <a:t>You’ve just started a new one-person art company. You’ve convinced n of your friends to each put $c of their current money to supporting your dreams by commissioning you to make art. It takes you one month to finish a commissioned piece (you are only working in your limited free-time). One of your friends will pay you at the beginning of the month to make their artwork. While waiting for you to start their commission, your friends are going to place their money into bank accounts, which earn small (and varying!) rates of interest. </a:t>
            </a:r>
          </a:p>
          <a:p>
            <a:pPr marL="114300" indent="0">
              <a:buNone/>
            </a:pPr>
            <a:endParaRPr lang="en-US" sz="1600" dirty="0"/>
          </a:p>
          <a:p>
            <a:pPr marL="114300" indent="0">
              <a:buNone/>
            </a:pPr>
            <a:r>
              <a:rPr lang="en-US" sz="1600" dirty="0"/>
              <a:t>Friend </a:t>
            </a:r>
            <a:r>
              <a:rPr lang="en-US" sz="1600" dirty="0" err="1"/>
              <a:t>i</a:t>
            </a:r>
            <a:r>
              <a:rPr lang="en-US" sz="1600" dirty="0"/>
              <a:t> earns interest at the rate of </a:t>
            </a:r>
            <a:r>
              <a:rPr lang="en-US" sz="1600" dirty="0" err="1"/>
              <a:t>ri</a:t>
            </a:r>
            <a:r>
              <a:rPr lang="en-US" sz="1600" dirty="0"/>
              <a:t> , compounding monthly. I.e., the amount in their bank account is </a:t>
            </a:r>
            <a:r>
              <a:rPr lang="en-US" sz="1600" dirty="0" err="1"/>
              <a:t>ri</a:t>
            </a:r>
            <a:r>
              <a:rPr lang="en-US" sz="1600" dirty="0"/>
              <a:t> times what it was at the start of the last month (until they withdraw their money; </a:t>
            </a:r>
            <a:r>
              <a:rPr lang="en-US" sz="1600" dirty="0" err="1"/>
              <a:t>ri</a:t>
            </a:r>
            <a:r>
              <a:rPr lang="en-US" sz="1600" dirty="0"/>
              <a:t> &gt; 1). Your friends generously decide to pay you both the principal and the interest earned at the time you start their commission. Describe an ordering to take the commissions that will maximize the amount you are paid (you may assume you know the </a:t>
            </a:r>
            <a:r>
              <a:rPr lang="en-US" sz="1600" dirty="0" err="1"/>
              <a:t>ri</a:t>
            </a:r>
            <a:r>
              <a:rPr lang="en-US" sz="1600" dirty="0"/>
              <a:t> for each of your friends).</a:t>
            </a:r>
          </a:p>
        </p:txBody>
      </p:sp>
    </p:spTree>
    <p:extLst>
      <p:ext uri="{BB962C8B-B14F-4D97-AF65-F5344CB8AC3E}">
        <p14:creationId xmlns:p14="http://schemas.microsoft.com/office/powerpoint/2010/main" val="6358188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2.1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endParaRPr lang="en-US" sz="1400" dirty="0"/>
          </a:p>
        </p:txBody>
      </p:sp>
      <p:sp>
        <p:nvSpPr>
          <p:cNvPr id="8" name="Google Shape;160;p35">
            <a:extLst>
              <a:ext uri="{FF2B5EF4-FFF2-40B4-BE49-F238E27FC236}">
                <a16:creationId xmlns:a16="http://schemas.microsoft.com/office/drawing/2014/main" id="{36C83BD8-087A-63EA-0AF9-D1253C9873B4}"/>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Work reading through this</a:t>
            </a:r>
            <a:r>
              <a:rPr lang="en" sz="1600" b="0" i="0" u="none" strike="noStrike" cap="none" dirty="0">
                <a:solidFill>
                  <a:schemeClr val="accent1"/>
                </a:solidFill>
                <a:latin typeface="Source Sans Pro"/>
                <a:ea typeface="Source Sans Pro"/>
                <a:cs typeface="Source Sans Pro"/>
                <a:sym typeface="Source Sans Pro"/>
              </a:rPr>
              <a:t> problem with the people around you and answering the questions,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16004770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3.1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r>
              <a:rPr lang="en-US" sz="1400" dirty="0"/>
              <a:t>Are there any </a:t>
            </a:r>
            <a:r>
              <a:rPr lang="en-US" sz="1400" b="1" dirty="0">
                <a:solidFill>
                  <a:schemeClr val="bg2"/>
                </a:solidFill>
              </a:rPr>
              <a:t>technical terms</a:t>
            </a:r>
            <a:r>
              <a:rPr lang="en-US" sz="1400" dirty="0"/>
              <a:t> in the problem you don’t understand? </a:t>
            </a:r>
            <a:br>
              <a:rPr lang="en-US" sz="1400" dirty="0"/>
            </a:br>
            <a:br>
              <a:rPr lang="en-US" sz="1400" dirty="0"/>
            </a:br>
            <a:endParaRPr lang="en-US" sz="1400" dirty="0"/>
          </a:p>
          <a:p>
            <a:r>
              <a:rPr lang="en-US" sz="1400" dirty="0"/>
              <a:t>What is the </a:t>
            </a:r>
            <a:r>
              <a:rPr lang="en-US" sz="1400" b="1" dirty="0">
                <a:solidFill>
                  <a:schemeClr val="bg2"/>
                </a:solidFill>
              </a:rPr>
              <a:t>input type</a:t>
            </a:r>
            <a:r>
              <a:rPr lang="en-US" sz="1400" dirty="0"/>
              <a:t>? (Array? Graph? Integer? Something else?) </a:t>
            </a:r>
            <a:br>
              <a:rPr lang="en-US" sz="1400" dirty="0"/>
            </a:br>
            <a:br>
              <a:rPr lang="en-US" sz="1400" dirty="0"/>
            </a:br>
            <a:endParaRPr lang="en-US" sz="1400" dirty="0"/>
          </a:p>
          <a:p>
            <a:r>
              <a:rPr lang="en-US" sz="1400" dirty="0"/>
              <a:t>What is your </a:t>
            </a:r>
            <a:r>
              <a:rPr lang="en-US" sz="1400" b="1" dirty="0">
                <a:solidFill>
                  <a:schemeClr val="bg2"/>
                </a:solidFill>
              </a:rPr>
              <a:t>return type</a:t>
            </a:r>
            <a:r>
              <a:rPr lang="en-US" sz="1400" dirty="0"/>
              <a:t>? (Integer? List?) </a:t>
            </a:r>
            <a:br>
              <a:rPr lang="en-US" sz="1400" dirty="0"/>
            </a:br>
            <a:br>
              <a:rPr lang="en-US" sz="1400" dirty="0"/>
            </a:br>
            <a:endParaRPr lang="en-US" sz="1400" dirty="0"/>
          </a:p>
        </p:txBody>
      </p:sp>
      <p:sp>
        <p:nvSpPr>
          <p:cNvPr id="4" name="Google Shape;160;p35">
            <a:extLst>
              <a:ext uri="{FF2B5EF4-FFF2-40B4-BE49-F238E27FC236}">
                <a16:creationId xmlns:a16="http://schemas.microsoft.com/office/drawing/2014/main" id="{B543EAD7-0200-723A-F508-560C6F72910C}"/>
              </a:ext>
            </a:extLst>
          </p:cNvPr>
          <p:cNvSpPr txBox="1"/>
          <p:nvPr/>
        </p:nvSpPr>
        <p:spPr>
          <a:xfrm>
            <a:off x="1246457" y="1459108"/>
            <a:ext cx="6382414" cy="430857"/>
          </a:xfrm>
          <a:prstGeom prst="rect">
            <a:avLst/>
          </a:prstGeom>
          <a:noFill/>
          <a:ln>
            <a:noFill/>
          </a:ln>
        </p:spPr>
        <p:txBody>
          <a:bodyPr spcFirstLastPara="1" wrap="square" lIns="91425" tIns="91425" rIns="91425" bIns="91425" anchor="t" anchorCtr="0">
            <a:spAutoFit/>
          </a:bodyPr>
          <a:lstStyle/>
          <a:p>
            <a:pPr marL="127000" marR="0" lvl="0" algn="l" rtl="0">
              <a:lnSpc>
                <a:spcPct val="100000"/>
              </a:lnSpc>
              <a:spcBef>
                <a:spcPts val="0"/>
              </a:spcBef>
              <a:spcAft>
                <a:spcPts val="0"/>
              </a:spcAft>
              <a:buClr>
                <a:srgbClr val="9900FF"/>
              </a:buClr>
              <a:buSzPts val="1600"/>
            </a:pPr>
            <a:r>
              <a:rPr lang="en-US" sz="1600" dirty="0">
                <a:solidFill>
                  <a:srgbClr val="9900FF"/>
                </a:solidFill>
                <a:latin typeface="Source Sans Pro"/>
                <a:ea typeface="Source Sans Pro"/>
                <a:cs typeface="Source Sans Pro"/>
                <a:sym typeface="Source Sans Pro"/>
              </a:rPr>
              <a:t>N/A</a:t>
            </a:r>
          </a:p>
        </p:txBody>
      </p:sp>
      <p:sp>
        <p:nvSpPr>
          <p:cNvPr id="5" name="Google Shape;160;p35">
            <a:extLst>
              <a:ext uri="{FF2B5EF4-FFF2-40B4-BE49-F238E27FC236}">
                <a16:creationId xmlns:a16="http://schemas.microsoft.com/office/drawing/2014/main" id="{C40349E7-75EB-8F2A-515E-8F4B588A38F6}"/>
              </a:ext>
            </a:extLst>
          </p:cNvPr>
          <p:cNvSpPr txBox="1"/>
          <p:nvPr/>
        </p:nvSpPr>
        <p:spPr>
          <a:xfrm>
            <a:off x="1246457" y="2238614"/>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C, and a list R[1..n] of interest rates</a:t>
            </a:r>
            <a:endParaRPr lang="en-US" sz="1600" dirty="0">
              <a:solidFill>
                <a:srgbClr val="9900FF"/>
              </a:solidFill>
              <a:latin typeface="Source Sans Pro"/>
              <a:ea typeface="Source Sans Pro"/>
              <a:cs typeface="Source Sans Pro"/>
              <a:sym typeface="Source Sans Pro"/>
            </a:endParaRPr>
          </a:p>
        </p:txBody>
      </p:sp>
      <p:sp>
        <p:nvSpPr>
          <p:cNvPr id="6" name="Google Shape;160;p35">
            <a:extLst>
              <a:ext uri="{FF2B5EF4-FFF2-40B4-BE49-F238E27FC236}">
                <a16:creationId xmlns:a16="http://schemas.microsoft.com/office/drawing/2014/main" id="{84A8F042-B51A-D1F4-0DD5-33D9354A155C}"/>
              </a:ext>
            </a:extLst>
          </p:cNvPr>
          <p:cNvSpPr txBox="1"/>
          <p:nvPr/>
        </p:nvSpPr>
        <p:spPr>
          <a:xfrm>
            <a:off x="1246457" y="2972887"/>
            <a:ext cx="6382414"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Code Pro" panose="020B0509030403020204" pitchFamily="49" charset="0"/>
                <a:ea typeface="Source Code Pro" panose="020B0509030403020204" pitchFamily="49" charset="0"/>
                <a:cs typeface="Source Sans Pro"/>
                <a:sym typeface="Source Sans Pro"/>
              </a:rPr>
              <a:t>An ordering of the friends</a:t>
            </a:r>
            <a:endParaRPr lang="en-US" sz="1600" dirty="0">
              <a:solidFill>
                <a:srgbClr val="9900FF"/>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167075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0A17D1-FE6E-8ED6-C993-1491DE368FBE}"/>
              </a:ext>
            </a:extLst>
          </p:cNvPr>
          <p:cNvSpPr>
            <a:spLocks noGrp="1"/>
          </p:cNvSpPr>
          <p:nvPr>
            <p:ph type="title"/>
          </p:nvPr>
        </p:nvSpPr>
        <p:spPr/>
        <p:txBody>
          <a:bodyPr/>
          <a:lstStyle/>
          <a:p>
            <a:r>
              <a:rPr lang="en-US" dirty="0"/>
              <a:t>3.2. Generate Examples</a:t>
            </a:r>
          </a:p>
        </p:txBody>
      </p:sp>
    </p:spTree>
    <p:extLst>
      <p:ext uri="{BB962C8B-B14F-4D97-AF65-F5344CB8AC3E}">
        <p14:creationId xmlns:p14="http://schemas.microsoft.com/office/powerpoint/2010/main" val="33379246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3.2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Tree>
    <p:extLst>
      <p:ext uri="{BB962C8B-B14F-4D97-AF65-F5344CB8AC3E}">
        <p14:creationId xmlns:p14="http://schemas.microsoft.com/office/powerpoint/2010/main" val="9715104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3.2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Generate two examples with their associated outputs. Put some effort into these! The more different from each other they are, the more likely you are to catch mistakes later.</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923299"/>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If the interest rates are [1.1,2.2,2.5], the friends should be in the order [3,2,1].</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127000" lvl="0">
              <a:buClr>
                <a:srgbClr val="9900FF"/>
              </a:buClr>
              <a:buSzPts val="1600"/>
            </a:pPr>
            <a:r>
              <a:rPr lang="en-US" sz="1600" dirty="0">
                <a:solidFill>
                  <a:srgbClr val="9900FF"/>
                </a:solidFill>
                <a:latin typeface="Source Sans Pro"/>
                <a:ea typeface="Source Sans Pro"/>
                <a:cs typeface="Source Sans Pro"/>
                <a:sym typeface="Source Sans Pro"/>
              </a:rPr>
              <a:t>If the interest rates are [3,2,6], the friends should be in the order [3,1,2].</a:t>
            </a:r>
          </a:p>
        </p:txBody>
      </p:sp>
    </p:spTree>
    <p:extLst>
      <p:ext uri="{BB962C8B-B14F-4D97-AF65-F5344CB8AC3E}">
        <p14:creationId xmlns:p14="http://schemas.microsoft.com/office/powerpoint/2010/main" val="3780301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p:txBody>
          <a:bodyPr>
            <a:normAutofit/>
          </a:bodyPr>
          <a:lstStyle/>
          <a:p>
            <a:r>
              <a:rPr lang="en-US" dirty="0"/>
              <a:t>1.1. Read and Understand the Problem</a:t>
            </a:r>
          </a:p>
        </p:txBody>
      </p:sp>
    </p:spTree>
    <p:extLst>
      <p:ext uri="{BB962C8B-B14F-4D97-AF65-F5344CB8AC3E}">
        <p14:creationId xmlns:p14="http://schemas.microsoft.com/office/powerpoint/2010/main" val="945326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235C-5B84-1F14-1B40-143720A2630B}"/>
              </a:ext>
            </a:extLst>
          </p:cNvPr>
          <p:cNvSpPr>
            <a:spLocks noGrp="1"/>
          </p:cNvSpPr>
          <p:nvPr>
            <p:ph type="title"/>
          </p:nvPr>
        </p:nvSpPr>
        <p:spPr/>
        <p:txBody>
          <a:bodyPr/>
          <a:lstStyle/>
          <a:p>
            <a:r>
              <a:rPr lang="en-US" dirty="0"/>
              <a:t>3.3. Come Up with a Baseline</a:t>
            </a:r>
          </a:p>
        </p:txBody>
      </p:sp>
    </p:spTree>
    <p:extLst>
      <p:ext uri="{BB962C8B-B14F-4D97-AF65-F5344CB8AC3E}">
        <p14:creationId xmlns:p14="http://schemas.microsoft.com/office/powerpoint/2010/main" val="56814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3F4436-F7CF-AA52-0A9D-824F1F0335AD}"/>
              </a:ext>
            </a:extLst>
          </p:cNvPr>
          <p:cNvSpPr>
            <a:spLocks noGrp="1"/>
          </p:cNvSpPr>
          <p:nvPr>
            <p:ph type="title"/>
          </p:nvPr>
        </p:nvSpPr>
        <p:spPr/>
        <p:txBody>
          <a:bodyPr>
            <a:normAutofit fontScale="90000"/>
          </a:bodyPr>
          <a:lstStyle/>
          <a:p>
            <a:r>
              <a:rPr lang="en-US" dirty="0"/>
              <a:t>Inefficient but Effective First Attempt</a:t>
            </a:r>
          </a:p>
        </p:txBody>
      </p:sp>
      <p:sp>
        <p:nvSpPr>
          <p:cNvPr id="4" name="Text Placeholder 3">
            <a:extLst>
              <a:ext uri="{FF2B5EF4-FFF2-40B4-BE49-F238E27FC236}">
                <a16:creationId xmlns:a16="http://schemas.microsoft.com/office/drawing/2014/main" id="{D80F2126-340C-5A8E-A90E-4F10914A5EED}"/>
              </a:ext>
            </a:extLst>
          </p:cNvPr>
          <p:cNvSpPr>
            <a:spLocks noGrp="1"/>
          </p:cNvSpPr>
          <p:nvPr>
            <p:ph type="body" idx="1"/>
          </p:nvPr>
        </p:nvSpPr>
        <p:spPr>
          <a:xfrm>
            <a:off x="311700" y="1065007"/>
            <a:ext cx="8520600" cy="3503868"/>
          </a:xfrm>
        </p:spPr>
        <p:txBody>
          <a:bodyPr/>
          <a:lstStyle/>
          <a:p>
            <a:r>
              <a:rPr lang="en-US" dirty="0"/>
              <a:t>In a time-constrained setting (like a </a:t>
            </a:r>
            <a:r>
              <a:rPr lang="en-US" b="1" dirty="0">
                <a:solidFill>
                  <a:schemeClr val="bg2"/>
                </a:solidFill>
              </a:rPr>
              <a:t>technical interview</a:t>
            </a:r>
            <a:r>
              <a:rPr lang="en-US" dirty="0">
                <a:solidFill>
                  <a:schemeClr val="bg2"/>
                </a:solidFill>
              </a:rPr>
              <a:t> </a:t>
            </a:r>
            <a:r>
              <a:rPr lang="en-US" dirty="0"/>
              <a:t>or an </a:t>
            </a:r>
            <a:r>
              <a:rPr lang="en-US" b="1" dirty="0">
                <a:solidFill>
                  <a:schemeClr val="bg2"/>
                </a:solidFill>
              </a:rPr>
              <a:t>exam</a:t>
            </a:r>
            <a:r>
              <a:rPr lang="en-US" dirty="0"/>
              <a:t>) you often want a “baseline” algorithm. </a:t>
            </a:r>
          </a:p>
          <a:p>
            <a:endParaRPr lang="en-US" dirty="0"/>
          </a:p>
          <a:p>
            <a:r>
              <a:rPr lang="en-US" dirty="0"/>
              <a:t>This should be an algorithm that you can implement and will give you the right answer, </a:t>
            </a:r>
            <a:r>
              <a:rPr lang="en-US" b="1" dirty="0"/>
              <a:t>even if it might be slow</a:t>
            </a:r>
            <a:r>
              <a:rPr lang="en-US" dirty="0"/>
              <a:t>. </a:t>
            </a:r>
          </a:p>
          <a:p>
            <a:endParaRPr lang="en-US" dirty="0"/>
          </a:p>
          <a:p>
            <a:r>
              <a:rPr lang="en-US" dirty="0"/>
              <a:t>What would be a baseline for this question?</a:t>
            </a:r>
          </a:p>
        </p:txBody>
      </p:sp>
    </p:spTree>
    <p:extLst>
      <p:ext uri="{BB962C8B-B14F-4D97-AF65-F5344CB8AC3E}">
        <p14:creationId xmlns:p14="http://schemas.microsoft.com/office/powerpoint/2010/main" val="22675423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3.3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Baseline Algorithm (Exponential Time):</a:t>
            </a:r>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50592" y="1904981"/>
            <a:ext cx="8002576" cy="67707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Try all orderings, compute how much each ordering earns, and return the one that earns the most.</a:t>
            </a:r>
          </a:p>
        </p:txBody>
      </p:sp>
    </p:spTree>
    <p:extLst>
      <p:ext uri="{BB962C8B-B14F-4D97-AF65-F5344CB8AC3E}">
        <p14:creationId xmlns:p14="http://schemas.microsoft.com/office/powerpoint/2010/main" val="165210341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6CF-D91B-BB0E-FE1C-502450AAA998}"/>
              </a:ext>
            </a:extLst>
          </p:cNvPr>
          <p:cNvSpPr>
            <a:spLocks noGrp="1"/>
          </p:cNvSpPr>
          <p:nvPr>
            <p:ph type="title"/>
          </p:nvPr>
        </p:nvSpPr>
        <p:spPr/>
        <p:txBody>
          <a:bodyPr>
            <a:noAutofit/>
          </a:bodyPr>
          <a:lstStyle/>
          <a:p>
            <a:r>
              <a:rPr lang="en-US" dirty="0"/>
              <a:t>3.4. Brainstorm and Analyze </a:t>
            </a:r>
            <a:br>
              <a:rPr lang="en-US" dirty="0"/>
            </a:br>
            <a:r>
              <a:rPr lang="en-US" dirty="0"/>
              <a:t>Possible Algorithms</a:t>
            </a:r>
          </a:p>
        </p:txBody>
      </p:sp>
    </p:spTree>
    <p:extLst>
      <p:ext uri="{BB962C8B-B14F-4D97-AF65-F5344CB8AC3E}">
        <p14:creationId xmlns:p14="http://schemas.microsoft.com/office/powerpoint/2010/main" val="1717478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3.4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For this problem today, you should use a greedy algorithm. </a:t>
            </a:r>
          </a:p>
          <a:p>
            <a:pPr marL="114300" indent="0">
              <a:buNone/>
            </a:pPr>
            <a:endParaRPr lang="en-US" sz="1600" dirty="0"/>
          </a:p>
          <a:p>
            <a:pPr marL="114300" indent="0">
              <a:buNone/>
            </a:pPr>
            <a:r>
              <a:rPr lang="en-US" sz="1600" dirty="0"/>
              <a:t>Come up with at least two greedy ideas (which may or may not work). Run each of your ideas through the examples you generated in part 2.</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Think of some greedy ideas</a:t>
            </a:r>
            <a:r>
              <a:rPr lang="en" sz="1600" b="0" i="0" u="none" strike="noStrike" cap="none" dirty="0">
                <a:solidFill>
                  <a:schemeClr val="accent1"/>
                </a:solidFill>
                <a:latin typeface="Source Sans Pro"/>
                <a:ea typeface="Source Sans Pro"/>
                <a:cs typeface="Source Sans Pro"/>
                <a:sym typeface="Source Sans Pro"/>
              </a:rPr>
              <a:t> with the people around you,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3798347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3.4 – Art </a:t>
            </a:r>
            <a:r>
              <a:rPr lang="en-US" dirty="0" err="1"/>
              <a:t>Comissions</a:t>
            </a:r>
            <a:endParaRPr lang="en-US" dirty="0"/>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1742304"/>
            <a:ext cx="8002576" cy="1415742"/>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rgbClr val="9900FF"/>
                </a:solidFill>
                <a:latin typeface="Source Sans Pro"/>
                <a:ea typeface="Source Sans Pro"/>
                <a:cs typeface="Source Sans Pro"/>
                <a:sym typeface="Source Sans Pro"/>
              </a:rPr>
              <a:t>Here are some ideas we thought of (you might have thought of others)</a:t>
            </a:r>
          </a:p>
          <a:p>
            <a:pPr marL="127000" lvl="0">
              <a:buClr>
                <a:srgbClr val="9900FF"/>
              </a:buClr>
              <a:buSzPts val="1600"/>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Largest interest rate first</a:t>
            </a:r>
          </a:p>
          <a:p>
            <a:pPr marL="412750" lvl="0" indent="-285750">
              <a:buClr>
                <a:srgbClr val="9900FF"/>
              </a:buClr>
              <a:buSzPts val="1600"/>
              <a:buFont typeface="Arial" panose="020B0604020202020204" pitchFamily="34" charset="0"/>
              <a:buChar char="•"/>
            </a:pPr>
            <a:endParaRPr lang="en-US" sz="1600" dirty="0">
              <a:solidFill>
                <a:srgbClr val="9900FF"/>
              </a:solidFill>
              <a:latin typeface="Source Sans Pro"/>
              <a:ea typeface="Source Sans Pro"/>
              <a:cs typeface="Source Sans Pro"/>
              <a:sym typeface="Source Sans Pro"/>
            </a:endParaRPr>
          </a:p>
          <a:p>
            <a:pPr marL="412750" lvl="0" indent="-285750">
              <a:buClr>
                <a:srgbClr val="9900FF"/>
              </a:buClr>
              <a:buSzPts val="1600"/>
              <a:buFont typeface="Arial" panose="020B0604020202020204" pitchFamily="34" charset="0"/>
              <a:buChar char="•"/>
            </a:pPr>
            <a:r>
              <a:rPr lang="en-US" sz="1600" dirty="0">
                <a:solidFill>
                  <a:srgbClr val="9900FF"/>
                </a:solidFill>
                <a:latin typeface="Source Sans Pro"/>
                <a:ea typeface="Source Sans Pro"/>
                <a:cs typeface="Source Sans Pro"/>
                <a:sym typeface="Source Sans Pro"/>
              </a:rPr>
              <a:t>Smallest interest rate first</a:t>
            </a:r>
          </a:p>
        </p:txBody>
      </p:sp>
      <p:sp>
        <p:nvSpPr>
          <p:cNvPr id="8" name="Text Placeholder 2">
            <a:extLst>
              <a:ext uri="{FF2B5EF4-FFF2-40B4-BE49-F238E27FC236}">
                <a16:creationId xmlns:a16="http://schemas.microsoft.com/office/drawing/2014/main" id="{67582F18-9312-AACB-CA58-5DA186580DED}"/>
              </a:ext>
            </a:extLst>
          </p:cNvPr>
          <p:cNvSpPr>
            <a:spLocks noGrp="1"/>
          </p:cNvSpPr>
          <p:nvPr>
            <p:ph type="body" idx="1"/>
          </p:nvPr>
        </p:nvSpPr>
        <p:spPr>
          <a:xfrm>
            <a:off x="311700" y="1068425"/>
            <a:ext cx="8520600" cy="819070"/>
          </a:xfrm>
        </p:spPr>
        <p:txBody>
          <a:bodyPr>
            <a:normAutofit/>
          </a:bodyPr>
          <a:lstStyle/>
          <a:p>
            <a:pPr marL="114300" indent="0">
              <a:buNone/>
            </a:pPr>
            <a:r>
              <a:rPr lang="en-US" sz="1400" dirty="0"/>
              <a:t>Come up with at least two greedy ideas (which may or may not work). Run each of your ideas through the examples you generated in part 2.</a:t>
            </a:r>
          </a:p>
        </p:txBody>
      </p:sp>
    </p:spTree>
    <p:extLst>
      <p:ext uri="{BB962C8B-B14F-4D97-AF65-F5344CB8AC3E}">
        <p14:creationId xmlns:p14="http://schemas.microsoft.com/office/powerpoint/2010/main" val="36645218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19E7-0A5B-FF1F-6003-9CB34D93FB50}"/>
              </a:ext>
            </a:extLst>
          </p:cNvPr>
          <p:cNvSpPr>
            <a:spLocks noGrp="1"/>
          </p:cNvSpPr>
          <p:nvPr>
            <p:ph type="title"/>
          </p:nvPr>
        </p:nvSpPr>
        <p:spPr/>
        <p:txBody>
          <a:bodyPr/>
          <a:lstStyle/>
          <a:p>
            <a:r>
              <a:rPr lang="en-US" dirty="0"/>
              <a:t>3.5. Write an Algorithm</a:t>
            </a:r>
          </a:p>
        </p:txBody>
      </p:sp>
    </p:spTree>
    <p:extLst>
      <p:ext uri="{BB962C8B-B14F-4D97-AF65-F5344CB8AC3E}">
        <p14:creationId xmlns:p14="http://schemas.microsoft.com/office/powerpoint/2010/main" val="11092092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C310A4-FB4A-51A9-6667-98E76492085C}"/>
              </a:ext>
            </a:extLst>
          </p:cNvPr>
          <p:cNvSpPr>
            <a:spLocks noGrp="1"/>
          </p:cNvSpPr>
          <p:nvPr>
            <p:ph type="title"/>
          </p:nvPr>
        </p:nvSpPr>
        <p:spPr/>
        <p:txBody>
          <a:bodyPr>
            <a:normAutofit fontScale="90000"/>
          </a:bodyPr>
          <a:lstStyle/>
          <a:p>
            <a:r>
              <a:rPr lang="en-US" dirty="0"/>
              <a:t>Write That Pseudocode!</a:t>
            </a:r>
          </a:p>
        </p:txBody>
      </p:sp>
      <p:sp>
        <p:nvSpPr>
          <p:cNvPr id="4" name="Text Placeholder 3">
            <a:extLst>
              <a:ext uri="{FF2B5EF4-FFF2-40B4-BE49-F238E27FC236}">
                <a16:creationId xmlns:a16="http://schemas.microsoft.com/office/drawing/2014/main" id="{BB5E5A0F-1A95-0A7F-3ACC-88E9676F62FE}"/>
              </a:ext>
            </a:extLst>
          </p:cNvPr>
          <p:cNvSpPr>
            <a:spLocks noGrp="1"/>
          </p:cNvSpPr>
          <p:nvPr>
            <p:ph type="body" idx="1"/>
          </p:nvPr>
        </p:nvSpPr>
        <p:spPr>
          <a:xfrm>
            <a:off x="311700" y="1068425"/>
            <a:ext cx="8520600" cy="3783274"/>
          </a:xfrm>
        </p:spPr>
        <p:txBody>
          <a:bodyPr>
            <a:normAutofit/>
          </a:bodyPr>
          <a:lstStyle/>
          <a:p>
            <a:r>
              <a:rPr lang="en-US" dirty="0"/>
              <a:t>Now that you’ve determined which of your ideas is (probably) correct, you need to formalize your algorithm into pseudocode</a:t>
            </a:r>
          </a:p>
          <a:p>
            <a:endParaRPr lang="en-US" dirty="0"/>
          </a:p>
          <a:p>
            <a:r>
              <a:rPr lang="en-US" dirty="0"/>
              <a:t>Some pseudocode tips:</a:t>
            </a:r>
          </a:p>
          <a:p>
            <a:pPr lvl="1">
              <a:buClr>
                <a:schemeClr val="tx2"/>
              </a:buClr>
            </a:pPr>
            <a:r>
              <a:rPr lang="en-US" dirty="0">
                <a:solidFill>
                  <a:schemeClr val="tx2"/>
                </a:solidFill>
              </a:rPr>
              <a:t>Pseudocode should be somewhere </a:t>
            </a:r>
            <a:r>
              <a:rPr lang="en-US" b="1" dirty="0">
                <a:solidFill>
                  <a:schemeClr val="tx2"/>
                </a:solidFill>
              </a:rPr>
              <a:t>between</a:t>
            </a:r>
            <a:r>
              <a:rPr lang="en-US" dirty="0">
                <a:solidFill>
                  <a:schemeClr val="tx2"/>
                </a:solidFill>
              </a:rPr>
              <a:t> a paragraph and actual (java/python/c/whatever) code</a:t>
            </a:r>
          </a:p>
          <a:p>
            <a:pPr lvl="1">
              <a:buClr>
                <a:schemeClr val="tx2"/>
              </a:buClr>
            </a:pPr>
            <a:r>
              <a:rPr lang="en-US" dirty="0">
                <a:solidFill>
                  <a:schemeClr val="tx2"/>
                </a:solidFill>
              </a:rPr>
              <a:t>You can have English phrases and sentences in your pseudocode!</a:t>
            </a:r>
          </a:p>
          <a:p>
            <a:pPr lvl="1">
              <a:buClr>
                <a:schemeClr val="tx2"/>
              </a:buClr>
            </a:pPr>
            <a:r>
              <a:rPr lang="en-US" dirty="0">
                <a:solidFill>
                  <a:schemeClr val="tx2"/>
                </a:solidFill>
              </a:rPr>
              <a:t>It can be helpful to name the variables you want to use in a paragraph before your actual pseudocode</a:t>
            </a:r>
          </a:p>
          <a:p>
            <a:pPr lvl="1">
              <a:buClr>
                <a:schemeClr val="tx2"/>
              </a:buClr>
            </a:pPr>
            <a:r>
              <a:rPr lang="en-US" dirty="0">
                <a:solidFill>
                  <a:schemeClr val="tx2"/>
                </a:solidFill>
              </a:rPr>
              <a:t>You don’t need to be very specific about data structures</a:t>
            </a:r>
          </a:p>
          <a:p>
            <a:pPr lvl="1">
              <a:buClr>
                <a:schemeClr val="tx2"/>
              </a:buClr>
            </a:pPr>
            <a:r>
              <a:rPr lang="en-US" dirty="0">
                <a:solidFill>
                  <a:schemeClr val="tx2"/>
                </a:solidFill>
              </a:rPr>
              <a:t>You should (sparingly) add comments to help explain anything that may be confusing</a:t>
            </a:r>
          </a:p>
        </p:txBody>
      </p:sp>
    </p:spTree>
    <p:extLst>
      <p:ext uri="{BB962C8B-B14F-4D97-AF65-F5344CB8AC3E}">
        <p14:creationId xmlns:p14="http://schemas.microsoft.com/office/powerpoint/2010/main" val="4036469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3.5 – Art </a:t>
            </a:r>
            <a:r>
              <a:rPr lang="en-US" dirty="0" err="1"/>
              <a:t>Comissions</a:t>
            </a:r>
            <a:endParaRPr lang="en-US" dirty="0"/>
          </a:p>
        </p:txBody>
      </p:sp>
      <p:sp>
        <p:nvSpPr>
          <p:cNvPr id="7" name="Google Shape;160;p35">
            <a:extLst>
              <a:ext uri="{FF2B5EF4-FFF2-40B4-BE49-F238E27FC236}">
                <a16:creationId xmlns:a16="http://schemas.microsoft.com/office/drawing/2014/main" id="{9C2347F0-3970-F27F-C81D-1CE6A85D846C}"/>
              </a:ext>
            </a:extLst>
          </p:cNvPr>
          <p:cNvSpPr txBox="1"/>
          <p:nvPr/>
        </p:nvSpPr>
        <p:spPr>
          <a:xfrm>
            <a:off x="311700" y="1789021"/>
            <a:ext cx="8520600" cy="1046410"/>
          </a:xfrm>
          <a:prstGeom prst="rect">
            <a:avLst/>
          </a:prstGeom>
          <a:noFill/>
          <a:ln>
            <a:noFill/>
          </a:ln>
        </p:spPr>
        <p:txBody>
          <a:bodyPr spcFirstLastPara="1" wrap="square" lIns="91425" tIns="91425" rIns="91425" bIns="91425" anchor="t" anchorCtr="0">
            <a:spAutoFit/>
          </a:bodyPr>
          <a:lstStyle/>
          <a:p>
            <a:pPr marL="127000" lvl="0" defTabSz="457200">
              <a:buClr>
                <a:srgbClr val="9900FF"/>
              </a:buClr>
              <a:buSzPts val="1600"/>
            </a:pP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function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dirty="0" err="1">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Commisions</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(c, R[1..n]) </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ordering ← list of friends, represented as indices from 1 to n, sorted 			descending by interest rate</a:t>
            </a:r>
          </a:p>
          <a:p>
            <a:pPr marL="127000" lvl="0" defTabSz="457200">
              <a:buClr>
                <a:srgbClr val="9900FF"/>
              </a:buClr>
              <a:buSzPts val="1600"/>
            </a:pP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a:t>
            </a:r>
            <a:r>
              <a:rPr lang="en-US" b="1"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return</a:t>
            </a:r>
            <a:r>
              <a:rPr lang="en-US" dirty="0">
                <a:solidFill>
                  <a:schemeClr val="accent3">
                    <a:lumMod val="75000"/>
                  </a:schemeClr>
                </a:solidFill>
                <a:latin typeface="Source Code Pro" panose="020B0509030403020204" pitchFamily="49" charset="0"/>
                <a:ea typeface="Source Code Pro" panose="020B0509030403020204" pitchFamily="49" charset="0"/>
                <a:cs typeface="Source Sans Pro"/>
                <a:sym typeface="Source Sans Pro"/>
              </a:rPr>
              <a:t> ordering</a:t>
            </a:r>
          </a:p>
        </p:txBody>
      </p:sp>
    </p:spTree>
    <p:extLst>
      <p:ext uri="{BB962C8B-B14F-4D97-AF65-F5344CB8AC3E}">
        <p14:creationId xmlns:p14="http://schemas.microsoft.com/office/powerpoint/2010/main" val="27221557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8E62-0BC3-D867-BF5C-44B0A9876334}"/>
              </a:ext>
            </a:extLst>
          </p:cNvPr>
          <p:cNvSpPr>
            <a:spLocks noGrp="1"/>
          </p:cNvSpPr>
          <p:nvPr>
            <p:ph type="title"/>
          </p:nvPr>
        </p:nvSpPr>
        <p:spPr/>
        <p:txBody>
          <a:bodyPr/>
          <a:lstStyle/>
          <a:p>
            <a:r>
              <a:rPr lang="en-US" dirty="0"/>
              <a:t>3.6. Show Your Algorithm is Correct</a:t>
            </a:r>
          </a:p>
        </p:txBody>
      </p:sp>
    </p:spTree>
    <p:extLst>
      <p:ext uri="{BB962C8B-B14F-4D97-AF65-F5344CB8AC3E}">
        <p14:creationId xmlns:p14="http://schemas.microsoft.com/office/powerpoint/2010/main" val="2630559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42698-441E-0F30-F192-01677ABA54D0}"/>
              </a:ext>
            </a:extLst>
          </p:cNvPr>
          <p:cNvSpPr>
            <a:spLocks noGrp="1"/>
          </p:cNvSpPr>
          <p:nvPr>
            <p:ph type="title"/>
          </p:nvPr>
        </p:nvSpPr>
        <p:spPr/>
        <p:txBody>
          <a:bodyPr>
            <a:normAutofit fontScale="90000"/>
          </a:bodyPr>
          <a:lstStyle/>
          <a:p>
            <a:r>
              <a:rPr lang="en-US" dirty="0"/>
              <a:t>No really, we mean it!</a:t>
            </a:r>
          </a:p>
        </p:txBody>
      </p:sp>
      <p:sp>
        <p:nvSpPr>
          <p:cNvPr id="4" name="Text Placeholder 3">
            <a:extLst>
              <a:ext uri="{FF2B5EF4-FFF2-40B4-BE49-F238E27FC236}">
                <a16:creationId xmlns:a16="http://schemas.microsoft.com/office/drawing/2014/main" id="{EAAA43C9-C88B-DEDF-0C52-FFB81329C2BC}"/>
              </a:ext>
            </a:extLst>
          </p:cNvPr>
          <p:cNvSpPr>
            <a:spLocks noGrp="1"/>
          </p:cNvSpPr>
          <p:nvPr>
            <p:ph type="body" idx="1"/>
          </p:nvPr>
        </p:nvSpPr>
        <p:spPr>
          <a:xfrm>
            <a:off x="311700" y="1068425"/>
            <a:ext cx="8520600" cy="3500450"/>
          </a:xfrm>
        </p:spPr>
        <p:txBody>
          <a:bodyPr/>
          <a:lstStyle/>
          <a:p>
            <a:r>
              <a:rPr lang="en-US" dirty="0"/>
              <a:t>You can’t solve a problem if you don’t know what you’re supposed to do! </a:t>
            </a:r>
            <a:br>
              <a:rPr lang="en-US" dirty="0"/>
            </a:br>
            <a:endParaRPr lang="en-US" dirty="0"/>
          </a:p>
          <a:p>
            <a:r>
              <a:rPr lang="en-US" dirty="0"/>
              <a:t>Remember that problems are written in </a:t>
            </a:r>
            <a:r>
              <a:rPr lang="en-US" b="1" dirty="0"/>
              <a:t>mathematical English, </a:t>
            </a:r>
            <a:r>
              <a:rPr lang="en-US" dirty="0"/>
              <a:t>which is likely to be </a:t>
            </a:r>
            <a:r>
              <a:rPr lang="en-US" b="1" dirty="0"/>
              <a:t>much more dense </a:t>
            </a:r>
            <a:r>
              <a:rPr lang="en-US" dirty="0"/>
              <a:t>than, say, a paragraph from a novel. You’ll have to read more slowly (this advice still applies for our ridiculous word problems). </a:t>
            </a:r>
            <a:br>
              <a:rPr lang="en-US" dirty="0"/>
            </a:br>
            <a:endParaRPr lang="en-US" dirty="0"/>
          </a:p>
          <a:p>
            <a:r>
              <a:rPr lang="en-US" dirty="0"/>
              <a:t>As you’re reading, </a:t>
            </a:r>
            <a:r>
              <a:rPr lang="en-US" b="1" dirty="0"/>
              <a:t>underline anything you don’t understand</a:t>
            </a:r>
            <a:r>
              <a:rPr lang="en-US" dirty="0"/>
              <a:t>. </a:t>
            </a:r>
            <a:br>
              <a:rPr lang="en-US" dirty="0"/>
            </a:br>
            <a:endParaRPr lang="en-US" dirty="0"/>
          </a:p>
          <a:p>
            <a:r>
              <a:rPr lang="en-US" b="1" dirty="0"/>
              <a:t>Rereading the problem </a:t>
            </a:r>
            <a:r>
              <a:rPr lang="en-US" dirty="0"/>
              <a:t>a few times can often help (it’s easier to understand details once you have the big picture in your brain).</a:t>
            </a:r>
          </a:p>
        </p:txBody>
      </p:sp>
    </p:spTree>
    <p:extLst>
      <p:ext uri="{BB962C8B-B14F-4D97-AF65-F5344CB8AC3E}">
        <p14:creationId xmlns:p14="http://schemas.microsoft.com/office/powerpoint/2010/main" val="36548694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3.6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a proof of correctness.</a:t>
            </a:r>
          </a:p>
        </p:txBody>
      </p:sp>
      <p:sp>
        <p:nvSpPr>
          <p:cNvPr id="4" name="Google Shape;160;p35">
            <a:extLst>
              <a:ext uri="{FF2B5EF4-FFF2-40B4-BE49-F238E27FC236}">
                <a16:creationId xmlns:a16="http://schemas.microsoft.com/office/drawing/2014/main" id="{A7E38F59-40AE-9E82-BE47-A6DE994BDFBD}"/>
              </a:ext>
            </a:extLst>
          </p:cNvPr>
          <p:cNvSpPr txBox="1"/>
          <p:nvPr/>
        </p:nvSpPr>
        <p:spPr>
          <a:xfrm>
            <a:off x="1055234" y="4230336"/>
            <a:ext cx="7149763" cy="67707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600" dirty="0">
                <a:solidFill>
                  <a:schemeClr val="accent1"/>
                </a:solidFill>
                <a:latin typeface="Source Sans Pro"/>
                <a:ea typeface="Source Sans Pro"/>
                <a:cs typeface="Source Sans Pro"/>
                <a:sym typeface="Source Sans Pro"/>
              </a:rPr>
              <a:t>Try to use one of those greedy proof techniques with the people around you</a:t>
            </a:r>
            <a:r>
              <a:rPr lang="en" sz="1600" b="0" i="0" u="none" strike="noStrike" cap="none" dirty="0">
                <a:solidFill>
                  <a:schemeClr val="accent1"/>
                </a:solidFill>
                <a:latin typeface="Source Sans Pro"/>
                <a:ea typeface="Source Sans Pro"/>
                <a:cs typeface="Source Sans Pro"/>
                <a:sym typeface="Source Sans Pro"/>
              </a:rPr>
              <a:t>, and then we’ll go over it together!</a:t>
            </a:r>
            <a:endParaRPr sz="1600" b="0" i="0" u="none" strike="noStrike" cap="none"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23832061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3.6 – Art </a:t>
            </a:r>
            <a:r>
              <a:rPr lang="en-US" dirty="0" err="1"/>
              <a:t>Comissions</a:t>
            </a:r>
            <a:endParaRPr lang="en-US" dirty="0"/>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280483"/>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t>Let OPT be an optimal solution, and ALG be the solution we have. Suppose, for the sake of contradiction, that OPT and ALG are different from each other. </a:t>
                </a:r>
              </a:p>
              <a:p>
                <a:pPr marL="127000" lvl="0">
                  <a:buClr>
                    <a:srgbClr val="9900FF"/>
                  </a:buClr>
                  <a:buSzPts val="1600"/>
                </a:pPr>
                <a:endParaRPr lang="en-US" sz="1600" dirty="0"/>
              </a:p>
              <a:p>
                <a:pPr marL="127000" lvl="0">
                  <a:buClr>
                    <a:srgbClr val="9900FF"/>
                  </a:buClr>
                  <a:buSzPts val="1600"/>
                </a:pPr>
                <a:r>
                  <a:rPr lang="en-US" sz="1600" dirty="0"/>
                  <a:t>Since ALG keeps elements in sorted order, it must be that OPT is not in sorted order. Then there will be a consecutive pair of elements in OPT; call them j, j + 1 where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𝑗</m:t>
                        </m:r>
                      </m:sub>
                    </m:sSub>
                  </m:oMath>
                </a14:m>
                <a:r>
                  <a:rPr lang="en-US" sz="1600" dirty="0"/>
                  <a:t> &gt;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Sub>
                  </m:oMath>
                </a14:m>
                <a:r>
                  <a:rPr lang="en-US" sz="1600" dirty="0"/>
                  <a:t> . We will show that swapping these elements increases our earnings. In OPT, we get </a:t>
                </a:r>
                <a14:m>
                  <m:oMath xmlns:m="http://schemas.openxmlformats.org/officeDocument/2006/math">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𝑐𝑟</m:t>
                        </m:r>
                      </m:e>
                      <m:sub>
                        <m:r>
                          <a:rPr lang="en-US" sz="1600" b="0" i="1" smtClean="0">
                            <a:latin typeface="Cambria Math" panose="02040503050406030204" pitchFamily="18" charset="0"/>
                          </a:rPr>
                          <m:t>𝑗</m:t>
                        </m:r>
                      </m:sub>
                      <m:sup>
                        <m:r>
                          <a:rPr lang="en-US" sz="1600" b="0" i="1" smtClean="0">
                            <a:latin typeface="Cambria Math" panose="02040503050406030204" pitchFamily="18" charset="0"/>
                          </a:rPr>
                          <m:t>𝑗</m:t>
                        </m:r>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r>
                          <a:rPr lang="en-US" sz="1600" b="0" i="1" smtClean="0">
                            <a:latin typeface="Cambria Math" panose="02040503050406030204" pitchFamily="18" charset="0"/>
                          </a:rPr>
                          <m:t>+1</m:t>
                        </m:r>
                      </m:sup>
                    </m:sSubSup>
                  </m:oMath>
                </a14:m>
                <a:r>
                  <a:rPr lang="en-US" sz="1600" dirty="0"/>
                  <a:t> from j and j + 1. Now suppose we swap just j and j + 1. We will instead earn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sub>
                      <m:sup>
                        <m:r>
                          <a:rPr lang="en-US" sz="1600" i="1">
                            <a:latin typeface="Cambria Math" panose="02040503050406030204" pitchFamily="18" charset="0"/>
                          </a:rPr>
                          <m:t>𝑗</m:t>
                        </m:r>
                        <m:r>
                          <a:rPr lang="en-US" sz="1600" b="0" i="1" smtClean="0">
                            <a:latin typeface="Cambria Math" panose="02040503050406030204" pitchFamily="18" charset="0"/>
                          </a:rPr>
                          <m:t>+1</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𝑗</m:t>
                        </m:r>
                      </m:sup>
                    </m:sSubSup>
                    <m:r>
                      <a:rPr lang="en-US" sz="1600" b="0" i="0" smtClean="0">
                        <a:latin typeface="Cambria Math" panose="02040503050406030204" pitchFamily="18" charset="0"/>
                      </a:rPr>
                      <m:t>. </m:t>
                    </m:r>
                  </m:oMath>
                </a14:m>
                <a:r>
                  <a:rPr lang="en-US" sz="1600" dirty="0"/>
                  <a:t>Observe that with this swap we have another ordering, and have not affected the amount earned for any other commission. Thus if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sub>
                      <m:sup>
                        <m:r>
                          <a:rPr lang="en-US" sz="1600" i="1">
                            <a:latin typeface="Cambria Math" panose="02040503050406030204" pitchFamily="18" charset="0"/>
                          </a:rPr>
                          <m:t>𝑗</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𝑗</m:t>
                        </m:r>
                        <m:r>
                          <a:rPr lang="en-US" sz="1600" i="1">
                            <a:latin typeface="Cambria Math" panose="02040503050406030204" pitchFamily="18" charset="0"/>
                          </a:rPr>
                          <m:t>+1</m:t>
                        </m:r>
                      </m:sup>
                    </m:sSubSup>
                    <m:r>
                      <a:rPr lang="en-US" sz="1600" b="0" i="1" smtClean="0">
                        <a:latin typeface="Cambria Math" panose="02040503050406030204" pitchFamily="18" charset="0"/>
                      </a:rPr>
                      <m:t>&gt;</m:t>
                    </m:r>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sub>
                      <m:sup>
                        <m:r>
                          <a:rPr lang="en-US" sz="1600" i="1">
                            <a:latin typeface="Cambria Math" panose="02040503050406030204" pitchFamily="18" charset="0"/>
                          </a:rPr>
                          <m:t>𝑗</m:t>
                        </m:r>
                        <m:r>
                          <a:rPr lang="en-US" sz="1600" i="1">
                            <a:latin typeface="Cambria Math" panose="02040503050406030204" pitchFamily="18" charset="0"/>
                          </a:rPr>
                          <m:t>+1</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𝑐𝑟</m:t>
                        </m:r>
                      </m:e>
                      <m:sub>
                        <m:r>
                          <a:rPr lang="en-US" sz="1600" i="1">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𝑗</m:t>
                        </m:r>
                      </m:sup>
                    </m:sSubSup>
                  </m:oMath>
                </a14:m>
                <a:r>
                  <a:rPr lang="en-US" sz="1600" dirty="0"/>
                  <a:t>, we will have found a better option than OPT, giving our desired contradiction.</a:t>
                </a:r>
                <a:endParaRPr lang="en-US" sz="1050" dirty="0">
                  <a:solidFill>
                    <a:schemeClr val="accent1"/>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280483"/>
              </a:xfrm>
              <a:prstGeom prst="rect">
                <a:avLst/>
              </a:prstGeom>
              <a:blipFill>
                <a:blip r:embed="rId3"/>
                <a:stretch>
                  <a:fillRect r="-762"/>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55113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3.6 – Art </a:t>
            </a:r>
            <a:r>
              <a:rPr lang="en-US" dirty="0" err="1"/>
              <a:t>Comissions</a:t>
            </a:r>
            <a:endParaRPr lang="en-US" dirty="0"/>
          </a:p>
        </p:txBody>
      </p:sp>
      <mc:AlternateContent xmlns:mc="http://schemas.openxmlformats.org/markup-compatibility/2006" xmlns:a14="http://schemas.microsoft.com/office/drawing/2010/main">
        <mc:Choice Requires="a14">
          <p:sp>
            <p:nvSpPr>
              <p:cNvPr id="5" name="Google Shape;160;p35">
                <a:extLst>
                  <a:ext uri="{FF2B5EF4-FFF2-40B4-BE49-F238E27FC236}">
                    <a16:creationId xmlns:a16="http://schemas.microsoft.com/office/drawing/2014/main" id="{09B3DFC6-A391-F452-B4B6-374A10D45197}"/>
                  </a:ext>
                </a:extLst>
              </p:cNvPr>
              <p:cNvSpPr txBox="1"/>
              <p:nvPr/>
            </p:nvSpPr>
            <p:spPr>
              <a:xfrm>
                <a:off x="194311" y="1068425"/>
                <a:ext cx="8002576" cy="3585438"/>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t>To show the desired inequality, we begin with the observation that: </a:t>
                </a:r>
              </a:p>
              <a:p>
                <a:pPr marL="127000" lvl="0">
                  <a:buClr>
                    <a:srgbClr val="9900FF"/>
                  </a:buClr>
                  <a:buSzPts val="1600"/>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sup>
                      </m:sSubSup>
                      <m:d>
                        <m:dPr>
                          <m:ctrlPr>
                            <a:rPr lang="en-US" sz="1600" b="0" i="1" smtClean="0">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sSubSup>
                          <m:r>
                            <a:rPr lang="en-US" sz="1600" b="0" i="1" smtClean="0">
                              <a:latin typeface="Cambria Math" panose="02040503050406030204" pitchFamily="18" charset="0"/>
                            </a:rPr>
                            <m:t>−1</m:t>
                          </m:r>
                        </m:e>
                      </m:d>
                      <m:r>
                        <a:rPr lang="en-US" sz="1600" i="1">
                          <a:latin typeface="Cambria Math" panose="02040503050406030204" pitchFamily="18" charset="0"/>
                        </a:rPr>
                        <m:t>&gt;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sup>
                      </m:sSubSup>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sSubSup>
                          <m:r>
                            <a:rPr lang="en-US" sz="1600" i="1">
                              <a:latin typeface="Cambria Math" panose="02040503050406030204" pitchFamily="18" charset="0"/>
                            </a:rPr>
                            <m:t>−1</m:t>
                          </m:r>
                        </m:e>
                      </m:d>
                    </m:oMath>
                  </m:oMathPara>
                </a14:m>
                <a:endParaRPr lang="en-US" sz="1600" dirty="0"/>
              </a:p>
              <a:p>
                <a:pPr marL="127000" lvl="0">
                  <a:buClr>
                    <a:srgbClr val="9900FF"/>
                  </a:buClr>
                  <a:buSzPts val="1600"/>
                </a:pPr>
                <a:r>
                  <a:rPr lang="en-US" sz="1600" dirty="0"/>
                  <a:t> which follows from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sSubSup>
                    <m:r>
                      <a:rPr lang="en-US" sz="1600" b="0" i="1" smtClean="0">
                        <a:latin typeface="Cambria Math" panose="02040503050406030204" pitchFamily="18" charset="0"/>
                      </a:rPr>
                      <m:t>&gt;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sSubSup>
                    <m:r>
                      <a:rPr lang="en-US" sz="1600" b="0" i="1" smtClean="0">
                        <a:latin typeface="Cambria Math" panose="02040503050406030204" pitchFamily="18" charset="0"/>
                      </a:rPr>
                      <m:t> </m:t>
                    </m:r>
                  </m:oMath>
                </a14:m>
                <a:r>
                  <a:rPr lang="en-US" sz="1600" dirty="0"/>
                  <a:t>(that this pair is not in sorted order) and that all terms in the expression are positive (since the rates themselves are greater than 1). Distributing, we have </a:t>
                </a:r>
              </a:p>
              <a:p>
                <a:pPr marL="127000" lvl="0">
                  <a:buClr>
                    <a:srgbClr val="9900FF"/>
                  </a:buClr>
                  <a:buSzPts val="1600"/>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r>
                            <a:rPr lang="en-US" sz="1600" b="0" i="1" smtClean="0">
                              <a:latin typeface="Cambria Math" panose="02040503050406030204" pitchFamily="18" charset="0"/>
                            </a:rPr>
                            <m:t>+1</m:t>
                          </m:r>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sup>
                      </m:sSubSup>
                      <m:r>
                        <a:rPr lang="en-US" sz="1600" i="1">
                          <a:latin typeface="Cambria Math" panose="02040503050406030204" pitchFamily="18" charset="0"/>
                        </a:rPr>
                        <m:t>&gt;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r>
                            <a:rPr lang="en-US" sz="1600" i="1">
                              <a:latin typeface="Cambria Math" panose="02040503050406030204" pitchFamily="18" charset="0"/>
                            </a:rPr>
                            <m:t>+1</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sup>
                      </m:sSubSup>
                    </m:oMath>
                  </m:oMathPara>
                </a14:m>
                <a:endParaRPr lang="en-US" sz="1600" dirty="0"/>
              </a:p>
              <a:p>
                <a:pPr marL="127000" lvl="0">
                  <a:buClr>
                    <a:srgbClr val="9900FF"/>
                  </a:buClr>
                  <a:buSzPts val="1600"/>
                </a:pPr>
                <a:r>
                  <a:rPr lang="en-US" sz="1600" dirty="0"/>
                  <a:t>Rearranging, so everything is positive we have </a:t>
                </a:r>
              </a:p>
              <a:p>
                <a:pPr marL="127000" lvl="0">
                  <a:buClr>
                    <a:srgbClr val="9900FF"/>
                  </a:buClr>
                  <a:buSzPts val="1600"/>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r>
                            <a:rPr lang="en-US" sz="1600" i="1">
                              <a:latin typeface="Cambria Math" panose="02040503050406030204" pitchFamily="18" charset="0"/>
                            </a:rPr>
                            <m:t>+1</m:t>
                          </m:r>
                        </m:sup>
                      </m:sSubSup>
                      <m:r>
                        <a:rPr lang="en-US" sz="1600" b="0" i="1" smtClean="0">
                          <a:latin typeface="Cambria Math" panose="02040503050406030204" pitchFamily="18" charset="0"/>
                        </a:rPr>
                        <m:t>+</m:t>
                      </m:r>
                      <m:sSubSup>
                        <m:sSubSupPr>
                          <m:ctrlPr>
                            <a:rPr lang="en-US" sz="1600" i="1" smtClean="0">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sup>
                      </m:sSubSup>
                      <m:r>
                        <a:rPr lang="en-US" sz="1600" i="1">
                          <a:latin typeface="Cambria Math" panose="02040503050406030204" pitchFamily="18" charset="0"/>
                        </a:rPr>
                        <m:t>&gt;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r>
                            <a:rPr lang="en-US" sz="1600" i="1">
                              <a:latin typeface="Cambria Math" panose="02040503050406030204" pitchFamily="18" charset="0"/>
                            </a:rPr>
                            <m:t>+1</m:t>
                          </m:r>
                        </m:sub>
                        <m:sup>
                          <m:r>
                            <a:rPr lang="en-US" sz="1600" i="1">
                              <a:latin typeface="Cambria Math" panose="02040503050406030204" pitchFamily="18" charset="0"/>
                            </a:rPr>
                            <m:t>𝑗</m:t>
                          </m:r>
                          <m:r>
                            <a:rPr lang="en-US" sz="1600" i="1">
                              <a:latin typeface="Cambria Math" panose="02040503050406030204" pitchFamily="18" charset="0"/>
                            </a:rPr>
                            <m:t>+1</m:t>
                          </m:r>
                        </m:sup>
                      </m:sSubSup>
                      <m:r>
                        <a:rPr lang="en-US" sz="1600" b="0" i="1" smtClean="0">
                          <a:latin typeface="Cambria Math" panose="02040503050406030204" pitchFamily="18" charset="0"/>
                        </a:rPr>
                        <m:t>+</m:t>
                      </m:r>
                      <m:sSubSup>
                        <m:sSubSupPr>
                          <m:ctrlPr>
                            <a:rPr lang="en-US" sz="1600" i="1">
                              <a:latin typeface="Cambria Math" panose="02040503050406030204" pitchFamily="18" charset="0"/>
                            </a:rPr>
                          </m:ctrlPr>
                        </m:sSubSupPr>
                        <m:e>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sup>
                      </m:sSubSup>
                    </m:oMath>
                  </m:oMathPara>
                </a14:m>
                <a:endParaRPr lang="en-US" sz="1600" dirty="0"/>
              </a:p>
              <a:p>
                <a:pPr marL="127000" lvl="0">
                  <a:buClr>
                    <a:srgbClr val="9900FF"/>
                  </a:buClr>
                  <a:buSzPts val="1600"/>
                </a:pPr>
                <a:r>
                  <a:rPr lang="en-US" sz="1600" dirty="0"/>
                  <a:t>Multiplying by c and reordering the terms, we have </a:t>
                </a:r>
              </a:p>
              <a:p>
                <a:pPr marL="127000" lvl="0">
                  <a:buClr>
                    <a:srgbClr val="9900FF"/>
                  </a:buClr>
                  <a:buSzPts val="1600"/>
                </a:pPr>
                <a14:m>
                  <m:oMathPara xmlns:m="http://schemas.openxmlformats.org/officeDocument/2006/math">
                    <m:oMathParaPr>
                      <m:jc m:val="centerGroup"/>
                    </m:oMathParaPr>
                    <m:oMath xmlns:m="http://schemas.openxmlformats.org/officeDocument/2006/math">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𝑐</m:t>
                          </m:r>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𝑐</m:t>
                          </m:r>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r>
                            <a:rPr lang="en-US" sz="1600" b="0" i="1" smtClean="0">
                              <a:latin typeface="Cambria Math" panose="02040503050406030204" pitchFamily="18" charset="0"/>
                            </a:rPr>
                            <m:t>+1</m:t>
                          </m:r>
                        </m:sup>
                      </m:sSubSup>
                      <m:r>
                        <a:rPr lang="en-US" sz="1600" i="1">
                          <a:latin typeface="Cambria Math" panose="02040503050406030204" pitchFamily="18" charset="0"/>
                        </a:rPr>
                        <m:t>&gt;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𝑐</m:t>
                          </m:r>
                          <m:r>
                            <a:rPr lang="en-US" sz="1600" i="1">
                              <a:latin typeface="Cambria Math" panose="02040503050406030204" pitchFamily="18" charset="0"/>
                            </a:rPr>
                            <m:t>𝑟</m:t>
                          </m:r>
                        </m:e>
                        <m:sub>
                          <m:r>
                            <a:rPr lang="en-US" sz="1600" i="1">
                              <a:latin typeface="Cambria Math" panose="02040503050406030204" pitchFamily="18" charset="0"/>
                            </a:rPr>
                            <m:t>𝑗</m:t>
                          </m:r>
                        </m:sub>
                        <m:sup>
                          <m:r>
                            <a:rPr lang="en-US" sz="1600" i="1">
                              <a:latin typeface="Cambria Math" panose="02040503050406030204" pitchFamily="18" charset="0"/>
                            </a:rPr>
                            <m:t>𝑗</m:t>
                          </m:r>
                        </m:sup>
                      </m:sSubSup>
                      <m:r>
                        <a:rPr lang="en-US" sz="1600" i="1">
                          <a:latin typeface="Cambria Math" panose="02040503050406030204" pitchFamily="18" charset="0"/>
                        </a:rPr>
                        <m:t>+</m:t>
                      </m:r>
                      <m:sSubSup>
                        <m:sSubSupPr>
                          <m:ctrlPr>
                            <a:rPr lang="en-US" sz="1600" i="1">
                              <a:latin typeface="Cambria Math" panose="02040503050406030204" pitchFamily="18" charset="0"/>
                            </a:rPr>
                          </m:ctrlPr>
                        </m:sSubSupPr>
                        <m:e>
                          <m:r>
                            <a:rPr lang="en-US" sz="1600" b="0" i="1" smtClean="0">
                              <a:latin typeface="Cambria Math" panose="02040503050406030204" pitchFamily="18" charset="0"/>
                            </a:rPr>
                            <m:t>𝑐</m:t>
                          </m:r>
                          <m:r>
                            <a:rPr lang="en-US" sz="1600" i="1">
                              <a:latin typeface="Cambria Math" panose="02040503050406030204" pitchFamily="18" charset="0"/>
                            </a:rPr>
                            <m:t>𝑟</m:t>
                          </m:r>
                        </m:e>
                        <m:sub>
                          <m:r>
                            <a:rPr lang="en-US" sz="1600" i="1">
                              <a:latin typeface="Cambria Math" panose="02040503050406030204" pitchFamily="18" charset="0"/>
                            </a:rPr>
                            <m:t>𝑗</m:t>
                          </m:r>
                          <m:r>
                            <a:rPr lang="en-US" sz="1600" b="0" i="1" smtClean="0">
                              <a:latin typeface="Cambria Math" panose="02040503050406030204" pitchFamily="18" charset="0"/>
                            </a:rPr>
                            <m:t>+1</m:t>
                          </m:r>
                        </m:sub>
                        <m:sup>
                          <m:r>
                            <a:rPr lang="en-US" sz="1600" i="1">
                              <a:latin typeface="Cambria Math" panose="02040503050406030204" pitchFamily="18" charset="0"/>
                            </a:rPr>
                            <m:t>𝑗</m:t>
                          </m:r>
                          <m:r>
                            <a:rPr lang="en-US" sz="1600" b="0" i="1" smtClean="0">
                              <a:latin typeface="Cambria Math" panose="02040503050406030204" pitchFamily="18" charset="0"/>
                            </a:rPr>
                            <m:t>+1</m:t>
                          </m:r>
                        </m:sup>
                      </m:sSubSup>
                    </m:oMath>
                  </m:oMathPara>
                </a14:m>
                <a:endParaRPr lang="en-US" sz="1600" dirty="0"/>
              </a:p>
              <a:p>
                <a:pPr marL="127000" lvl="0">
                  <a:buClr>
                    <a:srgbClr val="9900FF"/>
                  </a:buClr>
                  <a:buSzPts val="1600"/>
                </a:pPr>
                <a:r>
                  <a:rPr lang="en-US" sz="1600" dirty="0"/>
                  <a:t>as desired. We thus have that swapping will produce a better ordering than OPT, a contradiction</a:t>
                </a:r>
                <a:endParaRPr lang="en-US" sz="1050" dirty="0">
                  <a:solidFill>
                    <a:schemeClr val="accent1"/>
                  </a:solidFill>
                  <a:latin typeface="Source Sans Pro"/>
                  <a:ea typeface="Source Sans Pro"/>
                  <a:cs typeface="Source Sans Pro"/>
                  <a:sym typeface="Source Sans Pro"/>
                </a:endParaRPr>
              </a:p>
            </p:txBody>
          </p:sp>
        </mc:Choice>
        <mc:Fallback xmlns="">
          <p:sp>
            <p:nvSpPr>
              <p:cNvPr id="5" name="Google Shape;160;p35">
                <a:extLst>
                  <a:ext uri="{FF2B5EF4-FFF2-40B4-BE49-F238E27FC236}">
                    <a16:creationId xmlns:a16="http://schemas.microsoft.com/office/drawing/2014/main" id="{09B3DFC6-A391-F452-B4B6-374A10D45197}"/>
                  </a:ext>
                </a:extLst>
              </p:cNvPr>
              <p:cNvSpPr txBox="1">
                <a:spLocks noRot="1" noChangeAspect="1" noMove="1" noResize="1" noEditPoints="1" noAdjustHandles="1" noChangeArrowheads="1" noChangeShapeType="1" noTextEdit="1"/>
              </p:cNvSpPr>
              <p:nvPr/>
            </p:nvSpPr>
            <p:spPr>
              <a:xfrm>
                <a:off x="194311" y="1068425"/>
                <a:ext cx="8002576" cy="3585438"/>
              </a:xfrm>
              <a:prstGeom prst="rect">
                <a:avLst/>
              </a:prstGeom>
              <a:blipFill>
                <a:blip r:embed="rId3"/>
                <a:stretch>
                  <a:fillRect r="-609"/>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6743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1BDF7-15CF-0476-5978-8298A5D40498}"/>
              </a:ext>
            </a:extLst>
          </p:cNvPr>
          <p:cNvSpPr>
            <a:spLocks noGrp="1"/>
          </p:cNvSpPr>
          <p:nvPr>
            <p:ph type="title"/>
          </p:nvPr>
        </p:nvSpPr>
        <p:spPr/>
        <p:txBody>
          <a:bodyPr>
            <a:normAutofit fontScale="90000"/>
          </a:bodyPr>
          <a:lstStyle/>
          <a:p>
            <a:r>
              <a:rPr lang="en-US" dirty="0"/>
              <a:t>3.7. Optimize and Analyze the Run Time</a:t>
            </a:r>
          </a:p>
        </p:txBody>
      </p:sp>
    </p:spTree>
    <p:extLst>
      <p:ext uri="{BB962C8B-B14F-4D97-AF65-F5344CB8AC3E}">
        <p14:creationId xmlns:p14="http://schemas.microsoft.com/office/powerpoint/2010/main" val="542072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3.7 – Art </a:t>
            </a:r>
            <a:r>
              <a:rPr lang="en-US" dirty="0" err="1"/>
              <a:t>Comissions</a:t>
            </a:r>
            <a:endParaRPr lang="en-US" dirty="0"/>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Tree>
    <p:extLst>
      <p:ext uri="{BB962C8B-B14F-4D97-AF65-F5344CB8AC3E}">
        <p14:creationId xmlns:p14="http://schemas.microsoft.com/office/powerpoint/2010/main" val="3146563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3.7 – Another Greedy Algorithm</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1068425"/>
            <a:ext cx="8520600" cy="3500450"/>
          </a:xfrm>
        </p:spPr>
        <p:txBody>
          <a:bodyPr>
            <a:normAutofit/>
          </a:bodyPr>
          <a:lstStyle/>
          <a:p>
            <a:pPr marL="114300" indent="0">
              <a:buNone/>
            </a:pPr>
            <a:r>
              <a:rPr lang="en-US" sz="1600" dirty="0"/>
              <a:t>Write the big-O of your code and justify the running time with a few sentences. </a:t>
            </a:r>
          </a:p>
        </p:txBody>
      </p:sp>
      <p:sp>
        <p:nvSpPr>
          <p:cNvPr id="4" name="Google Shape;160;p35">
            <a:extLst>
              <a:ext uri="{FF2B5EF4-FFF2-40B4-BE49-F238E27FC236}">
                <a16:creationId xmlns:a16="http://schemas.microsoft.com/office/drawing/2014/main" id="{2B6FCDD5-6ED1-E694-7C6C-326912403422}"/>
              </a:ext>
            </a:extLst>
          </p:cNvPr>
          <p:cNvSpPr txBox="1"/>
          <p:nvPr/>
        </p:nvSpPr>
        <p:spPr>
          <a:xfrm>
            <a:off x="311700" y="1589010"/>
            <a:ext cx="8603700" cy="430857"/>
          </a:xfrm>
          <a:prstGeom prst="rect">
            <a:avLst/>
          </a:prstGeom>
          <a:noFill/>
          <a:ln>
            <a:noFill/>
          </a:ln>
        </p:spPr>
        <p:txBody>
          <a:bodyPr spcFirstLastPara="1" wrap="square" lIns="91425" tIns="91425" rIns="91425" bIns="91425" anchor="t" anchorCtr="0">
            <a:spAutoFit/>
          </a:bodyPr>
          <a:lstStyle/>
          <a:p>
            <a:pPr marL="127000" lvl="0">
              <a:buClr>
                <a:srgbClr val="9900FF"/>
              </a:buClr>
              <a:buSzPts val="1600"/>
            </a:pPr>
            <a:r>
              <a:rPr lang="en-US" sz="1600" dirty="0">
                <a:solidFill>
                  <a:schemeClr val="accent1"/>
                </a:solidFill>
              </a:rPr>
              <a:t>The entire algorithm is a sort, which runs in O(</a:t>
            </a:r>
            <a:r>
              <a:rPr lang="en-US" sz="1600" dirty="0" err="1">
                <a:solidFill>
                  <a:schemeClr val="accent1"/>
                </a:solidFill>
              </a:rPr>
              <a:t>nlog</a:t>
            </a:r>
            <a:r>
              <a:rPr lang="en-US" sz="1600" dirty="0">
                <a:solidFill>
                  <a:schemeClr val="accent1"/>
                </a:solidFill>
              </a:rPr>
              <a:t>(n)) time.</a:t>
            </a:r>
            <a:endParaRPr lang="en-US" sz="1600" dirty="0">
              <a:solidFill>
                <a:schemeClr val="accent1"/>
              </a:solidFill>
              <a:latin typeface="Source Sans Pro"/>
              <a:ea typeface="Source Sans Pro"/>
              <a:cs typeface="Source Sans Pro"/>
              <a:sym typeface="Source Sans Pro"/>
            </a:endParaRPr>
          </a:p>
        </p:txBody>
      </p:sp>
    </p:spTree>
    <p:extLst>
      <p:ext uri="{BB962C8B-B14F-4D97-AF65-F5344CB8AC3E}">
        <p14:creationId xmlns:p14="http://schemas.microsoft.com/office/powerpoint/2010/main" val="407383062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6EA-1B42-06FD-715A-3BA7E2EB4F3A}"/>
              </a:ext>
            </a:extLst>
          </p:cNvPr>
          <p:cNvSpPr>
            <a:spLocks noGrp="1"/>
          </p:cNvSpPr>
          <p:nvPr>
            <p:ph type="title"/>
          </p:nvPr>
        </p:nvSpPr>
        <p:spPr/>
        <p:txBody>
          <a:bodyPr/>
          <a:lstStyle/>
          <a:p>
            <a:r>
              <a:rPr lang="en-US" dirty="0"/>
              <a:t>That’s All, Folks!</a:t>
            </a:r>
          </a:p>
        </p:txBody>
      </p:sp>
      <p:sp>
        <p:nvSpPr>
          <p:cNvPr id="3" name="Subtitle 2">
            <a:extLst>
              <a:ext uri="{FF2B5EF4-FFF2-40B4-BE49-F238E27FC236}">
                <a16:creationId xmlns:a16="http://schemas.microsoft.com/office/drawing/2014/main" id="{A9F2599B-EB0D-9A39-C0EB-4705F2350AED}"/>
              </a:ext>
            </a:extLst>
          </p:cNvPr>
          <p:cNvSpPr>
            <a:spLocks noGrp="1"/>
          </p:cNvSpPr>
          <p:nvPr>
            <p:ph type="subTitle" idx="1"/>
          </p:nvPr>
        </p:nvSpPr>
        <p:spPr/>
        <p:txBody>
          <a:bodyPr/>
          <a:lstStyle/>
          <a:p>
            <a:r>
              <a:rPr lang="en-US" dirty="0"/>
              <a:t>Thanks for coming to section this week!</a:t>
            </a:r>
          </a:p>
          <a:p>
            <a:r>
              <a:rPr lang="en-US" dirty="0"/>
              <a:t>Any questions?</a:t>
            </a:r>
          </a:p>
          <a:p>
            <a:endParaRPr lang="en-US" dirty="0"/>
          </a:p>
        </p:txBody>
      </p:sp>
    </p:spTree>
    <p:extLst>
      <p:ext uri="{BB962C8B-B14F-4D97-AF65-F5344CB8AC3E}">
        <p14:creationId xmlns:p14="http://schemas.microsoft.com/office/powerpoint/2010/main" val="4255309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AD5D-74B1-F015-52C7-15890FB09A2C}"/>
              </a:ext>
            </a:extLst>
          </p:cNvPr>
          <p:cNvSpPr>
            <a:spLocks noGrp="1"/>
          </p:cNvSpPr>
          <p:nvPr>
            <p:ph type="title"/>
          </p:nvPr>
        </p:nvSpPr>
        <p:spPr/>
        <p:txBody>
          <a:bodyPr>
            <a:normAutofit fontScale="90000"/>
          </a:bodyPr>
          <a:lstStyle/>
          <a:p>
            <a:r>
              <a:rPr lang="en-US" dirty="0"/>
              <a:t>Ask Yourself some Questions:</a:t>
            </a:r>
          </a:p>
        </p:txBody>
      </p:sp>
      <p:sp>
        <p:nvSpPr>
          <p:cNvPr id="3" name="Text Placeholder 2">
            <a:extLst>
              <a:ext uri="{FF2B5EF4-FFF2-40B4-BE49-F238E27FC236}">
                <a16:creationId xmlns:a16="http://schemas.microsoft.com/office/drawing/2014/main" id="{E47B7597-98B9-8B54-D390-A26CBCB4B5E5}"/>
              </a:ext>
            </a:extLst>
          </p:cNvPr>
          <p:cNvSpPr>
            <a:spLocks noGrp="1"/>
          </p:cNvSpPr>
          <p:nvPr>
            <p:ph type="body" idx="1"/>
          </p:nvPr>
        </p:nvSpPr>
        <p:spPr>
          <a:xfrm>
            <a:off x="311700" y="1068425"/>
            <a:ext cx="8520600" cy="3500450"/>
          </a:xfrm>
        </p:spPr>
        <p:txBody>
          <a:bodyPr/>
          <a:lstStyle/>
          <a:p>
            <a:r>
              <a:rPr lang="en-US" dirty="0"/>
              <a:t>Are there any </a:t>
            </a:r>
            <a:r>
              <a:rPr lang="en-US" b="1" dirty="0">
                <a:solidFill>
                  <a:schemeClr val="bg2"/>
                </a:solidFill>
              </a:rPr>
              <a:t>technical terms</a:t>
            </a:r>
            <a:r>
              <a:rPr lang="en-US" dirty="0"/>
              <a:t> in the problem you don’t understand? </a:t>
            </a:r>
            <a:br>
              <a:rPr lang="en-US" dirty="0"/>
            </a:br>
            <a:endParaRPr lang="en-US" dirty="0"/>
          </a:p>
          <a:p>
            <a:r>
              <a:rPr lang="en-US" dirty="0"/>
              <a:t>What is the </a:t>
            </a:r>
            <a:r>
              <a:rPr lang="en-US" b="1" dirty="0">
                <a:solidFill>
                  <a:schemeClr val="bg2"/>
                </a:solidFill>
              </a:rPr>
              <a:t>input type</a:t>
            </a:r>
            <a:r>
              <a:rPr lang="en-US" dirty="0"/>
              <a:t>? (Array? Graph? Integer? Something else?) </a:t>
            </a:r>
            <a:br>
              <a:rPr lang="en-US" dirty="0"/>
            </a:br>
            <a:endParaRPr lang="en-US" dirty="0"/>
          </a:p>
          <a:p>
            <a:r>
              <a:rPr lang="en-US" dirty="0"/>
              <a:t>What is your </a:t>
            </a:r>
            <a:r>
              <a:rPr lang="en-US" b="1" dirty="0">
                <a:solidFill>
                  <a:schemeClr val="bg2"/>
                </a:solidFill>
              </a:rPr>
              <a:t>return type</a:t>
            </a:r>
            <a:r>
              <a:rPr lang="en-US" dirty="0"/>
              <a:t>? (Integer? List?) </a:t>
            </a:r>
            <a:br>
              <a:rPr lang="en-US" dirty="0"/>
            </a:br>
            <a:endParaRPr lang="en-US" dirty="0"/>
          </a:p>
          <a:p>
            <a:r>
              <a:rPr lang="en-US" dirty="0"/>
              <a:t>Are there any words that look like normal words, but are </a:t>
            </a:r>
            <a:r>
              <a:rPr lang="en-US" b="1" dirty="0">
                <a:solidFill>
                  <a:schemeClr val="bg2"/>
                </a:solidFill>
              </a:rPr>
              <a:t>secretly technical terms </a:t>
            </a:r>
            <a:r>
              <a:rPr lang="en-US" dirty="0"/>
              <a:t>(like “subsequence” or “list”)? These words sometimes subtly add restrictions to the problem and can be easily missed.</a:t>
            </a:r>
          </a:p>
        </p:txBody>
      </p:sp>
    </p:spTree>
    <p:extLst>
      <p:ext uri="{BB962C8B-B14F-4D97-AF65-F5344CB8AC3E}">
        <p14:creationId xmlns:p14="http://schemas.microsoft.com/office/powerpoint/2010/main" val="503375607"/>
      </p:ext>
    </p:extLst>
  </p:cSld>
  <p:clrMapOvr>
    <a:masterClrMapping/>
  </p:clrMapOvr>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9997</TotalTime>
  <Words>7114</Words>
  <Application>Microsoft Macintosh PowerPoint</Application>
  <PresentationFormat>On-screen Show (16:9)</PresentationFormat>
  <Paragraphs>482</Paragraphs>
  <Slides>86</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86</vt:i4>
      </vt:variant>
    </vt:vector>
  </HeadingPairs>
  <TitlesOfParts>
    <vt:vector size="94" baseType="lpstr">
      <vt:lpstr>Source Code Pro</vt:lpstr>
      <vt:lpstr>Raleway</vt:lpstr>
      <vt:lpstr>Cambria Math</vt:lpstr>
      <vt:lpstr>Source Sans Pro</vt:lpstr>
      <vt:lpstr>Quattrocento Sans</vt:lpstr>
      <vt:lpstr>Courier New</vt:lpstr>
      <vt:lpstr>Arial</vt:lpstr>
      <vt:lpstr>uw-slides</vt:lpstr>
      <vt:lpstr>CSE 421 Section 3</vt:lpstr>
      <vt:lpstr>Administrivia</vt:lpstr>
      <vt:lpstr>Announcements &amp; Reminders</vt:lpstr>
      <vt:lpstr>How to Approach Writing an Algorithm</vt:lpstr>
      <vt:lpstr>Writing an Algorithm</vt:lpstr>
      <vt:lpstr>The Strategy</vt:lpstr>
      <vt:lpstr>1.1. Read and Understand the Problem</vt:lpstr>
      <vt:lpstr>No really, we mean it!</vt:lpstr>
      <vt:lpstr>Ask Yourself some Questions:</vt:lpstr>
      <vt:lpstr>Problem 1 – Line Covering</vt:lpstr>
      <vt:lpstr>Problem 1.1 – Line Covering</vt:lpstr>
      <vt:lpstr>Problem 1.1 – Line Covering</vt:lpstr>
      <vt:lpstr>Problem 1.1 – Line Covering</vt:lpstr>
      <vt:lpstr>Problem 1.1 – Line Covering</vt:lpstr>
      <vt:lpstr>Problem 1.1 – Line Covering</vt:lpstr>
      <vt:lpstr>1.2. Generate Examples</vt:lpstr>
      <vt:lpstr>Examples Help us Understand!</vt:lpstr>
      <vt:lpstr>Problem 1.2 – Line Covering</vt:lpstr>
      <vt:lpstr>Problem 1.2 – Line Covering</vt:lpstr>
      <vt:lpstr>1.3. Come Up with a Baseline</vt:lpstr>
      <vt:lpstr>Inefficient but Effective First Attempt</vt:lpstr>
      <vt:lpstr>1.4. Brainstorm and Analyze  Possible Algorithms</vt:lpstr>
      <vt:lpstr>Think about Algorithm Possibilities</vt:lpstr>
      <vt:lpstr>Remember: Your First Guess Might Not Be Right!</vt:lpstr>
      <vt:lpstr>Problem 1.4 – Line Covering</vt:lpstr>
      <vt:lpstr>Problem 1.4 – Line Covering</vt:lpstr>
      <vt:lpstr>Try your Algorithm Ideas on your Examples</vt:lpstr>
      <vt:lpstr>Problem 1.4 – Line Covering</vt:lpstr>
      <vt:lpstr>1.5. Write an Algorithm</vt:lpstr>
      <vt:lpstr>Write That Pseudocode!</vt:lpstr>
      <vt:lpstr>Problem 1.5 – Line Covering</vt:lpstr>
      <vt:lpstr>1.6. Show Your Algorithm is Correct</vt:lpstr>
      <vt:lpstr>Writing the Algo isn’t Enough…  We Need to Prove that it Works!</vt:lpstr>
      <vt:lpstr>Problem 1.6 – Line Covering</vt:lpstr>
      <vt:lpstr>Problem 1.6 – Line Covering</vt:lpstr>
      <vt:lpstr>Problem 1.6 – Line Covering</vt:lpstr>
      <vt:lpstr>1.7. Optimize and Analyze the Run Time</vt:lpstr>
      <vt:lpstr>Just Like Back in 332…</vt:lpstr>
      <vt:lpstr>Problem 1.7 – Line Covering</vt:lpstr>
      <vt:lpstr>Problem 1.7 – Line Covering</vt:lpstr>
      <vt:lpstr>2.1. Read and Understand the Problem</vt:lpstr>
      <vt:lpstr>Problem 2 – Another Greedy Algorithm</vt:lpstr>
      <vt:lpstr>Problem 2.1 – Another Greedy Algorithm</vt:lpstr>
      <vt:lpstr>Problem 2.1 – Another Greedy Algorithm</vt:lpstr>
      <vt:lpstr>2.2. Generate Examples</vt:lpstr>
      <vt:lpstr>Problem 2.2 – Another Greedy Algorithm</vt:lpstr>
      <vt:lpstr>2.3. Come Up with a Baseline</vt:lpstr>
      <vt:lpstr>Inefficient but Effective First Attempt</vt:lpstr>
      <vt:lpstr>Problem 2.3 – Another Greedy Algorithm</vt:lpstr>
      <vt:lpstr>2.4. Brainstorm and Analyze  Possible Algorithms</vt:lpstr>
      <vt:lpstr>Problem 2.4 – Another Greedy Algorithm</vt:lpstr>
      <vt:lpstr>Problem 2.4 – Another Greedy Algorithm</vt:lpstr>
      <vt:lpstr>2.5. Write an Algorithm</vt:lpstr>
      <vt:lpstr>Write That Pseudocode!</vt:lpstr>
      <vt:lpstr>Problem 2.5 – Another Greedy Algorithm</vt:lpstr>
      <vt:lpstr>2.6. Show Your Algorithm is Correct</vt:lpstr>
      <vt:lpstr>Problem 2.6 – Another Greedy Algorithm</vt:lpstr>
      <vt:lpstr>Problem 2.6 – Another Greedy Algorithm</vt:lpstr>
      <vt:lpstr>Problem 2.6 – Another Greedy Algorithm</vt:lpstr>
      <vt:lpstr>2.7. Optimize and Analyze the Run Time</vt:lpstr>
      <vt:lpstr>Problem 2.7 – Another Greedy Algorithm</vt:lpstr>
      <vt:lpstr>Problem 2.7 – Another Greedy Algorithm</vt:lpstr>
      <vt:lpstr>3.1. Read and Understand the Problem</vt:lpstr>
      <vt:lpstr>Problem 3 – Art Comissions</vt:lpstr>
      <vt:lpstr>Problem 2.1 – Another Greedy Algorithm</vt:lpstr>
      <vt:lpstr>Problem 3.1 – Art Comissions</vt:lpstr>
      <vt:lpstr>3.2. Generate Examples</vt:lpstr>
      <vt:lpstr>Problem 3.2 – Art Comissions</vt:lpstr>
      <vt:lpstr>Problem 3.2 – Art Comissions</vt:lpstr>
      <vt:lpstr>3.3. Come Up with a Baseline</vt:lpstr>
      <vt:lpstr>Inefficient but Effective First Attempt</vt:lpstr>
      <vt:lpstr>Problem 3.3 – Art Comissions</vt:lpstr>
      <vt:lpstr>3.4. Brainstorm and Analyze  Possible Algorithms</vt:lpstr>
      <vt:lpstr>Problem 3.4 – Art Comissions</vt:lpstr>
      <vt:lpstr>Problem 3.4 – Art Comissions</vt:lpstr>
      <vt:lpstr>3.5. Write an Algorithm</vt:lpstr>
      <vt:lpstr>Write That Pseudocode!</vt:lpstr>
      <vt:lpstr>Problem 3.5 – Art Comissions</vt:lpstr>
      <vt:lpstr>3.6. Show Your Algorithm is Correct</vt:lpstr>
      <vt:lpstr>Problem 3.6 – Art Comissions</vt:lpstr>
      <vt:lpstr>Problem 3.6 – Art Comissions</vt:lpstr>
      <vt:lpstr>Problem 3.6 – Art Comissions</vt:lpstr>
      <vt:lpstr>3.7. Optimize and Analyze the Run Time</vt:lpstr>
      <vt:lpstr>Problem 3.7 – Art Comissions</vt:lpstr>
      <vt:lpstr>Problem 3.7 – Another Greedy Algorithm</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cp:lastModifiedBy>Zhaoyang Tian</cp:lastModifiedBy>
  <cp:revision>9</cp:revision>
  <cp:lastPrinted>2023-10-08T19:58:02Z</cp:lastPrinted>
  <dcterms:modified xsi:type="dcterms:W3CDTF">2024-01-18T18:41:00Z</dcterms:modified>
</cp:coreProperties>
</file>