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56" r:id="rId2"/>
    <p:sldId id="584" r:id="rId3"/>
    <p:sldId id="552" r:id="rId4"/>
    <p:sldId id="568" r:id="rId5"/>
    <p:sldId id="569" r:id="rId6"/>
    <p:sldId id="586" r:id="rId7"/>
    <p:sldId id="585" r:id="rId8"/>
    <p:sldId id="587" r:id="rId9"/>
    <p:sldId id="588" r:id="rId10"/>
    <p:sldId id="570" r:id="rId11"/>
    <p:sldId id="571" r:id="rId12"/>
    <p:sldId id="572" r:id="rId13"/>
    <p:sldId id="573" r:id="rId14"/>
    <p:sldId id="574" r:id="rId15"/>
    <p:sldId id="575" r:id="rId16"/>
    <p:sldId id="576" r:id="rId17"/>
    <p:sldId id="577" r:id="rId18"/>
    <p:sldId id="579" r:id="rId19"/>
    <p:sldId id="580" r:id="rId20"/>
    <p:sldId id="581" r:id="rId21"/>
    <p:sldId id="582" r:id="rId22"/>
    <p:sldId id="583" r:id="rId23"/>
  </p:sldIdLst>
  <p:sldSz cx="9144000" cy="6858000" type="screen4x3"/>
  <p:notesSz cx="7315200" cy="96012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66"/>
    <a:srgbClr val="379B43"/>
    <a:srgbClr val="D0D1CD"/>
    <a:srgbClr val="66FF66"/>
    <a:srgbClr val="CC9900"/>
    <a:srgbClr val="FFFF99"/>
    <a:srgbClr val="CC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90" d="100"/>
          <a:sy n="90" d="100"/>
        </p:scale>
        <p:origin x="103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6ECA6354-4166-4290-A9B7-E69EA2EBED7D}"/>
    <pc:docChg chg="modSld">
      <pc:chgData name="Richard Anderson" userId="4654cc452026b74c" providerId="LiveId" clId="{6ECA6354-4166-4290-A9B7-E69EA2EBED7D}" dt="2019-11-21T06:17:48.687" v="20" actId="20577"/>
      <pc:docMkLst>
        <pc:docMk/>
      </pc:docMkLst>
      <pc:sldChg chg="modSp">
        <pc:chgData name="Richard Anderson" userId="4654cc452026b74c" providerId="LiveId" clId="{6ECA6354-4166-4290-A9B7-E69EA2EBED7D}" dt="2019-11-21T06:17:48.687" v="20" actId="20577"/>
        <pc:sldMkLst>
          <pc:docMk/>
          <pc:sldMk cId="0" sldId="256"/>
        </pc:sldMkLst>
        <pc:spChg chg="mod">
          <ac:chgData name="Richard Anderson" userId="4654cc452026b74c" providerId="LiveId" clId="{6ECA6354-4166-4290-A9B7-E69EA2EBED7D}" dt="2019-11-21T06:17:48.687" v="20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22C2A6E4-9B5D-4FAD-9EFA-734601BF67FD}"/>
    <pc:docChg chg="custSel addSld delSld modSld sldOrd">
      <pc:chgData name="Richard Anderson" userId="4654cc452026b74c" providerId="LiveId" clId="{22C2A6E4-9B5D-4FAD-9EFA-734601BF67FD}" dt="2024-03-07T02:25:35.195" v="1372" actId="1076"/>
      <pc:docMkLst>
        <pc:docMk/>
      </pc:docMkLst>
      <pc:sldChg chg="modSp mod">
        <pc:chgData name="Richard Anderson" userId="4654cc452026b74c" providerId="LiveId" clId="{22C2A6E4-9B5D-4FAD-9EFA-734601BF67FD}" dt="2024-03-07T01:04:48.403" v="46" actId="20577"/>
        <pc:sldMkLst>
          <pc:docMk/>
          <pc:sldMk cId="0" sldId="256"/>
        </pc:sldMkLst>
        <pc:spChg chg="mod">
          <ac:chgData name="Richard Anderson" userId="4654cc452026b74c" providerId="LiveId" clId="{22C2A6E4-9B5D-4FAD-9EFA-734601BF67FD}" dt="2024-03-07T01:04:37.096" v="35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22C2A6E4-9B5D-4FAD-9EFA-734601BF67FD}" dt="2024-03-07T01:04:48.403" v="46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22C2A6E4-9B5D-4FAD-9EFA-734601BF67FD}" dt="2024-03-07T00:50:40.883" v="0" actId="2696"/>
        <pc:sldMkLst>
          <pc:docMk/>
          <pc:sldMk cId="1481828011" sldId="529"/>
        </pc:sldMkLst>
      </pc:sldChg>
      <pc:sldChg chg="del">
        <pc:chgData name="Richard Anderson" userId="4654cc452026b74c" providerId="LiveId" clId="{22C2A6E4-9B5D-4FAD-9EFA-734601BF67FD}" dt="2024-03-07T00:50:40.883" v="0" actId="2696"/>
        <pc:sldMkLst>
          <pc:docMk/>
          <pc:sldMk cId="3198021220" sldId="530"/>
        </pc:sldMkLst>
      </pc:sldChg>
      <pc:sldChg chg="del">
        <pc:chgData name="Richard Anderson" userId="4654cc452026b74c" providerId="LiveId" clId="{22C2A6E4-9B5D-4FAD-9EFA-734601BF67FD}" dt="2024-03-07T00:50:40.883" v="0" actId="2696"/>
        <pc:sldMkLst>
          <pc:docMk/>
          <pc:sldMk cId="8632534" sldId="558"/>
        </pc:sldMkLst>
      </pc:sldChg>
      <pc:sldChg chg="del">
        <pc:chgData name="Richard Anderson" userId="4654cc452026b74c" providerId="LiveId" clId="{22C2A6E4-9B5D-4FAD-9EFA-734601BF67FD}" dt="2024-03-07T00:50:40.883" v="0" actId="2696"/>
        <pc:sldMkLst>
          <pc:docMk/>
          <pc:sldMk cId="372840742" sldId="559"/>
        </pc:sldMkLst>
      </pc:sldChg>
      <pc:sldChg chg="del">
        <pc:chgData name="Richard Anderson" userId="4654cc452026b74c" providerId="LiveId" clId="{22C2A6E4-9B5D-4FAD-9EFA-734601BF67FD}" dt="2024-03-07T00:50:40.883" v="0" actId="2696"/>
        <pc:sldMkLst>
          <pc:docMk/>
          <pc:sldMk cId="641856040" sldId="560"/>
        </pc:sldMkLst>
      </pc:sldChg>
      <pc:sldChg chg="del">
        <pc:chgData name="Richard Anderson" userId="4654cc452026b74c" providerId="LiveId" clId="{22C2A6E4-9B5D-4FAD-9EFA-734601BF67FD}" dt="2024-03-07T00:50:40.883" v="0" actId="2696"/>
        <pc:sldMkLst>
          <pc:docMk/>
          <pc:sldMk cId="4171817647" sldId="561"/>
        </pc:sldMkLst>
      </pc:sldChg>
      <pc:sldChg chg="del">
        <pc:chgData name="Richard Anderson" userId="4654cc452026b74c" providerId="LiveId" clId="{22C2A6E4-9B5D-4FAD-9EFA-734601BF67FD}" dt="2024-03-07T00:50:40.883" v="0" actId="2696"/>
        <pc:sldMkLst>
          <pc:docMk/>
          <pc:sldMk cId="4250644536" sldId="562"/>
        </pc:sldMkLst>
      </pc:sldChg>
      <pc:sldChg chg="del">
        <pc:chgData name="Richard Anderson" userId="4654cc452026b74c" providerId="LiveId" clId="{22C2A6E4-9B5D-4FAD-9EFA-734601BF67FD}" dt="2024-03-07T00:50:40.883" v="0" actId="2696"/>
        <pc:sldMkLst>
          <pc:docMk/>
          <pc:sldMk cId="1951572255" sldId="565"/>
        </pc:sldMkLst>
      </pc:sldChg>
      <pc:sldChg chg="del">
        <pc:chgData name="Richard Anderson" userId="4654cc452026b74c" providerId="LiveId" clId="{22C2A6E4-9B5D-4FAD-9EFA-734601BF67FD}" dt="2024-03-07T00:50:40.883" v="0" actId="2696"/>
        <pc:sldMkLst>
          <pc:docMk/>
          <pc:sldMk cId="1564370286" sldId="566"/>
        </pc:sldMkLst>
      </pc:sldChg>
      <pc:sldChg chg="del">
        <pc:chgData name="Richard Anderson" userId="4654cc452026b74c" providerId="LiveId" clId="{22C2A6E4-9B5D-4FAD-9EFA-734601BF67FD}" dt="2024-03-07T00:50:40.883" v="0" actId="2696"/>
        <pc:sldMkLst>
          <pc:docMk/>
          <pc:sldMk cId="1521513573" sldId="567"/>
        </pc:sldMkLst>
      </pc:sldChg>
      <pc:sldChg chg="addSp delSp modSp">
        <pc:chgData name="Richard Anderson" userId="4654cc452026b74c" providerId="LiveId" clId="{22C2A6E4-9B5D-4FAD-9EFA-734601BF67FD}" dt="2024-03-07T02:23:05.868" v="1291" actId="21"/>
        <pc:sldMkLst>
          <pc:docMk/>
          <pc:sldMk cId="3250735443" sldId="568"/>
        </pc:sldMkLst>
        <pc:spChg chg="add del mod">
          <ac:chgData name="Richard Anderson" userId="4654cc452026b74c" providerId="LiveId" clId="{22C2A6E4-9B5D-4FAD-9EFA-734601BF67FD}" dt="2024-03-07T02:23:05.868" v="1291" actId="21"/>
          <ac:spMkLst>
            <pc:docMk/>
            <pc:sldMk cId="3250735443" sldId="568"/>
            <ac:spMk id="16" creationId="{2922D55E-F5E9-4252-9B62-4A40EB0D04B3}"/>
          </ac:spMkLst>
        </pc:spChg>
        <pc:spChg chg="add del mod">
          <ac:chgData name="Richard Anderson" userId="4654cc452026b74c" providerId="LiveId" clId="{22C2A6E4-9B5D-4FAD-9EFA-734601BF67FD}" dt="2024-03-07T02:23:05.868" v="1291" actId="21"/>
          <ac:spMkLst>
            <pc:docMk/>
            <pc:sldMk cId="3250735443" sldId="568"/>
            <ac:spMk id="17" creationId="{A1FDC284-2805-47EE-9B0F-6989753E800C}"/>
          </ac:spMkLst>
        </pc:spChg>
        <pc:spChg chg="add del mod">
          <ac:chgData name="Richard Anderson" userId="4654cc452026b74c" providerId="LiveId" clId="{22C2A6E4-9B5D-4FAD-9EFA-734601BF67FD}" dt="2024-03-07T02:23:05.868" v="1291" actId="21"/>
          <ac:spMkLst>
            <pc:docMk/>
            <pc:sldMk cId="3250735443" sldId="568"/>
            <ac:spMk id="18" creationId="{E1A569CC-343B-470E-9874-E79C88C2038C}"/>
          </ac:spMkLst>
        </pc:spChg>
        <pc:spChg chg="add del mod">
          <ac:chgData name="Richard Anderson" userId="4654cc452026b74c" providerId="LiveId" clId="{22C2A6E4-9B5D-4FAD-9EFA-734601BF67FD}" dt="2024-03-07T02:23:05.868" v="1291" actId="21"/>
          <ac:spMkLst>
            <pc:docMk/>
            <pc:sldMk cId="3250735443" sldId="568"/>
            <ac:spMk id="20" creationId="{8D7E21F3-6EF6-432B-8FBC-A70A0D43777D}"/>
          </ac:spMkLst>
        </pc:spChg>
        <pc:spChg chg="add del mod">
          <ac:chgData name="Richard Anderson" userId="4654cc452026b74c" providerId="LiveId" clId="{22C2A6E4-9B5D-4FAD-9EFA-734601BF67FD}" dt="2024-03-07T02:23:05.868" v="1291" actId="21"/>
          <ac:spMkLst>
            <pc:docMk/>
            <pc:sldMk cId="3250735443" sldId="568"/>
            <ac:spMk id="21" creationId="{F31BFDD1-15B1-43F0-BE9F-807BAE5DF4E4}"/>
          </ac:spMkLst>
        </pc:spChg>
      </pc:sldChg>
      <pc:sldChg chg="modSp mod">
        <pc:chgData name="Richard Anderson" userId="4654cc452026b74c" providerId="LiveId" clId="{22C2A6E4-9B5D-4FAD-9EFA-734601BF67FD}" dt="2024-03-07T02:16:09.794" v="1010" actId="1076"/>
        <pc:sldMkLst>
          <pc:docMk/>
          <pc:sldMk cId="4235079192" sldId="569"/>
        </pc:sldMkLst>
        <pc:spChg chg="mod">
          <ac:chgData name="Richard Anderson" userId="4654cc452026b74c" providerId="LiveId" clId="{22C2A6E4-9B5D-4FAD-9EFA-734601BF67FD}" dt="2024-03-07T02:16:02.972" v="1009" actId="20577"/>
          <ac:spMkLst>
            <pc:docMk/>
            <pc:sldMk cId="4235079192" sldId="569"/>
            <ac:spMk id="3" creationId="{00000000-0000-0000-0000-000000000000}"/>
          </ac:spMkLst>
        </pc:spChg>
        <pc:spChg chg="mod">
          <ac:chgData name="Richard Anderson" userId="4654cc452026b74c" providerId="LiveId" clId="{22C2A6E4-9B5D-4FAD-9EFA-734601BF67FD}" dt="2024-03-07T02:16:09.794" v="1010" actId="1076"/>
          <ac:spMkLst>
            <pc:docMk/>
            <pc:sldMk cId="4235079192" sldId="569"/>
            <ac:spMk id="4" creationId="{00000000-0000-0000-0000-000000000000}"/>
          </ac:spMkLst>
        </pc:spChg>
        <pc:picChg chg="mod">
          <ac:chgData name="Richard Anderson" userId="4654cc452026b74c" providerId="LiveId" clId="{22C2A6E4-9B5D-4FAD-9EFA-734601BF67FD}" dt="2024-03-07T01:24:44.716" v="247" actId="1076"/>
          <ac:picMkLst>
            <pc:docMk/>
            <pc:sldMk cId="4235079192" sldId="569"/>
            <ac:picMk id="1026" creationId="{00000000-0000-0000-0000-000000000000}"/>
          </ac:picMkLst>
        </pc:picChg>
      </pc:sldChg>
      <pc:sldChg chg="delSp modSp mod">
        <pc:chgData name="Richard Anderson" userId="4654cc452026b74c" providerId="LiveId" clId="{22C2A6E4-9B5D-4FAD-9EFA-734601BF67FD}" dt="2024-03-07T01:16:56.361" v="245" actId="5793"/>
        <pc:sldMkLst>
          <pc:docMk/>
          <pc:sldMk cId="898407795" sldId="584"/>
        </pc:sldMkLst>
        <pc:spChg chg="mod">
          <ac:chgData name="Richard Anderson" userId="4654cc452026b74c" providerId="LiveId" clId="{22C2A6E4-9B5D-4FAD-9EFA-734601BF67FD}" dt="2024-03-07T01:16:56.361" v="245" actId="5793"/>
          <ac:spMkLst>
            <pc:docMk/>
            <pc:sldMk cId="898407795" sldId="584"/>
            <ac:spMk id="3" creationId="{00000000-0000-0000-0000-000000000000}"/>
          </ac:spMkLst>
        </pc:spChg>
        <pc:graphicFrameChg chg="del">
          <ac:chgData name="Richard Anderson" userId="4654cc452026b74c" providerId="LiveId" clId="{22C2A6E4-9B5D-4FAD-9EFA-734601BF67FD}" dt="2024-03-07T01:13:44.233" v="167" actId="21"/>
          <ac:graphicFrameMkLst>
            <pc:docMk/>
            <pc:sldMk cId="898407795" sldId="584"/>
            <ac:graphicFrameMk id="4" creationId="{00000000-0000-0000-0000-000000000000}"/>
          </ac:graphicFrameMkLst>
        </pc:graphicFrameChg>
      </pc:sldChg>
      <pc:sldChg chg="addSp modSp new mod ord">
        <pc:chgData name="Richard Anderson" userId="4654cc452026b74c" providerId="LiveId" clId="{22C2A6E4-9B5D-4FAD-9EFA-734601BF67FD}" dt="2024-03-07T02:18:21.719" v="1018" actId="1076"/>
        <pc:sldMkLst>
          <pc:docMk/>
          <pc:sldMk cId="281701127" sldId="585"/>
        </pc:sldMkLst>
        <pc:spChg chg="mod">
          <ac:chgData name="Richard Anderson" userId="4654cc452026b74c" providerId="LiveId" clId="{22C2A6E4-9B5D-4FAD-9EFA-734601BF67FD}" dt="2024-03-07T02:02:36.711" v="406" actId="20577"/>
          <ac:spMkLst>
            <pc:docMk/>
            <pc:sldMk cId="281701127" sldId="585"/>
            <ac:spMk id="2" creationId="{B2A51C0C-30F6-40CC-8620-D7C89B6C7CFC}"/>
          </ac:spMkLst>
        </pc:spChg>
        <pc:spChg chg="mod">
          <ac:chgData name="Richard Anderson" userId="4654cc452026b74c" providerId="LiveId" clId="{22C2A6E4-9B5D-4FAD-9EFA-734601BF67FD}" dt="2024-03-07T02:04:44.745" v="619" actId="14100"/>
          <ac:spMkLst>
            <pc:docMk/>
            <pc:sldMk cId="281701127" sldId="585"/>
            <ac:spMk id="3" creationId="{FAFEB161-BF84-44CD-8746-CD49C5B92891}"/>
          </ac:spMkLst>
        </pc:spChg>
        <pc:spChg chg="add mod ord">
          <ac:chgData name="Richard Anderson" userId="4654cc452026b74c" providerId="LiveId" clId="{22C2A6E4-9B5D-4FAD-9EFA-734601BF67FD}" dt="2024-03-07T02:06:55.977" v="693" actId="167"/>
          <ac:spMkLst>
            <pc:docMk/>
            <pc:sldMk cId="281701127" sldId="585"/>
            <ac:spMk id="5" creationId="{A0CE5E1E-BEF8-4F79-98BD-F1EA0F41D878}"/>
          </ac:spMkLst>
        </pc:spChg>
        <pc:spChg chg="add mod">
          <ac:chgData name="Richard Anderson" userId="4654cc452026b74c" providerId="LiveId" clId="{22C2A6E4-9B5D-4FAD-9EFA-734601BF67FD}" dt="2024-03-07T02:18:11.451" v="1016" actId="1076"/>
          <ac:spMkLst>
            <pc:docMk/>
            <pc:sldMk cId="281701127" sldId="585"/>
            <ac:spMk id="6" creationId="{9A8C0C92-6102-479E-AE81-3112436983A8}"/>
          </ac:spMkLst>
        </pc:spChg>
        <pc:spChg chg="add mod">
          <ac:chgData name="Richard Anderson" userId="4654cc452026b74c" providerId="LiveId" clId="{22C2A6E4-9B5D-4FAD-9EFA-734601BF67FD}" dt="2024-03-07T02:05:28.223" v="683" actId="1038"/>
          <ac:spMkLst>
            <pc:docMk/>
            <pc:sldMk cId="281701127" sldId="585"/>
            <ac:spMk id="7" creationId="{9D5B4CC1-D260-4CA7-8DDD-3DD991151C43}"/>
          </ac:spMkLst>
        </pc:spChg>
        <pc:spChg chg="add mod">
          <ac:chgData name="Richard Anderson" userId="4654cc452026b74c" providerId="LiveId" clId="{22C2A6E4-9B5D-4FAD-9EFA-734601BF67FD}" dt="2024-03-07T02:05:28.223" v="683" actId="1038"/>
          <ac:spMkLst>
            <pc:docMk/>
            <pc:sldMk cId="281701127" sldId="585"/>
            <ac:spMk id="8" creationId="{73910CC2-3E2B-4B4D-84F0-54EB39CABB68}"/>
          </ac:spMkLst>
        </pc:spChg>
        <pc:spChg chg="add mod">
          <ac:chgData name="Richard Anderson" userId="4654cc452026b74c" providerId="LiveId" clId="{22C2A6E4-9B5D-4FAD-9EFA-734601BF67FD}" dt="2024-03-07T02:05:48.282" v="685" actId="1076"/>
          <ac:spMkLst>
            <pc:docMk/>
            <pc:sldMk cId="281701127" sldId="585"/>
            <ac:spMk id="9" creationId="{8780F44C-8F7A-4971-8641-48924D227FE1}"/>
          </ac:spMkLst>
        </pc:spChg>
        <pc:spChg chg="add mod ord">
          <ac:chgData name="Richard Anderson" userId="4654cc452026b74c" providerId="LiveId" clId="{22C2A6E4-9B5D-4FAD-9EFA-734601BF67FD}" dt="2024-03-07T02:06:49.271" v="692" actId="167"/>
          <ac:spMkLst>
            <pc:docMk/>
            <pc:sldMk cId="281701127" sldId="585"/>
            <ac:spMk id="10" creationId="{0685677E-7F9E-410E-BC51-74A9B4F9A017}"/>
          </ac:spMkLst>
        </pc:spChg>
        <pc:spChg chg="add mod">
          <ac:chgData name="Richard Anderson" userId="4654cc452026b74c" providerId="LiveId" clId="{22C2A6E4-9B5D-4FAD-9EFA-734601BF67FD}" dt="2024-03-07T02:18:15.829" v="1017" actId="1076"/>
          <ac:spMkLst>
            <pc:docMk/>
            <pc:sldMk cId="281701127" sldId="585"/>
            <ac:spMk id="11" creationId="{E8669475-E6E2-4DF1-8D0F-E8FC0F307AF4}"/>
          </ac:spMkLst>
        </pc:spChg>
        <pc:spChg chg="add mod">
          <ac:chgData name="Richard Anderson" userId="4654cc452026b74c" providerId="LiveId" clId="{22C2A6E4-9B5D-4FAD-9EFA-734601BF67FD}" dt="2024-03-07T02:18:21.719" v="1018" actId="1076"/>
          <ac:spMkLst>
            <pc:docMk/>
            <pc:sldMk cId="281701127" sldId="585"/>
            <ac:spMk id="12" creationId="{5EE4D529-DF45-4908-885E-0705409E6048}"/>
          </ac:spMkLst>
        </pc:spChg>
      </pc:sldChg>
      <pc:sldChg chg="modSp new mod">
        <pc:chgData name="Richard Anderson" userId="4654cc452026b74c" providerId="LiveId" clId="{22C2A6E4-9B5D-4FAD-9EFA-734601BF67FD}" dt="2024-03-07T02:00:47.491" v="403" actId="57"/>
        <pc:sldMkLst>
          <pc:docMk/>
          <pc:sldMk cId="3795910595" sldId="586"/>
        </pc:sldMkLst>
        <pc:spChg chg="mod">
          <ac:chgData name="Richard Anderson" userId="4654cc452026b74c" providerId="LiveId" clId="{22C2A6E4-9B5D-4FAD-9EFA-734601BF67FD}" dt="2024-03-07T01:58:44.876" v="282" actId="20577"/>
          <ac:spMkLst>
            <pc:docMk/>
            <pc:sldMk cId="3795910595" sldId="586"/>
            <ac:spMk id="2" creationId="{2F0102DB-5A53-415C-B8F6-028E6E75A27A}"/>
          </ac:spMkLst>
        </pc:spChg>
        <pc:spChg chg="mod">
          <ac:chgData name="Richard Anderson" userId="4654cc452026b74c" providerId="LiveId" clId="{22C2A6E4-9B5D-4FAD-9EFA-734601BF67FD}" dt="2024-03-07T02:00:47.491" v="403" actId="57"/>
          <ac:spMkLst>
            <pc:docMk/>
            <pc:sldMk cId="3795910595" sldId="586"/>
            <ac:spMk id="3" creationId="{4F0E0A54-A838-47D7-B6F8-2C9ECEC3D3E3}"/>
          </ac:spMkLst>
        </pc:spChg>
      </pc:sldChg>
      <pc:sldChg chg="modSp new mod ord">
        <pc:chgData name="Richard Anderson" userId="4654cc452026b74c" providerId="LiveId" clId="{22C2A6E4-9B5D-4FAD-9EFA-734601BF67FD}" dt="2024-03-07T02:19:31.277" v="1045" actId="20577"/>
        <pc:sldMkLst>
          <pc:docMk/>
          <pc:sldMk cId="2869564801" sldId="587"/>
        </pc:sldMkLst>
        <pc:spChg chg="mod">
          <ac:chgData name="Richard Anderson" userId="4654cc452026b74c" providerId="LiveId" clId="{22C2A6E4-9B5D-4FAD-9EFA-734601BF67FD}" dt="2024-03-07T02:10:57.362" v="733" actId="20577"/>
          <ac:spMkLst>
            <pc:docMk/>
            <pc:sldMk cId="2869564801" sldId="587"/>
            <ac:spMk id="2" creationId="{29D137EB-8A18-4FAE-85DB-3B8A0EA0CB1D}"/>
          </ac:spMkLst>
        </pc:spChg>
        <pc:spChg chg="mod">
          <ac:chgData name="Richard Anderson" userId="4654cc452026b74c" providerId="LiveId" clId="{22C2A6E4-9B5D-4FAD-9EFA-734601BF67FD}" dt="2024-03-07T02:19:31.277" v="1045" actId="20577"/>
          <ac:spMkLst>
            <pc:docMk/>
            <pc:sldMk cId="2869564801" sldId="587"/>
            <ac:spMk id="3" creationId="{BD3216E3-1D36-4C2D-AA94-BA56D2966574}"/>
          </ac:spMkLst>
        </pc:spChg>
      </pc:sldChg>
      <pc:sldChg chg="addSp modSp new mod">
        <pc:chgData name="Richard Anderson" userId="4654cc452026b74c" providerId="LiveId" clId="{22C2A6E4-9B5D-4FAD-9EFA-734601BF67FD}" dt="2024-03-07T02:25:35.195" v="1372" actId="1076"/>
        <pc:sldMkLst>
          <pc:docMk/>
          <pc:sldMk cId="58298571" sldId="588"/>
        </pc:sldMkLst>
        <pc:spChg chg="mod">
          <ac:chgData name="Richard Anderson" userId="4654cc452026b74c" providerId="LiveId" clId="{22C2A6E4-9B5D-4FAD-9EFA-734601BF67FD}" dt="2024-03-07T02:19:53.661" v="1074" actId="20577"/>
          <ac:spMkLst>
            <pc:docMk/>
            <pc:sldMk cId="58298571" sldId="588"/>
            <ac:spMk id="2" creationId="{F7341EF3-B2C3-42B7-AAE0-5D8CCE7E1E30}"/>
          </ac:spMkLst>
        </pc:spChg>
        <pc:spChg chg="mod">
          <ac:chgData name="Richard Anderson" userId="4654cc452026b74c" providerId="LiveId" clId="{22C2A6E4-9B5D-4FAD-9EFA-734601BF67FD}" dt="2024-03-07T02:22:49.220" v="1289" actId="27636"/>
          <ac:spMkLst>
            <pc:docMk/>
            <pc:sldMk cId="58298571" sldId="588"/>
            <ac:spMk id="3" creationId="{C11E628C-CFAC-43AA-B62D-B492F8A5E373}"/>
          </ac:spMkLst>
        </pc:spChg>
        <pc:spChg chg="add mod ord">
          <ac:chgData name="Richard Anderson" userId="4654cc452026b74c" providerId="LiveId" clId="{22C2A6E4-9B5D-4FAD-9EFA-734601BF67FD}" dt="2024-03-07T02:25:23" v="1371" actId="1076"/>
          <ac:spMkLst>
            <pc:docMk/>
            <pc:sldMk cId="58298571" sldId="588"/>
            <ac:spMk id="5" creationId="{52BA582B-BCC3-4709-B6B5-65D5D9F807C4}"/>
          </ac:spMkLst>
        </pc:spChg>
        <pc:spChg chg="add mod">
          <ac:chgData name="Richard Anderson" userId="4654cc452026b74c" providerId="LiveId" clId="{22C2A6E4-9B5D-4FAD-9EFA-734601BF67FD}" dt="2024-03-07T02:23:20.676" v="1356" actId="1038"/>
          <ac:spMkLst>
            <pc:docMk/>
            <pc:sldMk cId="58298571" sldId="588"/>
            <ac:spMk id="6" creationId="{5BCB9796-609A-4DCA-9DE9-9670FCDAA7BA}"/>
          </ac:spMkLst>
        </pc:spChg>
        <pc:spChg chg="add mod">
          <ac:chgData name="Richard Anderson" userId="4654cc452026b74c" providerId="LiveId" clId="{22C2A6E4-9B5D-4FAD-9EFA-734601BF67FD}" dt="2024-03-07T02:23:35.828" v="1359" actId="1076"/>
          <ac:spMkLst>
            <pc:docMk/>
            <pc:sldMk cId="58298571" sldId="588"/>
            <ac:spMk id="7" creationId="{FE4A3561-17B8-43FC-BBAF-3CD46FD76F0E}"/>
          </ac:spMkLst>
        </pc:spChg>
        <pc:spChg chg="add mod">
          <ac:chgData name="Richard Anderson" userId="4654cc452026b74c" providerId="LiveId" clId="{22C2A6E4-9B5D-4FAD-9EFA-734601BF67FD}" dt="2024-03-07T02:23:33.782" v="1358" actId="1076"/>
          <ac:spMkLst>
            <pc:docMk/>
            <pc:sldMk cId="58298571" sldId="588"/>
            <ac:spMk id="8" creationId="{5B4FBAB0-684D-45EF-A625-F1E6B60DEE43}"/>
          </ac:spMkLst>
        </pc:spChg>
        <pc:spChg chg="add mod">
          <ac:chgData name="Richard Anderson" userId="4654cc452026b74c" providerId="LiveId" clId="{22C2A6E4-9B5D-4FAD-9EFA-734601BF67FD}" dt="2024-03-07T02:23:20.676" v="1356" actId="1038"/>
          <ac:spMkLst>
            <pc:docMk/>
            <pc:sldMk cId="58298571" sldId="588"/>
            <ac:spMk id="9" creationId="{495263F2-F8FF-4ACD-97E5-FBCF7B57601A}"/>
          </ac:spMkLst>
        </pc:spChg>
        <pc:spChg chg="add mod ord">
          <ac:chgData name="Richard Anderson" userId="4654cc452026b74c" providerId="LiveId" clId="{22C2A6E4-9B5D-4FAD-9EFA-734601BF67FD}" dt="2024-03-07T02:24:30.575" v="1367" actId="167"/>
          <ac:spMkLst>
            <pc:docMk/>
            <pc:sldMk cId="58298571" sldId="588"/>
            <ac:spMk id="10" creationId="{A6C09A05-3342-48FF-B5AE-E48C34F9A3DD}"/>
          </ac:spMkLst>
        </pc:spChg>
        <pc:spChg chg="add mod">
          <ac:chgData name="Richard Anderson" userId="4654cc452026b74c" providerId="LiveId" clId="{22C2A6E4-9B5D-4FAD-9EFA-734601BF67FD}" dt="2024-03-07T02:25:35.195" v="1372" actId="1076"/>
          <ac:spMkLst>
            <pc:docMk/>
            <pc:sldMk cId="58298571" sldId="588"/>
            <ac:spMk id="11" creationId="{851AA0A5-B931-4FB1-B240-64DB1EDB754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3/7/2024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12/8/2023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40000"/>
                <a:lumOff val="60000"/>
              </a:schemeClr>
            </a:gs>
            <a:gs pos="48000">
              <a:schemeClr val="bg1">
                <a:lumMod val="75000"/>
              </a:schemeClr>
            </a:gs>
            <a:gs pos="72000">
              <a:schemeClr val="bg2">
                <a:lumMod val="60000"/>
                <a:lumOff val="40000"/>
              </a:schemeClr>
            </a:gs>
            <a:gs pos="91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12/8/2023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image" Target="../media/image1.jpeg"/><Relationship Id="rId4" Type="http://schemas.openxmlformats.org/officeDocument/2006/relationships/tags" Target="../tags/tag5.xml"/><Relationship Id="rId9" Type="http://schemas.openxmlformats.org/officeDocument/2006/relationships/hyperlink" Target="http://www.google.com/url?sa=i&amp;rct=j&amp;q=&amp;esrc=s&amp;frm=1&amp;source=images&amp;cd=&amp;cad=rja&amp;docid=XU9flIOrWmTaFM&amp;tbnid=W8hogqFNBI2XiM:&amp;ved=0CAUQjRw&amp;url=http://quashieart.blogspot.com/2010/05/on-beyond-zebra.html&amp;ei=EoE6UaLMHInIyAGKwoCQDw&amp;bvm=bv.43287494,d.aWc&amp;psig=AFQjCNGmkUZqRw9FnONlRkfysCIwmuKeTw&amp;ust=136287499747197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docid=XU9flIOrWmTaFM&amp;tbnid=W8hogqFNBI2XiM:&amp;ved=0CAUQjRw&amp;url=http://quashieart.blogspot.com/2010/05/on-beyond-zebra.html&amp;ei=EoE6UaLMHInIyAGKwoCQDw&amp;bvm=bv.43287494,d.aWc&amp;psig=AFQjCNGmkUZqRw9FnONlRkfysCIwmuKeTw&amp;ust=136287499747197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2.xml"/><Relationship Id="rId9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777250" y="3236931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CSE 421</a:t>
            </a:r>
            <a:br>
              <a:rPr lang="en-US" altLang="en-US" dirty="0"/>
            </a:br>
            <a:r>
              <a:rPr lang="en-US" altLang="en-US" dirty="0"/>
              <a:t>Introduction to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71861" y="4822052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Winter 2024</a:t>
            </a:r>
          </a:p>
          <a:p>
            <a:pPr eaLnBrk="1" hangingPunct="1"/>
            <a:r>
              <a:rPr lang="en-US" altLang="en-US" dirty="0"/>
              <a:t>Lecture 26</a:t>
            </a:r>
          </a:p>
          <a:p>
            <a:pPr eaLnBrk="1" hangingPunct="1"/>
            <a:r>
              <a:rPr lang="en-US" altLang="en-US" dirty="0"/>
              <a:t>NP-Completeness and Beyond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17" name="Oval 16"/>
          <p:cNvSpPr/>
          <p:nvPr/>
        </p:nvSpPr>
        <p:spPr>
          <a:xfrm>
            <a:off x="0" y="89620"/>
            <a:ext cx="3585365" cy="3415275"/>
          </a:xfrm>
          <a:prstGeom prst="ellipse">
            <a:avLst/>
          </a:prstGeom>
          <a:solidFill>
            <a:srgbClr val="FFD3C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9774" y="242896"/>
            <a:ext cx="2959905" cy="2857695"/>
          </a:xfrm>
          <a:prstGeom prst="ellipse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4750" y="343620"/>
            <a:ext cx="2352745" cy="242814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0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62402" y="1671744"/>
            <a:ext cx="1017439" cy="932094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9443" y="624129"/>
            <a:ext cx="1843361" cy="96247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8901" y="751424"/>
            <a:ext cx="14616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2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71861" y="2003130"/>
            <a:ext cx="6357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P</a:t>
            </a:r>
          </a:p>
        </p:txBody>
      </p:sp>
      <p:pic>
        <p:nvPicPr>
          <p:cNvPr id="24" name="Picture 2" descr="http://1.bp.blogspot.com/_0Y-AYb-z8Bw/S--chJjH0JI/AAAAAAAAATU/QngzjH9rMa0/s1600/dr-seuss-on-beyond-zebra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430" y="163913"/>
            <a:ext cx="1792223" cy="243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BB60F4-42CB-43FF-8F15-55736B797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D86B5-AD6F-4711-995B-7084C1EF137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Theory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Computational requirements to recognize  languages</a:t>
            </a:r>
          </a:p>
          <a:p>
            <a:r>
              <a:rPr lang="en-US" dirty="0"/>
              <a:t>Models of Computation</a:t>
            </a:r>
          </a:p>
          <a:p>
            <a:r>
              <a:rPr lang="en-US" dirty="0"/>
              <a:t>Resources</a:t>
            </a:r>
          </a:p>
          <a:p>
            <a:r>
              <a:rPr lang="en-US" dirty="0"/>
              <a:t>Hierarchies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088015" y="2272275"/>
            <a:ext cx="3810000" cy="45720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16615" y="2881875"/>
            <a:ext cx="2947219" cy="3581400"/>
          </a:xfrm>
          <a:prstGeom prst="ellipse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596834" y="3567675"/>
            <a:ext cx="2362200" cy="2667000"/>
          </a:xfrm>
          <a:prstGeom prst="ellipse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977834" y="4329675"/>
            <a:ext cx="1600200" cy="14478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358834" y="4799513"/>
            <a:ext cx="1084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Regular Languages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68334" y="3806455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Context Free Languages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05205" y="3044455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Decidable Languages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58834" y="2358655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All Languages</a:t>
            </a:r>
          </a:p>
        </p:txBody>
      </p:sp>
    </p:spTree>
    <p:extLst>
      <p:ext uri="{BB962C8B-B14F-4D97-AF65-F5344CB8AC3E}">
        <p14:creationId xmlns:p14="http://schemas.microsoft.com/office/powerpoint/2010/main" val="3826443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P:  (Deterministic) Polynomial Time</a:t>
            </a:r>
          </a:p>
          <a:p>
            <a:r>
              <a:rPr lang="en-US" dirty="0"/>
              <a:t>NP: Non-deterministic Polynomial Time</a:t>
            </a:r>
          </a:p>
          <a:p>
            <a:r>
              <a:rPr lang="en-US" dirty="0"/>
              <a:t>EXP:  Exponential Time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18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Amount of Space (Exclusive of Input) </a:t>
            </a:r>
          </a:p>
          <a:p>
            <a:r>
              <a:rPr lang="en-US" dirty="0"/>
              <a:t>L: </a:t>
            </a:r>
            <a:r>
              <a:rPr lang="en-US" dirty="0" err="1"/>
              <a:t>Logspace</a:t>
            </a:r>
            <a:r>
              <a:rPr lang="en-US" dirty="0"/>
              <a:t>,  problems that can be solved in O(log n) space for input of size n</a:t>
            </a:r>
          </a:p>
          <a:p>
            <a:pPr lvl="1"/>
            <a:r>
              <a:rPr lang="en-US" dirty="0"/>
              <a:t>Related to Parallel Complexity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PSPACE,  problems that can be required in a polynomial amount of space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55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is beyond NP?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3970" name="Picture 2" descr="http://1.bp.blogspot.com/_0Y-AYb-z8Bw/S--chJjH0JI/AAAAAAAAATU/QngzjH9rMa0/s1600/dr-seuss-on-beyond-zebr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111" y="1600200"/>
            <a:ext cx="3414289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67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 vs. Co-NP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Boolean formula, is it true for some choice of inputs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Given a Boolean formula, is it true for all choices of inputs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20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beyond NP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Exact TSP,  Given a graph with edge lengths and an integer K, does the minimum tour have length K</a:t>
            </a:r>
          </a:p>
          <a:p>
            <a:endParaRPr lang="en-US" dirty="0"/>
          </a:p>
          <a:p>
            <a:r>
              <a:rPr lang="en-US" dirty="0"/>
              <a:t>Minimum circuit,  Given a circuit C, is it true that there is no smaller circuit that computes the same function a 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12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/>
              <a:t>Level 1</a:t>
            </a:r>
          </a:p>
          <a:p>
            <a:pPr lvl="1"/>
            <a:r>
              <a:rPr lang="en-US" dirty="0">
                <a:sym typeface="Symbol"/>
              </a:rPr>
              <a:t>X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(X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),  X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(X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)</a:t>
            </a:r>
          </a:p>
          <a:p>
            <a:r>
              <a:rPr lang="en-US" dirty="0">
                <a:sym typeface="Symbol"/>
              </a:rPr>
              <a:t>Level 2</a:t>
            </a:r>
          </a:p>
          <a:p>
            <a:pPr lvl="1"/>
            <a:r>
              <a:rPr lang="en-US" dirty="0">
                <a:sym typeface="Symbol"/>
              </a:rPr>
              <a:t>X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X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(X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,X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), X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X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(X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,X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</a:t>
            </a:r>
          </a:p>
          <a:p>
            <a:r>
              <a:rPr lang="en-US" dirty="0">
                <a:sym typeface="Symbol"/>
              </a:rPr>
              <a:t>Level 3</a:t>
            </a:r>
          </a:p>
          <a:p>
            <a:pPr lvl="1"/>
            <a:r>
              <a:rPr lang="en-US" dirty="0">
                <a:sym typeface="Symbol"/>
              </a:rPr>
              <a:t>X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X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X</a:t>
            </a:r>
            <a:r>
              <a:rPr lang="en-US" baseline="-25000" dirty="0">
                <a:sym typeface="Symbol"/>
              </a:rPr>
              <a:t>3 </a:t>
            </a:r>
            <a:r>
              <a:rPr lang="en-US" dirty="0">
                <a:sym typeface="Symbol"/>
              </a:rPr>
              <a:t>(X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,X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,X</a:t>
            </a:r>
            <a:r>
              <a:rPr lang="en-US" baseline="-25000" dirty="0">
                <a:sym typeface="Symbol"/>
              </a:rPr>
              <a:t>3</a:t>
            </a:r>
            <a:r>
              <a:rPr lang="en-US" dirty="0">
                <a:sym typeface="Symbol"/>
              </a:rPr>
              <a:t>), X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X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X</a:t>
            </a:r>
            <a:r>
              <a:rPr lang="en-US" baseline="-25000" dirty="0">
                <a:sym typeface="Symbol"/>
              </a:rPr>
              <a:t>3 </a:t>
            </a:r>
            <a:r>
              <a:rPr lang="en-US" dirty="0">
                <a:sym typeface="Symbol"/>
              </a:rPr>
              <a:t>(X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,X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,X</a:t>
            </a:r>
            <a:r>
              <a:rPr lang="en-US" baseline="-25000" dirty="0">
                <a:sym typeface="Symbol"/>
              </a:rPr>
              <a:t>3</a:t>
            </a:r>
            <a:r>
              <a:rPr lang="en-US" dirty="0">
                <a:sym typeface="Symbol"/>
              </a:rPr>
              <a:t>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8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295" y="1625512"/>
            <a:ext cx="8229600" cy="349849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Quantified Boolean Expressions</a:t>
            </a:r>
          </a:p>
          <a:p>
            <a:pPr lvl="1"/>
            <a:r>
              <a:rPr lang="en-US" dirty="0">
                <a:sym typeface="Symbol"/>
              </a:rPr>
              <a:t>X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X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X</a:t>
            </a:r>
            <a:r>
              <a:rPr lang="en-US" baseline="-25000" dirty="0">
                <a:sym typeface="Symbol"/>
              </a:rPr>
              <a:t>3</a:t>
            </a:r>
            <a:r>
              <a:rPr lang="en-US" dirty="0">
                <a:sym typeface="Symbol"/>
              </a:rPr>
              <a:t>...X</a:t>
            </a:r>
            <a:r>
              <a:rPr lang="en-US" baseline="-25000" dirty="0">
                <a:sym typeface="Symbol"/>
              </a:rPr>
              <a:t>n-1</a:t>
            </a:r>
            <a:r>
              <a:rPr lang="en-US" dirty="0">
                <a:sym typeface="Symbol"/>
              </a:rPr>
              <a:t>X</a:t>
            </a:r>
            <a:r>
              <a:rPr lang="en-US" baseline="-25000" dirty="0">
                <a:sym typeface="Symbol"/>
              </a:rPr>
              <a:t>n</a:t>
            </a:r>
            <a:r>
              <a:rPr lang="en-US" dirty="0">
                <a:sym typeface="Symbol"/>
              </a:rPr>
              <a:t> (X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,X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,X</a:t>
            </a:r>
            <a:r>
              <a:rPr lang="en-US" baseline="-25000" dirty="0">
                <a:sym typeface="Symbol"/>
              </a:rPr>
              <a:t>3</a:t>
            </a:r>
            <a:r>
              <a:rPr lang="en-US" dirty="0">
                <a:sym typeface="Symbol"/>
              </a:rPr>
              <a:t>…X</a:t>
            </a:r>
            <a:r>
              <a:rPr lang="en-US" baseline="-25000" dirty="0">
                <a:sym typeface="Symbol"/>
              </a:rPr>
              <a:t>n-1</a:t>
            </a:r>
            <a:r>
              <a:rPr lang="en-US" dirty="0">
                <a:sym typeface="Symbol"/>
              </a:rPr>
              <a:t>X</a:t>
            </a:r>
            <a:r>
              <a:rPr lang="en-US" baseline="-25000" dirty="0">
                <a:sym typeface="Symbol"/>
              </a:rPr>
              <a:t>n</a:t>
            </a:r>
            <a:r>
              <a:rPr lang="en-US" dirty="0">
                <a:sym typeface="Symbol"/>
              </a:rPr>
              <a:t>)</a:t>
            </a:r>
          </a:p>
          <a:p>
            <a:r>
              <a:rPr lang="en-US" dirty="0">
                <a:sym typeface="Symbol"/>
              </a:rPr>
              <a:t>Space bounded games</a:t>
            </a:r>
          </a:p>
          <a:p>
            <a:pPr lvl="1"/>
            <a:r>
              <a:rPr lang="en-US" dirty="0">
                <a:sym typeface="Symbol"/>
              </a:rPr>
              <a:t>Competitive Facility Location Problem</a:t>
            </a:r>
          </a:p>
          <a:p>
            <a:pPr lvl="1"/>
            <a:r>
              <a:rPr lang="en-US" dirty="0">
                <a:sym typeface="Symbol"/>
              </a:rPr>
              <a:t>N x N Chess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Counting problems</a:t>
            </a:r>
          </a:p>
          <a:p>
            <a:pPr lvl="1"/>
            <a:r>
              <a:rPr lang="en-US" dirty="0">
                <a:sym typeface="Symbol"/>
              </a:rPr>
              <a:t>The number of Hamiltonian Circuits  </a:t>
            </a:r>
          </a:p>
          <a:p>
            <a:pPr lvl="1"/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41518" y="335310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29113" y="4886810"/>
            <a:ext cx="1611938" cy="1350784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46318" y="3518385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29112" y="3674459"/>
            <a:ext cx="17446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err="1"/>
              <a:t>PSpace</a:t>
            </a:r>
            <a:r>
              <a:rPr lang="en-US" sz="2000" dirty="0"/>
              <a:t>-Complete</a:t>
            </a:r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115945" y="5719349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P</a:t>
            </a:r>
          </a:p>
        </p:txBody>
      </p:sp>
      <p:sp>
        <p:nvSpPr>
          <p:cNvPr id="9" name="Oval 8"/>
          <p:cNvSpPr/>
          <p:nvPr/>
        </p:nvSpPr>
        <p:spPr>
          <a:xfrm>
            <a:off x="7128950" y="5031116"/>
            <a:ext cx="1033422" cy="854589"/>
          </a:xfrm>
          <a:prstGeom prst="ellipse">
            <a:avLst/>
          </a:prstGeom>
          <a:solidFill>
            <a:srgbClr val="FFD3C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71257" y="5124002"/>
            <a:ext cx="1138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/>
              <a:t>Log Space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2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506" y="549421"/>
            <a:ext cx="2731064" cy="1143000"/>
          </a:xfrm>
        </p:spPr>
        <p:txBody>
          <a:bodyPr/>
          <a:lstStyle/>
          <a:p>
            <a:r>
              <a:rPr lang="en-US" dirty="0"/>
              <a:t>N X N Chess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4799685" y="2442229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0950" y="2442228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99685" y="2966608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0950" y="2966607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62215" y="2453449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93480" y="2453448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62215" y="2977828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93480" y="2977827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924745" y="2453448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456010" y="245344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924745" y="297782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56010" y="297782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987275" y="2464668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518540" y="246466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987275" y="298904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518540" y="298904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799685" y="3472878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330950" y="347287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799685" y="399725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330950" y="399725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862215" y="3484098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393480" y="348409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862215" y="400847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393480" y="400847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24745" y="3484097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456010" y="348409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924745" y="400847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456010" y="4008475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987275" y="3495317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518540" y="349531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987275" y="401969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518540" y="4019695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799685" y="4507858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330950" y="450785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799685" y="503223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330950" y="503223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862215" y="4519078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393480" y="451907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862215" y="5043457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393480" y="504345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924745" y="4519077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456010" y="451907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924745" y="504345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456010" y="5043455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987275" y="4530297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8518540" y="453029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987275" y="505467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518540" y="5054675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799685" y="5538507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330950" y="553850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799685" y="606288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330950" y="6062885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862215" y="5549727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393480" y="554972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862215" y="607410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393480" y="6074105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924745" y="554972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456010" y="554972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924745" y="607410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456010" y="6074104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987275" y="556094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8518540" y="556094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987275" y="608532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8518540" y="6085324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799685" y="360137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330950" y="36013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799685" y="88451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330950" y="884515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862215" y="371357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393480" y="37135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862215" y="895736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393480" y="895735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924745" y="37135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456010" y="37135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924745" y="89573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7456010" y="895734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987275" y="38257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8518540" y="38257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7987275" y="90695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518540" y="906954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799685" y="139078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330950" y="139078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799685" y="191516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330950" y="1915164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862215" y="1402006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393480" y="140200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862215" y="1926385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6393480" y="1926384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6924745" y="1402005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456010" y="1402004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924745" y="1926384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7456010" y="1926383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7987275" y="1413225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8518540" y="1413224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7987275" y="1937604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8518540" y="1937603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746883" y="2435342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4278148" y="2435341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746883" y="2959721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4278148" y="2959720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3746883" y="3465991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4278148" y="3465990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3746883" y="3990370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4278148" y="3990369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746883" y="4500971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4278148" y="4500970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3746883" y="5025350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4278148" y="5025349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746883" y="5531620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4278148" y="5531619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3746883" y="6055999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4278148" y="6055998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3746883" y="353250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4278148" y="353249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3746883" y="877629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4278148" y="877628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3746883" y="1383899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4278148" y="1383898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3746883" y="1908278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4278148" y="1908277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2696712" y="2432453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3227977" y="2432452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2696712" y="2956832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227977" y="2956831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2696712" y="3463102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3227977" y="3463101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2696712" y="3987481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227977" y="3987480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2696712" y="4498082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3227977" y="4498081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2696712" y="5022461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3227977" y="5022460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2696712" y="5528731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3227977" y="5528730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2696712" y="6053110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3227977" y="6053109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2696712" y="350361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3227977" y="350360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2696712" y="874740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3227977" y="874739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2696712" y="1381010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3227977" y="1381009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2696712" y="1905389"/>
            <a:ext cx="531265" cy="531265"/>
          </a:xfrm>
          <a:prstGeom prst="rect">
            <a:avLst/>
          </a:prstGeom>
          <a:solidFill>
            <a:srgbClr val="379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3227977" y="1905388"/>
            <a:ext cx="531265" cy="531265"/>
          </a:xfrm>
          <a:prstGeom prst="rect">
            <a:avLst/>
          </a:prstGeom>
          <a:solidFill>
            <a:srgbClr val="D0D1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2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118" y="101733"/>
            <a:ext cx="8229600" cy="1143000"/>
          </a:xfrm>
        </p:spPr>
        <p:txBody>
          <a:bodyPr/>
          <a:lstStyle/>
          <a:p>
            <a:r>
              <a:rPr lang="en-US" dirty="0"/>
              <a:t>Even Harder Problems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5985" y="1076255"/>
            <a:ext cx="79689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RecolorSwap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coloring)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k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maxColor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(coloring);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v = 0; v &lt;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nVertices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v++)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(coloring[v] == k)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nbdColorCount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ColorCount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(v, k, coloring);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List&lt;Edge&gt; edges1 = vertices[v].Edges;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foreach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(Edge e1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edges1)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w = e1.Head;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nbdColorCount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[coloring[w]] == 1)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RecolorSwap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(v, w, k, coloring))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coloring;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67465" y="5928761"/>
            <a:ext cx="5173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Is this code correct?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47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91" y="1600200"/>
            <a:ext cx="8879714" cy="49831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Final Exam:  Monday,  March 11, 2:30-4:20 PM</a:t>
            </a:r>
          </a:p>
          <a:p>
            <a:pPr lvl="1"/>
            <a:r>
              <a:rPr lang="en-US" dirty="0"/>
              <a:t>One Hour Fifty Minutes</a:t>
            </a:r>
          </a:p>
          <a:p>
            <a:pPr lvl="1"/>
            <a:r>
              <a:rPr lang="en-US" dirty="0"/>
              <a:t>Comprehensive (but roughly 60% post midterm)</a:t>
            </a:r>
          </a:p>
          <a:p>
            <a:pPr lvl="1"/>
            <a:r>
              <a:rPr lang="en-US" dirty="0"/>
              <a:t>Topics will include: dynamic programming, network flow, network flow reductions, NP-completeness, and other stuff</a:t>
            </a:r>
          </a:p>
          <a:p>
            <a:pPr marL="0" indent="0">
              <a:buNone/>
            </a:pPr>
            <a:r>
              <a:rPr lang="en-US" dirty="0"/>
              <a:t>Daylight Saving Time starts 2:00 AM, March 10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0D180-F14B-4D4F-BB41-B40342E98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07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Halting Problem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program P that does not take any inputs,  does P eventually exit?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45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Impossibility of solving the Halting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Halt(P) returns true if P halts, and false otherwise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Consider the program 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Halt(G)?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634530" y="2745945"/>
            <a:ext cx="2884010" cy="304698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Define G {</a:t>
            </a:r>
          </a:p>
          <a:p>
            <a:r>
              <a:rPr lang="en-US" sz="2400" dirty="0"/>
              <a:t>     if (Halt(G)){</a:t>
            </a:r>
          </a:p>
          <a:p>
            <a:r>
              <a:rPr lang="en-US" sz="2400" dirty="0"/>
              <a:t>         while (true) ;</a:t>
            </a:r>
          </a:p>
          <a:p>
            <a:r>
              <a:rPr lang="en-US" sz="2400" dirty="0"/>
              <a:t>     }</a:t>
            </a:r>
          </a:p>
          <a:p>
            <a:r>
              <a:rPr lang="en-US" sz="2400" dirty="0"/>
              <a:t>     else {</a:t>
            </a:r>
          </a:p>
          <a:p>
            <a:r>
              <a:rPr lang="en-US" sz="2400" dirty="0"/>
              <a:t>          exit();</a:t>
            </a:r>
          </a:p>
          <a:p>
            <a:r>
              <a:rPr lang="en-US" sz="2400" dirty="0"/>
              <a:t> 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31732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Undecidable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Halting Problem is undecidable</a:t>
            </a:r>
          </a:p>
          <a:p>
            <a:r>
              <a:rPr lang="en-US" dirty="0"/>
              <a:t>Impossible problems are hard . . 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0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NP-Completeness 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Prove that problem X is NP-Complete</a:t>
            </a:r>
          </a:p>
          <a:p>
            <a:pPr lvl="1"/>
            <a:r>
              <a:rPr lang="en-US" dirty="0"/>
              <a:t>Show that X is in NP (usually easy)</a:t>
            </a:r>
          </a:p>
          <a:p>
            <a:pPr lvl="1"/>
            <a:r>
              <a:rPr lang="en-US" dirty="0"/>
              <a:t>Pick a known NP complete problem Y</a:t>
            </a:r>
          </a:p>
          <a:p>
            <a:pPr lvl="1"/>
            <a:r>
              <a:rPr lang="en-US" dirty="0"/>
              <a:t>Show Y &lt;</a:t>
            </a:r>
            <a:r>
              <a:rPr lang="en-US" baseline="-25000" dirty="0"/>
              <a:t>P</a:t>
            </a:r>
            <a:r>
              <a:rPr lang="en-US" dirty="0"/>
              <a:t> X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36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What we don’t know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22375"/>
          </a:xfrm>
        </p:spPr>
        <p:txBody>
          <a:bodyPr/>
          <a:lstStyle/>
          <a:p>
            <a:r>
              <a:rPr lang="en-US"/>
              <a:t>P vs. NP</a:t>
            </a:r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80658" y="2518760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15683" y="4238083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85458" y="2684040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11923" y="3063515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44283" y="5023835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15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4883" y="2442365"/>
            <a:ext cx="2808287" cy="30353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10425" y="3028890"/>
            <a:ext cx="12133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P = NP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35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P </a:t>
            </a:r>
            <a:r>
              <a:rPr lang="en-US" dirty="0">
                <a:sym typeface="Symbol" panose="05050102010706020507" pitchFamily="18" charset="2"/>
              </a:rPr>
              <a:t></a:t>
            </a:r>
            <a:r>
              <a:rPr lang="en-US" dirty="0"/>
              <a:t> NP, is there anything in between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1543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Yes, Ladner [1975]</a:t>
            </a:r>
          </a:p>
          <a:p>
            <a:r>
              <a:rPr lang="en-US" dirty="0"/>
              <a:t>Problems not known to be in P or NP Complete</a:t>
            </a:r>
          </a:p>
          <a:p>
            <a:pPr lvl="1"/>
            <a:r>
              <a:rPr lang="en-US" dirty="0"/>
              <a:t>Shortest Vector in a Lattice</a:t>
            </a:r>
          </a:p>
          <a:p>
            <a:pPr lvl="1"/>
            <a:r>
              <a:rPr lang="en-US" dirty="0"/>
              <a:t>Factorization</a:t>
            </a:r>
          </a:p>
          <a:p>
            <a:pPr lvl="1"/>
            <a:r>
              <a:rPr lang="en-US" dirty="0"/>
              <a:t>Discrete Log</a:t>
            </a:r>
          </a:p>
          <a:p>
            <a:pPr lvl="1"/>
            <a:r>
              <a:rPr lang="en-US" dirty="0"/>
              <a:t>Graph Isomorphism</a:t>
            </a:r>
          </a:p>
        </p:txBody>
      </p:sp>
      <p:pic>
        <p:nvPicPr>
          <p:cNvPr id="1026" name="Picture 2" descr="https://www.sonoma.edu/users/f/fordb/M416S01/PS1Solutions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568" y="4589940"/>
            <a:ext cx="5018863" cy="209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33575" y="3370521"/>
            <a:ext cx="30358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Solve </a:t>
            </a:r>
            <a:r>
              <a:rPr lang="en-US" dirty="0" err="1"/>
              <a:t>g</a:t>
            </a:r>
            <a:r>
              <a:rPr lang="en-US" baseline="30000" dirty="0" err="1"/>
              <a:t>k</a:t>
            </a:r>
            <a:r>
              <a:rPr lang="en-US" dirty="0"/>
              <a:t> = b over a finite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7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102DB-5A53-415C-B8F6-028E6E75A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E0A54-A838-47D7-B6F8-2C9ECEC3D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3-SAT can be solved in O(n</a:t>
            </a:r>
            <a:r>
              <a:rPr lang="en-US" baseline="30000" dirty="0"/>
              <a:t>3</a:t>
            </a:r>
            <a:r>
              <a:rPr lang="en-US" dirty="0"/>
              <a:t>) time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3-SAT can be solved in O(n</a:t>
            </a:r>
            <a:r>
              <a:rPr lang="en-US" baseline="30000" dirty="0"/>
              <a:t>5000</a:t>
            </a:r>
            <a:r>
              <a:rPr lang="en-US" dirty="0"/>
              <a:t>) time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Factorization can be solved in O(n</a:t>
            </a:r>
            <a:r>
              <a:rPr lang="en-US" baseline="30000" dirty="0"/>
              <a:t>3</a:t>
            </a:r>
            <a:r>
              <a:rPr lang="en-US" dirty="0"/>
              <a:t>)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3854AA-B5AB-46E5-926E-11A9AC3C8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10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A0CE5E1E-BEF8-4F79-98BD-F1EA0F41D878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862043" y="2518760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685677E-7F9E-410E-BC51-74A9B4F9A017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rot="5400000">
            <a:off x="6054635" y="4424453"/>
            <a:ext cx="2200275" cy="1203145"/>
          </a:xfrm>
          <a:prstGeom prst="ellipse">
            <a:avLst/>
          </a:prstGeom>
          <a:solidFill>
            <a:schemeClr val="accent3">
              <a:lumMod val="85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A51C0C-30F6-40CC-8620-D7C89B6C7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Quantum?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EB161-BF84-44CD-8746-CD49C5B92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405015" cy="4525963"/>
          </a:xfrm>
        </p:spPr>
        <p:txBody>
          <a:bodyPr/>
          <a:lstStyle/>
          <a:p>
            <a:r>
              <a:rPr lang="en-US" dirty="0"/>
              <a:t>Computing with Quantum Devices</a:t>
            </a:r>
          </a:p>
          <a:p>
            <a:pPr lvl="1"/>
            <a:r>
              <a:rPr lang="en-US" dirty="0"/>
              <a:t>Superposition of states</a:t>
            </a:r>
          </a:p>
          <a:p>
            <a:r>
              <a:rPr lang="en-US" dirty="0"/>
              <a:t>Complexity Theory:  BQP -  Bounded Error Quantum Polynomial Time</a:t>
            </a:r>
          </a:p>
          <a:p>
            <a:r>
              <a:rPr lang="en-US" dirty="0"/>
              <a:t>Factorization is in BQP Time (Shor’s Algorithm)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F19B96-7418-44CE-B1F9-56C01AF0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A8C0C92-6102-479E-AE81-3112436983A8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18470" y="4636428"/>
            <a:ext cx="834837" cy="841737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D5B4CC1-D260-4CA7-8DDD-3DD991151C43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166843" y="2684040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73910CC2-3E2B-4B4D-84F0-54EB39CABB68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393308" y="3063515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8780F44C-8F7A-4971-8641-48924D227FE1}"/>
              </a:ext>
            </a:extLst>
          </p:cNvPr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62880" y="4805745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P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E8669475-E6E2-4DF1-8D0F-E8FC0F307AF4}"/>
              </a:ext>
            </a:extLst>
          </p:cNvPr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49097" y="5672083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BQP</a:t>
            </a:r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5EE4D529-DF45-4908-885E-0705409E6048}"/>
              </a:ext>
            </a:extLst>
          </p:cNvPr>
          <p:cNvSpPr/>
          <p:nvPr/>
        </p:nvSpPr>
        <p:spPr>
          <a:xfrm>
            <a:off x="6754747" y="4108921"/>
            <a:ext cx="416266" cy="423392"/>
          </a:xfrm>
          <a:prstGeom prst="star5">
            <a:avLst/>
          </a:prstGeom>
          <a:solidFill>
            <a:srgbClr val="FF0066"/>
          </a:solidFill>
          <a:ln w="28575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1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137EB-8A18-4FAE-85DB-3B8A0EA0C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216E3-1D36-4C2D-AA94-BA56D2966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cryptography depends on number theory problems being hard</a:t>
            </a:r>
          </a:p>
          <a:p>
            <a:pPr lvl="1"/>
            <a:r>
              <a:rPr lang="en-US" dirty="0"/>
              <a:t>Keeping factorization secret</a:t>
            </a:r>
          </a:p>
          <a:p>
            <a:r>
              <a:rPr lang="en-US" dirty="0"/>
              <a:t>Practical Quantum computing would break RSA</a:t>
            </a:r>
          </a:p>
          <a:p>
            <a:r>
              <a:rPr lang="en-US" dirty="0"/>
              <a:t>Post-Quantum Cryptography</a:t>
            </a:r>
          </a:p>
          <a:p>
            <a:pPr lvl="1"/>
            <a:r>
              <a:rPr lang="en-US" dirty="0"/>
              <a:t>Find other hard problems to base cryptography 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87924-B93F-46BC-84AD-EF68EC3AC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64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2BA582B-BCC3-4709-B6B5-65D5D9F807C4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127827" y="2569171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6C09A05-3342-48FF-B5AE-E48C34F9A3DD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431558" y="2731005"/>
            <a:ext cx="2124623" cy="1537676"/>
          </a:xfrm>
          <a:prstGeom prst="ellipse">
            <a:avLst/>
          </a:prstGeom>
          <a:solidFill>
            <a:schemeClr val="accent3">
              <a:lumMod val="85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341EF3-B2C3-42B7-AAE0-5D8CCE7E1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Vector in a Lattice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E628C-CFAC-43AA-B62D-B492F8A5E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405015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Given a set of vectors L, what is the shortest non-zero vector that can be formed by integer linear combinations of the vectors?</a:t>
            </a:r>
          </a:p>
          <a:p>
            <a:r>
              <a:rPr lang="en-US" dirty="0"/>
              <a:t>The problem is NP-Complete under randomized polynomial time reductions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A7171-833C-4480-ADDD-E903A4BA2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BCB9796-609A-4DCA-9DE9-9670FCDAA7BA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24753" y="4390483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E4A3561-17B8-43FC-BBAF-3CD46FD76F0E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69812" y="2836440"/>
            <a:ext cx="2048117" cy="101527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5B4FBAB0-684D-45EF-A625-F1E6B60DEE43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569716" y="3043673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495263F2-F8FF-4ACD-97E5-FBCF7B57601A}"/>
              </a:ext>
            </a:extLst>
          </p:cNvPr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53353" y="5176235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851AA0A5-B931-4FB1-B240-64DB1EDB7544}"/>
              </a:ext>
            </a:extLst>
          </p:cNvPr>
          <p:cNvSpPr/>
          <p:nvPr/>
        </p:nvSpPr>
        <p:spPr>
          <a:xfrm>
            <a:off x="7115704" y="3802908"/>
            <a:ext cx="416266" cy="423392"/>
          </a:xfrm>
          <a:prstGeom prst="star5">
            <a:avLst/>
          </a:prstGeom>
          <a:solidFill>
            <a:srgbClr val="0000FF"/>
          </a:solidFill>
          <a:ln w="28575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85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10779</TotalTime>
  <Words>829</Words>
  <Application>Microsoft Office PowerPoint</Application>
  <PresentationFormat>On-screen Show (4:3)</PresentationFormat>
  <Paragraphs>168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Consolas</vt:lpstr>
      <vt:lpstr>Times New Roman</vt:lpstr>
      <vt:lpstr>1_Default Design</vt:lpstr>
      <vt:lpstr>CSE 421 Introduction to Algorithms</vt:lpstr>
      <vt:lpstr>Announcements</vt:lpstr>
      <vt:lpstr>NP-Completeness Proofs</vt:lpstr>
      <vt:lpstr>What we don’t know</vt:lpstr>
      <vt:lpstr>If P  NP, is there anything in between</vt:lpstr>
      <vt:lpstr>What if?</vt:lpstr>
      <vt:lpstr>What about Quantum?</vt:lpstr>
      <vt:lpstr>Cryptography</vt:lpstr>
      <vt:lpstr>Shortest Vector in a Lattice</vt:lpstr>
      <vt:lpstr>Complexity Theory</vt:lpstr>
      <vt:lpstr>Time complexity</vt:lpstr>
      <vt:lpstr>Space Complexity</vt:lpstr>
      <vt:lpstr>So what is beyond NP?</vt:lpstr>
      <vt:lpstr>NP vs. Co-NP</vt:lpstr>
      <vt:lpstr>Problems beyond NP</vt:lpstr>
      <vt:lpstr>Polynomial Hierarchy</vt:lpstr>
      <vt:lpstr>Polynomial Space</vt:lpstr>
      <vt:lpstr>N X N Chess</vt:lpstr>
      <vt:lpstr>Even Harder Problems</vt:lpstr>
      <vt:lpstr>Halting Problem</vt:lpstr>
      <vt:lpstr>Impossibility of solving the Halting Problem</vt:lpstr>
      <vt:lpstr>Undecidable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148</cp:revision>
  <dcterms:created xsi:type="dcterms:W3CDTF">1601-01-01T00:00:00Z</dcterms:created>
  <dcterms:modified xsi:type="dcterms:W3CDTF">2024-03-07T17:35:27Z</dcterms:modified>
</cp:coreProperties>
</file>