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93" r:id="rId3"/>
    <p:sldId id="519" r:id="rId4"/>
    <p:sldId id="529" r:id="rId5"/>
    <p:sldId id="531" r:id="rId6"/>
    <p:sldId id="489" r:id="rId7"/>
    <p:sldId id="533" r:id="rId8"/>
    <p:sldId id="520" r:id="rId9"/>
    <p:sldId id="521" r:id="rId10"/>
    <p:sldId id="530" r:id="rId11"/>
    <p:sldId id="534" r:id="rId12"/>
    <p:sldId id="522" r:id="rId13"/>
    <p:sldId id="523" r:id="rId14"/>
    <p:sldId id="524" r:id="rId15"/>
    <p:sldId id="525" r:id="rId16"/>
    <p:sldId id="535" r:id="rId17"/>
    <p:sldId id="536" r:id="rId18"/>
    <p:sldId id="526" r:id="rId19"/>
    <p:sldId id="537" r:id="rId20"/>
    <p:sldId id="527" r:id="rId21"/>
    <p:sldId id="528" r:id="rId22"/>
    <p:sldId id="53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C5"/>
    <a:srgbClr val="FF0066"/>
    <a:srgbClr val="FFFF99"/>
    <a:srgbClr val="66FF66"/>
    <a:srgbClr val="FF0000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2D12D-0EA9-4191-B931-84B674B5B21E}" v="12" dt="2024-03-06T05:47:59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90" d="100"/>
          <a:sy n="90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86D4BBE-8A8A-4EA3-98F8-6DD87CF52FA4}"/>
    <pc:docChg chg="custSel addSld delSld modSld modMainMaster">
      <pc:chgData name="Richard Anderson" userId="4654cc452026b74c" providerId="LiveId" clId="{C86D4BBE-8A8A-4EA3-98F8-6DD87CF52FA4}" dt="2024-03-06T03:18:53.441" v="2053" actId="1076"/>
      <pc:docMkLst>
        <pc:docMk/>
      </pc:docMkLst>
      <pc:sldChg chg="delSp modSp mod setBg">
        <pc:chgData name="Richard Anderson" userId="4654cc452026b74c" providerId="LiveId" clId="{C86D4BBE-8A8A-4EA3-98F8-6DD87CF52FA4}" dt="2024-03-06T02:42:23.127" v="1133"/>
        <pc:sldMkLst>
          <pc:docMk/>
          <pc:sldMk cId="0" sldId="256"/>
        </pc:sldMkLst>
        <pc:spChg chg="del">
          <ac:chgData name="Richard Anderson" userId="4654cc452026b74c" providerId="LiveId" clId="{C86D4BBE-8A8A-4EA3-98F8-6DD87CF52FA4}" dt="2024-03-05T23:00:22.077" v="1" actId="21"/>
          <ac:spMkLst>
            <pc:docMk/>
            <pc:sldMk cId="0" sldId="256"/>
            <ac:spMk id="2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17.686" v="0" actId="21"/>
          <ac:spMkLst>
            <pc:docMk/>
            <pc:sldMk cId="0" sldId="256"/>
            <ac:spMk id="3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23.821" v="2" actId="21"/>
          <ac:spMkLst>
            <pc:docMk/>
            <pc:sldMk cId="0" sldId="256"/>
            <ac:spMk id="4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28.309" v="5" actId="21"/>
          <ac:spMkLst>
            <pc:docMk/>
            <pc:sldMk cId="0" sldId="256"/>
            <ac:spMk id="5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27.052" v="4" actId="21"/>
          <ac:spMkLst>
            <pc:docMk/>
            <pc:sldMk cId="0" sldId="256"/>
            <ac:spMk id="6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25.628" v="3" actId="21"/>
          <ac:spMkLst>
            <pc:docMk/>
            <pc:sldMk cId="0" sldId="256"/>
            <ac:spMk id="7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5T23:00:31.364" v="6" actId="21"/>
          <ac:spMkLst>
            <pc:docMk/>
            <pc:sldMk cId="0" sldId="256"/>
            <ac:spMk id="8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5T23:00:38.760" v="2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5T23:00:59.517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 mod modClrScheme chgLayout">
        <pc:chgData name="Richard Anderson" userId="4654cc452026b74c" providerId="LiveId" clId="{C86D4BBE-8A8A-4EA3-98F8-6DD87CF52FA4}" dt="2024-03-06T02:55:46.682" v="1352" actId="1076"/>
        <pc:sldMkLst>
          <pc:docMk/>
          <pc:sldMk cId="1981257507" sldId="489"/>
        </pc:sldMkLst>
        <pc:spChg chg="mod ord">
          <ac:chgData name="Richard Anderson" userId="4654cc452026b74c" providerId="LiveId" clId="{C86D4BBE-8A8A-4EA3-98F8-6DD87CF52FA4}" dt="2024-03-06T02:55:34.588" v="1351" actId="700"/>
          <ac:spMkLst>
            <pc:docMk/>
            <pc:sldMk cId="1981257507" sldId="489"/>
            <ac:spMk id="2" creationId="{BEC5D915-0FF8-6A04-B395-58FB9D984C4B}"/>
          </ac:spMkLst>
        </pc:spChg>
        <pc:spChg chg="add del mod">
          <ac:chgData name="Richard Anderson" userId="4654cc452026b74c" providerId="LiveId" clId="{C86D4BBE-8A8A-4EA3-98F8-6DD87CF52FA4}" dt="2024-03-06T02:51:16.656" v="1318" actId="21"/>
          <ac:spMkLst>
            <pc:docMk/>
            <pc:sldMk cId="1981257507" sldId="489"/>
            <ac:spMk id="3" creationId="{714EBA9F-1985-4870-92EC-5EF34BA39F52}"/>
          </ac:spMkLst>
        </pc:spChg>
        <pc:spChg chg="add del mod">
          <ac:chgData name="Richard Anderson" userId="4654cc452026b74c" providerId="LiveId" clId="{C86D4BBE-8A8A-4EA3-98F8-6DD87CF52FA4}" dt="2024-03-06T02:51:24.412" v="1319" actId="700"/>
          <ac:spMkLst>
            <pc:docMk/>
            <pc:sldMk cId="1981257507" sldId="489"/>
            <ac:spMk id="4" creationId="{BE0C952D-BA04-4995-8EEA-939D775A0958}"/>
          </ac:spMkLst>
        </pc:spChg>
        <pc:spChg chg="add del mod">
          <ac:chgData name="Richard Anderson" userId="4654cc452026b74c" providerId="LiveId" clId="{C86D4BBE-8A8A-4EA3-98F8-6DD87CF52FA4}" dt="2024-03-06T02:55:34.588" v="1351" actId="700"/>
          <ac:spMkLst>
            <pc:docMk/>
            <pc:sldMk cId="1981257507" sldId="489"/>
            <ac:spMk id="23" creationId="{F099D076-8333-41E8-B926-2E0AB3365EF3}"/>
          </ac:spMkLst>
        </pc:spChg>
        <pc:spChg chg="add 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28" creationId="{931E17EB-E0ED-4044-8F23-1B899FFD1B81}"/>
          </ac:spMkLst>
        </pc:spChg>
        <pc:spChg chg="add 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29" creationId="{F3CF353A-CE00-422F-AF13-D07920DF121C}"/>
          </ac:spMkLst>
        </pc:spChg>
        <pc:spChg chg="add 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30" creationId="{DDBB7AF0-DA7E-4A59-BA47-579CD76CE205}"/>
          </ac:spMkLst>
        </pc:spChg>
        <pc:spChg chg="add 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31" creationId="{9E7D1733-2F01-41A8-BB39-E9D3B2549255}"/>
          </ac:spMkLst>
        </pc:spChg>
        <pc:spChg chg="add 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32" creationId="{9B2D930D-D02D-4E2E-A0D7-D4EF4E8D1FDE}"/>
          </ac:spMkLst>
        </pc:spChg>
        <pc:spChg chg="add mod">
          <ac:chgData name="Richard Anderson" userId="4654cc452026b74c" providerId="LiveId" clId="{C86D4BBE-8A8A-4EA3-98F8-6DD87CF52FA4}" dt="2024-03-06T02:55:46.682" v="1352" actId="1076"/>
          <ac:spMkLst>
            <pc:docMk/>
            <pc:sldMk cId="1981257507" sldId="489"/>
            <ac:spMk id="51" creationId="{C218FC0D-26A0-4911-B053-DEB05788EDC0}"/>
          </ac:spMkLst>
        </pc:spChg>
        <pc:spChg chg="del mod ord">
          <ac:chgData name="Richard Anderson" userId="4654cc452026b74c" providerId="LiveId" clId="{C86D4BBE-8A8A-4EA3-98F8-6DD87CF52FA4}" dt="2024-03-06T02:55:30.201" v="1350" actId="21"/>
          <ac:spMkLst>
            <pc:docMk/>
            <pc:sldMk cId="1981257507" sldId="489"/>
            <ac:spMk id="89090" creationId="{00000000-0000-0000-0000-000000000000}"/>
          </ac:spMkLst>
        </pc:spChg>
        <pc:spChg chg="del">
          <ac:chgData name="Richard Anderson" userId="4654cc452026b74c" providerId="LiveId" clId="{C86D4BBE-8A8A-4EA3-98F8-6DD87CF52FA4}" dt="2024-03-06T02:20:19.508" v="666" actId="21"/>
          <ac:spMkLst>
            <pc:docMk/>
            <pc:sldMk cId="1981257507" sldId="489"/>
            <ac:spMk id="89091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092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093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094" creationId="{00000000-0000-0000-0000-000000000000}"/>
          </ac:spMkLst>
        </pc:spChg>
        <pc:spChg chg="mod ord">
          <ac:chgData name="Richard Anderson" userId="4654cc452026b74c" providerId="LiveId" clId="{C86D4BBE-8A8A-4EA3-98F8-6DD87CF52FA4}" dt="2024-03-06T02:54:03.078" v="1342" actId="166"/>
          <ac:spMkLst>
            <pc:docMk/>
            <pc:sldMk cId="1981257507" sldId="489"/>
            <ac:spMk id="89095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096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097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098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099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00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101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02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103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104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05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06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107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08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3:33.120" v="1339" actId="1582"/>
          <ac:spMkLst>
            <pc:docMk/>
            <pc:sldMk cId="1981257507" sldId="489"/>
            <ac:spMk id="89109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10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11" creationId="{00000000-0000-0000-0000-000000000000}"/>
          </ac:spMkLst>
        </pc:spChg>
        <pc:spChg chg="mod">
          <ac:chgData name="Richard Anderson" userId="4654cc452026b74c" providerId="LiveId" clId="{C86D4BBE-8A8A-4EA3-98F8-6DD87CF52FA4}" dt="2024-03-06T02:52:55.588" v="1335" actId="1582"/>
          <ac:spMkLst>
            <pc:docMk/>
            <pc:sldMk cId="1981257507" sldId="489"/>
            <ac:spMk id="89112" creationId="{00000000-0000-0000-0000-000000000000}"/>
          </ac:spMkLst>
        </pc:spChg>
        <pc:cxnChg chg="add mod">
          <ac:chgData name="Richard Anderson" userId="4654cc452026b74c" providerId="LiveId" clId="{C86D4BBE-8A8A-4EA3-98F8-6DD87CF52FA4}" dt="2024-03-06T02:54:09.668" v="1343" actId="14100"/>
          <ac:cxnSpMkLst>
            <pc:docMk/>
            <pc:sldMk cId="1981257507" sldId="489"/>
            <ac:cxnSpMk id="6" creationId="{2E9E9154-CE53-4F95-B9B5-5969B41029FF}"/>
          </ac:cxnSpMkLst>
        </pc:cxnChg>
        <pc:cxnChg chg="add mod">
          <ac:chgData name="Richard Anderson" userId="4654cc452026b74c" providerId="LiveId" clId="{C86D4BBE-8A8A-4EA3-98F8-6DD87CF52FA4}" dt="2024-03-06T02:54:27.782" v="1346" actId="14100"/>
          <ac:cxnSpMkLst>
            <pc:docMk/>
            <pc:sldMk cId="1981257507" sldId="489"/>
            <ac:cxnSpMk id="8" creationId="{060E6F1F-B145-4E03-B27B-239710FE0663}"/>
          </ac:cxnSpMkLst>
        </pc:cxnChg>
        <pc:cxnChg chg="add mod">
          <ac:chgData name="Richard Anderson" userId="4654cc452026b74c" providerId="LiveId" clId="{C86D4BBE-8A8A-4EA3-98F8-6DD87CF52FA4}" dt="2024-03-06T02:52:55.588" v="1335" actId="1582"/>
          <ac:cxnSpMkLst>
            <pc:docMk/>
            <pc:sldMk cId="1981257507" sldId="489"/>
            <ac:cxnSpMk id="10" creationId="{3C73ED25-0379-4EF0-B032-2D36093F51EB}"/>
          </ac:cxnSpMkLst>
        </pc:cxnChg>
        <pc:cxnChg chg="add mod">
          <ac:chgData name="Richard Anderson" userId="4654cc452026b74c" providerId="LiveId" clId="{C86D4BBE-8A8A-4EA3-98F8-6DD87CF52FA4}" dt="2024-03-06T02:53:33.120" v="1339" actId="1582"/>
          <ac:cxnSpMkLst>
            <pc:docMk/>
            <pc:sldMk cId="1981257507" sldId="489"/>
            <ac:cxnSpMk id="12" creationId="{72E105D9-B2DA-4713-95F9-70BFF22C86DB}"/>
          </ac:cxnSpMkLst>
        </pc:cxnChg>
        <pc:cxnChg chg="add mod">
          <ac:chgData name="Richard Anderson" userId="4654cc452026b74c" providerId="LiveId" clId="{C86D4BBE-8A8A-4EA3-98F8-6DD87CF52FA4}" dt="2024-03-06T02:53:39.042" v="1340" actId="14100"/>
          <ac:cxnSpMkLst>
            <pc:docMk/>
            <pc:sldMk cId="1981257507" sldId="489"/>
            <ac:cxnSpMk id="14" creationId="{BF15237D-F330-4F94-98B4-3BF1C0C381F1}"/>
          </ac:cxnSpMkLst>
        </pc:cxnChg>
        <pc:cxnChg chg="add mod">
          <ac:chgData name="Richard Anderson" userId="4654cc452026b74c" providerId="LiveId" clId="{C86D4BBE-8A8A-4EA3-98F8-6DD87CF52FA4}" dt="2024-03-06T02:53:45.831" v="1341" actId="14100"/>
          <ac:cxnSpMkLst>
            <pc:docMk/>
            <pc:sldMk cId="1981257507" sldId="489"/>
            <ac:cxnSpMk id="16" creationId="{A0308FA4-5F6A-4509-B5C5-F5595F996370}"/>
          </ac:cxnSpMkLst>
        </pc:cxnChg>
      </pc:sldChg>
      <pc:sldChg chg="modSp mod">
        <pc:chgData name="Richard Anderson" userId="4654cc452026b74c" providerId="LiveId" clId="{C86D4BBE-8A8A-4EA3-98F8-6DD87CF52FA4}" dt="2024-03-05T23:06:00.419" v="191" actId="27636"/>
        <pc:sldMkLst>
          <pc:docMk/>
          <pc:sldMk cId="654894190" sldId="493"/>
        </pc:sldMkLst>
        <pc:spChg chg="mod">
          <ac:chgData name="Richard Anderson" userId="4654cc452026b74c" providerId="LiveId" clId="{C86D4BBE-8A8A-4EA3-98F8-6DD87CF52FA4}" dt="2024-03-05T23:06:00.419" v="191" actId="27636"/>
          <ac:spMkLst>
            <pc:docMk/>
            <pc:sldMk cId="654894190" sldId="493"/>
            <ac:spMk id="3" creationId="{00000000-0000-0000-0000-000000000000}"/>
          </ac:spMkLst>
        </pc:spChg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2166541600" sldId="502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290812153" sldId="503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2618544474" sldId="504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2643359991" sldId="505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3692483437" sldId="506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3029674025" sldId="507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1205967353" sldId="508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3005325974" sldId="509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1716934009" sldId="510"/>
        </pc:sldMkLst>
      </pc:sldChg>
      <pc:sldChg chg="del">
        <pc:chgData name="Richard Anderson" userId="4654cc452026b74c" providerId="LiveId" clId="{C86D4BBE-8A8A-4EA3-98F8-6DD87CF52FA4}" dt="2024-03-06T02:41:58.656" v="1131" actId="2696"/>
        <pc:sldMkLst>
          <pc:docMk/>
          <pc:sldMk cId="3924153350" sldId="511"/>
        </pc:sldMkLst>
      </pc:sldChg>
      <pc:sldChg chg="del">
        <pc:chgData name="Richard Anderson" userId="4654cc452026b74c" providerId="LiveId" clId="{C86D4BBE-8A8A-4EA3-98F8-6DD87CF52FA4}" dt="2024-03-05T23:06:20.214" v="192" actId="2696"/>
        <pc:sldMkLst>
          <pc:docMk/>
          <pc:sldMk cId="2678543397" sldId="518"/>
        </pc:sldMkLst>
      </pc:sldChg>
      <pc:sldChg chg="modSp mod">
        <pc:chgData name="Richard Anderson" userId="4654cc452026b74c" providerId="LiveId" clId="{C86D4BBE-8A8A-4EA3-98F8-6DD87CF52FA4}" dt="2024-03-06T02:43:13.152" v="1135" actId="1076"/>
        <pc:sldMkLst>
          <pc:docMk/>
          <pc:sldMk cId="1217206438" sldId="519"/>
        </pc:sldMkLst>
        <pc:spChg chg="mod">
          <ac:chgData name="Richard Anderson" userId="4654cc452026b74c" providerId="LiveId" clId="{C86D4BBE-8A8A-4EA3-98F8-6DD87CF52FA4}" dt="2024-03-06T02:43:09.199" v="1134" actId="1076"/>
          <ac:spMkLst>
            <pc:docMk/>
            <pc:sldMk cId="1217206438" sldId="519"/>
            <ac:spMk id="5" creationId="{00000000-0000-0000-0000-000000000000}"/>
          </ac:spMkLst>
        </pc:spChg>
        <pc:picChg chg="mod">
          <ac:chgData name="Richard Anderson" userId="4654cc452026b74c" providerId="LiveId" clId="{C86D4BBE-8A8A-4EA3-98F8-6DD87CF52FA4}" dt="2024-03-06T02:43:13.152" v="1135" actId="1076"/>
          <ac:picMkLst>
            <pc:docMk/>
            <pc:sldMk cId="1217206438" sldId="519"/>
            <ac:picMk id="4" creationId="{00000000-0000-0000-0000-000000000000}"/>
          </ac:picMkLst>
        </pc:picChg>
      </pc:sldChg>
      <pc:sldChg chg="modSp mod">
        <pc:chgData name="Richard Anderson" userId="4654cc452026b74c" providerId="LiveId" clId="{C86D4BBE-8A8A-4EA3-98F8-6DD87CF52FA4}" dt="2024-03-06T03:03:24.781" v="1699" actId="20577"/>
        <pc:sldMkLst>
          <pc:docMk/>
          <pc:sldMk cId="486612685" sldId="521"/>
        </pc:sldMkLst>
        <pc:spChg chg="mod">
          <ac:chgData name="Richard Anderson" userId="4654cc452026b74c" providerId="LiveId" clId="{C86D4BBE-8A8A-4EA3-98F8-6DD87CF52FA4}" dt="2024-03-06T03:03:24.781" v="1699" actId="20577"/>
          <ac:spMkLst>
            <pc:docMk/>
            <pc:sldMk cId="486612685" sldId="521"/>
            <ac:spMk id="5" creationId="{00000000-0000-0000-0000-000000000000}"/>
          </ac:spMkLst>
        </pc:spChg>
      </pc:sldChg>
      <pc:sldChg chg="addSp delSp modSp mod">
        <pc:chgData name="Richard Anderson" userId="4654cc452026b74c" providerId="LiveId" clId="{C86D4BBE-8A8A-4EA3-98F8-6DD87CF52FA4}" dt="2024-03-06T03:14:04.116" v="1972" actId="21"/>
        <pc:sldMkLst>
          <pc:docMk/>
          <pc:sldMk cId="3415620969" sldId="522"/>
        </pc:sldMkLst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2" creationId="{F7DD76E9-60C2-4FF1-B981-4B0578809ED6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3" creationId="{7A96C408-2E9C-4211-8456-922A034982CC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4" creationId="{49EFED2A-F42C-45A6-8420-B542366D6E31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5" creationId="{69EDC865-529C-44BE-A65A-095844543795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6" creationId="{DEA9533A-BC33-4104-8C69-A0885A970EA4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7" creationId="{27AF05F4-99B9-4279-9174-27E3D2C673A9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8" creationId="{E71A1E7C-CAB1-4B07-9325-9F3D8951FEE6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69" creationId="{DBFA3607-D58E-453F-BD38-D2F5EEAA14F6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70" creationId="{728AFBEF-984F-4C4D-993E-AFDB9F8955E5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87" creationId="{B38DA58B-E3EB-4CAD-9B02-554C428597BB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88" creationId="{5FDFFC79-E3EC-42F1-8EB2-7316116BCAB8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89" creationId="{F4EFDCEA-4924-44A4-B682-69590B04FCD5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0" creationId="{A4738188-2BB3-4D00-B5AD-BCF8010BE346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1" creationId="{825D685B-335B-4572-B485-7F8B4FBB21B2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2" creationId="{79593620-C474-4CC6-A3C7-510778EDA7A1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3" creationId="{6174AC3C-8AE0-4C17-8C36-8A2D7978015B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4" creationId="{55B7D9D4-B545-487B-8F30-47AF01D75B33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5" creationId="{8BECE8CC-5AEB-4B03-A28E-BC0B8EA18FB4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6" creationId="{DF3AA19A-9714-4831-8244-AF54365EA962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7" creationId="{31D30B14-E5C3-41C7-B324-1BF0BC328D45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8" creationId="{BC717615-DC26-4C4D-8559-2AA432307854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99" creationId="{881666A9-4EE5-42CE-8EBD-EF0A6BD9E7B7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100" creationId="{BCF21FA8-AA1B-4A56-A2DD-47348C3E01BE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101" creationId="{8833AA42-97B9-4B71-B5D3-31A180548EA0}"/>
          </ac:spMkLst>
        </pc:spChg>
        <pc:spChg chg="add del mod">
          <ac:chgData name="Richard Anderson" userId="4654cc452026b74c" providerId="LiveId" clId="{C86D4BBE-8A8A-4EA3-98F8-6DD87CF52FA4}" dt="2024-03-06T03:14:04.116" v="1972" actId="21"/>
          <ac:spMkLst>
            <pc:docMk/>
            <pc:sldMk cId="3415620969" sldId="522"/>
            <ac:spMk id="102" creationId="{AA7C7F88-77E4-4978-A7C2-C069C2FA624B}"/>
          </ac:spMkLst>
        </pc:sp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1" creationId="{5EE0409E-3BF1-4805-9D54-FDAB2E537F96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2" creationId="{B3C753AF-F67E-495D-A9C8-2454320BE26C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3" creationId="{8572279A-BA16-4534-972F-EC43E3C58C4C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4" creationId="{607C4639-CB60-4F12-B835-1D9A80436D40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5" creationId="{473B44B4-561F-4D5E-B318-AF97ADC503D9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6" creationId="{B909E58A-BF29-4BDE-B76E-1AC21A5860E7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7" creationId="{97E8F2D4-AF55-46F0-A1C3-8793983AB2F1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8" creationId="{AE229353-B555-4C41-AF6D-1177D73804F4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79" creationId="{2CAB9E06-2E1C-4D00-A816-89617F42D3FA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0" creationId="{B391CD79-CC37-41ED-B99C-2B8FE12FCCCA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1" creationId="{F0C8632C-9A7C-40B2-B7E2-9D4A36C03AC6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2" creationId="{7C017109-E90A-4F66-81A4-77C7563A3F00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3" creationId="{C16A69A5-5395-4CA3-8F6F-D281C02C5C11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4" creationId="{D39A145C-97F2-457D-B108-551EFA4B70CA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5" creationId="{5A0B09F2-A75F-43E5-9B50-CEFF6C0D57D2}"/>
          </ac:cxnSpMkLst>
        </pc:cxnChg>
        <pc:cxnChg chg="add del mod">
          <ac:chgData name="Richard Anderson" userId="4654cc452026b74c" providerId="LiveId" clId="{C86D4BBE-8A8A-4EA3-98F8-6DD87CF52FA4}" dt="2024-03-06T03:14:04.116" v="1972" actId="21"/>
          <ac:cxnSpMkLst>
            <pc:docMk/>
            <pc:sldMk cId="3415620969" sldId="522"/>
            <ac:cxnSpMk id="86" creationId="{638DD399-3232-4736-B656-BB7E43C9D2A3}"/>
          </ac:cxnSpMkLst>
        </pc:cxnChg>
      </pc:sldChg>
      <pc:sldChg chg="addSp modSp mod">
        <pc:chgData name="Richard Anderson" userId="4654cc452026b74c" providerId="LiveId" clId="{C86D4BBE-8A8A-4EA3-98F8-6DD87CF52FA4}" dt="2024-03-06T03:18:53.441" v="2053" actId="1076"/>
        <pc:sldMkLst>
          <pc:docMk/>
          <pc:sldMk cId="4227374514" sldId="524"/>
        </pc:sldMkLst>
        <pc:spChg chg="add">
          <ac:chgData name="Richard Anderson" userId="4654cc452026b74c" providerId="LiveId" clId="{C86D4BBE-8A8A-4EA3-98F8-6DD87CF52FA4}" dt="2024-03-06T03:18:27.753" v="2046" actId="11529"/>
          <ac:spMkLst>
            <pc:docMk/>
            <pc:sldMk cId="4227374514" sldId="524"/>
            <ac:spMk id="5" creationId="{32DB5E63-8879-4218-BC82-F4517542160B}"/>
          </ac:spMkLst>
        </pc:spChg>
        <pc:spChg chg="add mod">
          <ac:chgData name="Richard Anderson" userId="4654cc452026b74c" providerId="LiveId" clId="{C86D4BBE-8A8A-4EA3-98F8-6DD87CF52FA4}" dt="2024-03-06T03:18:53.441" v="2053" actId="1076"/>
          <ac:spMkLst>
            <pc:docMk/>
            <pc:sldMk cId="4227374514" sldId="524"/>
            <ac:spMk id="6" creationId="{0BC8581F-1069-4190-A97B-89FA98AC984E}"/>
          </ac:spMkLst>
        </pc:spChg>
        <pc:spChg chg="add mod">
          <ac:chgData name="Richard Anderson" userId="4654cc452026b74c" providerId="LiveId" clId="{C86D4BBE-8A8A-4EA3-98F8-6DD87CF52FA4}" dt="2024-03-06T03:18:42.298" v="2051" actId="1076"/>
          <ac:spMkLst>
            <pc:docMk/>
            <pc:sldMk cId="4227374514" sldId="524"/>
            <ac:spMk id="7" creationId="{FE10F347-53BA-4D39-9F65-7908B2AFD637}"/>
          </ac:spMkLst>
        </pc:spChg>
        <pc:spChg chg="add mod">
          <ac:chgData name="Richard Anderson" userId="4654cc452026b74c" providerId="LiveId" clId="{C86D4BBE-8A8A-4EA3-98F8-6DD87CF52FA4}" dt="2024-03-06T03:18:46.902" v="2052" actId="1076"/>
          <ac:spMkLst>
            <pc:docMk/>
            <pc:sldMk cId="4227374514" sldId="524"/>
            <ac:spMk id="8" creationId="{4EDDB4B4-3FE5-40BE-8B09-DF925BBBD90B}"/>
          </ac:spMkLst>
        </pc:spChg>
      </pc:sldChg>
      <pc:sldChg chg="modSp new mod">
        <pc:chgData name="Richard Anderson" userId="4654cc452026b74c" providerId="LiveId" clId="{C86D4BBE-8A8A-4EA3-98F8-6DD87CF52FA4}" dt="2024-03-05T23:10:49.230" v="471" actId="20577"/>
        <pc:sldMkLst>
          <pc:docMk/>
          <pc:sldMk cId="4195495118" sldId="529"/>
        </pc:sldMkLst>
        <pc:spChg chg="mod">
          <ac:chgData name="Richard Anderson" userId="4654cc452026b74c" providerId="LiveId" clId="{C86D4BBE-8A8A-4EA3-98F8-6DD87CF52FA4}" dt="2024-03-05T23:08:06" v="217" actId="20577"/>
          <ac:spMkLst>
            <pc:docMk/>
            <pc:sldMk cId="4195495118" sldId="529"/>
            <ac:spMk id="2" creationId="{4D26F5EB-F916-4523-BAE5-38B6DFE98F49}"/>
          </ac:spMkLst>
        </pc:spChg>
        <pc:spChg chg="mod">
          <ac:chgData name="Richard Anderson" userId="4654cc452026b74c" providerId="LiveId" clId="{C86D4BBE-8A8A-4EA3-98F8-6DD87CF52FA4}" dt="2024-03-05T23:10:49.230" v="471" actId="20577"/>
          <ac:spMkLst>
            <pc:docMk/>
            <pc:sldMk cId="4195495118" sldId="529"/>
            <ac:spMk id="3" creationId="{CE903D6D-770D-451F-B409-78A6D609B85A}"/>
          </ac:spMkLst>
        </pc:spChg>
      </pc:sldChg>
      <pc:sldChg chg="modSp new mod">
        <pc:chgData name="Richard Anderson" userId="4654cc452026b74c" providerId="LiveId" clId="{C86D4BBE-8A8A-4EA3-98F8-6DD87CF52FA4}" dt="2024-03-06T03:08:13.372" v="1849" actId="20577"/>
        <pc:sldMkLst>
          <pc:docMk/>
          <pc:sldMk cId="366818735" sldId="530"/>
        </pc:sldMkLst>
        <pc:spChg chg="mod">
          <ac:chgData name="Richard Anderson" userId="4654cc452026b74c" providerId="LiveId" clId="{C86D4BBE-8A8A-4EA3-98F8-6DD87CF52FA4}" dt="2024-03-06T02:59:08.300" v="1569" actId="20577"/>
          <ac:spMkLst>
            <pc:docMk/>
            <pc:sldMk cId="366818735" sldId="530"/>
            <ac:spMk id="2" creationId="{E590AD6A-5F89-4FA2-9EA1-8DB54187FB0E}"/>
          </ac:spMkLst>
        </pc:spChg>
        <pc:spChg chg="mod">
          <ac:chgData name="Richard Anderson" userId="4654cc452026b74c" providerId="LiveId" clId="{C86D4BBE-8A8A-4EA3-98F8-6DD87CF52FA4}" dt="2024-03-06T03:08:13.372" v="1849" actId="20577"/>
          <ac:spMkLst>
            <pc:docMk/>
            <pc:sldMk cId="366818735" sldId="530"/>
            <ac:spMk id="3" creationId="{280842E2-A7ED-44CF-9103-F2F5048B0370}"/>
          </ac:spMkLst>
        </pc:spChg>
      </pc:sldChg>
      <pc:sldChg chg="addSp delSp modSp new mod">
        <pc:chgData name="Richard Anderson" userId="4654cc452026b74c" providerId="LiveId" clId="{C86D4BBE-8A8A-4EA3-98F8-6DD87CF52FA4}" dt="2024-03-06T02:55:09.401" v="1348" actId="21"/>
        <pc:sldMkLst>
          <pc:docMk/>
          <pc:sldMk cId="721122425" sldId="531"/>
        </pc:sldMkLst>
        <pc:spChg chg="mod">
          <ac:chgData name="Richard Anderson" userId="4654cc452026b74c" providerId="LiveId" clId="{C86D4BBE-8A8A-4EA3-98F8-6DD87CF52FA4}" dt="2024-03-05T23:15:51.731" v="523" actId="20577"/>
          <ac:spMkLst>
            <pc:docMk/>
            <pc:sldMk cId="721122425" sldId="531"/>
            <ac:spMk id="2" creationId="{7F169C61-1CA3-462C-BDE8-B0A11768CC01}"/>
          </ac:spMkLst>
        </pc:spChg>
        <pc:spChg chg="mod">
          <ac:chgData name="Richard Anderson" userId="4654cc452026b74c" providerId="LiveId" clId="{C86D4BBE-8A8A-4EA3-98F8-6DD87CF52FA4}" dt="2024-03-05T23:18:22.627" v="647" actId="14100"/>
          <ac:spMkLst>
            <pc:docMk/>
            <pc:sldMk cId="721122425" sldId="531"/>
            <ac:spMk id="3" creationId="{0D4551FD-E553-4600-A2DA-46C296344A41}"/>
          </ac:spMkLst>
        </pc:spChg>
        <pc:spChg chg="add mod">
          <ac:chgData name="Richard Anderson" userId="4654cc452026b74c" providerId="LiveId" clId="{C86D4BBE-8A8A-4EA3-98F8-6DD87CF52FA4}" dt="2024-03-06T02:51:01.827" v="1316" actId="20577"/>
          <ac:spMkLst>
            <pc:docMk/>
            <pc:sldMk cId="721122425" sldId="531"/>
            <ac:spMk id="4" creationId="{04B47435-8FBC-4058-8607-213AEB9C3ACC}"/>
          </ac:spMkLst>
        </pc:spChg>
        <pc:spChg chg="add del mod">
          <ac:chgData name="Richard Anderson" userId="4654cc452026b74c" providerId="LiveId" clId="{C86D4BBE-8A8A-4EA3-98F8-6DD87CF52FA4}" dt="2024-03-06T02:55:09.401" v="1348" actId="21"/>
          <ac:spMkLst>
            <pc:docMk/>
            <pc:sldMk cId="721122425" sldId="531"/>
            <ac:spMk id="6" creationId="{4D32B765-E9FD-4F65-A2C8-7EFB7EF51B13}"/>
          </ac:spMkLst>
        </pc:spChg>
      </pc:sldChg>
      <pc:sldChg chg="new del">
        <pc:chgData name="Richard Anderson" userId="4654cc452026b74c" providerId="LiveId" clId="{C86D4BBE-8A8A-4EA3-98F8-6DD87CF52FA4}" dt="2024-03-06T02:21:05.880" v="704" actId="2696"/>
        <pc:sldMkLst>
          <pc:docMk/>
          <pc:sldMk cId="3926182356" sldId="532"/>
        </pc:sldMkLst>
      </pc:sldChg>
      <pc:sldChg chg="modSp new mod">
        <pc:chgData name="Richard Anderson" userId="4654cc452026b74c" providerId="LiveId" clId="{C86D4BBE-8A8A-4EA3-98F8-6DD87CF52FA4}" dt="2024-03-06T02:58:25.264" v="1557" actId="20577"/>
        <pc:sldMkLst>
          <pc:docMk/>
          <pc:sldMk cId="1239091583" sldId="533"/>
        </pc:sldMkLst>
        <pc:spChg chg="mod">
          <ac:chgData name="Richard Anderson" userId="4654cc452026b74c" providerId="LiveId" clId="{C86D4BBE-8A8A-4EA3-98F8-6DD87CF52FA4}" dt="2024-03-06T02:21:11.968" v="707" actId="20577"/>
          <ac:spMkLst>
            <pc:docMk/>
            <pc:sldMk cId="1239091583" sldId="533"/>
            <ac:spMk id="2" creationId="{C928AC1B-6BBF-4C3B-AFB0-AFCBC21C2A29}"/>
          </ac:spMkLst>
        </pc:spChg>
        <pc:spChg chg="mod">
          <ac:chgData name="Richard Anderson" userId="4654cc452026b74c" providerId="LiveId" clId="{C86D4BBE-8A8A-4EA3-98F8-6DD87CF52FA4}" dt="2024-03-06T02:58:25.264" v="1557" actId="20577"/>
          <ac:spMkLst>
            <pc:docMk/>
            <pc:sldMk cId="1239091583" sldId="533"/>
            <ac:spMk id="3" creationId="{C2F157BB-ABAD-46A2-92B2-075E363C99FD}"/>
          </ac:spMkLst>
        </pc:spChg>
      </pc:sldChg>
      <pc:sldChg chg="addSp delSp modSp new mod modClrScheme chgLayout">
        <pc:chgData name="Richard Anderson" userId="4654cc452026b74c" providerId="LiveId" clId="{C86D4BBE-8A8A-4EA3-98F8-6DD87CF52FA4}" dt="2024-03-06T03:17:14.225" v="2045" actId="692"/>
        <pc:sldMkLst>
          <pc:docMk/>
          <pc:sldMk cId="3317744708" sldId="534"/>
        </pc:sldMkLst>
        <pc:spChg chg="mod ord">
          <ac:chgData name="Richard Anderson" userId="4654cc452026b74c" providerId="LiveId" clId="{C86D4BBE-8A8A-4EA3-98F8-6DD87CF52FA4}" dt="2024-03-06T03:10:05.483" v="1925" actId="700"/>
          <ac:spMkLst>
            <pc:docMk/>
            <pc:sldMk cId="3317744708" sldId="534"/>
            <ac:spMk id="2" creationId="{632AF59B-83EE-47F0-AA86-7C2573EFB2DA}"/>
          </ac:spMkLst>
        </pc:spChg>
        <pc:spChg chg="del mod ord">
          <ac:chgData name="Richard Anderson" userId="4654cc452026b74c" providerId="LiveId" clId="{C86D4BBE-8A8A-4EA3-98F8-6DD87CF52FA4}" dt="2024-03-06T03:10:09.920" v="1926" actId="21"/>
          <ac:spMkLst>
            <pc:docMk/>
            <pc:sldMk cId="3317744708" sldId="534"/>
            <ac:spMk id="3" creationId="{048700F9-2EBC-462B-BD46-164890F8E818}"/>
          </ac:spMkLst>
        </pc:spChg>
        <pc:spChg chg="mod ord">
          <ac:chgData name="Richard Anderson" userId="4654cc452026b74c" providerId="LiveId" clId="{C86D4BBE-8A8A-4EA3-98F8-6DD87CF52FA4}" dt="2024-03-06T03:10:05.483" v="1925" actId="700"/>
          <ac:spMkLst>
            <pc:docMk/>
            <pc:sldMk cId="3317744708" sldId="534"/>
            <ac:spMk id="4" creationId="{10E5DEBF-50F3-4E84-9642-992816EA7C7D}"/>
          </ac:spMkLst>
        </pc:spChg>
        <pc:spChg chg="add mod">
          <ac:chgData name="Richard Anderson" userId="4654cc452026b74c" providerId="LiveId" clId="{C86D4BBE-8A8A-4EA3-98F8-6DD87CF52FA4}" dt="2024-03-06T03:10:33.156" v="1931" actId="1076"/>
          <ac:spMkLst>
            <pc:docMk/>
            <pc:sldMk cId="3317744708" sldId="534"/>
            <ac:spMk id="5" creationId="{C1499225-B39E-46C0-B78C-8BA521D27E49}"/>
          </ac:spMkLst>
        </pc:spChg>
        <pc:spChg chg="add mod">
          <ac:chgData name="Richard Anderson" userId="4654cc452026b74c" providerId="LiveId" clId="{C86D4BBE-8A8A-4EA3-98F8-6DD87CF52FA4}" dt="2024-03-06T03:13:32.656" v="1970" actId="1076"/>
          <ac:spMkLst>
            <pc:docMk/>
            <pc:sldMk cId="3317744708" sldId="534"/>
            <ac:spMk id="6" creationId="{24CB699C-AC2A-481D-A632-2CD0E30E5AAA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7" creationId="{E08E2FD1-4C61-46F2-A3B6-174005326E65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8" creationId="{BA51CC47-69BB-4B0D-949A-4CF42ACD487A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9" creationId="{D55F0620-C814-475C-B368-039E13701E24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0" creationId="{F51572B1-AEE5-48F0-BB84-DC54BF826E9E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1" creationId="{37763454-BE4D-4D44-A419-43758B95D305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2" creationId="{43197043-DEDD-409B-98C3-FF865CA7BBA6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3" creationId="{B905DC38-F4B8-4AA9-B270-28C9BE38698D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4" creationId="{D409C25B-0F49-4154-81DE-B8F2E3BBBDAB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15" creationId="{6800799E-E21F-4A45-84E7-1341D52BECC6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2" creationId="{EEBFFBAF-CF4A-4791-9510-59FB1E1240B8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3" creationId="{7F4ECF05-65B9-4B83-900A-1A8C30DD8512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4" creationId="{7DF2F8B7-6394-41DD-BD87-2AA0AA00104E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5" creationId="{34CF064D-20C4-4AFF-95C9-787BD1319BBD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6" creationId="{4D45EFDF-2D08-4857-8DE1-137CC2765C83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7" creationId="{FA5CC91B-6541-4BD8-8ED7-439427664E31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8" creationId="{131AD6D8-F2F4-4650-89F9-BDF0CC8883AE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39" creationId="{3F3F2C41-24F8-467E-8375-89F37FBDB22A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0" creationId="{8EACEF81-4DB0-4107-9318-CD4F9A81A7CC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1" creationId="{3D113116-FD28-49F4-908C-114035CB0D9D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2" creationId="{B4C376D9-7E65-48DF-8148-9D3C036844A6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3" creationId="{B53D685D-205D-485B-9E5F-7334F2386B96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4" creationId="{0CE767D2-3EB0-4BF1-883F-019AC78631B5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5" creationId="{DD7E67B8-DE90-4EEA-9BDB-700BF8BEBC71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6" creationId="{82DECA59-EE79-405C-B627-1F068265EA3D}"/>
          </ac:spMkLst>
        </pc:spChg>
        <pc:spChg chg="add mod">
          <ac:chgData name="Richard Anderson" userId="4654cc452026b74c" providerId="LiveId" clId="{C86D4BBE-8A8A-4EA3-98F8-6DD87CF52FA4}" dt="2024-03-06T03:14:10.054" v="1973"/>
          <ac:spMkLst>
            <pc:docMk/>
            <pc:sldMk cId="3317744708" sldId="534"/>
            <ac:spMk id="47" creationId="{25BC246B-B0C6-43F6-B28B-912F017A1E53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48" creationId="{6BD7534A-823E-43C8-8C63-86D708C5EA20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49" creationId="{C6302D54-366B-4B93-94A1-3C5576322244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0" creationId="{EBBB259C-58A8-4A09-A77E-95A773EEEFC9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1" creationId="{33A5EEEA-34C5-449A-ACDE-82C917FFEB8A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2" creationId="{A7547F45-8C30-4547-808D-4D750449C95E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3" creationId="{19704579-6C45-4B99-83EB-865192642693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4" creationId="{973078C6-D02F-4800-B0B3-77F668FF672C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5" creationId="{CE5AAC5F-B088-48F5-AD6A-4526CF584EDF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56" creationId="{7834B521-3FD6-4A6D-899E-3E5D1F62AE6B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3" creationId="{D850BDAB-26CD-4C4A-8991-90885C5D2866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4" creationId="{F65C88DD-0693-4582-AC82-BBB268236717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5" creationId="{D10F79A4-FA3F-40A0-870E-DF3C61B59BEC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6" creationId="{51E5C6C1-31D7-4ADA-A930-A64B0FA42CFD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7" creationId="{7910357B-7C10-44D9-94AF-C50A8D3A6543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8" creationId="{705FC028-7B46-4FE4-ACD4-3A7EBF7EA87D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79" creationId="{9848BAD7-04D8-4D8B-8A45-6AF967DE91A0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0" creationId="{B4A2DAAD-4E78-4023-B3DD-F8B64EF7E3F8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1" creationId="{FCFE68BD-513B-4195-8E02-1CA395E4D21F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2" creationId="{03310FA4-32B0-4C69-B1C7-F03C02743351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3" creationId="{2EB112D3-BD1F-4E8F-B789-7ABB0F892F7B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4" creationId="{D1821F3D-C0ED-42B5-AA20-D84A6B08868E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5" creationId="{31271272-D188-452F-9682-0A9B7AFADF8A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6" creationId="{E6BB7CB5-15B0-41C7-B4CC-6E6DE60A529F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7" creationId="{97CC87FD-32A9-4738-8F7A-3CBF59EFE312}"/>
          </ac:spMkLst>
        </pc:spChg>
        <pc:spChg chg="add mod">
          <ac:chgData name="Richard Anderson" userId="4654cc452026b74c" providerId="LiveId" clId="{C86D4BBE-8A8A-4EA3-98F8-6DD87CF52FA4}" dt="2024-03-06T03:14:21.414" v="2034" actId="1035"/>
          <ac:spMkLst>
            <pc:docMk/>
            <pc:sldMk cId="3317744708" sldId="534"/>
            <ac:spMk id="88" creationId="{E55234A0-1DD0-4706-8CD7-A43C7FE6FE60}"/>
          </ac:spMkLst>
        </pc:sp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16" creationId="{DCAEA084-0DFE-48B8-8241-590EF7DCE64E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17" creationId="{759D4F82-DE56-4D87-BC3C-E2375B580CC2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18" creationId="{3A0C5B58-D2C3-4C2B-BDA3-6F56B30D7764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19" creationId="{1004038B-AE55-4185-A4AC-DE715D8B8705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0" creationId="{2777EE6A-67C7-4232-84D1-885F6E572737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1" creationId="{1CE2DE7E-9607-48BC-B7FC-0503F76FEC52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2" creationId="{206E7071-950F-4AB3-9699-C6470B54A409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3" creationId="{F0C00B62-15FE-4CA2-9AB2-345E8240649C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4" creationId="{3ECD9A54-C132-4942-95B5-33AD06E77ACB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5" creationId="{F6F5BBDE-0AFC-4F0F-9833-E4BC30B0347B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6" creationId="{C9AAA853-AB66-4CD7-8D85-863D029CB434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7" creationId="{36A3217A-45D2-4C8C-B137-B77CF47B5503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8" creationId="{45935F5A-2698-4305-9434-1D2ED44BB0CC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29" creationId="{B7EBC6C9-51C4-470F-BE08-51105CEFAF1E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30" creationId="{2015F1E1-7037-46FE-8075-0DA66E6D03EB}"/>
          </ac:cxnSpMkLst>
        </pc:cxnChg>
        <pc:cxnChg chg="add mod">
          <ac:chgData name="Richard Anderson" userId="4654cc452026b74c" providerId="LiveId" clId="{C86D4BBE-8A8A-4EA3-98F8-6DD87CF52FA4}" dt="2024-03-06T03:14:10.054" v="1973"/>
          <ac:cxnSpMkLst>
            <pc:docMk/>
            <pc:sldMk cId="3317744708" sldId="534"/>
            <ac:cxnSpMk id="31" creationId="{734EB2DF-02B7-419A-95C5-324F43950BE9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57" creationId="{A0BF81E9-8D52-49B8-BBB3-6213DC8C7A58}"/>
          </ac:cxnSpMkLst>
        </pc:cxnChg>
        <pc:cxnChg chg="add mod">
          <ac:chgData name="Richard Anderson" userId="4654cc452026b74c" providerId="LiveId" clId="{C86D4BBE-8A8A-4EA3-98F8-6DD87CF52FA4}" dt="2024-03-06T03:14:56.793" v="2037" actId="692"/>
          <ac:cxnSpMkLst>
            <pc:docMk/>
            <pc:sldMk cId="3317744708" sldId="534"/>
            <ac:cxnSpMk id="58" creationId="{8B4263AC-C863-409B-95DB-5F200E7D7ED8}"/>
          </ac:cxnSpMkLst>
        </pc:cxnChg>
        <pc:cxnChg chg="add mod">
          <ac:chgData name="Richard Anderson" userId="4654cc452026b74c" providerId="LiveId" clId="{C86D4BBE-8A8A-4EA3-98F8-6DD87CF52FA4}" dt="2024-03-06T03:17:07.485" v="2044" actId="692"/>
          <ac:cxnSpMkLst>
            <pc:docMk/>
            <pc:sldMk cId="3317744708" sldId="534"/>
            <ac:cxnSpMk id="59" creationId="{499CABEC-2FE8-44D8-993D-B28BA50A3F93}"/>
          </ac:cxnSpMkLst>
        </pc:cxnChg>
        <pc:cxnChg chg="add mod">
          <ac:chgData name="Richard Anderson" userId="4654cc452026b74c" providerId="LiveId" clId="{C86D4BBE-8A8A-4EA3-98F8-6DD87CF52FA4}" dt="2024-03-06T03:15:09.003" v="2038" actId="692"/>
          <ac:cxnSpMkLst>
            <pc:docMk/>
            <pc:sldMk cId="3317744708" sldId="534"/>
            <ac:cxnSpMk id="60" creationId="{67BDCAF9-8516-47BA-875D-46C496C939E1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61" creationId="{E7F02C84-A30B-4AC0-AAFA-778E670C64A2}"/>
          </ac:cxnSpMkLst>
        </pc:cxnChg>
        <pc:cxnChg chg="add mod">
          <ac:chgData name="Richard Anderson" userId="4654cc452026b74c" providerId="LiveId" clId="{C86D4BBE-8A8A-4EA3-98F8-6DD87CF52FA4}" dt="2024-03-06T03:14:40.079" v="2035" actId="692"/>
          <ac:cxnSpMkLst>
            <pc:docMk/>
            <pc:sldMk cId="3317744708" sldId="534"/>
            <ac:cxnSpMk id="62" creationId="{D3407B68-1F7A-4F58-B7BE-F20CC78B7A4C}"/>
          </ac:cxnSpMkLst>
        </pc:cxnChg>
        <pc:cxnChg chg="add mod">
          <ac:chgData name="Richard Anderson" userId="4654cc452026b74c" providerId="LiveId" clId="{C86D4BBE-8A8A-4EA3-98F8-6DD87CF52FA4}" dt="2024-03-06T03:16:06.234" v="2041" actId="692"/>
          <ac:cxnSpMkLst>
            <pc:docMk/>
            <pc:sldMk cId="3317744708" sldId="534"/>
            <ac:cxnSpMk id="63" creationId="{975BB4BF-1EFA-445F-9435-8106CC15E9C2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64" creationId="{1293B6D0-9F14-4AB8-80FB-276939E56BAC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65" creationId="{A82A1099-8D8D-4181-907D-B5AE3F6EBDB0}"/>
          </ac:cxnSpMkLst>
        </pc:cxnChg>
        <pc:cxnChg chg="add mod">
          <ac:chgData name="Richard Anderson" userId="4654cc452026b74c" providerId="LiveId" clId="{C86D4BBE-8A8A-4EA3-98F8-6DD87CF52FA4}" dt="2024-03-06T03:15:44.867" v="2040" actId="692"/>
          <ac:cxnSpMkLst>
            <pc:docMk/>
            <pc:sldMk cId="3317744708" sldId="534"/>
            <ac:cxnSpMk id="66" creationId="{F3875B2D-9E32-4320-A48A-96788E360618}"/>
          </ac:cxnSpMkLst>
        </pc:cxnChg>
        <pc:cxnChg chg="add mod">
          <ac:chgData name="Richard Anderson" userId="4654cc452026b74c" providerId="LiveId" clId="{C86D4BBE-8A8A-4EA3-98F8-6DD87CF52FA4}" dt="2024-03-06T03:16:43.449" v="2043" actId="692"/>
          <ac:cxnSpMkLst>
            <pc:docMk/>
            <pc:sldMk cId="3317744708" sldId="534"/>
            <ac:cxnSpMk id="67" creationId="{E7A288EE-3281-43FA-AC1C-7D33FA29E52A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68" creationId="{F2F3D744-3643-46E8-8CFE-452409319BC8}"/>
          </ac:cxnSpMkLst>
        </pc:cxnChg>
        <pc:cxnChg chg="add mod">
          <ac:chgData name="Richard Anderson" userId="4654cc452026b74c" providerId="LiveId" clId="{C86D4BBE-8A8A-4EA3-98F8-6DD87CF52FA4}" dt="2024-03-06T03:17:14.225" v="2045" actId="692"/>
          <ac:cxnSpMkLst>
            <pc:docMk/>
            <pc:sldMk cId="3317744708" sldId="534"/>
            <ac:cxnSpMk id="69" creationId="{D2E78D70-FB61-4CB5-9F1E-477C64B7AD56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70" creationId="{C915270A-4AA2-49DA-84A7-F5D9020EB4F3}"/>
          </ac:cxnSpMkLst>
        </pc:cxnChg>
        <pc:cxnChg chg="add mod">
          <ac:chgData name="Richard Anderson" userId="4654cc452026b74c" providerId="LiveId" clId="{C86D4BBE-8A8A-4EA3-98F8-6DD87CF52FA4}" dt="2024-03-06T03:14:47.736" v="2036" actId="692"/>
          <ac:cxnSpMkLst>
            <pc:docMk/>
            <pc:sldMk cId="3317744708" sldId="534"/>
            <ac:cxnSpMk id="71" creationId="{F12C5980-AFC7-465E-8A20-7C0A013ABD66}"/>
          </ac:cxnSpMkLst>
        </pc:cxnChg>
        <pc:cxnChg chg="add mod">
          <ac:chgData name="Richard Anderson" userId="4654cc452026b74c" providerId="LiveId" clId="{C86D4BBE-8A8A-4EA3-98F8-6DD87CF52FA4}" dt="2024-03-06T03:14:21.414" v="2034" actId="1035"/>
          <ac:cxnSpMkLst>
            <pc:docMk/>
            <pc:sldMk cId="3317744708" sldId="534"/>
            <ac:cxnSpMk id="72" creationId="{361D174E-3B45-4529-8A0D-14E83A9C5212}"/>
          </ac:cxnSpMkLst>
        </pc:cxnChg>
      </pc:sldChg>
      <pc:sldChg chg="modSp new mod">
        <pc:chgData name="Richard Anderson" userId="4654cc452026b74c" providerId="LiveId" clId="{C86D4BBE-8A8A-4EA3-98F8-6DD87CF52FA4}" dt="2024-03-06T02:28:22.912" v="774" actId="20577"/>
        <pc:sldMkLst>
          <pc:docMk/>
          <pc:sldMk cId="423682215" sldId="535"/>
        </pc:sldMkLst>
        <pc:spChg chg="mod">
          <ac:chgData name="Richard Anderson" userId="4654cc452026b74c" providerId="LiveId" clId="{C86D4BBE-8A8A-4EA3-98F8-6DD87CF52FA4}" dt="2024-03-06T02:24:53.404" v="734" actId="20577"/>
          <ac:spMkLst>
            <pc:docMk/>
            <pc:sldMk cId="423682215" sldId="535"/>
            <ac:spMk id="2" creationId="{29D3CE9E-07C3-4E9A-B242-3C85326A94DE}"/>
          </ac:spMkLst>
        </pc:spChg>
        <pc:spChg chg="mod">
          <ac:chgData name="Richard Anderson" userId="4654cc452026b74c" providerId="LiveId" clId="{C86D4BBE-8A8A-4EA3-98F8-6DD87CF52FA4}" dt="2024-03-06T02:28:22.912" v="774" actId="20577"/>
          <ac:spMkLst>
            <pc:docMk/>
            <pc:sldMk cId="423682215" sldId="535"/>
            <ac:spMk id="3" creationId="{7F8CB4C2-946A-4D55-AF36-52AAB89EA867}"/>
          </ac:spMkLst>
        </pc:spChg>
      </pc:sldChg>
      <pc:sldChg chg="modSp new mod">
        <pc:chgData name="Richard Anderson" userId="4654cc452026b74c" providerId="LiveId" clId="{C86D4BBE-8A8A-4EA3-98F8-6DD87CF52FA4}" dt="2024-03-06T02:28:41.994" v="779" actId="20577"/>
        <pc:sldMkLst>
          <pc:docMk/>
          <pc:sldMk cId="3526118975" sldId="536"/>
        </pc:sldMkLst>
        <pc:spChg chg="mod">
          <ac:chgData name="Richard Anderson" userId="4654cc452026b74c" providerId="LiveId" clId="{C86D4BBE-8A8A-4EA3-98F8-6DD87CF52FA4}" dt="2024-03-06T02:28:41.994" v="779" actId="20577"/>
          <ac:spMkLst>
            <pc:docMk/>
            <pc:sldMk cId="3526118975" sldId="536"/>
            <ac:spMk id="2" creationId="{6DAFB035-9E36-40B4-91D1-C6A0EB3EE850}"/>
          </ac:spMkLst>
        </pc:spChg>
      </pc:sldChg>
      <pc:sldChg chg="modSp new mod">
        <pc:chgData name="Richard Anderson" userId="4654cc452026b74c" providerId="LiveId" clId="{C86D4BBE-8A8A-4EA3-98F8-6DD87CF52FA4}" dt="2024-03-06T02:32:47.283" v="808" actId="20577"/>
        <pc:sldMkLst>
          <pc:docMk/>
          <pc:sldMk cId="105099391" sldId="537"/>
        </pc:sldMkLst>
        <pc:spChg chg="mod">
          <ac:chgData name="Richard Anderson" userId="4654cc452026b74c" providerId="LiveId" clId="{C86D4BBE-8A8A-4EA3-98F8-6DD87CF52FA4}" dt="2024-03-06T02:32:47.283" v="808" actId="20577"/>
          <ac:spMkLst>
            <pc:docMk/>
            <pc:sldMk cId="105099391" sldId="537"/>
            <ac:spMk id="2" creationId="{49F2638C-8446-4CCA-9D23-B50FD694A8A2}"/>
          </ac:spMkLst>
        </pc:spChg>
      </pc:sldChg>
      <pc:sldChg chg="modSp new mod">
        <pc:chgData name="Richard Anderson" userId="4654cc452026b74c" providerId="LiveId" clId="{C86D4BBE-8A8A-4EA3-98F8-6DD87CF52FA4}" dt="2024-03-06T02:41:19.991" v="1130" actId="20577"/>
        <pc:sldMkLst>
          <pc:docMk/>
          <pc:sldMk cId="1054616482" sldId="538"/>
        </pc:sldMkLst>
        <pc:spChg chg="mod">
          <ac:chgData name="Richard Anderson" userId="4654cc452026b74c" providerId="LiveId" clId="{C86D4BBE-8A8A-4EA3-98F8-6DD87CF52FA4}" dt="2024-03-06T02:38:02.392" v="837" actId="20577"/>
          <ac:spMkLst>
            <pc:docMk/>
            <pc:sldMk cId="1054616482" sldId="538"/>
            <ac:spMk id="2" creationId="{32B61E21-87BE-4A04-BB63-7B8274226904}"/>
          </ac:spMkLst>
        </pc:spChg>
        <pc:spChg chg="mod">
          <ac:chgData name="Richard Anderson" userId="4654cc452026b74c" providerId="LiveId" clId="{C86D4BBE-8A8A-4EA3-98F8-6DD87CF52FA4}" dt="2024-03-06T02:41:19.991" v="1130" actId="20577"/>
          <ac:spMkLst>
            <pc:docMk/>
            <pc:sldMk cId="1054616482" sldId="538"/>
            <ac:spMk id="3" creationId="{E3416D93-EA7F-456C-88B4-2256E7F8584B}"/>
          </ac:spMkLst>
        </pc:spChg>
      </pc:sldChg>
      <pc:sldMasterChg chg="setBg modSldLayout">
        <pc:chgData name="Richard Anderson" userId="4654cc452026b74c" providerId="LiveId" clId="{C86D4BBE-8A8A-4EA3-98F8-6DD87CF52FA4}" dt="2024-03-06T02:42:23.127" v="1133"/>
        <pc:sldMasterMkLst>
          <pc:docMk/>
          <pc:sldMasterMk cId="0" sldId="2147483661"/>
        </pc:sldMasterMkLst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4010539372" sldId="2147483662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1891196703" sldId="2147483663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1831193353" sldId="2147483664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3457155451" sldId="2147483665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1452853724" sldId="2147483666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687482016" sldId="2147483667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3615993119" sldId="2147483668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2097179299" sldId="2147483669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59495239" sldId="2147483670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2681144224" sldId="2147483671"/>
          </pc:sldLayoutMkLst>
        </pc:sldLayoutChg>
        <pc:sldLayoutChg chg="setBg">
          <pc:chgData name="Richard Anderson" userId="4654cc452026b74c" providerId="LiveId" clId="{C86D4BBE-8A8A-4EA3-98F8-6DD87CF52FA4}" dt="2024-03-06T02:42:23.127" v="1133"/>
          <pc:sldLayoutMkLst>
            <pc:docMk/>
            <pc:sldMasterMk cId="0" sldId="2147483661"/>
            <pc:sldLayoutMk cId="1295341200" sldId="2147483672"/>
          </pc:sldLayoutMkLst>
        </pc:sldLayoutChg>
      </pc:sldMasterChg>
    </pc:docChg>
  </pc:docChgLst>
  <pc:docChgLst>
    <pc:chgData name="Richard Anderson" userId="4654cc452026b74c" providerId="LiveId" clId="{F2F2D12D-0EA9-4191-B931-84B674B5B21E}"/>
    <pc:docChg chg="undo custSel modSld">
      <pc:chgData name="Richard Anderson" userId="4654cc452026b74c" providerId="LiveId" clId="{F2F2D12D-0EA9-4191-B931-84B674B5B21E}" dt="2024-03-06T05:57:16.035" v="1079" actId="20577"/>
      <pc:docMkLst>
        <pc:docMk/>
      </pc:docMkLst>
      <pc:sldChg chg="modSp mod">
        <pc:chgData name="Richard Anderson" userId="4654cc452026b74c" providerId="LiveId" clId="{F2F2D12D-0EA9-4191-B931-84B674B5B21E}" dt="2024-03-06T05:57:16.035" v="1079" actId="20577"/>
        <pc:sldMkLst>
          <pc:docMk/>
          <pc:sldMk cId="704999092" sldId="520"/>
        </pc:sldMkLst>
        <pc:spChg chg="mod">
          <ac:chgData name="Richard Anderson" userId="4654cc452026b74c" providerId="LiveId" clId="{F2F2D12D-0EA9-4191-B931-84B674B5B21E}" dt="2024-03-06T05:57:16.035" v="1079" actId="20577"/>
          <ac:spMkLst>
            <pc:docMk/>
            <pc:sldMk cId="704999092" sldId="52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F2F2D12D-0EA9-4191-B931-84B674B5B21E}" dt="2024-03-06T05:55:12.058" v="1078" actId="20577"/>
        <pc:sldMkLst>
          <pc:docMk/>
          <pc:sldMk cId="4195495118" sldId="529"/>
        </pc:sldMkLst>
        <pc:spChg chg="mod">
          <ac:chgData name="Richard Anderson" userId="4654cc452026b74c" providerId="LiveId" clId="{F2F2D12D-0EA9-4191-B931-84B674B5B21E}" dt="2024-03-06T05:55:12.058" v="1078" actId="20577"/>
          <ac:spMkLst>
            <pc:docMk/>
            <pc:sldMk cId="4195495118" sldId="529"/>
            <ac:spMk id="3" creationId="{CE903D6D-770D-451F-B409-78A6D609B85A}"/>
          </ac:spMkLst>
        </pc:spChg>
      </pc:sldChg>
      <pc:sldChg chg="modSp mod">
        <pc:chgData name="Richard Anderson" userId="4654cc452026b74c" providerId="LiveId" clId="{F2F2D12D-0EA9-4191-B931-84B674B5B21E}" dt="2024-03-06T04:44:14.568" v="446" actId="27636"/>
        <pc:sldMkLst>
          <pc:docMk/>
          <pc:sldMk cId="423682215" sldId="535"/>
        </pc:sldMkLst>
        <pc:spChg chg="mod">
          <ac:chgData name="Richard Anderson" userId="4654cc452026b74c" providerId="LiveId" clId="{F2F2D12D-0EA9-4191-B931-84B674B5B21E}" dt="2024-03-06T04:44:14.568" v="446" actId="27636"/>
          <ac:spMkLst>
            <pc:docMk/>
            <pc:sldMk cId="423682215" sldId="535"/>
            <ac:spMk id="3" creationId="{7F8CB4C2-946A-4D55-AF36-52AAB89EA867}"/>
          </ac:spMkLst>
        </pc:spChg>
      </pc:sldChg>
      <pc:sldChg chg="addSp modSp mod">
        <pc:chgData name="Richard Anderson" userId="4654cc452026b74c" providerId="LiveId" clId="{F2F2D12D-0EA9-4191-B931-84B674B5B21E}" dt="2024-03-06T05:48:31.728" v="740" actId="20577"/>
        <pc:sldMkLst>
          <pc:docMk/>
          <pc:sldMk cId="3526118975" sldId="536"/>
        </pc:sldMkLst>
        <pc:spChg chg="mod">
          <ac:chgData name="Richard Anderson" userId="4654cc452026b74c" providerId="LiveId" clId="{F2F2D12D-0EA9-4191-B931-84B674B5B21E}" dt="2024-03-06T04:40:44.950" v="340" actId="20577"/>
          <ac:spMkLst>
            <pc:docMk/>
            <pc:sldMk cId="3526118975" sldId="536"/>
            <ac:spMk id="2" creationId="{6DAFB035-9E36-40B4-91D1-C6A0EB3EE850}"/>
          </ac:spMkLst>
        </pc:spChg>
        <pc:spChg chg="mod">
          <ac:chgData name="Richard Anderson" userId="4654cc452026b74c" providerId="LiveId" clId="{F2F2D12D-0EA9-4191-B931-84B674B5B21E}" dt="2024-03-06T05:47:47.375" v="684" actId="57"/>
          <ac:spMkLst>
            <pc:docMk/>
            <pc:sldMk cId="3526118975" sldId="536"/>
            <ac:spMk id="3" creationId="{0A1BB598-D904-4270-9999-FAC68742E951}"/>
          </ac:spMkLst>
        </pc:spChg>
        <pc:spChg chg="add mod">
          <ac:chgData name="Richard Anderson" userId="4654cc452026b74c" providerId="LiveId" clId="{F2F2D12D-0EA9-4191-B931-84B674B5B21E}" dt="2024-03-06T05:48:31.728" v="740" actId="20577"/>
          <ac:spMkLst>
            <pc:docMk/>
            <pc:sldMk cId="3526118975" sldId="536"/>
            <ac:spMk id="5" creationId="{C3BD06C9-8410-2381-A838-A2222327A086}"/>
          </ac:spMkLst>
        </pc:spChg>
      </pc:sldChg>
      <pc:sldChg chg="modSp mod">
        <pc:chgData name="Richard Anderson" userId="4654cc452026b74c" providerId="LiveId" clId="{F2F2D12D-0EA9-4191-B931-84B674B5B21E}" dt="2024-03-06T05:53:57.515" v="1065" actId="20577"/>
        <pc:sldMkLst>
          <pc:docMk/>
          <pc:sldMk cId="105099391" sldId="537"/>
        </pc:sldMkLst>
        <pc:spChg chg="mod">
          <ac:chgData name="Richard Anderson" userId="4654cc452026b74c" providerId="LiveId" clId="{F2F2D12D-0EA9-4191-B931-84B674B5B21E}" dt="2024-03-06T05:53:57.515" v="1065" actId="20577"/>
          <ac:spMkLst>
            <pc:docMk/>
            <pc:sldMk cId="105099391" sldId="537"/>
            <ac:spMk id="3" creationId="{8EA7B086-8D74-46D9-917C-660988527F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25</a:t>
            </a:r>
          </a:p>
          <a:p>
            <a:pPr eaLnBrk="1" hangingPunct="1"/>
            <a:r>
              <a:rPr lang="en-US" altLang="en-US" dirty="0"/>
              <a:t>Coping with NP-Completeness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F27DD-CFA9-47A2-840F-6A584AD9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AD6A-5F89-4FA2-9EA1-8DB54187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2-Opt Proof for HLF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42E2-A7ED-44CF-9103-F2F5048B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number of partial rounds is at most H</a:t>
            </a:r>
          </a:p>
          <a:p>
            <a:pPr marL="0" indent="0">
              <a:buNone/>
            </a:pPr>
            <a:r>
              <a:rPr lang="en-US" dirty="0" err="1"/>
              <a:t>Opt</a:t>
            </a:r>
            <a:r>
              <a:rPr lang="en-US" dirty="0"/>
              <a:t> ≥  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number of full rounds is at most N / k</a:t>
            </a:r>
          </a:p>
          <a:p>
            <a:pPr marL="0" indent="0">
              <a:buNone/>
            </a:pPr>
            <a:r>
              <a:rPr lang="en-US" dirty="0" err="1"/>
              <a:t>Opt</a:t>
            </a:r>
            <a:r>
              <a:rPr lang="en-US" dirty="0"/>
              <a:t> ≥  N / 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Partial + Full ≤  H + N / K ≤  2 </a:t>
            </a:r>
            <a:r>
              <a:rPr lang="en-US" dirty="0" err="1"/>
              <a:t>Opt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3661C-41F1-4CED-A5E5-872B9DE3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F59B-83EE-47F0-AA86-7C2573EF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Bound for TSP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5DEBF-50F3-4E84-9642-992816EA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99225-B39E-46C0-B78C-8BA521D27E49}"/>
              </a:ext>
            </a:extLst>
          </p:cNvPr>
          <p:cNvSpPr txBox="1"/>
          <p:nvPr/>
        </p:nvSpPr>
        <p:spPr>
          <a:xfrm>
            <a:off x="625460" y="1531625"/>
            <a:ext cx="76653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Undirected graph satisfying triangle inequality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CB699C-AC2A-481D-A632-2CD0E30E5AAA}"/>
              </a:ext>
            </a:extLst>
          </p:cNvPr>
          <p:cNvSpPr txBox="1"/>
          <p:nvPr/>
        </p:nvSpPr>
        <p:spPr>
          <a:xfrm>
            <a:off x="640115" y="2427148"/>
            <a:ext cx="7134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MST Cost ≤ TSP Cost ≤ 2 MST Cost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8E2FD1-4C61-46F2-A3B6-174005326E65}"/>
              </a:ext>
            </a:extLst>
          </p:cNvPr>
          <p:cNvSpPr/>
          <p:nvPr/>
        </p:nvSpPr>
        <p:spPr>
          <a:xfrm>
            <a:off x="1429452" y="36347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51CC47-69BB-4B0D-949A-4CF42ACD487A}"/>
              </a:ext>
            </a:extLst>
          </p:cNvPr>
          <p:cNvSpPr/>
          <p:nvPr/>
        </p:nvSpPr>
        <p:spPr>
          <a:xfrm>
            <a:off x="929650" y="55546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55F0620-C814-475C-B368-039E13701E24}"/>
              </a:ext>
            </a:extLst>
          </p:cNvPr>
          <p:cNvSpPr/>
          <p:nvPr/>
        </p:nvSpPr>
        <p:spPr>
          <a:xfrm>
            <a:off x="2824071" y="43421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1572B1-AEE5-48F0-BB84-DC54BF826E9E}"/>
              </a:ext>
            </a:extLst>
          </p:cNvPr>
          <p:cNvSpPr/>
          <p:nvPr/>
        </p:nvSpPr>
        <p:spPr>
          <a:xfrm>
            <a:off x="1040538" y="46520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7763454-BE4D-4D44-A419-43758B95D305}"/>
              </a:ext>
            </a:extLst>
          </p:cNvPr>
          <p:cNvSpPr/>
          <p:nvPr/>
        </p:nvSpPr>
        <p:spPr>
          <a:xfrm>
            <a:off x="4038391" y="35532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3197043-DEDD-409B-98C3-FF865CA7BBA6}"/>
              </a:ext>
            </a:extLst>
          </p:cNvPr>
          <p:cNvSpPr/>
          <p:nvPr/>
        </p:nvSpPr>
        <p:spPr>
          <a:xfrm>
            <a:off x="1916381" y="48746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05DC38-F4B8-4AA9-B270-28C9BE38698D}"/>
              </a:ext>
            </a:extLst>
          </p:cNvPr>
          <p:cNvSpPr/>
          <p:nvPr/>
        </p:nvSpPr>
        <p:spPr>
          <a:xfrm>
            <a:off x="2601266" y="59341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409C25B-0F49-4154-81DE-B8F2E3BBBDAB}"/>
              </a:ext>
            </a:extLst>
          </p:cNvPr>
          <p:cNvSpPr/>
          <p:nvPr/>
        </p:nvSpPr>
        <p:spPr>
          <a:xfrm>
            <a:off x="4038391" y="54408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00799E-E21F-4A45-84E7-1341D52BECC6}"/>
              </a:ext>
            </a:extLst>
          </p:cNvPr>
          <p:cNvSpPr/>
          <p:nvPr/>
        </p:nvSpPr>
        <p:spPr>
          <a:xfrm>
            <a:off x="2373581" y="34296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AEA084-0DFE-48B8-8241-590EF7DCE64E}"/>
              </a:ext>
            </a:extLst>
          </p:cNvPr>
          <p:cNvCxnSpPr>
            <a:stCxn id="7" idx="5"/>
            <a:endCxn id="12" idx="1"/>
          </p:cNvCxnSpPr>
          <p:nvPr/>
        </p:nvCxnSpPr>
        <p:spPr>
          <a:xfrm>
            <a:off x="1623793" y="38290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9D4F82-DE56-4D87-BC3C-E2375B580CC2}"/>
              </a:ext>
            </a:extLst>
          </p:cNvPr>
          <p:cNvCxnSpPr>
            <a:stCxn id="7" idx="3"/>
            <a:endCxn id="10" idx="0"/>
          </p:cNvCxnSpPr>
          <p:nvPr/>
        </p:nvCxnSpPr>
        <p:spPr>
          <a:xfrm flipH="1">
            <a:off x="1154381" y="38290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0C5B58-D2C3-4C2B-BDA3-6F56B30D7764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1657137" y="35434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04038B-AE55-4185-A4AC-DE715D8B8705}"/>
              </a:ext>
            </a:extLst>
          </p:cNvPr>
          <p:cNvCxnSpPr>
            <a:stCxn id="15" idx="6"/>
            <a:endCxn id="11" idx="2"/>
          </p:cNvCxnSpPr>
          <p:nvPr/>
        </p:nvCxnSpPr>
        <p:spPr>
          <a:xfrm>
            <a:off x="2601266" y="35434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77EE6A-67C7-4232-84D1-885F6E572737}"/>
              </a:ext>
            </a:extLst>
          </p:cNvPr>
          <p:cNvCxnSpPr>
            <a:stCxn id="15" idx="4"/>
            <a:endCxn id="9" idx="1"/>
          </p:cNvCxnSpPr>
          <p:nvPr/>
        </p:nvCxnSpPr>
        <p:spPr>
          <a:xfrm>
            <a:off x="2487424" y="36572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CE2DE7E-9607-48BC-B7FC-0503F76FEC52}"/>
              </a:ext>
            </a:extLst>
          </p:cNvPr>
          <p:cNvCxnSpPr>
            <a:stCxn id="11" idx="4"/>
            <a:endCxn id="9" idx="7"/>
          </p:cNvCxnSpPr>
          <p:nvPr/>
        </p:nvCxnSpPr>
        <p:spPr>
          <a:xfrm flipH="1">
            <a:off x="3018412" y="37809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6E7071-950F-4AB3-9699-C6470B54A409}"/>
              </a:ext>
            </a:extLst>
          </p:cNvPr>
          <p:cNvCxnSpPr>
            <a:stCxn id="12" idx="7"/>
            <a:endCxn id="9" idx="3"/>
          </p:cNvCxnSpPr>
          <p:nvPr/>
        </p:nvCxnSpPr>
        <p:spPr>
          <a:xfrm flipV="1">
            <a:off x="2110722" y="45365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C00B62-15FE-4CA2-9AB2-345E8240649C}"/>
              </a:ext>
            </a:extLst>
          </p:cNvPr>
          <p:cNvCxnSpPr>
            <a:stCxn id="10" idx="5"/>
            <a:endCxn id="12" idx="2"/>
          </p:cNvCxnSpPr>
          <p:nvPr/>
        </p:nvCxnSpPr>
        <p:spPr>
          <a:xfrm>
            <a:off x="1234879" y="48464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CD9A54-C132-4942-95B5-33AD06E77ACB}"/>
              </a:ext>
            </a:extLst>
          </p:cNvPr>
          <p:cNvCxnSpPr>
            <a:stCxn id="10" idx="4"/>
            <a:endCxn id="8" idx="0"/>
          </p:cNvCxnSpPr>
          <p:nvPr/>
        </p:nvCxnSpPr>
        <p:spPr>
          <a:xfrm flipH="1">
            <a:off x="1043493" y="48797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F5BBDE-0AFC-4F0F-9833-E4BC30B0347B}"/>
              </a:ext>
            </a:extLst>
          </p:cNvPr>
          <p:cNvCxnSpPr>
            <a:stCxn id="8" idx="7"/>
            <a:endCxn id="12" idx="2"/>
          </p:cNvCxnSpPr>
          <p:nvPr/>
        </p:nvCxnSpPr>
        <p:spPr>
          <a:xfrm flipV="1">
            <a:off x="1123991" y="49885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AAA853-AB66-4CD7-8D85-863D029CB434}"/>
              </a:ext>
            </a:extLst>
          </p:cNvPr>
          <p:cNvCxnSpPr>
            <a:stCxn id="9" idx="4"/>
            <a:endCxn id="13" idx="0"/>
          </p:cNvCxnSpPr>
          <p:nvPr/>
        </p:nvCxnSpPr>
        <p:spPr>
          <a:xfrm flipH="1">
            <a:off x="2715109" y="45698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6A3217A-45D2-4C8C-B137-B77CF47B5503}"/>
              </a:ext>
            </a:extLst>
          </p:cNvPr>
          <p:cNvCxnSpPr>
            <a:stCxn id="11" idx="4"/>
            <a:endCxn id="14" idx="0"/>
          </p:cNvCxnSpPr>
          <p:nvPr/>
        </p:nvCxnSpPr>
        <p:spPr>
          <a:xfrm>
            <a:off x="4152234" y="37809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935F5A-2698-4305-9434-1D2ED44BB0CC}"/>
              </a:ext>
            </a:extLst>
          </p:cNvPr>
          <p:cNvCxnSpPr>
            <a:stCxn id="9" idx="5"/>
            <a:endCxn id="14" idx="1"/>
          </p:cNvCxnSpPr>
          <p:nvPr/>
        </p:nvCxnSpPr>
        <p:spPr>
          <a:xfrm>
            <a:off x="3018412" y="45365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EBC6C9-51C4-470F-BE08-51105CEFAF1E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828951" y="55546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015F1E1-7037-46FE-8075-0DA66E6D03EB}"/>
              </a:ext>
            </a:extLst>
          </p:cNvPr>
          <p:cNvCxnSpPr>
            <a:stCxn id="12" idx="5"/>
            <a:endCxn id="13" idx="1"/>
          </p:cNvCxnSpPr>
          <p:nvPr/>
        </p:nvCxnSpPr>
        <p:spPr>
          <a:xfrm>
            <a:off x="2110722" y="50690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4EB2DF-02B7-419A-95C5-324F43950BE9}"/>
              </a:ext>
            </a:extLst>
          </p:cNvPr>
          <p:cNvCxnSpPr>
            <a:stCxn id="8" idx="5"/>
            <a:endCxn id="13" idx="2"/>
          </p:cNvCxnSpPr>
          <p:nvPr/>
        </p:nvCxnSpPr>
        <p:spPr>
          <a:xfrm>
            <a:off x="1123991" y="57490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EBFFBAF-CF4A-4791-9510-59FB1E1240B8}"/>
              </a:ext>
            </a:extLst>
          </p:cNvPr>
          <p:cNvSpPr txBox="1"/>
          <p:nvPr/>
        </p:nvSpPr>
        <p:spPr>
          <a:xfrm>
            <a:off x="3054710" y="33187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4ECF05-65B9-4B83-900A-1A8C30DD8512}"/>
              </a:ext>
            </a:extLst>
          </p:cNvPr>
          <p:cNvSpPr txBox="1"/>
          <p:nvPr/>
        </p:nvSpPr>
        <p:spPr>
          <a:xfrm>
            <a:off x="4152233" y="43888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F2F8B7-6394-41DD-BD87-2AA0AA00104E}"/>
              </a:ext>
            </a:extLst>
          </p:cNvPr>
          <p:cNvSpPr txBox="1"/>
          <p:nvPr/>
        </p:nvSpPr>
        <p:spPr>
          <a:xfrm>
            <a:off x="3284431" y="38624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CF064D-20C4-4AFF-95C9-787BD1319BBD}"/>
              </a:ext>
            </a:extLst>
          </p:cNvPr>
          <p:cNvSpPr txBox="1"/>
          <p:nvPr/>
        </p:nvSpPr>
        <p:spPr>
          <a:xfrm>
            <a:off x="3479722" y="47304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5EFDF-2D08-4857-8DE1-137CC2765C83}"/>
              </a:ext>
            </a:extLst>
          </p:cNvPr>
          <p:cNvSpPr txBox="1"/>
          <p:nvPr/>
        </p:nvSpPr>
        <p:spPr>
          <a:xfrm>
            <a:off x="2416629" y="38345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5CC91B-6541-4BD8-8ED7-439427664E31}"/>
              </a:ext>
            </a:extLst>
          </p:cNvPr>
          <p:cNvSpPr txBox="1"/>
          <p:nvPr/>
        </p:nvSpPr>
        <p:spPr>
          <a:xfrm>
            <a:off x="1786759" y="33741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1AD6D8-F2F4-4650-89F9-BDF0CC8883AE}"/>
              </a:ext>
            </a:extLst>
          </p:cNvPr>
          <p:cNvSpPr txBox="1"/>
          <p:nvPr/>
        </p:nvSpPr>
        <p:spPr>
          <a:xfrm>
            <a:off x="1738742" y="41588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3F2C41-24F8-467E-8375-89F37FBDB22A}"/>
              </a:ext>
            </a:extLst>
          </p:cNvPr>
          <p:cNvSpPr txBox="1"/>
          <p:nvPr/>
        </p:nvSpPr>
        <p:spPr>
          <a:xfrm>
            <a:off x="1110623" y="3972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ACEF81-4DB0-4107-9318-CD4F9A81A7CC}"/>
              </a:ext>
            </a:extLst>
          </p:cNvPr>
          <p:cNvSpPr txBox="1"/>
          <p:nvPr/>
        </p:nvSpPr>
        <p:spPr>
          <a:xfrm>
            <a:off x="855900" y="50690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113116-FD28-49F4-908C-114035CB0D9D}"/>
              </a:ext>
            </a:extLst>
          </p:cNvPr>
          <p:cNvSpPr txBox="1"/>
          <p:nvPr/>
        </p:nvSpPr>
        <p:spPr>
          <a:xfrm>
            <a:off x="1625629" y="5837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C376D9-7E65-48DF-8148-9D3C036844A6}"/>
              </a:ext>
            </a:extLst>
          </p:cNvPr>
          <p:cNvSpPr txBox="1"/>
          <p:nvPr/>
        </p:nvSpPr>
        <p:spPr>
          <a:xfrm>
            <a:off x="1280212" y="50479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3D685D-205D-485B-9E5F-7334F2386B96}"/>
              </a:ext>
            </a:extLst>
          </p:cNvPr>
          <p:cNvSpPr txBox="1"/>
          <p:nvPr/>
        </p:nvSpPr>
        <p:spPr>
          <a:xfrm>
            <a:off x="2224341" y="51430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E767D2-3EB0-4BF1-883F-019AC78631B5}"/>
              </a:ext>
            </a:extLst>
          </p:cNvPr>
          <p:cNvSpPr txBox="1"/>
          <p:nvPr/>
        </p:nvSpPr>
        <p:spPr>
          <a:xfrm>
            <a:off x="2633354" y="48360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7E67B8-DE90-4EEA-9BDB-700BF8BEBC71}"/>
              </a:ext>
            </a:extLst>
          </p:cNvPr>
          <p:cNvSpPr txBox="1"/>
          <p:nvPr/>
        </p:nvSpPr>
        <p:spPr>
          <a:xfrm>
            <a:off x="3433671" y="57823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DECA59-EE79-405C-B627-1F068265EA3D}"/>
              </a:ext>
            </a:extLst>
          </p:cNvPr>
          <p:cNvSpPr txBox="1"/>
          <p:nvPr/>
        </p:nvSpPr>
        <p:spPr>
          <a:xfrm>
            <a:off x="2302786" y="44617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BC246B-B0C6-43F6-B28B-912F017A1E53}"/>
              </a:ext>
            </a:extLst>
          </p:cNvPr>
          <p:cNvSpPr txBox="1"/>
          <p:nvPr/>
        </p:nvSpPr>
        <p:spPr>
          <a:xfrm>
            <a:off x="1409103" y="4610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BD7534A-823E-43C8-8C63-86D708C5EA20}"/>
              </a:ext>
            </a:extLst>
          </p:cNvPr>
          <p:cNvSpPr/>
          <p:nvPr/>
        </p:nvSpPr>
        <p:spPr>
          <a:xfrm>
            <a:off x="5649069" y="366912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6302D54-366B-4B93-94A1-3C5576322244}"/>
              </a:ext>
            </a:extLst>
          </p:cNvPr>
          <p:cNvSpPr/>
          <p:nvPr/>
        </p:nvSpPr>
        <p:spPr>
          <a:xfrm>
            <a:off x="5149267" y="558903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BBB259C-58A8-4A09-A77E-95A773EEEFC9}"/>
              </a:ext>
            </a:extLst>
          </p:cNvPr>
          <p:cNvSpPr/>
          <p:nvPr/>
        </p:nvSpPr>
        <p:spPr>
          <a:xfrm>
            <a:off x="7043688" y="437654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3A5EEEA-34C5-449A-ACDE-82C917FFEB8A}"/>
              </a:ext>
            </a:extLst>
          </p:cNvPr>
          <p:cNvSpPr/>
          <p:nvPr/>
        </p:nvSpPr>
        <p:spPr>
          <a:xfrm>
            <a:off x="5260155" y="468643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7547F45-8C30-4547-808D-4D750449C95E}"/>
              </a:ext>
            </a:extLst>
          </p:cNvPr>
          <p:cNvSpPr/>
          <p:nvPr/>
        </p:nvSpPr>
        <p:spPr>
          <a:xfrm>
            <a:off x="8258008" y="358759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9704579-6C45-4B99-83EB-865192642693}"/>
              </a:ext>
            </a:extLst>
          </p:cNvPr>
          <p:cNvSpPr/>
          <p:nvPr/>
        </p:nvSpPr>
        <p:spPr>
          <a:xfrm>
            <a:off x="6135998" y="49090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73078C6-D02F-4800-B0B3-77F668FF672C}"/>
              </a:ext>
            </a:extLst>
          </p:cNvPr>
          <p:cNvSpPr/>
          <p:nvPr/>
        </p:nvSpPr>
        <p:spPr>
          <a:xfrm>
            <a:off x="6820883" y="596850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E5AAC5F-B088-48F5-AD6A-4526CF584EDF}"/>
              </a:ext>
            </a:extLst>
          </p:cNvPr>
          <p:cNvSpPr/>
          <p:nvPr/>
        </p:nvSpPr>
        <p:spPr>
          <a:xfrm>
            <a:off x="8258008" y="547519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834B521-3FD6-4A6D-899E-3E5D1F62AE6B}"/>
              </a:ext>
            </a:extLst>
          </p:cNvPr>
          <p:cNvSpPr/>
          <p:nvPr/>
        </p:nvSpPr>
        <p:spPr>
          <a:xfrm>
            <a:off x="6593198" y="346397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0BF81E9-8D52-49B8-BBB3-6213DC8C7A58}"/>
              </a:ext>
            </a:extLst>
          </p:cNvPr>
          <p:cNvCxnSpPr>
            <a:stCxn id="48" idx="5"/>
            <a:endCxn id="53" idx="1"/>
          </p:cNvCxnSpPr>
          <p:nvPr/>
        </p:nvCxnSpPr>
        <p:spPr>
          <a:xfrm>
            <a:off x="5843410" y="386346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B4263AC-C863-409B-95DB-5F200E7D7ED8}"/>
              </a:ext>
            </a:extLst>
          </p:cNvPr>
          <p:cNvCxnSpPr>
            <a:stCxn id="48" idx="3"/>
            <a:endCxn id="51" idx="0"/>
          </p:cNvCxnSpPr>
          <p:nvPr/>
        </p:nvCxnSpPr>
        <p:spPr>
          <a:xfrm flipH="1">
            <a:off x="5373998" y="3863462"/>
            <a:ext cx="308415" cy="82296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9CABEC-2FE8-44D8-993D-B28BA50A3F93}"/>
              </a:ext>
            </a:extLst>
          </p:cNvPr>
          <p:cNvCxnSpPr>
            <a:stCxn id="48" idx="6"/>
            <a:endCxn id="56" idx="2"/>
          </p:cNvCxnSpPr>
          <p:nvPr/>
        </p:nvCxnSpPr>
        <p:spPr>
          <a:xfrm flipV="1">
            <a:off x="5876754" y="3577817"/>
            <a:ext cx="716444" cy="2051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7BDCAF9-8516-47BA-875D-46C496C939E1}"/>
              </a:ext>
            </a:extLst>
          </p:cNvPr>
          <p:cNvCxnSpPr>
            <a:stCxn id="56" idx="6"/>
            <a:endCxn id="52" idx="2"/>
          </p:cNvCxnSpPr>
          <p:nvPr/>
        </p:nvCxnSpPr>
        <p:spPr>
          <a:xfrm>
            <a:off x="6820883" y="3577817"/>
            <a:ext cx="1437125" cy="12361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7F02C84-A30B-4AC0-AAFA-778E670C64A2}"/>
              </a:ext>
            </a:extLst>
          </p:cNvPr>
          <p:cNvCxnSpPr>
            <a:stCxn id="56" idx="4"/>
            <a:endCxn id="50" idx="1"/>
          </p:cNvCxnSpPr>
          <p:nvPr/>
        </p:nvCxnSpPr>
        <p:spPr>
          <a:xfrm>
            <a:off x="6707041" y="369165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407B68-1F7A-4F58-B7BE-F20CC78B7A4C}"/>
              </a:ext>
            </a:extLst>
          </p:cNvPr>
          <p:cNvCxnSpPr>
            <a:stCxn id="52" idx="4"/>
            <a:endCxn id="50" idx="7"/>
          </p:cNvCxnSpPr>
          <p:nvPr/>
        </p:nvCxnSpPr>
        <p:spPr>
          <a:xfrm flipH="1">
            <a:off x="7238029" y="3815277"/>
            <a:ext cx="1133822" cy="59461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75BB4BF-1EFA-445F-9435-8106CC15E9C2}"/>
              </a:ext>
            </a:extLst>
          </p:cNvPr>
          <p:cNvCxnSpPr>
            <a:stCxn id="53" idx="7"/>
            <a:endCxn id="50" idx="3"/>
          </p:cNvCxnSpPr>
          <p:nvPr/>
        </p:nvCxnSpPr>
        <p:spPr>
          <a:xfrm flipV="1">
            <a:off x="6330339" y="4570885"/>
            <a:ext cx="746693" cy="3714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93B6D0-9F14-4AB8-80FB-276939E56BAC}"/>
              </a:ext>
            </a:extLst>
          </p:cNvPr>
          <p:cNvCxnSpPr>
            <a:stCxn id="51" idx="5"/>
            <a:endCxn id="53" idx="2"/>
          </p:cNvCxnSpPr>
          <p:nvPr/>
        </p:nvCxnSpPr>
        <p:spPr>
          <a:xfrm>
            <a:off x="5454496" y="488077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82A1099-8D8D-4181-907D-B5AE3F6EBDB0}"/>
              </a:ext>
            </a:extLst>
          </p:cNvPr>
          <p:cNvCxnSpPr>
            <a:stCxn id="51" idx="4"/>
            <a:endCxn id="49" idx="0"/>
          </p:cNvCxnSpPr>
          <p:nvPr/>
        </p:nvCxnSpPr>
        <p:spPr>
          <a:xfrm flipH="1">
            <a:off x="5263110" y="491411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3875B2D-9E32-4320-A48A-96788E360618}"/>
              </a:ext>
            </a:extLst>
          </p:cNvPr>
          <p:cNvCxnSpPr>
            <a:stCxn id="49" idx="7"/>
            <a:endCxn id="53" idx="2"/>
          </p:cNvCxnSpPr>
          <p:nvPr/>
        </p:nvCxnSpPr>
        <p:spPr>
          <a:xfrm flipV="1">
            <a:off x="5343608" y="5022872"/>
            <a:ext cx="792390" cy="5995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7A288EE-3281-43FA-AC1C-7D33FA29E52A}"/>
              </a:ext>
            </a:extLst>
          </p:cNvPr>
          <p:cNvCxnSpPr>
            <a:stCxn id="50" idx="4"/>
            <a:endCxn id="54" idx="0"/>
          </p:cNvCxnSpPr>
          <p:nvPr/>
        </p:nvCxnSpPr>
        <p:spPr>
          <a:xfrm flipH="1">
            <a:off x="6934726" y="460422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2F3D744-3643-46E8-8CFE-452409319BC8}"/>
              </a:ext>
            </a:extLst>
          </p:cNvPr>
          <p:cNvCxnSpPr>
            <a:stCxn id="52" idx="4"/>
            <a:endCxn id="55" idx="0"/>
          </p:cNvCxnSpPr>
          <p:nvPr/>
        </p:nvCxnSpPr>
        <p:spPr>
          <a:xfrm>
            <a:off x="8371851" y="381527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2E78D70-FB61-4CB5-9F1E-477C64B7AD56}"/>
              </a:ext>
            </a:extLst>
          </p:cNvPr>
          <p:cNvCxnSpPr>
            <a:stCxn id="50" idx="5"/>
            <a:endCxn id="55" idx="1"/>
          </p:cNvCxnSpPr>
          <p:nvPr/>
        </p:nvCxnSpPr>
        <p:spPr>
          <a:xfrm>
            <a:off x="7238029" y="4570885"/>
            <a:ext cx="1053323" cy="9376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915270A-4AA2-49DA-84A7-F5D9020EB4F3}"/>
              </a:ext>
            </a:extLst>
          </p:cNvPr>
          <p:cNvCxnSpPr>
            <a:stCxn id="54" idx="6"/>
            <a:endCxn id="55" idx="2"/>
          </p:cNvCxnSpPr>
          <p:nvPr/>
        </p:nvCxnSpPr>
        <p:spPr>
          <a:xfrm flipV="1">
            <a:off x="7048568" y="558903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12C5980-AFC7-465E-8A20-7C0A013ABD66}"/>
              </a:ext>
            </a:extLst>
          </p:cNvPr>
          <p:cNvCxnSpPr>
            <a:stCxn id="53" idx="5"/>
            <a:endCxn id="54" idx="1"/>
          </p:cNvCxnSpPr>
          <p:nvPr/>
        </p:nvCxnSpPr>
        <p:spPr>
          <a:xfrm>
            <a:off x="6330339" y="5103370"/>
            <a:ext cx="523888" cy="8984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61D174E-3B45-4529-8A0D-14E83A9C5212}"/>
              </a:ext>
            </a:extLst>
          </p:cNvPr>
          <p:cNvCxnSpPr>
            <a:stCxn id="49" idx="5"/>
            <a:endCxn id="54" idx="2"/>
          </p:cNvCxnSpPr>
          <p:nvPr/>
        </p:nvCxnSpPr>
        <p:spPr>
          <a:xfrm>
            <a:off x="5343608" y="578337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850BDAB-26CD-4C4A-8991-90885C5D2866}"/>
              </a:ext>
            </a:extLst>
          </p:cNvPr>
          <p:cNvSpPr txBox="1"/>
          <p:nvPr/>
        </p:nvSpPr>
        <p:spPr>
          <a:xfrm>
            <a:off x="7274327" y="335310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65C88DD-0693-4582-AC82-BBB268236717}"/>
              </a:ext>
            </a:extLst>
          </p:cNvPr>
          <p:cNvSpPr txBox="1"/>
          <p:nvPr/>
        </p:nvSpPr>
        <p:spPr>
          <a:xfrm>
            <a:off x="8371850" y="44232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10F79A4-FA3F-40A0-870E-DF3C61B59BEC}"/>
              </a:ext>
            </a:extLst>
          </p:cNvPr>
          <p:cNvSpPr txBox="1"/>
          <p:nvPr/>
        </p:nvSpPr>
        <p:spPr>
          <a:xfrm>
            <a:off x="7504048" y="38968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1E5C6C1-31D7-4ADA-A930-A64B0FA42CFD}"/>
              </a:ext>
            </a:extLst>
          </p:cNvPr>
          <p:cNvSpPr txBox="1"/>
          <p:nvPr/>
        </p:nvSpPr>
        <p:spPr>
          <a:xfrm>
            <a:off x="7699339" y="47648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910357B-7C10-44D9-94AF-C50A8D3A6543}"/>
              </a:ext>
            </a:extLst>
          </p:cNvPr>
          <p:cNvSpPr txBox="1"/>
          <p:nvPr/>
        </p:nvSpPr>
        <p:spPr>
          <a:xfrm>
            <a:off x="6636246" y="38688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05FC028-7B46-4FE4-ACD4-3A7EBF7EA87D}"/>
              </a:ext>
            </a:extLst>
          </p:cNvPr>
          <p:cNvSpPr txBox="1"/>
          <p:nvPr/>
        </p:nvSpPr>
        <p:spPr>
          <a:xfrm>
            <a:off x="6006376" y="34085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848BAD7-04D8-4D8B-8A45-6AF967DE91A0}"/>
              </a:ext>
            </a:extLst>
          </p:cNvPr>
          <p:cNvSpPr txBox="1"/>
          <p:nvPr/>
        </p:nvSpPr>
        <p:spPr>
          <a:xfrm>
            <a:off x="5958359" y="41932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A2DAAD-4E78-4023-B3DD-F8B64EF7E3F8}"/>
              </a:ext>
            </a:extLst>
          </p:cNvPr>
          <p:cNvSpPr txBox="1"/>
          <p:nvPr/>
        </p:nvSpPr>
        <p:spPr>
          <a:xfrm>
            <a:off x="5330240" y="4007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CFE68BD-513B-4195-8E02-1CA395E4D21F}"/>
              </a:ext>
            </a:extLst>
          </p:cNvPr>
          <p:cNvSpPr txBox="1"/>
          <p:nvPr/>
        </p:nvSpPr>
        <p:spPr>
          <a:xfrm>
            <a:off x="5075517" y="51033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3310FA4-32B0-4C69-B1C7-F03C02743351}"/>
              </a:ext>
            </a:extLst>
          </p:cNvPr>
          <p:cNvSpPr txBox="1"/>
          <p:nvPr/>
        </p:nvSpPr>
        <p:spPr>
          <a:xfrm>
            <a:off x="5845246" y="58719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EB112D3-BD1F-4E8F-B789-7ABB0F892F7B}"/>
              </a:ext>
            </a:extLst>
          </p:cNvPr>
          <p:cNvSpPr txBox="1"/>
          <p:nvPr/>
        </p:nvSpPr>
        <p:spPr>
          <a:xfrm>
            <a:off x="5499829" y="5082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1821F3D-C0ED-42B5-AA20-D84A6B08868E}"/>
              </a:ext>
            </a:extLst>
          </p:cNvPr>
          <p:cNvSpPr txBox="1"/>
          <p:nvPr/>
        </p:nvSpPr>
        <p:spPr>
          <a:xfrm>
            <a:off x="6443958" y="517738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1271272-D188-452F-9682-0A9B7AFADF8A}"/>
              </a:ext>
            </a:extLst>
          </p:cNvPr>
          <p:cNvSpPr txBox="1"/>
          <p:nvPr/>
        </p:nvSpPr>
        <p:spPr>
          <a:xfrm>
            <a:off x="6852971" y="487043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6BB7CB5-15B0-41C7-B4CC-6E6DE60A529F}"/>
              </a:ext>
            </a:extLst>
          </p:cNvPr>
          <p:cNvSpPr txBox="1"/>
          <p:nvPr/>
        </p:nvSpPr>
        <p:spPr>
          <a:xfrm>
            <a:off x="7653288" y="581671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7CC87FD-32A9-4738-8F7A-3CBF59EFE312}"/>
              </a:ext>
            </a:extLst>
          </p:cNvPr>
          <p:cNvSpPr txBox="1"/>
          <p:nvPr/>
        </p:nvSpPr>
        <p:spPr>
          <a:xfrm>
            <a:off x="6522403" y="449612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55234A0-1DD0-4706-8CD7-A43C7FE6FE60}"/>
              </a:ext>
            </a:extLst>
          </p:cNvPr>
          <p:cNvSpPr txBox="1"/>
          <p:nvPr/>
        </p:nvSpPr>
        <p:spPr>
          <a:xfrm>
            <a:off x="5628720" y="46452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1774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Christofides</a:t>
            </a:r>
            <a:r>
              <a:rPr lang="en-US" dirty="0"/>
              <a:t> TSP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9325"/>
          </a:xfrm>
        </p:spPr>
        <p:txBody>
          <a:bodyPr/>
          <a:lstStyle/>
          <a:p>
            <a:r>
              <a:rPr lang="en-US" dirty="0"/>
              <a:t>Undirected graph satisfying triangle inequality</a:t>
            </a:r>
          </a:p>
        </p:txBody>
      </p:sp>
      <p:sp>
        <p:nvSpPr>
          <p:cNvPr id="4" name="Oval 3"/>
          <p:cNvSpPr/>
          <p:nvPr/>
        </p:nvSpPr>
        <p:spPr>
          <a:xfrm>
            <a:off x="1277052" y="34823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54022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41897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44996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34008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47222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52884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32772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1471393" y="36766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0"/>
          </p:cNvCxnSpPr>
          <p:nvPr/>
        </p:nvCxnSpPr>
        <p:spPr>
          <a:xfrm flipH="1">
            <a:off x="1001981" y="36766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12" idx="2"/>
          </p:cNvCxnSpPr>
          <p:nvPr/>
        </p:nvCxnSpPr>
        <p:spPr>
          <a:xfrm flipV="1">
            <a:off x="1504737" y="33910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8" idx="2"/>
          </p:cNvCxnSpPr>
          <p:nvPr/>
        </p:nvCxnSpPr>
        <p:spPr>
          <a:xfrm>
            <a:off x="2448866" y="33910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  <a:endCxn id="6" idx="1"/>
          </p:cNvCxnSpPr>
          <p:nvPr/>
        </p:nvCxnSpPr>
        <p:spPr>
          <a:xfrm>
            <a:off x="2335024" y="35048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6" idx="7"/>
          </p:cNvCxnSpPr>
          <p:nvPr/>
        </p:nvCxnSpPr>
        <p:spPr>
          <a:xfrm flipH="1">
            <a:off x="2866012" y="36285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6" idx="3"/>
          </p:cNvCxnSpPr>
          <p:nvPr/>
        </p:nvCxnSpPr>
        <p:spPr>
          <a:xfrm flipV="1">
            <a:off x="1958322" y="43841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9" idx="2"/>
          </p:cNvCxnSpPr>
          <p:nvPr/>
        </p:nvCxnSpPr>
        <p:spPr>
          <a:xfrm>
            <a:off x="1082479" y="46940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4"/>
            <a:endCxn id="5" idx="0"/>
          </p:cNvCxnSpPr>
          <p:nvPr/>
        </p:nvCxnSpPr>
        <p:spPr>
          <a:xfrm flipH="1">
            <a:off x="891093" y="47273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7"/>
            <a:endCxn id="9" idx="2"/>
          </p:cNvCxnSpPr>
          <p:nvPr/>
        </p:nvCxnSpPr>
        <p:spPr>
          <a:xfrm flipV="1">
            <a:off x="971591" y="48361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0" idx="0"/>
          </p:cNvCxnSpPr>
          <p:nvPr/>
        </p:nvCxnSpPr>
        <p:spPr>
          <a:xfrm flipH="1">
            <a:off x="2562709" y="44174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11" idx="0"/>
          </p:cNvCxnSpPr>
          <p:nvPr/>
        </p:nvCxnSpPr>
        <p:spPr>
          <a:xfrm>
            <a:off x="3999834" y="36285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1" idx="1"/>
          </p:cNvCxnSpPr>
          <p:nvPr/>
        </p:nvCxnSpPr>
        <p:spPr>
          <a:xfrm>
            <a:off x="2866012" y="43841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6"/>
            <a:endCxn id="11" idx="2"/>
          </p:cNvCxnSpPr>
          <p:nvPr/>
        </p:nvCxnSpPr>
        <p:spPr>
          <a:xfrm flipV="1">
            <a:off x="2676551" y="54022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5"/>
            <a:endCxn id="10" idx="1"/>
          </p:cNvCxnSpPr>
          <p:nvPr/>
        </p:nvCxnSpPr>
        <p:spPr>
          <a:xfrm>
            <a:off x="1958322" y="49166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10" idx="2"/>
          </p:cNvCxnSpPr>
          <p:nvPr/>
        </p:nvCxnSpPr>
        <p:spPr>
          <a:xfrm>
            <a:off x="971591" y="55966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310" y="31663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99833" y="42364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32031" y="37100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27322" y="4578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64229" y="3682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34359" y="32217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86342" y="4006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58223" y="3820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3500" y="49166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73229" y="56852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27812" y="48955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71941" y="49906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80954" y="4683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281271" y="5629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50386" y="4309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56703" y="44584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79160" y="2670050"/>
            <a:ext cx="3718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Find MST</a:t>
            </a:r>
          </a:p>
          <a:p>
            <a:pPr marL="342900" indent="-342900">
              <a:buAutoNum type="arabicPeriod"/>
            </a:pPr>
            <a:r>
              <a:rPr lang="en-US" dirty="0"/>
              <a:t>Add additional edges so that all vertices have even degree</a:t>
            </a:r>
          </a:p>
          <a:p>
            <a:pPr marL="342900" indent="-342900">
              <a:buAutoNum type="arabicPeriod"/>
            </a:pPr>
            <a:r>
              <a:rPr lang="en-US" dirty="0"/>
              <a:t>Build Eulerian Tour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0950" y="4166519"/>
            <a:ext cx="273222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3/2 Approximation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6FCB64F-485D-4B50-A663-19C4EB76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0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Christofides</a:t>
            </a:r>
            <a:r>
              <a:rPr lang="en-US" dirty="0"/>
              <a:t> Algorithm</a:t>
            </a:r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6"/>
            <a:endCxn id="90" idx="2"/>
          </p:cNvCxnSpPr>
          <p:nvPr/>
        </p:nvCxnSpPr>
        <p:spPr>
          <a:xfrm>
            <a:off x="2522616" y="4211549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0" idx="4"/>
            <a:endCxn id="88" idx="7"/>
          </p:cNvCxnSpPr>
          <p:nvPr/>
        </p:nvCxnSpPr>
        <p:spPr>
          <a:xfrm flipH="1">
            <a:off x="2939762" y="4449009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7"/>
            <a:endCxn id="88" idx="3"/>
          </p:cNvCxnSpPr>
          <p:nvPr/>
        </p:nvCxnSpPr>
        <p:spPr>
          <a:xfrm flipV="1">
            <a:off x="2032072" y="5204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9" idx="4"/>
            <a:endCxn id="87" idx="0"/>
          </p:cNvCxnSpPr>
          <p:nvPr/>
        </p:nvCxnSpPr>
        <p:spPr>
          <a:xfrm flipH="1">
            <a:off x="964843" y="554784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8" idx="5"/>
            <a:endCxn id="93" idx="1"/>
          </p:cNvCxnSpPr>
          <p:nvPr/>
        </p:nvCxnSpPr>
        <p:spPr>
          <a:xfrm>
            <a:off x="2939762" y="52046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5"/>
            <a:endCxn id="92" idx="1"/>
          </p:cNvCxnSpPr>
          <p:nvPr/>
        </p:nvCxnSpPr>
        <p:spPr>
          <a:xfrm>
            <a:off x="2032072" y="5737102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02310" y="39868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05781" y="453053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01072" y="53985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031973" y="46408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77250" y="57371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201562" y="5716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145691" y="5811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24136" y="51298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536200" y="4491530"/>
            <a:ext cx="325932" cy="1078911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46940" y="4304566"/>
            <a:ext cx="369991" cy="718229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55400" y="6237115"/>
            <a:ext cx="1209440" cy="493318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135095" y="61612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612095" y="483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598730" y="44565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5" idx="4"/>
            <a:endCxn id="143" idx="7"/>
          </p:cNvCxnSpPr>
          <p:nvPr/>
        </p:nvCxnSpPr>
        <p:spPr>
          <a:xfrm flipH="1">
            <a:off x="7270876" y="4387463"/>
            <a:ext cx="1133822" cy="5946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2" idx="7"/>
            <a:endCxn id="147" idx="2"/>
          </p:cNvCxnSpPr>
          <p:nvPr/>
        </p:nvCxnSpPr>
        <p:spPr>
          <a:xfrm>
            <a:off x="5376455" y="6194564"/>
            <a:ext cx="1477275" cy="4599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867314" y="4429984"/>
            <a:ext cx="325932" cy="10789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46" idx="0"/>
          </p:cNvCxnSpPr>
          <p:nvPr/>
        </p:nvCxnSpPr>
        <p:spPr>
          <a:xfrm flipH="1">
            <a:off x="6282688" y="4243020"/>
            <a:ext cx="495366" cy="12381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086514" y="6175569"/>
            <a:ext cx="1209440" cy="4933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23B0BB-5E9E-499E-9F76-05B253AC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2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 Packing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items with weight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, pack the items into as few unit capacity bins as possible</a:t>
            </a:r>
          </a:p>
          <a:p>
            <a:r>
              <a:rPr lang="en-US" dirty="0"/>
              <a:t>Example:  .3, .3, .3, .3, .4, .4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6FD5D3-7496-45DB-B8F1-0831977D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DB5E63-8879-4218-BC82-F4517542160B}"/>
              </a:ext>
            </a:extLst>
          </p:cNvPr>
          <p:cNvSpPr/>
          <p:nvPr/>
        </p:nvSpPr>
        <p:spPr>
          <a:xfrm>
            <a:off x="1839780" y="4263845"/>
            <a:ext cx="683055" cy="1862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C8581F-1069-4190-A97B-89FA98AC984E}"/>
              </a:ext>
            </a:extLst>
          </p:cNvPr>
          <p:cNvSpPr/>
          <p:nvPr/>
        </p:nvSpPr>
        <p:spPr>
          <a:xfrm>
            <a:off x="4717860" y="4263845"/>
            <a:ext cx="683055" cy="1862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0F347-53BA-4D39-9F65-7908B2AFD637}"/>
              </a:ext>
            </a:extLst>
          </p:cNvPr>
          <p:cNvSpPr/>
          <p:nvPr/>
        </p:nvSpPr>
        <p:spPr>
          <a:xfrm>
            <a:off x="2798656" y="4263845"/>
            <a:ext cx="683055" cy="1862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DDB4B4-3FE5-40BE-8B09-DF925BBBD90B}"/>
              </a:ext>
            </a:extLst>
          </p:cNvPr>
          <p:cNvSpPr/>
          <p:nvPr/>
        </p:nvSpPr>
        <p:spPr>
          <a:xfrm>
            <a:off x="3757532" y="4263845"/>
            <a:ext cx="683055" cy="1862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Fit 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Fit   </a:t>
            </a:r>
          </a:p>
          <a:p>
            <a:pPr lvl="1"/>
            <a:r>
              <a:rPr lang="en-US" dirty="0"/>
              <a:t>Theorem:  FF(I) is at most 17/10 Opt(I) + 2</a:t>
            </a:r>
          </a:p>
          <a:p>
            <a:r>
              <a:rPr lang="en-US" dirty="0"/>
              <a:t>First Fit Decreasing</a:t>
            </a:r>
          </a:p>
          <a:p>
            <a:pPr lvl="1"/>
            <a:r>
              <a:rPr lang="en-US" dirty="0"/>
              <a:t>Theorem:  FFD(I) is at most 11/9 Opt (I) + 4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593A6-3450-45CB-82F2-83C83323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CE9E-07C3-4E9A-B242-3C85326A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CB4C2-946A-4D55-AF36-52AAB89EA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Items {I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I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 I</a:t>
            </a:r>
            <a:r>
              <a:rPr lang="en-US" altLang="en-US" sz="2800" baseline="-25000" dirty="0"/>
              <a:t>n</a:t>
            </a:r>
            <a:r>
              <a:rPr lang="en-US" altLang="en-US" sz="2800" dirty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Weights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},  Values {v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Find set S of indices to maximize: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 err="1">
                <a:latin typeface="Symbol" pitchFamily="18" charset="2"/>
              </a:rPr>
              <a:t>e</a:t>
            </a:r>
            <a:r>
              <a:rPr lang="en-US" altLang="en-US" sz="2400" baseline="-25000" dirty="0" err="1"/>
              <a:t>S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such that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 err="1">
                <a:latin typeface="Symbol" pitchFamily="18" charset="2"/>
              </a:rPr>
              <a:t>e</a:t>
            </a:r>
            <a:r>
              <a:rPr lang="en-US" altLang="en-US" sz="2400" baseline="-25000" dirty="0" err="1"/>
              <a:t>S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≤ 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Dynamic Programming solution: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Find the smallest set of a given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Runtime O(</a:t>
            </a:r>
            <a:r>
              <a:rPr lang="en-US" altLang="en-US" sz="2400" dirty="0" err="1"/>
              <a:t>nV</a:t>
            </a:r>
            <a:r>
              <a:rPr lang="en-US" altLang="en-US" sz="2400" dirty="0"/>
              <a:t>) where V is the sum of the values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Goal – for any ε &gt; 0, we want a polynomial time algorithm that finds a solution of at least (1-</a:t>
            </a:r>
            <a:r>
              <a:rPr lang="el-GR" altLang="en-US" sz="2800" dirty="0"/>
              <a:t>ε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Opt</a:t>
            </a:r>
            <a:endParaRPr lang="en-US" alt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356F4-9B99-4533-B229-1DD77A67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B035-9E36-40B4-91D1-C6A0EB3E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PTAS (Polynomial time approximation scheme)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BB598-D904-4270-9999-FAC68742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for approximation algorithm*</a:t>
            </a:r>
          </a:p>
          <a:p>
            <a:r>
              <a:rPr lang="en-US" dirty="0"/>
              <a:t>Scale values so that ½ ≤ </a:t>
            </a:r>
            <a:r>
              <a:rPr lang="en-US" dirty="0" err="1"/>
              <a:t>Opt</a:t>
            </a:r>
            <a:r>
              <a:rPr lang="en-US" dirty="0"/>
              <a:t> ≤ 1</a:t>
            </a:r>
          </a:p>
          <a:p>
            <a:r>
              <a:rPr lang="en-US" dirty="0"/>
              <a:t>Let </a:t>
            </a:r>
            <a:r>
              <a:rPr lang="el-GR" dirty="0"/>
              <a:t>ε</a:t>
            </a:r>
            <a:r>
              <a:rPr lang="en-US" dirty="0"/>
              <a:t> = 2</a:t>
            </a:r>
            <a:r>
              <a:rPr lang="en-US" baseline="30000" dirty="0"/>
              <a:t>-k</a:t>
            </a:r>
          </a:p>
          <a:p>
            <a:r>
              <a:rPr lang="en-US" dirty="0"/>
              <a:t>Round the values down to multiples of </a:t>
            </a:r>
            <a:r>
              <a:rPr lang="el-GR" dirty="0"/>
              <a:t>ε</a:t>
            </a:r>
            <a:r>
              <a:rPr lang="en-US" baseline="30000" dirty="0"/>
              <a:t>2</a:t>
            </a:r>
          </a:p>
          <a:p>
            <a:r>
              <a:rPr lang="en-US" dirty="0"/>
              <a:t>Solve the DP using </a:t>
            </a:r>
            <a:r>
              <a:rPr lang="el-GR" dirty="0"/>
              <a:t>ε</a:t>
            </a:r>
            <a:r>
              <a:rPr lang="en-US" baseline="30000" dirty="0"/>
              <a:t>2</a:t>
            </a:r>
            <a:r>
              <a:rPr lang="en-US" dirty="0"/>
              <a:t> values</a:t>
            </a:r>
          </a:p>
          <a:p>
            <a:r>
              <a:rPr lang="en-US" dirty="0"/>
              <a:t>Runtime O(nε</a:t>
            </a:r>
            <a:r>
              <a:rPr lang="en-US" baseline="30000" dirty="0"/>
              <a:t>2</a:t>
            </a:r>
            <a:r>
              <a:rPr lang="en-US" dirty="0"/>
              <a:t>),  Approximation (1-</a:t>
            </a:r>
            <a:r>
              <a:rPr lang="el-GR" dirty="0"/>
              <a:t>ε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003CF-34BC-427B-834C-BD83D072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BD06C9-8410-2381-A838-A2222327A086}"/>
              </a:ext>
            </a:extLst>
          </p:cNvPr>
          <p:cNvSpPr txBox="1"/>
          <p:nvPr/>
        </p:nvSpPr>
        <p:spPr>
          <a:xfrm>
            <a:off x="170090" y="6388905"/>
            <a:ext cx="6147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*Some details omitted in dealing with very small items.</a:t>
            </a:r>
          </a:p>
        </p:txBody>
      </p:sp>
    </p:spTree>
    <p:extLst>
      <p:ext uri="{BB962C8B-B14F-4D97-AF65-F5344CB8AC3E}">
        <p14:creationId xmlns:p14="http://schemas.microsoft.com/office/powerpoint/2010/main" val="3526118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and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search – tree of all possible solutions</a:t>
            </a:r>
          </a:p>
          <a:p>
            <a:r>
              <a:rPr lang="en-US" dirty="0"/>
              <a:t>Branch and bound – compute a lower bound on all possible extensions</a:t>
            </a:r>
          </a:p>
          <a:p>
            <a:pPr lvl="1"/>
            <a:r>
              <a:rPr lang="en-US" dirty="0"/>
              <a:t>Prune sub-trees that cannot be better than optimal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092AE-59C2-440D-B077-67EDA35E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95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638C-8446-4CCA-9D23-B50FD694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and Bound for 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7B086-8D74-46D9-917C-66098852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SAT by setting one variable at a time</a:t>
            </a:r>
          </a:p>
          <a:p>
            <a:r>
              <a:rPr lang="en-US" dirty="0"/>
              <a:t>Setting a literal to 1 removes the clause</a:t>
            </a:r>
          </a:p>
          <a:p>
            <a:r>
              <a:rPr lang="en-US" dirty="0"/>
              <a:t>Setting a literal to 0 removes the literal</a:t>
            </a:r>
          </a:p>
          <a:p>
            <a:pPr lvl="1"/>
            <a:r>
              <a:rPr lang="en-US" dirty="0"/>
              <a:t>Removing the last literal kills the subtree</a:t>
            </a:r>
          </a:p>
          <a:p>
            <a:r>
              <a:rPr lang="en-US" dirty="0"/>
              <a:t>Heuristics for variable ordering</a:t>
            </a:r>
          </a:p>
          <a:p>
            <a:r>
              <a:rPr lang="en-US" dirty="0"/>
              <a:t>Very important algorithms in practice, especially for software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A2935-5467-4EFE-B816-8BFB5F8C8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Today, Coping with NP-Completeness</a:t>
            </a:r>
          </a:p>
          <a:p>
            <a:pPr lvl="1"/>
            <a:r>
              <a:rPr lang="en-US" dirty="0"/>
              <a:t>Chapters 11 and 12</a:t>
            </a:r>
          </a:p>
          <a:p>
            <a:r>
              <a:rPr lang="en-US" dirty="0"/>
              <a:t>Friday, Beyond NP-Completeness</a:t>
            </a:r>
          </a:p>
          <a:p>
            <a:pPr lvl="1"/>
            <a:r>
              <a:rPr lang="en-US" dirty="0"/>
              <a:t>Section 8.9,  Chapter 9</a:t>
            </a:r>
          </a:p>
          <a:p>
            <a:r>
              <a:rPr lang="en-US" dirty="0"/>
              <a:t>Homework 9,  Due Friday, March 8</a:t>
            </a:r>
          </a:p>
          <a:p>
            <a:r>
              <a:rPr lang="en-US" dirty="0"/>
              <a:t>Final exam,  </a:t>
            </a:r>
          </a:p>
          <a:p>
            <a:pPr lvl="1"/>
            <a:r>
              <a:rPr lang="en-US" dirty="0"/>
              <a:t>Monday, March 11, 2:30-4:20 pm PDT</a:t>
            </a:r>
          </a:p>
          <a:p>
            <a:pPr lvl="1"/>
            <a:r>
              <a:rPr lang="en-US" dirty="0"/>
              <a:t>Comprehensive (~60% post midterm, ~40% pre midterm)</a:t>
            </a:r>
          </a:p>
          <a:p>
            <a:pPr lvl="1"/>
            <a:r>
              <a:rPr lang="en-US" dirty="0"/>
              <a:t>Old finals / answers on home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A5027-BFB4-25DF-51E7-834B1D4D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and Bound for TSP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23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Enumerate all possible paths</a:t>
            </a:r>
          </a:p>
          <a:p>
            <a:r>
              <a:rPr lang="en-US" dirty="0"/>
              <a:t>Lower bound,  Current path cost plus MST of remaining points</a:t>
            </a:r>
          </a:p>
          <a:p>
            <a:r>
              <a:rPr lang="en-US" dirty="0"/>
              <a:t>Euclidean TSP</a:t>
            </a:r>
          </a:p>
          <a:p>
            <a:pPr lvl="1"/>
            <a:r>
              <a:rPr lang="en-US" dirty="0"/>
              <a:t>Points on the plane with Euclidean Distance</a:t>
            </a:r>
          </a:p>
          <a:p>
            <a:pPr lvl="1"/>
            <a:r>
              <a:rPr lang="en-US" dirty="0"/>
              <a:t>Sample data set: State Capitals</a:t>
            </a:r>
          </a:p>
        </p:txBody>
      </p:sp>
      <p:pic>
        <p:nvPicPr>
          <p:cNvPr id="3074" name="Picture 2" descr="Image result for Euclidean TSP State Ca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4021301"/>
            <a:ext cx="2749300" cy="21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15" y="3429000"/>
            <a:ext cx="4472176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980AB-A703-4ED9-A679-B600CD992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an optimization problem by local improvement</a:t>
            </a:r>
          </a:p>
          <a:p>
            <a:pPr lvl="1"/>
            <a:r>
              <a:rPr lang="en-US" dirty="0"/>
              <a:t>Neighborhood structure on solutions</a:t>
            </a:r>
          </a:p>
          <a:p>
            <a:pPr lvl="1"/>
            <a:r>
              <a:rPr lang="en-US" dirty="0"/>
              <a:t>Travelling Salesman 2-Opt (or K-Opt)</a:t>
            </a:r>
          </a:p>
          <a:p>
            <a:pPr lvl="1"/>
            <a:r>
              <a:rPr lang="en-US" dirty="0"/>
              <a:t>Independent Set Local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AFE1C-5136-4C4D-8D10-87B909B0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5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1E21-87BE-4A04-BB63-7B827422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Enhancements to Local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6D93-EA7F-456C-88B4-2256E7F85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Randomized Local Search</a:t>
            </a:r>
          </a:p>
          <a:p>
            <a:pPr lvl="1"/>
            <a:r>
              <a:rPr lang="en-US" dirty="0"/>
              <a:t>Start from lots of places</a:t>
            </a:r>
          </a:p>
          <a:p>
            <a:r>
              <a:rPr lang="en-US" dirty="0"/>
              <a:t>Metropolis Algorithm</a:t>
            </a:r>
          </a:p>
          <a:p>
            <a:pPr lvl="1"/>
            <a:r>
              <a:rPr lang="en-US" dirty="0"/>
              <a:t>Choose random neighbor </a:t>
            </a:r>
          </a:p>
          <a:p>
            <a:pPr lvl="2"/>
            <a:r>
              <a:rPr lang="en-US" dirty="0"/>
              <a:t>Move if cheaper</a:t>
            </a:r>
          </a:p>
          <a:p>
            <a:pPr lvl="2"/>
            <a:r>
              <a:rPr lang="en-US" dirty="0"/>
              <a:t>If worse,  move with some probability </a:t>
            </a:r>
          </a:p>
          <a:p>
            <a:r>
              <a:rPr lang="en-US" dirty="0"/>
              <a:t>Simulated Annealing</a:t>
            </a:r>
          </a:p>
          <a:p>
            <a:pPr lvl="1"/>
            <a:r>
              <a:rPr lang="en-US" dirty="0"/>
              <a:t>Like Metropolis, but adjust probabilities to simulate cooling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71EDD-8DD0-490E-92D6-26EBC151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1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Approximation Algorithms</a:t>
            </a:r>
          </a:p>
          <a:p>
            <a:r>
              <a:rPr lang="en-US" dirty="0"/>
              <a:t>Exact solution via Branch and Bound</a:t>
            </a:r>
          </a:p>
          <a:p>
            <a:r>
              <a:rPr lang="en-US" dirty="0"/>
              <a:t>Local Search</a:t>
            </a:r>
          </a:p>
        </p:txBody>
      </p:sp>
      <p:pic>
        <p:nvPicPr>
          <p:cNvPr id="4" name="Picture 4" descr="http://inf421.files.wordpress.com/2011/10/gj3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" b="13608"/>
          <a:stretch/>
        </p:blipFill>
        <p:spPr bwMode="auto">
          <a:xfrm>
            <a:off x="1839780" y="3377898"/>
            <a:ext cx="5160860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0305" y="6455366"/>
            <a:ext cx="8272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 can’t find an efficient algorithm, but neither can all these famous people.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CE7E3-83F7-4D75-A64E-B3F9E79A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0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F5EB-F916-4523-BAE5-38B6DFE98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03D6D-770D-451F-B409-78A6D609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K-Approximation Algorithm</a:t>
            </a:r>
          </a:p>
          <a:p>
            <a:r>
              <a:rPr lang="en-US" dirty="0"/>
              <a:t>Worst case ratio of solution and optimal as input size goes to infinity</a:t>
            </a:r>
          </a:p>
          <a:p>
            <a:r>
              <a:rPr lang="en-US" dirty="0"/>
              <a:t>Minimization problems</a:t>
            </a:r>
          </a:p>
          <a:p>
            <a:pPr lvl="1"/>
            <a:r>
              <a:rPr lang="en-US" dirty="0"/>
              <a:t>Find a solution at most K times the optimum</a:t>
            </a:r>
          </a:p>
          <a:p>
            <a:r>
              <a:rPr lang="en-US" dirty="0"/>
              <a:t>Maximization problems</a:t>
            </a:r>
          </a:p>
          <a:p>
            <a:pPr lvl="1"/>
            <a:r>
              <a:rPr lang="en-US" dirty="0"/>
              <a:t>Find a solution </a:t>
            </a:r>
            <a:r>
              <a:rPr lang="en-US"/>
              <a:t>at least </a:t>
            </a:r>
            <a:r>
              <a:rPr lang="en-US" dirty="0"/>
              <a:t>1/K times the optimum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E5008-DC3F-4CE5-ACC4-5E7B3F62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9C61-1CA3-462C-BDE8-B0A11768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51FD-E553-4600-A2DA-46C29634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7010"/>
          </a:xfrm>
        </p:spPr>
        <p:txBody>
          <a:bodyPr/>
          <a:lstStyle/>
          <a:p>
            <a:r>
              <a:rPr lang="en-US" dirty="0"/>
              <a:t>A vertex cover is a subset of the vertices that is adjacent to every edge</a:t>
            </a:r>
          </a:p>
          <a:p>
            <a:r>
              <a:rPr lang="en-US" dirty="0"/>
              <a:t>VC is NP-Complete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47435-8FBC-4058-8607-213AEB9C3ACC}"/>
              </a:ext>
            </a:extLst>
          </p:cNvPr>
          <p:cNvSpPr txBox="1"/>
          <p:nvPr/>
        </p:nvSpPr>
        <p:spPr>
          <a:xfrm>
            <a:off x="321880" y="3580790"/>
            <a:ext cx="8686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{};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E’= 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E’ is not empty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Select e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from E’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 u and v to W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Remove all edges adjacent to u or v from E’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E427C-E476-4F0D-A56C-079012DB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2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C5D915-0FF8-6A04-B395-58FB9D98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0">
            <a:extLst>
              <a:ext uri="{FF2B5EF4-FFF2-40B4-BE49-F238E27FC236}">
                <a16:creationId xmlns:a16="http://schemas.microsoft.com/office/drawing/2014/main" id="{931E17EB-E0ED-4044-8F23-1B899FFD1B81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06917" y="3389313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10">
            <a:extLst>
              <a:ext uri="{FF2B5EF4-FFF2-40B4-BE49-F238E27FC236}">
                <a16:creationId xmlns:a16="http://schemas.microsoft.com/office/drawing/2014/main" id="{F3CF353A-CE00-422F-AF13-D07920DF121C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04220" y="3001834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DDBB7AF0-DA7E-4A59-BA47-579CD76CE205}"/>
              </a:ext>
            </a:extLst>
          </p:cNvPr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43195" y="2652455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10">
            <a:extLst>
              <a:ext uri="{FF2B5EF4-FFF2-40B4-BE49-F238E27FC236}">
                <a16:creationId xmlns:a16="http://schemas.microsoft.com/office/drawing/2014/main" id="{9E7D1733-2F01-41A8-BB39-E9D3B2549255}"/>
              </a:ext>
            </a:extLst>
          </p:cNvPr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63306" y="3389313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0">
            <a:extLst>
              <a:ext uri="{FF2B5EF4-FFF2-40B4-BE49-F238E27FC236}">
                <a16:creationId xmlns:a16="http://schemas.microsoft.com/office/drawing/2014/main" id="{9B2D930D-D02D-4E2E-A0D7-D4EF4E8D1FDE}"/>
              </a:ext>
            </a:extLst>
          </p:cNvPr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763714" y="2757526"/>
            <a:ext cx="227012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9E9154-CE53-4F95-B9B5-5969B41029FF}"/>
              </a:ext>
            </a:extLst>
          </p:cNvPr>
          <p:cNvCxnSpPr>
            <a:cxnSpLocks/>
            <a:stCxn id="32" idx="5"/>
            <a:endCxn id="89111" idx="0"/>
          </p:cNvCxnSpPr>
          <p:nvPr/>
        </p:nvCxnSpPr>
        <p:spPr>
          <a:xfrm>
            <a:off x="1957481" y="2952648"/>
            <a:ext cx="299944" cy="8557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0E6F1F-B145-4E03-B27B-239710FE0663}"/>
              </a:ext>
            </a:extLst>
          </p:cNvPr>
          <p:cNvCxnSpPr>
            <a:cxnSpLocks/>
            <a:stCxn id="31" idx="6"/>
            <a:endCxn id="89111" idx="2"/>
          </p:cNvCxnSpPr>
          <p:nvPr/>
        </p:nvCxnSpPr>
        <p:spPr>
          <a:xfrm>
            <a:off x="1090318" y="3503613"/>
            <a:ext cx="1052807" cy="4183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73ED25-0379-4EF0-B032-2D36093F51EB}"/>
              </a:ext>
            </a:extLst>
          </p:cNvPr>
          <p:cNvCxnSpPr>
            <a:stCxn id="89112" idx="7"/>
            <a:endCxn id="30" idx="3"/>
          </p:cNvCxnSpPr>
          <p:nvPr/>
        </p:nvCxnSpPr>
        <p:spPr>
          <a:xfrm flipV="1">
            <a:off x="3779930" y="2766755"/>
            <a:ext cx="1263265" cy="163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E105D9-B2DA-4713-95F9-70BFF22C86DB}"/>
              </a:ext>
            </a:extLst>
          </p:cNvPr>
          <p:cNvCxnSpPr>
            <a:stCxn id="30" idx="4"/>
            <a:endCxn id="89094" idx="0"/>
          </p:cNvCxnSpPr>
          <p:nvPr/>
        </p:nvCxnSpPr>
        <p:spPr>
          <a:xfrm flipH="1">
            <a:off x="4913313" y="2881055"/>
            <a:ext cx="243388" cy="774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15237D-F330-4F94-98B4-3BF1C0C381F1}"/>
              </a:ext>
            </a:extLst>
          </p:cNvPr>
          <p:cNvCxnSpPr>
            <a:cxnSpLocks/>
            <a:stCxn id="89094" idx="7"/>
            <a:endCxn id="29" idx="3"/>
          </p:cNvCxnSpPr>
          <p:nvPr/>
        </p:nvCxnSpPr>
        <p:spPr>
          <a:xfrm flipV="1">
            <a:off x="4994135" y="3196956"/>
            <a:ext cx="1043330" cy="4925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308FA4-5F6A-4509-B5C5-F5595F996370}"/>
              </a:ext>
            </a:extLst>
          </p:cNvPr>
          <p:cNvCxnSpPr>
            <a:cxnSpLocks/>
            <a:stCxn id="89094" idx="6"/>
            <a:endCxn id="28" idx="2"/>
          </p:cNvCxnSpPr>
          <p:nvPr/>
        </p:nvCxnSpPr>
        <p:spPr>
          <a:xfrm flipV="1">
            <a:off x="5027613" y="3503613"/>
            <a:ext cx="1579304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95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18FC0D-26A0-4911-B053-DEB05788EDC0}"/>
              </a:ext>
            </a:extLst>
          </p:cNvPr>
          <p:cNvSpPr txBox="1"/>
          <p:nvPr/>
        </p:nvSpPr>
        <p:spPr>
          <a:xfrm>
            <a:off x="342106" y="-19648"/>
            <a:ext cx="8686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{};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E’= 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E’ is not empty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Select e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from E’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 u and v to W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Remove all edges adjacent to u or v from E’</a:t>
            </a:r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AC1B-6BBF-4C3B-AFB0-AFCBC21C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 2-Opt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57BB-ABAD-46A2-92B2-075E363C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edge e = (</a:t>
            </a:r>
            <a:r>
              <a:rPr lang="en-US" dirty="0" err="1"/>
              <a:t>u,v</a:t>
            </a:r>
            <a:r>
              <a:rPr lang="en-US" dirty="0"/>
              <a:t>) is selected, neither u nor v is in W</a:t>
            </a:r>
          </a:p>
          <a:p>
            <a:r>
              <a:rPr lang="en-US" dirty="0"/>
              <a:t>At least one of u or v must be in the VC to cover e</a:t>
            </a:r>
          </a:p>
          <a:p>
            <a:r>
              <a:rPr lang="en-US" dirty="0"/>
              <a:t>Thus, at least ½ the vertices placed in W are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D3B46-44A1-4F2C-8FC0-60CA69C6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9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Multiprocessor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70" y="1621388"/>
            <a:ext cx="4038600" cy="4525963"/>
          </a:xfrm>
        </p:spPr>
        <p:txBody>
          <a:bodyPr/>
          <a:lstStyle/>
          <a:p>
            <a:r>
              <a:rPr lang="en-US" dirty="0"/>
              <a:t>Unit execution tasks</a:t>
            </a:r>
          </a:p>
          <a:p>
            <a:r>
              <a:rPr lang="en-US" dirty="0"/>
              <a:t>Precedence graph</a:t>
            </a:r>
          </a:p>
          <a:p>
            <a:r>
              <a:rPr lang="en-US" dirty="0"/>
              <a:t>K-Processors</a:t>
            </a:r>
          </a:p>
          <a:p>
            <a:endParaRPr lang="en-US" dirty="0"/>
          </a:p>
          <a:p>
            <a:r>
              <a:rPr lang="en-US" dirty="0"/>
              <a:t>Polynomial time for k=2</a:t>
            </a:r>
          </a:p>
          <a:p>
            <a:r>
              <a:rPr lang="en-US" dirty="0"/>
              <a:t>Open for k = constant</a:t>
            </a:r>
          </a:p>
          <a:p>
            <a:r>
              <a:rPr lang="en-US"/>
              <a:t>NP-complete if </a:t>
            </a:r>
            <a:r>
              <a:rPr lang="en-US" dirty="0"/>
              <a:t>k is part of the problem </a:t>
            </a:r>
          </a:p>
        </p:txBody>
      </p:sp>
      <p:sp>
        <p:nvSpPr>
          <p:cNvPr id="5" name="Oval 4"/>
          <p:cNvSpPr/>
          <p:nvPr/>
        </p:nvSpPr>
        <p:spPr>
          <a:xfrm>
            <a:off x="4799685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274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169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274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601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274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1496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274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4885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5959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033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885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1758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42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2149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5"/>
            <a:endCxn id="9" idx="1"/>
          </p:cNvCxnSpPr>
          <p:nvPr/>
        </p:nvCxnSpPr>
        <p:spPr>
          <a:xfrm>
            <a:off x="4994026" y="2257231"/>
            <a:ext cx="522058" cy="597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96582" y="2290575"/>
            <a:ext cx="0" cy="53126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710425" y="2257230"/>
            <a:ext cx="531265" cy="56461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</p:cNvCxnSpPr>
          <p:nvPr/>
        </p:nvCxnSpPr>
        <p:spPr>
          <a:xfrm flipH="1">
            <a:off x="5596582" y="3049525"/>
            <a:ext cx="1" cy="648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5596582" y="3884370"/>
            <a:ext cx="1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7"/>
          </p:cNvCxnSpPr>
          <p:nvPr/>
        </p:nvCxnSpPr>
        <p:spPr>
          <a:xfrm flipH="1">
            <a:off x="7043191" y="3050921"/>
            <a:ext cx="470640" cy="63910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>
            <a:off x="7644079" y="3049525"/>
            <a:ext cx="604225" cy="6405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9" idx="0"/>
          </p:cNvCxnSpPr>
          <p:nvPr/>
        </p:nvCxnSpPr>
        <p:spPr>
          <a:xfrm flipH="1">
            <a:off x="6431428" y="3843506"/>
            <a:ext cx="492020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0"/>
          </p:cNvCxnSpPr>
          <p:nvPr/>
        </p:nvCxnSpPr>
        <p:spPr>
          <a:xfrm flipH="1">
            <a:off x="6962693" y="3884370"/>
            <a:ext cx="15653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0"/>
          </p:cNvCxnSpPr>
          <p:nvPr/>
        </p:nvCxnSpPr>
        <p:spPr>
          <a:xfrm>
            <a:off x="7043192" y="3843506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71161" y="3843505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0"/>
          </p:cNvCxnSpPr>
          <p:nvPr/>
        </p:nvCxnSpPr>
        <p:spPr>
          <a:xfrm>
            <a:off x="8295459" y="3843504"/>
            <a:ext cx="33344" cy="72392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</p:cNvCxnSpPr>
          <p:nvPr/>
        </p:nvCxnSpPr>
        <p:spPr>
          <a:xfrm flipH="1">
            <a:off x="7884605" y="3851026"/>
            <a:ext cx="363699" cy="73307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6A89E-1EDF-42B5-A98C-A7FED149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9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Highest level first is 2-Optimal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k items on the highest level</a:t>
            </a:r>
          </a:p>
          <a:p>
            <a:pPr marL="0" indent="0">
              <a:buNone/>
            </a:pPr>
            <a:r>
              <a:rPr lang="en-US" dirty="0"/>
              <a:t>Claim: number of rounds is at least twice the optimal.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Suppose the maximum height of a task is H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7030A0"/>
                </a:solidFill>
              </a:rPr>
              <a:t>partial round</a:t>
            </a:r>
            <a:r>
              <a:rPr lang="en-US" dirty="0"/>
              <a:t> removes &lt; k elements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7030A0"/>
                </a:solidFill>
              </a:rPr>
              <a:t>full round </a:t>
            </a:r>
            <a:r>
              <a:rPr lang="en-US" dirty="0"/>
              <a:t>removes k elements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6E680-4FA5-46CB-AAAC-BAB15923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26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14023</TotalTime>
  <Words>983</Words>
  <Application>Microsoft Office PowerPoint</Application>
  <PresentationFormat>On-screen Show (4:3)</PresentationFormat>
  <Paragraphs>248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Symbol</vt:lpstr>
      <vt:lpstr>Times New Roman</vt:lpstr>
      <vt:lpstr>1_Default Design</vt:lpstr>
      <vt:lpstr>CSE 421 Introduction to Algorithms</vt:lpstr>
      <vt:lpstr>Announcements</vt:lpstr>
      <vt:lpstr>Coping with NP-Completeness</vt:lpstr>
      <vt:lpstr>Approximation Algorithms</vt:lpstr>
      <vt:lpstr>Vertex Cover</vt:lpstr>
      <vt:lpstr>PowerPoint Presentation</vt:lpstr>
      <vt:lpstr>VC 2-Opt Bound</vt:lpstr>
      <vt:lpstr>Multiprocessor Scheduling</vt:lpstr>
      <vt:lpstr>Highest level first is 2-Optimal</vt:lpstr>
      <vt:lpstr>2-Opt Proof for HLF</vt:lpstr>
      <vt:lpstr>MST Bound for TSP</vt:lpstr>
      <vt:lpstr>Christofides TSP Algorithm</vt:lpstr>
      <vt:lpstr>Christofides Algorithm</vt:lpstr>
      <vt:lpstr>Bin Packing</vt:lpstr>
      <vt:lpstr>First Fit Packing</vt:lpstr>
      <vt:lpstr>Knapsack</vt:lpstr>
      <vt:lpstr>PTAS (Polynomial time approximation scheme)</vt:lpstr>
      <vt:lpstr>Branch and Bound</vt:lpstr>
      <vt:lpstr>Branch and Bound for SAT</vt:lpstr>
      <vt:lpstr>Branch and Bound for TSP</vt:lpstr>
      <vt:lpstr>Local Optimization</vt:lpstr>
      <vt:lpstr>Enhancements to Local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165</cp:revision>
  <dcterms:created xsi:type="dcterms:W3CDTF">1601-01-01T00:00:00Z</dcterms:created>
  <dcterms:modified xsi:type="dcterms:W3CDTF">2024-03-06T22:30:53Z</dcterms:modified>
</cp:coreProperties>
</file>