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493" r:id="rId3"/>
    <p:sldId id="510" r:id="rId4"/>
    <p:sldId id="511" r:id="rId5"/>
    <p:sldId id="496" r:id="rId6"/>
    <p:sldId id="480" r:id="rId7"/>
    <p:sldId id="513" r:id="rId8"/>
    <p:sldId id="481" r:id="rId9"/>
    <p:sldId id="507" r:id="rId10"/>
    <p:sldId id="512" r:id="rId11"/>
    <p:sldId id="492" r:id="rId12"/>
    <p:sldId id="482" r:id="rId13"/>
    <p:sldId id="483" r:id="rId14"/>
    <p:sldId id="497" r:id="rId15"/>
    <p:sldId id="498" r:id="rId16"/>
    <p:sldId id="499" r:id="rId17"/>
    <p:sldId id="500" r:id="rId18"/>
    <p:sldId id="484" r:id="rId19"/>
    <p:sldId id="501" r:id="rId20"/>
    <p:sldId id="502" r:id="rId21"/>
    <p:sldId id="504" r:id="rId22"/>
    <p:sldId id="505" r:id="rId23"/>
    <p:sldId id="506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66FF66"/>
    <a:srgbClr val="FF0066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EE1EF8-883F-461E-9512-4E0FABD9AAE4}" v="6" dt="2024-03-04T02:20:58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90" d="100"/>
          <a:sy n="90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B6EE1EF8-883F-461E-9512-4E0FABD9AAE4}"/>
    <pc:docChg chg="custSel modSld modMainMaster">
      <pc:chgData name="Richard Anderson" userId="4654cc452026b74c" providerId="LiveId" clId="{B6EE1EF8-883F-461E-9512-4E0FABD9AAE4}" dt="2024-03-04T02:28:32.566" v="51" actId="21"/>
      <pc:docMkLst>
        <pc:docMk/>
      </pc:docMkLst>
      <pc:sldChg chg="modSp mod">
        <pc:chgData name="Richard Anderson" userId="4654cc452026b74c" providerId="LiveId" clId="{B6EE1EF8-883F-461E-9512-4E0FABD9AAE4}" dt="2024-03-04T02:18:04.611" v="22" actId="20577"/>
        <pc:sldMkLst>
          <pc:docMk/>
          <pc:sldMk cId="0" sldId="256"/>
        </pc:sldMkLst>
        <pc:spChg chg="mod">
          <ac:chgData name="Richard Anderson" userId="4654cc452026b74c" providerId="LiveId" clId="{B6EE1EF8-883F-461E-9512-4E0FABD9AAE4}" dt="2024-03-04T02:18:00.439" v="21" actId="313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B6EE1EF8-883F-461E-9512-4E0FABD9AAE4}" dt="2024-03-04T02:18:04.611" v="2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">
        <pc:chgData name="Richard Anderson" userId="4654cc452026b74c" providerId="LiveId" clId="{B6EE1EF8-883F-461E-9512-4E0FABD9AAE4}" dt="2024-03-04T02:28:32.566" v="51" actId="21"/>
        <pc:sldMkLst>
          <pc:docMk/>
          <pc:sldMk cId="2005207014" sldId="482"/>
        </pc:sldMkLst>
        <pc:spChg chg="del">
          <ac:chgData name="Richard Anderson" userId="4654cc452026b74c" providerId="LiveId" clId="{B6EE1EF8-883F-461E-9512-4E0FABD9AAE4}" dt="2024-03-04T02:28:32.566" v="51" actId="21"/>
          <ac:spMkLst>
            <pc:docMk/>
            <pc:sldMk cId="2005207014" sldId="482"/>
            <ac:spMk id="2" creationId="{337C43D0-084F-382F-996B-89518CDEE16B}"/>
          </ac:spMkLst>
        </pc:spChg>
      </pc:sldChg>
      <pc:sldChg chg="modSp mod setBg">
        <pc:chgData name="Richard Anderson" userId="4654cc452026b74c" providerId="LiveId" clId="{B6EE1EF8-883F-461E-9512-4E0FABD9AAE4}" dt="2024-03-04T02:20:58.359" v="50"/>
        <pc:sldMkLst>
          <pc:docMk/>
          <pc:sldMk cId="654894190" sldId="493"/>
        </pc:sldMkLst>
        <pc:spChg chg="mod">
          <ac:chgData name="Richard Anderson" userId="4654cc452026b74c" providerId="LiveId" clId="{B6EE1EF8-883F-461E-9512-4E0FABD9AAE4}" dt="2024-03-04T02:20:24.623" v="48" actId="20577"/>
          <ac:spMkLst>
            <pc:docMk/>
            <pc:sldMk cId="654894190" sldId="493"/>
            <ac:spMk id="3" creationId="{00000000-0000-0000-0000-000000000000}"/>
          </ac:spMkLst>
        </pc:spChg>
      </pc:sldChg>
      <pc:sldMasterChg chg="setBg modSldLayout">
        <pc:chgData name="Richard Anderson" userId="4654cc452026b74c" providerId="LiveId" clId="{B6EE1EF8-883F-461E-9512-4E0FABD9AAE4}" dt="2024-03-04T02:20:58.359" v="50"/>
        <pc:sldMasterMkLst>
          <pc:docMk/>
          <pc:sldMasterMk cId="0" sldId="2147483661"/>
        </pc:sldMasterMkLst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4010539372" sldId="2147483662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1891196703" sldId="2147483663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1831193353" sldId="2147483664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3457155451" sldId="2147483665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1452853724" sldId="2147483666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687482016" sldId="2147483667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3615993119" sldId="2147483668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2097179299" sldId="2147483669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59495239" sldId="2147483670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2681144224" sldId="2147483671"/>
          </pc:sldLayoutMkLst>
        </pc:sldLayoutChg>
        <pc:sldLayoutChg chg="setBg">
          <pc:chgData name="Richard Anderson" userId="4654cc452026b74c" providerId="LiveId" clId="{B6EE1EF8-883F-461E-9512-4E0FABD9AAE4}" dt="2024-03-04T02:20:58.359" v="50"/>
          <pc:sldLayoutMkLst>
            <pc:docMk/>
            <pc:sldMasterMk cId="0" sldId="2147483661"/>
            <pc:sldLayoutMk cId="1295341200" sldId="2147483672"/>
          </pc:sldLayoutMkLst>
        </pc:sldLayoutChg>
      </pc:sldMasterChg>
    </pc:docChg>
  </pc:docChgLst>
  <pc:docChgLst>
    <pc:chgData name="Richard Anderson" userId="4654cc452026b74c" providerId="LiveId" clId="{7BD75D35-B88F-415B-9208-DE1302CC4CE3}"/>
    <pc:docChg chg="undo custSel addSld modSld">
      <pc:chgData name="Richard Anderson" userId="4654cc452026b74c" providerId="LiveId" clId="{7BD75D35-B88F-415B-9208-DE1302CC4CE3}" dt="2024-03-04T19:17:10.042" v="168" actId="1076"/>
      <pc:docMkLst>
        <pc:docMk/>
      </pc:docMkLst>
      <pc:sldChg chg="modSp mod">
        <pc:chgData name="Richard Anderson" userId="4654cc452026b74c" providerId="LiveId" clId="{7BD75D35-B88F-415B-9208-DE1302CC4CE3}" dt="2024-03-04T19:06:58.114" v="133" actId="20577"/>
        <pc:sldMkLst>
          <pc:docMk/>
          <pc:sldMk cId="654894190" sldId="493"/>
        </pc:sldMkLst>
        <pc:spChg chg="mod">
          <ac:chgData name="Richard Anderson" userId="4654cc452026b74c" providerId="LiveId" clId="{7BD75D35-B88F-415B-9208-DE1302CC4CE3}" dt="2024-03-04T19:06:58.114" v="133" actId="20577"/>
          <ac:spMkLst>
            <pc:docMk/>
            <pc:sldMk cId="654894190" sldId="493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7BD75D35-B88F-415B-9208-DE1302CC4CE3}" dt="2024-03-04T19:17:10.042" v="168" actId="1076"/>
        <pc:sldMkLst>
          <pc:docMk/>
          <pc:sldMk cId="2334154380" sldId="507"/>
        </pc:sldMkLst>
        <pc:graphicFrameChg chg="mod">
          <ac:chgData name="Richard Anderson" userId="4654cc452026b74c" providerId="LiveId" clId="{7BD75D35-B88F-415B-9208-DE1302CC4CE3}" dt="2024-03-04T19:17:10.042" v="168" actId="1076"/>
          <ac:graphicFrameMkLst>
            <pc:docMk/>
            <pc:sldMk cId="2334154380" sldId="507"/>
            <ac:graphicFrameMk id="5" creationId="{00000000-0000-0000-0000-000000000000}"/>
          </ac:graphicFrameMkLst>
        </pc:graphicFrameChg>
      </pc:sldChg>
      <pc:sldChg chg="modSp mod">
        <pc:chgData name="Richard Anderson" userId="4654cc452026b74c" providerId="LiveId" clId="{7BD75D35-B88F-415B-9208-DE1302CC4CE3}" dt="2024-03-04T19:07:57.938" v="135" actId="1076"/>
        <pc:sldMkLst>
          <pc:docMk/>
          <pc:sldMk cId="2057954831" sldId="511"/>
        </pc:sldMkLst>
        <pc:spChg chg="mod">
          <ac:chgData name="Richard Anderson" userId="4654cc452026b74c" providerId="LiveId" clId="{7BD75D35-B88F-415B-9208-DE1302CC4CE3}" dt="2024-03-04T19:07:57.938" v="135" actId="1076"/>
          <ac:spMkLst>
            <pc:docMk/>
            <pc:sldMk cId="2057954831" sldId="511"/>
            <ac:spMk id="2" creationId="{00000000-0000-0000-0000-000000000000}"/>
          </ac:spMkLst>
        </pc:spChg>
        <pc:picChg chg="mod">
          <ac:chgData name="Richard Anderson" userId="4654cc452026b74c" providerId="LiveId" clId="{7BD75D35-B88F-415B-9208-DE1302CC4CE3}" dt="2024-03-04T19:07:50.081" v="134" actId="1076"/>
          <ac:picMkLst>
            <pc:docMk/>
            <pc:sldMk cId="2057954831" sldId="511"/>
            <ac:picMk id="3" creationId="{00000000-0000-0000-0000-000000000000}"/>
          </ac:picMkLst>
        </pc:picChg>
      </pc:sldChg>
      <pc:sldChg chg="addSp delSp modSp new mod">
        <pc:chgData name="Richard Anderson" userId="4654cc452026b74c" providerId="LiveId" clId="{7BD75D35-B88F-415B-9208-DE1302CC4CE3}" dt="2024-03-04T19:04:31.327" v="127" actId="21"/>
        <pc:sldMkLst>
          <pc:docMk/>
          <pc:sldMk cId="1722014019" sldId="512"/>
        </pc:sldMkLst>
        <pc:spChg chg="mod">
          <ac:chgData name="Richard Anderson" userId="4654cc452026b74c" providerId="LiveId" clId="{7BD75D35-B88F-415B-9208-DE1302CC4CE3}" dt="2024-03-04T18:45:46.251" v="11" actId="58"/>
          <ac:spMkLst>
            <pc:docMk/>
            <pc:sldMk cId="1722014019" sldId="512"/>
            <ac:spMk id="2" creationId="{ABA27185-FDA9-477A-B5B7-6ED0CE60D827}"/>
          </ac:spMkLst>
        </pc:spChg>
        <pc:spChg chg="add mod">
          <ac:chgData name="Richard Anderson" userId="4654cc452026b74c" providerId="LiveId" clId="{7BD75D35-B88F-415B-9208-DE1302CC4CE3}" dt="2024-03-04T18:50:25.363" v="41" actId="20577"/>
          <ac:spMkLst>
            <pc:docMk/>
            <pc:sldMk cId="1722014019" sldId="512"/>
            <ac:spMk id="4" creationId="{E192BFD5-0BCC-4BA3-81BA-D6569F6FC867}"/>
          </ac:spMkLst>
        </pc:spChg>
        <pc:spChg chg="add mod">
          <ac:chgData name="Richard Anderson" userId="4654cc452026b74c" providerId="LiveId" clId="{7BD75D35-B88F-415B-9208-DE1302CC4CE3}" dt="2024-03-04T18:50:29.195" v="42" actId="20577"/>
          <ac:spMkLst>
            <pc:docMk/>
            <pc:sldMk cId="1722014019" sldId="512"/>
            <ac:spMk id="5" creationId="{AF59D9CA-440A-4CE4-9534-41E1457C119C}"/>
          </ac:spMkLst>
        </pc:spChg>
        <pc:spChg chg="add mod">
          <ac:chgData name="Richard Anderson" userId="4654cc452026b74c" providerId="LiveId" clId="{7BD75D35-B88F-415B-9208-DE1302CC4CE3}" dt="2024-03-04T18:50:32.939" v="43" actId="20577"/>
          <ac:spMkLst>
            <pc:docMk/>
            <pc:sldMk cId="1722014019" sldId="512"/>
            <ac:spMk id="6" creationId="{BDACBB62-6600-449A-893A-D15AFF389D43}"/>
          </ac:spMkLst>
        </pc:spChg>
        <pc:spChg chg="add mod">
          <ac:chgData name="Richard Anderson" userId="4654cc452026b74c" providerId="LiveId" clId="{7BD75D35-B88F-415B-9208-DE1302CC4CE3}" dt="2024-03-04T18:50:38.187" v="44" actId="20577"/>
          <ac:spMkLst>
            <pc:docMk/>
            <pc:sldMk cId="1722014019" sldId="512"/>
            <ac:spMk id="7" creationId="{02EB6F00-C90E-455A-892E-FAAE32400AE4}"/>
          </ac:spMkLst>
        </pc:spChg>
        <pc:spChg chg="add mod">
          <ac:chgData name="Richard Anderson" userId="4654cc452026b74c" providerId="LiveId" clId="{7BD75D35-B88F-415B-9208-DE1302CC4CE3}" dt="2024-03-04T18:50:42.027" v="45" actId="20577"/>
          <ac:spMkLst>
            <pc:docMk/>
            <pc:sldMk cId="1722014019" sldId="512"/>
            <ac:spMk id="8" creationId="{3631629B-0A51-44E9-8DBC-5AC291A60C97}"/>
          </ac:spMkLst>
        </pc:spChg>
        <pc:spChg chg="add del">
          <ac:chgData name="Richard Anderson" userId="4654cc452026b74c" providerId="LiveId" clId="{7BD75D35-B88F-415B-9208-DE1302CC4CE3}" dt="2024-03-04T18:48:45.911" v="27" actId="21"/>
          <ac:spMkLst>
            <pc:docMk/>
            <pc:sldMk cId="1722014019" sldId="512"/>
            <ac:spMk id="15" creationId="{B7616C5D-38D2-4BDA-AD16-4D338B50EB52}"/>
          </ac:spMkLst>
        </pc:spChg>
        <pc:spChg chg="add mod">
          <ac:chgData name="Richard Anderson" userId="4654cc452026b74c" providerId="LiveId" clId="{7BD75D35-B88F-415B-9208-DE1302CC4CE3}" dt="2024-03-04T18:58:23.350" v="79" actId="1582"/>
          <ac:spMkLst>
            <pc:docMk/>
            <pc:sldMk cId="1722014019" sldId="512"/>
            <ac:spMk id="21" creationId="{66DF6150-0AC4-4DB0-9BCF-B049935B2D55}"/>
          </ac:spMkLst>
        </pc:spChg>
        <pc:spChg chg="add mod">
          <ac:chgData name="Richard Anderson" userId="4654cc452026b74c" providerId="LiveId" clId="{7BD75D35-B88F-415B-9208-DE1302CC4CE3}" dt="2024-03-04T18:58:23.350" v="79" actId="1582"/>
          <ac:spMkLst>
            <pc:docMk/>
            <pc:sldMk cId="1722014019" sldId="512"/>
            <ac:spMk id="22" creationId="{F3EECA09-F52B-4E3C-8883-9B53B48F8337}"/>
          </ac:spMkLst>
        </pc:spChg>
        <pc:spChg chg="add mod">
          <ac:chgData name="Richard Anderson" userId="4654cc452026b74c" providerId="LiveId" clId="{7BD75D35-B88F-415B-9208-DE1302CC4CE3}" dt="2024-03-04T18:58:23.350" v="79" actId="1582"/>
          <ac:spMkLst>
            <pc:docMk/>
            <pc:sldMk cId="1722014019" sldId="512"/>
            <ac:spMk id="23" creationId="{0305509E-2EAA-43C2-83B4-0D50F3EDCAD3}"/>
          </ac:spMkLst>
        </pc:spChg>
        <pc:spChg chg="add mod">
          <ac:chgData name="Richard Anderson" userId="4654cc452026b74c" providerId="LiveId" clId="{7BD75D35-B88F-415B-9208-DE1302CC4CE3}" dt="2024-03-04T18:58:23.350" v="79" actId="1582"/>
          <ac:spMkLst>
            <pc:docMk/>
            <pc:sldMk cId="1722014019" sldId="512"/>
            <ac:spMk id="24" creationId="{4C3FA37F-640D-4311-B83D-0F8DB2A9F4A8}"/>
          </ac:spMkLst>
        </pc:spChg>
        <pc:spChg chg="add mod">
          <ac:chgData name="Richard Anderson" userId="4654cc452026b74c" providerId="LiveId" clId="{7BD75D35-B88F-415B-9208-DE1302CC4CE3}" dt="2024-03-04T18:58:23.350" v="79" actId="1582"/>
          <ac:spMkLst>
            <pc:docMk/>
            <pc:sldMk cId="1722014019" sldId="512"/>
            <ac:spMk id="25" creationId="{96F6C372-E441-46CF-A7CD-991E47A44B8C}"/>
          </ac:spMkLst>
        </pc:spChg>
        <pc:spChg chg="add mod">
          <ac:chgData name="Richard Anderson" userId="4654cc452026b74c" providerId="LiveId" clId="{7BD75D35-B88F-415B-9208-DE1302CC4CE3}" dt="2024-03-04T18:58:23.350" v="79" actId="1582"/>
          <ac:spMkLst>
            <pc:docMk/>
            <pc:sldMk cId="1722014019" sldId="512"/>
            <ac:spMk id="26" creationId="{8F066DF5-FD64-49C4-A37C-A2A29586A39A}"/>
          </ac:spMkLst>
        </pc:spChg>
        <pc:spChg chg="add mod">
          <ac:chgData name="Richard Anderson" userId="4654cc452026b74c" providerId="LiveId" clId="{7BD75D35-B88F-415B-9208-DE1302CC4CE3}" dt="2024-03-04T18:58:23.350" v="79" actId="1582"/>
          <ac:spMkLst>
            <pc:docMk/>
            <pc:sldMk cId="1722014019" sldId="512"/>
            <ac:spMk id="27" creationId="{82B8B409-1C7B-4850-9477-2D6768B7EFB7}"/>
          </ac:spMkLst>
        </pc:spChg>
        <pc:spChg chg="add del mod">
          <ac:chgData name="Richard Anderson" userId="4654cc452026b74c" providerId="LiveId" clId="{7BD75D35-B88F-415B-9208-DE1302CC4CE3}" dt="2024-03-04T19:04:31.327" v="127" actId="21"/>
          <ac:spMkLst>
            <pc:docMk/>
            <pc:sldMk cId="1722014019" sldId="512"/>
            <ac:spMk id="43" creationId="{E87A9BD2-5095-4A80-95DB-8BFA12320C5B}"/>
          </ac:spMkLst>
        </pc:spChg>
        <pc:spChg chg="add del mod">
          <ac:chgData name="Richard Anderson" userId="4654cc452026b74c" providerId="LiveId" clId="{7BD75D35-B88F-415B-9208-DE1302CC4CE3}" dt="2024-03-04T19:03:37.696" v="118" actId="21"/>
          <ac:spMkLst>
            <pc:docMk/>
            <pc:sldMk cId="1722014019" sldId="512"/>
            <ac:spMk id="44" creationId="{4610A202-221B-423F-8B34-B6937342BAB7}"/>
          </ac:spMkLst>
        </pc:spChg>
        <pc:spChg chg="add mod">
          <ac:chgData name="Richard Anderson" userId="4654cc452026b74c" providerId="LiveId" clId="{7BD75D35-B88F-415B-9208-DE1302CC4CE3}" dt="2024-03-04T19:02:01.458" v="113" actId="1076"/>
          <ac:spMkLst>
            <pc:docMk/>
            <pc:sldMk cId="1722014019" sldId="512"/>
            <ac:spMk id="45" creationId="{13A155DB-3885-4767-9D06-AC1A19F807B3}"/>
          </ac:spMkLst>
        </pc:spChg>
        <pc:spChg chg="add del mod">
          <ac:chgData name="Richard Anderson" userId="4654cc452026b74c" providerId="LiveId" clId="{7BD75D35-B88F-415B-9208-DE1302CC4CE3}" dt="2024-03-04T19:01:18.111" v="108" actId="21"/>
          <ac:spMkLst>
            <pc:docMk/>
            <pc:sldMk cId="1722014019" sldId="512"/>
            <ac:spMk id="46" creationId="{00B25816-072B-4ABD-91E7-CEE5303A45FD}"/>
          </ac:spMkLst>
        </pc:spChg>
        <pc:spChg chg="add mod">
          <ac:chgData name="Richard Anderson" userId="4654cc452026b74c" providerId="LiveId" clId="{7BD75D35-B88F-415B-9208-DE1302CC4CE3}" dt="2024-03-04T19:00:48.113" v="101" actId="1076"/>
          <ac:spMkLst>
            <pc:docMk/>
            <pc:sldMk cId="1722014019" sldId="512"/>
            <ac:spMk id="47" creationId="{B5B0446E-57BE-4511-988D-7BD3E176C27C}"/>
          </ac:spMkLst>
        </pc:spChg>
        <pc:spChg chg="add mod">
          <ac:chgData name="Richard Anderson" userId="4654cc452026b74c" providerId="LiveId" clId="{7BD75D35-B88F-415B-9208-DE1302CC4CE3}" dt="2024-03-04T19:00:14.169" v="100" actId="1076"/>
          <ac:spMkLst>
            <pc:docMk/>
            <pc:sldMk cId="1722014019" sldId="512"/>
            <ac:spMk id="48" creationId="{A2A761C0-07A9-45E7-8EA0-7ECF39C802E7}"/>
          </ac:spMkLst>
        </pc:spChg>
        <pc:spChg chg="add mod">
          <ac:chgData name="Richard Anderson" userId="4654cc452026b74c" providerId="LiveId" clId="{7BD75D35-B88F-415B-9208-DE1302CC4CE3}" dt="2024-03-04T18:59:45.009" v="96" actId="1076"/>
          <ac:spMkLst>
            <pc:docMk/>
            <pc:sldMk cId="1722014019" sldId="512"/>
            <ac:spMk id="49" creationId="{923BD388-9E88-4057-B7F6-B9F24E790C13}"/>
          </ac:spMkLst>
        </pc:spChg>
        <pc:spChg chg="add mod">
          <ac:chgData name="Richard Anderson" userId="4654cc452026b74c" providerId="LiveId" clId="{7BD75D35-B88F-415B-9208-DE1302CC4CE3}" dt="2024-03-04T19:01:33.657" v="111" actId="1076"/>
          <ac:spMkLst>
            <pc:docMk/>
            <pc:sldMk cId="1722014019" sldId="512"/>
            <ac:spMk id="50" creationId="{BC1FD25D-319E-42FE-901A-FEA44552296C}"/>
          </ac:spMkLst>
        </pc:spChg>
        <pc:spChg chg="add mod">
          <ac:chgData name="Richard Anderson" userId="4654cc452026b74c" providerId="LiveId" clId="{7BD75D35-B88F-415B-9208-DE1302CC4CE3}" dt="2024-03-04T19:04:05.729" v="122" actId="1076"/>
          <ac:spMkLst>
            <pc:docMk/>
            <pc:sldMk cId="1722014019" sldId="512"/>
            <ac:spMk id="51" creationId="{421E4B02-5399-42A6-BE32-BD26E4BEDBA9}"/>
          </ac:spMkLst>
        </pc:spChg>
        <pc:spChg chg="add mod">
          <ac:chgData name="Richard Anderson" userId="4654cc452026b74c" providerId="LiveId" clId="{7BD75D35-B88F-415B-9208-DE1302CC4CE3}" dt="2024-03-04T19:04:25.466" v="126" actId="1076"/>
          <ac:spMkLst>
            <pc:docMk/>
            <pc:sldMk cId="1722014019" sldId="512"/>
            <ac:spMk id="52" creationId="{EEC1556B-8AD5-4ED6-BC20-AF4C91729CD3}"/>
          </ac:spMkLst>
        </pc:spChg>
        <pc:cxnChg chg="add mod">
          <ac:chgData name="Richard Anderson" userId="4654cc452026b74c" providerId="LiveId" clId="{7BD75D35-B88F-415B-9208-DE1302CC4CE3}" dt="2024-03-04T18:50:18.746" v="40" actId="208"/>
          <ac:cxnSpMkLst>
            <pc:docMk/>
            <pc:sldMk cId="1722014019" sldId="512"/>
            <ac:cxnSpMk id="10" creationId="{B0C953C7-2632-4703-AF97-4A3666F9C8B2}"/>
          </ac:cxnSpMkLst>
        </pc:cxnChg>
        <pc:cxnChg chg="add mod">
          <ac:chgData name="Richard Anderson" userId="4654cc452026b74c" providerId="LiveId" clId="{7BD75D35-B88F-415B-9208-DE1302CC4CE3}" dt="2024-03-04T18:50:18.746" v="40" actId="208"/>
          <ac:cxnSpMkLst>
            <pc:docMk/>
            <pc:sldMk cId="1722014019" sldId="512"/>
            <ac:cxnSpMk id="12" creationId="{9A595EC3-403F-4DCE-A846-6BBEE4CBB1E8}"/>
          </ac:cxnSpMkLst>
        </pc:cxnChg>
        <pc:cxnChg chg="add mod">
          <ac:chgData name="Richard Anderson" userId="4654cc452026b74c" providerId="LiveId" clId="{7BD75D35-B88F-415B-9208-DE1302CC4CE3}" dt="2024-03-04T18:50:18.746" v="40" actId="208"/>
          <ac:cxnSpMkLst>
            <pc:docMk/>
            <pc:sldMk cId="1722014019" sldId="512"/>
            <ac:cxnSpMk id="14" creationId="{E60F0B10-D5CB-4914-95B0-311C3DAE1E7C}"/>
          </ac:cxnSpMkLst>
        </pc:cxnChg>
        <pc:cxnChg chg="add mod">
          <ac:chgData name="Richard Anderson" userId="4654cc452026b74c" providerId="LiveId" clId="{7BD75D35-B88F-415B-9208-DE1302CC4CE3}" dt="2024-03-04T18:50:18.746" v="40" actId="208"/>
          <ac:cxnSpMkLst>
            <pc:docMk/>
            <pc:sldMk cId="1722014019" sldId="512"/>
            <ac:cxnSpMk id="17" creationId="{75B67E84-6CE6-4738-AB98-474444BA3032}"/>
          </ac:cxnSpMkLst>
        </pc:cxnChg>
        <pc:cxnChg chg="add mod">
          <ac:chgData name="Richard Anderson" userId="4654cc452026b74c" providerId="LiveId" clId="{7BD75D35-B88F-415B-9208-DE1302CC4CE3}" dt="2024-03-04T18:58:28.370" v="80" actId="14100"/>
          <ac:cxnSpMkLst>
            <pc:docMk/>
            <pc:sldMk cId="1722014019" sldId="512"/>
            <ac:cxnSpMk id="29" creationId="{90340DC1-27D0-4F57-8744-F0C4A12672B8}"/>
          </ac:cxnSpMkLst>
        </pc:cxnChg>
        <pc:cxnChg chg="add mod">
          <ac:chgData name="Richard Anderson" userId="4654cc452026b74c" providerId="LiveId" clId="{7BD75D35-B88F-415B-9208-DE1302CC4CE3}" dt="2024-03-04T18:58:33.050" v="81" actId="14100"/>
          <ac:cxnSpMkLst>
            <pc:docMk/>
            <pc:sldMk cId="1722014019" sldId="512"/>
            <ac:cxnSpMk id="31" creationId="{D5BCFAB5-6FDB-45ED-91FC-014A32B30CB5}"/>
          </ac:cxnSpMkLst>
        </pc:cxnChg>
        <pc:cxnChg chg="add mod">
          <ac:chgData name="Richard Anderson" userId="4654cc452026b74c" providerId="LiveId" clId="{7BD75D35-B88F-415B-9208-DE1302CC4CE3}" dt="2024-03-04T18:58:23.350" v="79" actId="1582"/>
          <ac:cxnSpMkLst>
            <pc:docMk/>
            <pc:sldMk cId="1722014019" sldId="512"/>
            <ac:cxnSpMk id="34" creationId="{C2134B70-0A0B-48A5-BFE4-3A9ECB4D9B9A}"/>
          </ac:cxnSpMkLst>
        </pc:cxnChg>
        <pc:cxnChg chg="add mod">
          <ac:chgData name="Richard Anderson" userId="4654cc452026b74c" providerId="LiveId" clId="{7BD75D35-B88F-415B-9208-DE1302CC4CE3}" dt="2024-03-04T18:58:23.350" v="79" actId="1582"/>
          <ac:cxnSpMkLst>
            <pc:docMk/>
            <pc:sldMk cId="1722014019" sldId="512"/>
            <ac:cxnSpMk id="36" creationId="{B5FAE9D7-0A11-4A01-B738-51213FA4481D}"/>
          </ac:cxnSpMkLst>
        </pc:cxnChg>
        <pc:cxnChg chg="add mod">
          <ac:chgData name="Richard Anderson" userId="4654cc452026b74c" providerId="LiveId" clId="{7BD75D35-B88F-415B-9208-DE1302CC4CE3}" dt="2024-03-04T18:58:23.350" v="79" actId="1582"/>
          <ac:cxnSpMkLst>
            <pc:docMk/>
            <pc:sldMk cId="1722014019" sldId="512"/>
            <ac:cxnSpMk id="38" creationId="{7E07A79C-8089-4E21-B800-8CBB219D10A6}"/>
          </ac:cxnSpMkLst>
        </pc:cxnChg>
        <pc:cxnChg chg="add mod">
          <ac:chgData name="Richard Anderson" userId="4654cc452026b74c" providerId="LiveId" clId="{7BD75D35-B88F-415B-9208-DE1302CC4CE3}" dt="2024-03-04T18:58:23.350" v="79" actId="1582"/>
          <ac:cxnSpMkLst>
            <pc:docMk/>
            <pc:sldMk cId="1722014019" sldId="512"/>
            <ac:cxnSpMk id="40" creationId="{C8D2C531-7831-453D-842C-C639C4BFBCB4}"/>
          </ac:cxnSpMkLst>
        </pc:cxnChg>
      </pc:sldChg>
      <pc:sldChg chg="addSp modSp new mod">
        <pc:chgData name="Richard Anderson" userId="4654cc452026b74c" providerId="LiveId" clId="{7BD75D35-B88F-415B-9208-DE1302CC4CE3}" dt="2024-03-04T19:16:15.009" v="167" actId="20577"/>
        <pc:sldMkLst>
          <pc:docMk/>
          <pc:sldMk cId="1653962280" sldId="513"/>
        </pc:sldMkLst>
        <pc:spChg chg="mod">
          <ac:chgData name="Richard Anderson" userId="4654cc452026b74c" providerId="LiveId" clId="{7BD75D35-B88F-415B-9208-DE1302CC4CE3}" dt="2024-03-04T19:16:15.009" v="167" actId="20577"/>
          <ac:spMkLst>
            <pc:docMk/>
            <pc:sldMk cId="1653962280" sldId="513"/>
            <ac:spMk id="2" creationId="{FF196EAA-F5F4-44B5-BD62-DC1DC398AA03}"/>
          </ac:spMkLst>
        </pc:spChg>
        <pc:picChg chg="add mod">
          <ac:chgData name="Richard Anderson" userId="4654cc452026b74c" providerId="LiveId" clId="{7BD75D35-B88F-415B-9208-DE1302CC4CE3}" dt="2024-03-04T19:15:47.825" v="139" actId="1076"/>
          <ac:picMkLst>
            <pc:docMk/>
            <pc:sldMk cId="1653962280" sldId="513"/>
            <ac:picMk id="3074" creationId="{62919014-45CE-4345-8085-1F3DBA0176A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tags" Target="../tags/tag67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tags" Target="../tags/tag66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63498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453930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Lecture 24</a:t>
            </a:r>
          </a:p>
          <a:p>
            <a:pPr eaLnBrk="1" hangingPunct="1"/>
            <a:r>
              <a:rPr lang="en-US" altLang="en-US" dirty="0"/>
              <a:t>Survey of NP Complete Problems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985" y="3937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1010" y="21130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785" y="5589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50" y="9384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09610" y="28987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5D2352-4F04-AACF-1044-EB9796DF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7185-FDA9-477A-B5B7-6ED0CE60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 &lt;</a:t>
            </a:r>
            <a:r>
              <a:rPr lang="en-US" baseline="-25000" dirty="0"/>
              <a:t>P</a:t>
            </a:r>
            <a:r>
              <a:rPr lang="en-US" dirty="0"/>
              <a:t> UHC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A3282E-AA41-4086-A004-CA400C92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92BFD5-0BCC-4BA3-81BA-D6569F6FC867}"/>
              </a:ext>
            </a:extLst>
          </p:cNvPr>
          <p:cNvSpPr/>
          <p:nvPr/>
        </p:nvSpPr>
        <p:spPr>
          <a:xfrm>
            <a:off x="929040" y="221468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59D9CA-440A-4CE4-9534-41E1457C119C}"/>
              </a:ext>
            </a:extLst>
          </p:cNvPr>
          <p:cNvSpPr/>
          <p:nvPr/>
        </p:nvSpPr>
        <p:spPr>
          <a:xfrm>
            <a:off x="929040" y="3527851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DACBB62-6600-449A-893A-D15AFF389D43}"/>
              </a:ext>
            </a:extLst>
          </p:cNvPr>
          <p:cNvSpPr/>
          <p:nvPr/>
        </p:nvSpPr>
        <p:spPr>
          <a:xfrm>
            <a:off x="2036028" y="2841983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EB6F00-C90E-455A-892E-FAAE32400AE4}"/>
              </a:ext>
            </a:extLst>
          </p:cNvPr>
          <p:cNvSpPr/>
          <p:nvPr/>
        </p:nvSpPr>
        <p:spPr>
          <a:xfrm>
            <a:off x="3054100" y="221468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31629B-0A51-44E9-8DBC-5AC291A60C97}"/>
              </a:ext>
            </a:extLst>
          </p:cNvPr>
          <p:cNvSpPr/>
          <p:nvPr/>
        </p:nvSpPr>
        <p:spPr>
          <a:xfrm>
            <a:off x="3054100" y="3527299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C953C7-2632-4703-AF97-4A3666F9C8B2}"/>
              </a:ext>
            </a:extLst>
          </p:cNvPr>
          <p:cNvCxnSpPr>
            <a:stCxn id="4" idx="5"/>
            <a:endCxn id="6" idx="1"/>
          </p:cNvCxnSpPr>
          <p:nvPr/>
        </p:nvCxnSpPr>
        <p:spPr>
          <a:xfrm>
            <a:off x="1188162" y="2473802"/>
            <a:ext cx="892324" cy="412639"/>
          </a:xfrm>
          <a:prstGeom prst="straightConnector1">
            <a:avLst/>
          </a:prstGeom>
          <a:ln w="28575">
            <a:solidFill>
              <a:schemeClr val="accent5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595EC3-403F-4DCE-A846-6BBEE4CBB1E8}"/>
              </a:ext>
            </a:extLst>
          </p:cNvPr>
          <p:cNvCxnSpPr>
            <a:cxnSpLocks/>
            <a:stCxn id="6" idx="7"/>
          </p:cNvCxnSpPr>
          <p:nvPr/>
        </p:nvCxnSpPr>
        <p:spPr>
          <a:xfrm flipV="1">
            <a:off x="2295150" y="2426677"/>
            <a:ext cx="758950" cy="459764"/>
          </a:xfrm>
          <a:prstGeom prst="straightConnector1">
            <a:avLst/>
          </a:prstGeom>
          <a:ln w="28575">
            <a:solidFill>
              <a:schemeClr val="accent5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60F0B10-D5CB-4914-95B0-311C3DAE1E7C}"/>
              </a:ext>
            </a:extLst>
          </p:cNvPr>
          <p:cNvCxnSpPr>
            <a:cxnSpLocks/>
          </p:cNvCxnSpPr>
          <p:nvPr/>
        </p:nvCxnSpPr>
        <p:spPr>
          <a:xfrm flipV="1">
            <a:off x="1232620" y="3080962"/>
            <a:ext cx="847866" cy="491347"/>
          </a:xfrm>
          <a:prstGeom prst="straightConnector1">
            <a:avLst/>
          </a:prstGeom>
          <a:ln w="28575">
            <a:solidFill>
              <a:schemeClr val="accent5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5B67E84-6CE6-4738-AB98-474444BA3032}"/>
              </a:ext>
            </a:extLst>
          </p:cNvPr>
          <p:cNvCxnSpPr>
            <a:stCxn id="6" idx="5"/>
            <a:endCxn id="8" idx="1"/>
          </p:cNvCxnSpPr>
          <p:nvPr/>
        </p:nvCxnSpPr>
        <p:spPr>
          <a:xfrm>
            <a:off x="2295150" y="3101105"/>
            <a:ext cx="803408" cy="470652"/>
          </a:xfrm>
          <a:prstGeom prst="straightConnector1">
            <a:avLst/>
          </a:prstGeom>
          <a:ln w="28575">
            <a:solidFill>
              <a:schemeClr val="accent5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6DF6150-0AC4-4DB0-9BCF-B049935B2D55}"/>
              </a:ext>
            </a:extLst>
          </p:cNvPr>
          <p:cNvSpPr/>
          <p:nvPr/>
        </p:nvSpPr>
        <p:spPr>
          <a:xfrm>
            <a:off x="4723790" y="220859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3EECA09-F52B-4E3C-8883-9B53B48F8337}"/>
              </a:ext>
            </a:extLst>
          </p:cNvPr>
          <p:cNvSpPr/>
          <p:nvPr/>
        </p:nvSpPr>
        <p:spPr>
          <a:xfrm>
            <a:off x="4723790" y="3553272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05509E-2EAA-43C2-83B4-0D50F3EDCAD3}"/>
              </a:ext>
            </a:extLst>
          </p:cNvPr>
          <p:cNvSpPr/>
          <p:nvPr/>
        </p:nvSpPr>
        <p:spPr>
          <a:xfrm>
            <a:off x="5603244" y="284652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C3FA37F-640D-4311-B83D-0F8DB2A9F4A8}"/>
              </a:ext>
            </a:extLst>
          </p:cNvPr>
          <p:cNvSpPr/>
          <p:nvPr/>
        </p:nvSpPr>
        <p:spPr>
          <a:xfrm>
            <a:off x="6484526" y="2843981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F6C372-E441-46CF-A7CD-991E47A44B8C}"/>
              </a:ext>
            </a:extLst>
          </p:cNvPr>
          <p:cNvSpPr/>
          <p:nvPr/>
        </p:nvSpPr>
        <p:spPr>
          <a:xfrm>
            <a:off x="7365808" y="284312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F066DF5-FD64-49C4-A37C-A2A29586A39A}"/>
              </a:ext>
            </a:extLst>
          </p:cNvPr>
          <p:cNvSpPr/>
          <p:nvPr/>
        </p:nvSpPr>
        <p:spPr>
          <a:xfrm>
            <a:off x="8248738" y="212309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2B8B409-1C7B-4850-9477-2D6768B7EFB7}"/>
              </a:ext>
            </a:extLst>
          </p:cNvPr>
          <p:cNvSpPr/>
          <p:nvPr/>
        </p:nvSpPr>
        <p:spPr>
          <a:xfrm>
            <a:off x="8248738" y="3527299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0340DC1-27D0-4F57-8744-F0C4A12672B8}"/>
              </a:ext>
            </a:extLst>
          </p:cNvPr>
          <p:cNvCxnSpPr>
            <a:cxnSpLocks/>
            <a:stCxn id="21" idx="5"/>
          </p:cNvCxnSpPr>
          <p:nvPr/>
        </p:nvCxnSpPr>
        <p:spPr>
          <a:xfrm>
            <a:off x="4982912" y="2467712"/>
            <a:ext cx="671376" cy="46479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5BCFAB5-6FDB-45ED-91FC-014A32B30CB5}"/>
              </a:ext>
            </a:extLst>
          </p:cNvPr>
          <p:cNvCxnSpPr>
            <a:cxnSpLocks/>
            <a:stCxn id="22" idx="7"/>
            <a:endCxn id="23" idx="3"/>
          </p:cNvCxnSpPr>
          <p:nvPr/>
        </p:nvCxnSpPr>
        <p:spPr>
          <a:xfrm flipV="1">
            <a:off x="4982912" y="3105650"/>
            <a:ext cx="664790" cy="492080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2134B70-0A0B-48A5-BFE4-3A9ECB4D9B9A}"/>
              </a:ext>
            </a:extLst>
          </p:cNvPr>
          <p:cNvCxnSpPr>
            <a:stCxn id="23" idx="6"/>
            <a:endCxn id="24" idx="2"/>
          </p:cNvCxnSpPr>
          <p:nvPr/>
        </p:nvCxnSpPr>
        <p:spPr>
          <a:xfrm flipV="1">
            <a:off x="5906824" y="2995771"/>
            <a:ext cx="577702" cy="2547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5FAE9D7-0A11-4A01-B738-51213FA4481D}"/>
              </a:ext>
            </a:extLst>
          </p:cNvPr>
          <p:cNvCxnSpPr>
            <a:stCxn id="24" idx="6"/>
            <a:endCxn id="25" idx="2"/>
          </p:cNvCxnSpPr>
          <p:nvPr/>
        </p:nvCxnSpPr>
        <p:spPr>
          <a:xfrm flipV="1">
            <a:off x="6788106" y="2994918"/>
            <a:ext cx="577702" cy="853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07A79C-8089-4E21-B800-8CBB219D10A6}"/>
              </a:ext>
            </a:extLst>
          </p:cNvPr>
          <p:cNvCxnSpPr>
            <a:stCxn id="25" idx="7"/>
            <a:endCxn id="26" idx="3"/>
          </p:cNvCxnSpPr>
          <p:nvPr/>
        </p:nvCxnSpPr>
        <p:spPr>
          <a:xfrm flipV="1">
            <a:off x="7624930" y="2382219"/>
            <a:ext cx="668266" cy="505367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8D2C531-7831-453D-842C-C639C4BFBCB4}"/>
              </a:ext>
            </a:extLst>
          </p:cNvPr>
          <p:cNvCxnSpPr>
            <a:stCxn id="25" idx="5"/>
            <a:endCxn id="27" idx="1"/>
          </p:cNvCxnSpPr>
          <p:nvPr/>
        </p:nvCxnSpPr>
        <p:spPr>
          <a:xfrm>
            <a:off x="7624930" y="3102250"/>
            <a:ext cx="668266" cy="469507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3A155DB-3885-4767-9D06-AC1A19F807B3}"/>
              </a:ext>
            </a:extLst>
          </p:cNvPr>
          <p:cNvSpPr txBox="1"/>
          <p:nvPr/>
        </p:nvSpPr>
        <p:spPr>
          <a:xfrm>
            <a:off x="7377419" y="3177812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B0446E-57BE-4511-988D-7BD3E176C27C}"/>
              </a:ext>
            </a:extLst>
          </p:cNvPr>
          <p:cNvSpPr txBox="1"/>
          <p:nvPr/>
        </p:nvSpPr>
        <p:spPr>
          <a:xfrm>
            <a:off x="4677449" y="17912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</a:t>
            </a:r>
            <a:r>
              <a:rPr lang="en-US" baseline="-25000" dirty="0" err="1"/>
              <a:t>o</a:t>
            </a:r>
            <a:endParaRPr lang="en-US" baseline="-25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A761C0-07A9-45E7-8EA0-7ECF39C802E7}"/>
              </a:ext>
            </a:extLst>
          </p:cNvPr>
          <p:cNvSpPr txBox="1"/>
          <p:nvPr/>
        </p:nvSpPr>
        <p:spPr>
          <a:xfrm>
            <a:off x="8182377" y="1733295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23BD388-9E88-4057-B7F6-B9F24E790C13}"/>
              </a:ext>
            </a:extLst>
          </p:cNvPr>
          <p:cNvSpPr txBox="1"/>
          <p:nvPr/>
        </p:nvSpPr>
        <p:spPr>
          <a:xfrm>
            <a:off x="8248738" y="3832710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1FD25D-319E-42FE-901A-FEA44552296C}"/>
              </a:ext>
            </a:extLst>
          </p:cNvPr>
          <p:cNvSpPr txBox="1"/>
          <p:nvPr/>
        </p:nvSpPr>
        <p:spPr>
          <a:xfrm>
            <a:off x="4761541" y="3872453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21E4B02-5399-42A6-BE32-BD26E4BEDBA9}"/>
              </a:ext>
            </a:extLst>
          </p:cNvPr>
          <p:cNvSpPr txBox="1"/>
          <p:nvPr/>
        </p:nvSpPr>
        <p:spPr>
          <a:xfrm>
            <a:off x="5613633" y="3145563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i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EC1556B-8AD5-4ED6-BC20-AF4C91729CD3}"/>
              </a:ext>
            </a:extLst>
          </p:cNvPr>
          <p:cNvSpPr txBox="1"/>
          <p:nvPr/>
        </p:nvSpPr>
        <p:spPr>
          <a:xfrm>
            <a:off x="6478499" y="3191946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72201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Hamiltonian Circuit to Hamiltonian Path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  <a:r>
              <a:rPr lang="en-US" sz="2800" baseline="-25000" dirty="0"/>
              <a:t>2</a:t>
            </a:r>
            <a:r>
              <a:rPr lang="en-US" sz="2800" dirty="0"/>
              <a:t> has a Hamiltonian Path </a:t>
            </a:r>
            <a:r>
              <a:rPr lang="en-US" sz="2800" dirty="0" err="1"/>
              <a:t>iff</a:t>
            </a:r>
            <a:r>
              <a:rPr lang="en-US" sz="2800" dirty="0"/>
              <a:t> G</a:t>
            </a:r>
            <a:r>
              <a:rPr lang="en-US" sz="2800" baseline="-25000" dirty="0"/>
              <a:t>1</a:t>
            </a:r>
            <a:r>
              <a:rPr lang="en-US" sz="2800" dirty="0"/>
              <a:t> has a Hamiltonian Circuit</a:t>
            </a:r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v</a:t>
            </a:r>
            <a:r>
              <a:rPr lang="en-US" sz="1400" baseline="-250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4D6212-8D4F-6705-24B3-D8D6C927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2005207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Thm:  HC &lt;</a:t>
            </a:r>
            <a:r>
              <a:rPr lang="en-US" baseline="-25000"/>
              <a:t>P</a:t>
            </a:r>
            <a:r>
              <a:rPr lang="en-US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29DBA7-37AA-C544-97B6-869EAA7A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</a:t>
            </a:r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dimensional matching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dimensional matching (3DM)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923644-788C-ABD0-0294-90495DB8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6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Truth Setting Gadget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True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False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B8759-87E1-167A-1C91-6348DBE4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45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Clause gadget for (X OR Y OR Z)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Garbage Collection Gadget (Many copies)</a:t>
            </a:r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76CEE1-A8A1-B190-AED3-6E33D8973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6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Exact Cover (sets of size 3) XC3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356" y="1986995"/>
            <a:ext cx="5009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 a collection of sets of size 3 of a domain of size 3N, is there a sub-collection of N sets that cover the sets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4935" y="3024486"/>
            <a:ext cx="29599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(A, B, C), (D, E, F), (A, B, G), (A, C, I), (B, E, G), (A, G, I), (B, D, F), (C, E, I), (C, D, H), (D, G, I), (D, F, H), (E, H, I), </a:t>
            </a:r>
          </a:p>
          <a:p>
            <a:r>
              <a:rPr lang="en-US" dirty="0"/>
              <a:t>(F, G, H), (F, H, I)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7779" y="4795110"/>
            <a:ext cx="2782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3DM &lt;</a:t>
            </a:r>
            <a:r>
              <a:rPr lang="en-US" sz="3600" baseline="-25000" dirty="0"/>
              <a:t>P</a:t>
            </a:r>
            <a:r>
              <a:rPr lang="en-US" sz="3600" dirty="0"/>
              <a:t> XC3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71352-420B-C62E-3C1E-F0C1152F3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16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NP-Complete</a:t>
            </a:r>
          </a:p>
          <a:p>
            <a:pPr lvl="1"/>
            <a:r>
              <a:rPr lang="en-US"/>
              <a:t>Graph K-coloring</a:t>
            </a:r>
          </a:p>
          <a:p>
            <a:pPr lvl="1"/>
            <a:r>
              <a:rPr lang="en-US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Polynomial</a:t>
            </a:r>
          </a:p>
          <a:p>
            <a:pPr lvl="1"/>
            <a:r>
              <a:rPr lang="en-US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1A5754-E3FE-4538-5EF8-C1F23DC3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6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1763885" y="2670660"/>
            <a:ext cx="1559111" cy="8517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88151" y="3504895"/>
            <a:ext cx="834845" cy="1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63885" y="2670660"/>
            <a:ext cx="381107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1173" y="4549938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4228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71206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74228" y="4380661"/>
            <a:ext cx="320922" cy="338554"/>
            <a:chOff x="6089900" y="2518260"/>
            <a:chExt cx="320922" cy="338554"/>
          </a:xfrm>
          <a:noFill/>
        </p:grpSpPr>
        <p:sp>
          <p:nvSpPr>
            <p:cNvPr id="20" name="TextBox 19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10"/>
            <a:ext cx="8229600" cy="1143000"/>
          </a:xfrm>
        </p:spPr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 </a:t>
            </a:r>
            <a:r>
              <a:rPr lang="en-US" dirty="0" err="1"/>
              <a:t>Colorability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88548" y="3318131"/>
            <a:ext cx="320922" cy="338554"/>
            <a:chOff x="6089900" y="2518260"/>
            <a:chExt cx="320922" cy="338554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1384410" y="1986995"/>
            <a:ext cx="379475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4410" y="1986995"/>
            <a:ext cx="8348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885" y="1986995"/>
            <a:ext cx="438028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856" y="3496677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99804" y="2670660"/>
            <a:ext cx="702028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885" y="2670660"/>
            <a:ext cx="724266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1173" y="2670660"/>
            <a:ext cx="472712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5985" y="2670660"/>
            <a:ext cx="1555847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32620" y="183520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/>
          <p:cNvSpPr/>
          <p:nvPr/>
        </p:nvSpPr>
        <p:spPr>
          <a:xfrm>
            <a:off x="2067465" y="183520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" name="Oval 5"/>
          <p:cNvSpPr/>
          <p:nvPr/>
        </p:nvSpPr>
        <p:spPr>
          <a:xfrm>
            <a:off x="1612095" y="2518870"/>
            <a:ext cx="303580" cy="303580"/>
          </a:xfrm>
          <a:prstGeom prst="ellipse">
            <a:avLst/>
          </a:prstGeom>
          <a:solidFill>
            <a:srgbClr val="FFFF9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94195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2" name="Oval 21"/>
          <p:cNvSpPr/>
          <p:nvPr/>
        </p:nvSpPr>
        <p:spPr>
          <a:xfrm>
            <a:off x="2336361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7" name="Oval 26"/>
          <p:cNvSpPr/>
          <p:nvPr/>
        </p:nvSpPr>
        <p:spPr>
          <a:xfrm>
            <a:off x="1139383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60" name="Oval 59"/>
          <p:cNvSpPr/>
          <p:nvPr/>
        </p:nvSpPr>
        <p:spPr>
          <a:xfrm>
            <a:off x="929040" y="3388079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46382" y="3353105"/>
            <a:ext cx="320922" cy="338554"/>
            <a:chOff x="6089900" y="2518260"/>
            <a:chExt cx="320922" cy="338554"/>
          </a:xfrm>
          <a:noFill/>
        </p:grpSpPr>
        <p:sp>
          <p:nvSpPr>
            <p:cNvPr id="62" name="TextBox 6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45984" y="5168290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Truth Setting Gadget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73690" y="5174585"/>
            <a:ext cx="341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Clause Testing Gadget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516747" y="1986995"/>
            <a:ext cx="0" cy="28840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482740" y="1986995"/>
            <a:ext cx="1046798" cy="957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4"/>
          </p:cNvCxnSpPr>
          <p:nvPr/>
        </p:nvCxnSpPr>
        <p:spPr>
          <a:xfrm>
            <a:off x="5482740" y="3087777"/>
            <a:ext cx="0" cy="796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723790" y="3884370"/>
            <a:ext cx="758950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2740" y="2944731"/>
            <a:ext cx="1046798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16747" y="2973630"/>
            <a:ext cx="559788" cy="934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6747" y="1986995"/>
            <a:ext cx="1091053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07800" y="2944731"/>
            <a:ext cx="0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7800" y="2944731"/>
            <a:ext cx="758950" cy="189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516747" y="3884370"/>
            <a:ext cx="1091053" cy="9516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6" idx="5"/>
          </p:cNvCxnSpPr>
          <p:nvPr/>
        </p:nvCxnSpPr>
        <p:spPr>
          <a:xfrm>
            <a:off x="5482740" y="3884370"/>
            <a:ext cx="1154130" cy="10939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330950" y="2784197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33095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572000" y="4719215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6" name="Oval 65"/>
          <p:cNvSpPr/>
          <p:nvPr/>
        </p:nvSpPr>
        <p:spPr>
          <a:xfrm>
            <a:off x="6377748" y="471921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7" name="Oval 66"/>
          <p:cNvSpPr/>
          <p:nvPr/>
        </p:nvSpPr>
        <p:spPr>
          <a:xfrm>
            <a:off x="6364957" y="1835205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456010" y="4684241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69" name="Oval 68"/>
          <p:cNvSpPr/>
          <p:nvPr/>
        </p:nvSpPr>
        <p:spPr>
          <a:xfrm>
            <a:off x="745601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64957" y="2792941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214960" y="471921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5" name="Oval 74"/>
          <p:cNvSpPr/>
          <p:nvPr/>
        </p:nvSpPr>
        <p:spPr>
          <a:xfrm>
            <a:off x="7456010" y="282184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24745" y="3732580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23565" y="5699554"/>
            <a:ext cx="432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(Can be colored if at least one input is 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C7A5FC-EA83-5FB6-D1AF-374676C5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7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9,  Due Friday, March 8</a:t>
            </a:r>
          </a:p>
          <a:p>
            <a:r>
              <a:rPr lang="en-US" dirty="0"/>
              <a:t>Final exam,  </a:t>
            </a:r>
          </a:p>
          <a:p>
            <a:pPr lvl="1"/>
            <a:r>
              <a:rPr lang="en-US" dirty="0"/>
              <a:t>Monday, March 11, 2:30-4:20 pm PDT</a:t>
            </a:r>
          </a:p>
          <a:p>
            <a:pPr lvl="1"/>
            <a:r>
              <a:rPr lang="en-US" dirty="0"/>
              <a:t>Comprehensive (~60% post midterm, ~40% pre midterm)</a:t>
            </a:r>
          </a:p>
          <a:p>
            <a:pPr lvl="1"/>
            <a:r>
              <a:rPr lang="en-US" dirty="0"/>
              <a:t>Old finals / answers on home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A5027-BFB4-25DF-51E7-834B1D4D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Subset sum problem</a:t>
            </a:r>
          </a:p>
          <a:p>
            <a:pPr lvl="1"/>
            <a:r>
              <a:rPr lang="en-US" altLang="en-US" dirty="0"/>
              <a:t>Given natural numbers w</a:t>
            </a:r>
            <a:r>
              <a:rPr lang="en-US" altLang="en-US" baseline="-25000" dirty="0"/>
              <a:t>1</a:t>
            </a:r>
            <a:r>
              <a:rPr lang="en-US" altLang="en-US" dirty="0"/>
              <a:t>,. . .,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r>
              <a:rPr lang="en-US" altLang="en-US" dirty="0"/>
              <a:t> and a target number W, is there a subset that adds up to exactly W?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Subset sum problem is NP-Complete</a:t>
            </a:r>
          </a:p>
          <a:p>
            <a:r>
              <a:rPr lang="en-US" altLang="en-US" dirty="0"/>
              <a:t>Subset Sum problem can be solved in O(</a:t>
            </a:r>
            <a:r>
              <a:rPr lang="en-US" altLang="en-US" dirty="0" err="1"/>
              <a:t>nW</a:t>
            </a:r>
            <a:r>
              <a:rPr lang="en-US" altLang="en-US" dirty="0"/>
              <a:t>) time</a:t>
            </a:r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39A465-7CDE-8EE2-B3FC-B56FC04F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39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XC3 &lt;</a:t>
            </a:r>
            <a:r>
              <a:rPr lang="en-US" baseline="-25000" dirty="0"/>
              <a:t>P</a:t>
            </a:r>
            <a:r>
              <a:rPr lang="en-US" dirty="0"/>
              <a:t> SUBSET SUM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034" y="1417638"/>
            <a:ext cx="7437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Idea:  Represent each set as a large integer, where the element x</a:t>
            </a:r>
            <a:r>
              <a:rPr lang="en-US" sz="2400" baseline="-25000" dirty="0"/>
              <a:t>i</a:t>
            </a:r>
            <a:r>
              <a:rPr lang="en-US" sz="2400" dirty="0"/>
              <a:t> is encoded as D</a:t>
            </a:r>
            <a:r>
              <a:rPr lang="en-US" sz="2400" baseline="30000" dirty="0"/>
              <a:t>i</a:t>
            </a:r>
            <a:r>
              <a:rPr lang="en-US" sz="2400" dirty="0"/>
              <a:t> where D is an integer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9040" y="2518260"/>
            <a:ext cx="3166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{x</a:t>
            </a:r>
            <a:r>
              <a:rPr lang="en-US" sz="2000" baseline="-25000" dirty="0"/>
              <a:t>3</a:t>
            </a:r>
            <a:r>
              <a:rPr lang="en-US" sz="2000" dirty="0"/>
              <a:t>, x</a:t>
            </a:r>
            <a:r>
              <a:rPr lang="en-US" sz="2000" baseline="-25000" dirty="0"/>
              <a:t>5</a:t>
            </a:r>
            <a:r>
              <a:rPr lang="en-US" sz="2000" dirty="0"/>
              <a:t>, x</a:t>
            </a:r>
            <a:r>
              <a:rPr lang="en-US" sz="2000" baseline="-25000" dirty="0"/>
              <a:t>9</a:t>
            </a:r>
            <a:r>
              <a:rPr lang="en-US" sz="2000" dirty="0"/>
              <a:t>} =&gt; D</a:t>
            </a:r>
            <a:r>
              <a:rPr lang="en-US" sz="2000" baseline="30000" dirty="0"/>
              <a:t>3</a:t>
            </a:r>
            <a:r>
              <a:rPr lang="en-US" sz="2000" dirty="0"/>
              <a:t> + D</a:t>
            </a:r>
            <a:r>
              <a:rPr lang="en-US" sz="2000" baseline="30000" dirty="0"/>
              <a:t>5</a:t>
            </a:r>
            <a:r>
              <a:rPr lang="en-US" sz="2000" dirty="0"/>
              <a:t> + D</a:t>
            </a:r>
            <a:r>
              <a:rPr lang="en-US" sz="2000" baseline="30000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034" y="3195862"/>
            <a:ext cx="552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Does there exist a subset that sums to exactly D</a:t>
            </a:r>
            <a:r>
              <a:rPr lang="en-US" sz="2000" baseline="30000" dirty="0"/>
              <a:t>1</a:t>
            </a:r>
            <a:r>
              <a:rPr lang="en-US" sz="2000" dirty="0"/>
              <a:t> + D</a:t>
            </a:r>
            <a:r>
              <a:rPr lang="en-US" sz="2000" baseline="30000" dirty="0"/>
              <a:t>2</a:t>
            </a:r>
            <a:r>
              <a:rPr lang="en-US" sz="2000" dirty="0"/>
              <a:t> + D</a:t>
            </a:r>
            <a:r>
              <a:rPr lang="en-US" sz="2000" baseline="30000" dirty="0"/>
              <a:t>3</a:t>
            </a:r>
            <a:r>
              <a:rPr lang="en-US" sz="2000" dirty="0"/>
              <a:t> + . . . + D</a:t>
            </a:r>
            <a:r>
              <a:rPr lang="en-US" sz="2000" baseline="30000" dirty="0"/>
              <a:t>n-1</a:t>
            </a:r>
            <a:r>
              <a:rPr lang="en-US" sz="2000" dirty="0"/>
              <a:t> + </a:t>
            </a:r>
            <a:r>
              <a:rPr lang="en-US" sz="2000" dirty="0" err="1"/>
              <a:t>D</a:t>
            </a:r>
            <a:r>
              <a:rPr lang="en-US" sz="2000" baseline="30000" dirty="0" err="1"/>
              <a:t>n</a:t>
            </a:r>
            <a:endParaRPr lang="en-US" sz="2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41930" y="5478165"/>
            <a:ext cx="8044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Detail:  How large is D?  We need to make sure that we do not have any carries,  so we can choose D = m+1,  where m is the number of sets.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7A417B-F687-325D-6938-27ADB3DE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3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Linear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3645"/>
          </a:xfrm>
        </p:spPr>
        <p:txBody>
          <a:bodyPr/>
          <a:lstStyle/>
          <a:p>
            <a:r>
              <a:rPr lang="en-US" dirty="0"/>
              <a:t>Linear Programming </a:t>
            </a:r>
            <a:r>
              <a:rPr lang="en-US"/>
              <a:t>– maximize a </a:t>
            </a:r>
            <a:r>
              <a:rPr lang="en-US" dirty="0"/>
              <a:t>linear function subject to linear constraints</a:t>
            </a:r>
          </a:p>
          <a:p>
            <a:r>
              <a:rPr lang="en-US" dirty="0"/>
              <a:t>Integer Linear Programming – require an integer solution</a:t>
            </a:r>
          </a:p>
          <a:p>
            <a:r>
              <a:rPr lang="en-US" dirty="0"/>
              <a:t>NP Completeness reduction from 3-SAT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620" y="4367370"/>
            <a:ext cx="637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 0-1 variables for x</a:t>
            </a:r>
            <a:r>
              <a:rPr lang="en-US" sz="2000" baseline="-25000" dirty="0"/>
              <a:t>i</a:t>
            </a:r>
            <a:r>
              <a:rPr lang="en-US" sz="2000" dirty="0"/>
              <a:t>’s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82500"/>
              </p:ext>
            </p:extLst>
          </p:nvPr>
        </p:nvGraphicFramePr>
        <p:xfrm>
          <a:off x="3821590" y="4860404"/>
          <a:ext cx="140066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253800" progId="Equation.3">
                  <p:embed/>
                </p:oleObj>
              </mc:Choice>
              <mc:Fallback>
                <p:oleObj name="Equation" r:id="rId2" imgW="622080" imgH="253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590" y="4860404"/>
                        <a:ext cx="1400660" cy="597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1160" y="4959048"/>
            <a:ext cx="2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Constraint for clause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7055" y="5629955"/>
            <a:ext cx="53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+ (1 – x</a:t>
            </a:r>
            <a:r>
              <a:rPr lang="en-US" sz="2000" baseline="-25000" dirty="0"/>
              <a:t>2</a:t>
            </a:r>
            <a:r>
              <a:rPr lang="en-US" sz="2000" dirty="0"/>
              <a:t>) + (1-x</a:t>
            </a:r>
            <a:r>
              <a:rPr lang="en-US" sz="2000" baseline="-25000" dirty="0"/>
              <a:t>3</a:t>
            </a:r>
            <a:r>
              <a:rPr lang="en-US" sz="2000" dirty="0"/>
              <a:t>) &gt; 0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A89E35B-8323-BD61-407D-DA5FDDDD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0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with release times and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25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Tasks T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 with release time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, deadline d</a:t>
            </a:r>
            <a:r>
              <a:rPr lang="en-US" baseline="-25000" dirty="0"/>
              <a:t>i</a:t>
            </a:r>
            <a:r>
              <a:rPr lang="en-US" dirty="0"/>
              <a:t>, and work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endParaRPr lang="en-US" baseline="-25000" dirty="0"/>
          </a:p>
          <a:p>
            <a:r>
              <a:rPr lang="en-US" dirty="0"/>
              <a:t>Reduce from Subset Sum</a:t>
            </a:r>
          </a:p>
          <a:p>
            <a:pPr marL="742950" lvl="2" indent="-342900"/>
            <a:r>
              <a:rPr lang="en-US" altLang="en-US" dirty="0"/>
              <a:t>Given natural numbers w</a:t>
            </a:r>
            <a:r>
              <a:rPr lang="en-US" altLang="en-US" baseline="-25000" dirty="0"/>
              <a:t>1</a:t>
            </a:r>
            <a:r>
              <a:rPr lang="en-US" altLang="en-US" dirty="0"/>
              <a:t>,. . .,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r>
              <a:rPr lang="en-US" altLang="en-US" dirty="0"/>
              <a:t> and a target number K, is there a subset that adds up to exactly K?  </a:t>
            </a:r>
          </a:p>
          <a:p>
            <a:pPr marL="742950" lvl="2" indent="-342900"/>
            <a:r>
              <a:rPr lang="en-US" altLang="en-US" dirty="0"/>
              <a:t>Suppose the sum w</a:t>
            </a:r>
            <a:r>
              <a:rPr lang="en-US" altLang="en-US" baseline="-25000" dirty="0"/>
              <a:t>1</a:t>
            </a:r>
            <a:r>
              <a:rPr lang="en-US" altLang="en-US" dirty="0"/>
              <a:t>+…+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r>
              <a:rPr lang="en-US" altLang="en-US" dirty="0"/>
              <a:t> = W</a:t>
            </a:r>
          </a:p>
          <a:p>
            <a:r>
              <a:rPr lang="en-US" altLang="en-US" dirty="0"/>
              <a:t>Task </a:t>
            </a:r>
            <a:r>
              <a:rPr lang="en-US" altLang="en-US" dirty="0" err="1"/>
              <a:t>T</a:t>
            </a:r>
            <a:r>
              <a:rPr lang="en-US" altLang="en-US" baseline="-25000" dirty="0" err="1"/>
              <a:t>i</a:t>
            </a:r>
            <a:r>
              <a:rPr lang="en-US" altLang="en-US" dirty="0"/>
              <a:t> has release time 0 and deadline W+1</a:t>
            </a:r>
          </a:p>
          <a:p>
            <a:r>
              <a:rPr lang="en-US" altLang="en-US" dirty="0"/>
              <a:t>Add an additional task with release time K, deadline K+1 and work 1</a:t>
            </a:r>
          </a:p>
          <a:p>
            <a:pPr marL="0" indent="-400050"/>
            <a:endParaRPr lang="en-US" alt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60305" y="5629955"/>
            <a:ext cx="6451075" cy="4553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8945" y="5629955"/>
            <a:ext cx="151790" cy="4553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E5427-DCA9-554D-B9FA-78344D88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pic>
        <p:nvPicPr>
          <p:cNvPr id="4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8" y="335310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156725" y="2518259"/>
            <a:ext cx="2656324" cy="67294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are 21 NP-Complete Problems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210" y="1303940"/>
            <a:ext cx="4392195" cy="534132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3E3970-0192-94DD-F1D9-DD81F733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4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64" y="136525"/>
            <a:ext cx="8229600" cy="1143000"/>
          </a:xfrm>
        </p:spPr>
        <p:txBody>
          <a:bodyPr/>
          <a:lstStyle/>
          <a:p>
            <a:r>
              <a:rPr lang="en-US" dirty="0"/>
              <a:t>Reducibility Among Combinatorial Problems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64965" y="537616"/>
            <a:ext cx="5260354" cy="738041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A2993-A4B9-B785-7D05-4184DA42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Complete Problems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15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Circuit Satisfiability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Formula Satisfiability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3-SAT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Graph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Independent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Vertex Cover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Clique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Hamiltonian cycle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Hamiltonian path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Traveling Salesman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Partition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Three dimensional matching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Exact cover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Graph Coloring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Number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Subset sum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Integer linear programming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Scheduling with release times and deadlines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0EFF28-6B81-EE7F-97B6-093B56F6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CB0080-93C2-C994-66FA-B2C17F47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96EAA-F5F4-44B5-BD62-DC1DC398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C4262-DB2A-4BF6-9BC9-B93791C13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DDCA1-BACF-4494-9D5A-CB7EFAB3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 descr="undefined">
            <a:extLst>
              <a:ext uri="{FF2B5EF4-FFF2-40B4-BE49-F238E27FC236}">
                <a16:creationId xmlns:a16="http://schemas.microsoft.com/office/drawing/2014/main" id="{62919014-45CE-4345-8085-1F3DBA017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885" y="1536700"/>
            <a:ext cx="5098690" cy="509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96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Reduction from 3-SAT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60" y="2290575"/>
            <a:ext cx="5009070" cy="40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195" y="6388905"/>
            <a:ext cx="1745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Page 475 in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766AE7-48CB-B0A5-2596-3CB00900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0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Gadget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703518"/>
              </p:ext>
            </p:extLst>
          </p:nvPr>
        </p:nvGraphicFramePr>
        <p:xfrm>
          <a:off x="621605" y="1513117"/>
          <a:ext cx="2312205" cy="98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253800" progId="Equation.3">
                  <p:embed/>
                </p:oleObj>
              </mc:Choice>
              <mc:Fallback>
                <p:oleObj name="Equation" r:id="rId2" imgW="622080" imgH="253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05" y="1513117"/>
                        <a:ext cx="2312205" cy="985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933810" y="3323624"/>
            <a:ext cx="3156090" cy="227685"/>
            <a:chOff x="2933810" y="3323624"/>
            <a:chExt cx="3156090" cy="227685"/>
          </a:xfrm>
        </p:grpSpPr>
        <p:sp>
          <p:nvSpPr>
            <p:cNvPr id="6" name="Oval 5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6" idx="7"/>
              <a:endCxn id="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78205" y="5402270"/>
            <a:ext cx="3156090" cy="227685"/>
            <a:chOff x="2933810" y="3323624"/>
            <a:chExt cx="3156090" cy="227685"/>
          </a:xfrm>
        </p:grpSpPr>
        <p:sp>
          <p:nvSpPr>
            <p:cNvPr id="19" name="Oval 18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19" idx="7"/>
              <a:endCxn id="26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8205" y="4339740"/>
            <a:ext cx="3156090" cy="227685"/>
            <a:chOff x="2933810" y="3323624"/>
            <a:chExt cx="3156090" cy="227685"/>
          </a:xfrm>
        </p:grpSpPr>
        <p:sp>
          <p:nvSpPr>
            <p:cNvPr id="30" name="Oval 29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0" idx="7"/>
              <a:endCxn id="3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1845" y="3212755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 </a:t>
            </a:r>
            <a:r>
              <a:rPr lang="en-US" dirty="0"/>
              <a:t>Group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1880" y="4304766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 </a:t>
            </a:r>
            <a:r>
              <a:rPr lang="en-US" dirty="0"/>
              <a:t>Group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2817" y="5300039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3 </a:t>
            </a:r>
            <a:r>
              <a:rPr lang="en-US" dirty="0"/>
              <a:t>Group</a:t>
            </a:r>
          </a:p>
        </p:txBody>
      </p:sp>
      <p:sp>
        <p:nvSpPr>
          <p:cNvPr id="43" name="Oval 42"/>
          <p:cNvSpPr/>
          <p:nvPr/>
        </p:nvSpPr>
        <p:spPr>
          <a:xfrm>
            <a:off x="7607800" y="259415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96267" y="2493404"/>
            <a:ext cx="3547533" cy="808596"/>
          </a:xfrm>
          <a:custGeom>
            <a:avLst/>
            <a:gdLst>
              <a:gd name="connsiteX0" fmla="*/ 0 w 3547533"/>
              <a:gd name="connsiteY0" fmla="*/ 808596 h 808596"/>
              <a:gd name="connsiteX1" fmla="*/ 1430866 w 3547533"/>
              <a:gd name="connsiteY1" fmla="*/ 46596 h 808596"/>
              <a:gd name="connsiteX2" fmla="*/ 3547533 w 3547533"/>
              <a:gd name="connsiteY2" fmla="*/ 148196 h 80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7533" h="808596">
                <a:moveTo>
                  <a:pt x="0" y="808596"/>
                </a:moveTo>
                <a:cubicBezTo>
                  <a:pt x="419805" y="482629"/>
                  <a:pt x="839611" y="156663"/>
                  <a:pt x="1430866" y="46596"/>
                </a:cubicBezTo>
                <a:cubicBezTo>
                  <a:pt x="2022121" y="-63471"/>
                  <a:pt x="2784827" y="42362"/>
                  <a:pt x="3547533" y="14819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20733" y="2758286"/>
            <a:ext cx="2565400" cy="509847"/>
          </a:xfrm>
          <a:custGeom>
            <a:avLst/>
            <a:gdLst>
              <a:gd name="connsiteX0" fmla="*/ 2565400 w 2565400"/>
              <a:gd name="connsiteY0" fmla="*/ 1847 h 509847"/>
              <a:gd name="connsiteX1" fmla="*/ 939800 w 2565400"/>
              <a:gd name="connsiteY1" fmla="*/ 78047 h 509847"/>
              <a:gd name="connsiteX2" fmla="*/ 0 w 2565400"/>
              <a:gd name="connsiteY2" fmla="*/ 509847 h 509847"/>
              <a:gd name="connsiteX3" fmla="*/ 0 w 2565400"/>
              <a:gd name="connsiteY3" fmla="*/ 509847 h 50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400" h="509847">
                <a:moveTo>
                  <a:pt x="2565400" y="1847"/>
                </a:moveTo>
                <a:cubicBezTo>
                  <a:pt x="1966383" y="-2387"/>
                  <a:pt x="1367367" y="-6620"/>
                  <a:pt x="939800" y="78047"/>
                </a:cubicBezTo>
                <a:cubicBezTo>
                  <a:pt x="512233" y="162714"/>
                  <a:pt x="0" y="509847"/>
                  <a:pt x="0" y="509847"/>
                </a:cubicBezTo>
                <a:lnTo>
                  <a:pt x="0" y="509847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89400" y="2819400"/>
            <a:ext cx="3564467" cy="1481667"/>
          </a:xfrm>
          <a:custGeom>
            <a:avLst/>
            <a:gdLst>
              <a:gd name="connsiteX0" fmla="*/ 3564467 w 3564467"/>
              <a:gd name="connsiteY0" fmla="*/ 0 h 1481667"/>
              <a:gd name="connsiteX1" fmla="*/ 1921933 w 3564467"/>
              <a:gd name="connsiteY1" fmla="*/ 914400 h 1481667"/>
              <a:gd name="connsiteX2" fmla="*/ 423333 w 3564467"/>
              <a:gd name="connsiteY2" fmla="*/ 1092200 h 1481667"/>
              <a:gd name="connsiteX3" fmla="*/ 0 w 3564467"/>
              <a:gd name="connsiteY3" fmla="*/ 1481667 h 14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67" h="1481667">
                <a:moveTo>
                  <a:pt x="3564467" y="0"/>
                </a:moveTo>
                <a:cubicBezTo>
                  <a:pt x="3004961" y="366183"/>
                  <a:pt x="2445455" y="732367"/>
                  <a:pt x="1921933" y="914400"/>
                </a:cubicBezTo>
                <a:cubicBezTo>
                  <a:pt x="1398411" y="1096433"/>
                  <a:pt x="743655" y="997656"/>
                  <a:pt x="423333" y="1092200"/>
                </a:cubicBezTo>
                <a:cubicBezTo>
                  <a:pt x="103011" y="1186744"/>
                  <a:pt x="51505" y="1334205"/>
                  <a:pt x="0" y="148166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80000" y="2853267"/>
            <a:ext cx="2675467" cy="1473200"/>
          </a:xfrm>
          <a:custGeom>
            <a:avLst/>
            <a:gdLst>
              <a:gd name="connsiteX0" fmla="*/ 0 w 2675467"/>
              <a:gd name="connsiteY0" fmla="*/ 1473200 h 1473200"/>
              <a:gd name="connsiteX1" fmla="*/ 397933 w 2675467"/>
              <a:gd name="connsiteY1" fmla="*/ 1210733 h 1473200"/>
              <a:gd name="connsiteX2" fmla="*/ 2040467 w 2675467"/>
              <a:gd name="connsiteY2" fmla="*/ 973666 h 1473200"/>
              <a:gd name="connsiteX3" fmla="*/ 2675467 w 2675467"/>
              <a:gd name="connsiteY3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5467" h="1473200">
                <a:moveTo>
                  <a:pt x="0" y="1473200"/>
                </a:moveTo>
                <a:cubicBezTo>
                  <a:pt x="28927" y="1383594"/>
                  <a:pt x="57855" y="1293989"/>
                  <a:pt x="397933" y="1210733"/>
                </a:cubicBezTo>
                <a:cubicBezTo>
                  <a:pt x="738011" y="1127477"/>
                  <a:pt x="1660878" y="1175455"/>
                  <a:pt x="2040467" y="973666"/>
                </a:cubicBezTo>
                <a:cubicBezTo>
                  <a:pt x="2420056" y="771877"/>
                  <a:pt x="2547761" y="385938"/>
                  <a:pt x="267546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72467" y="2853267"/>
            <a:ext cx="4020223" cy="2497666"/>
          </a:xfrm>
          <a:custGeom>
            <a:avLst/>
            <a:gdLst>
              <a:gd name="connsiteX0" fmla="*/ 3759200 w 4020223"/>
              <a:gd name="connsiteY0" fmla="*/ 0 h 2497666"/>
              <a:gd name="connsiteX1" fmla="*/ 3826933 w 4020223"/>
              <a:gd name="connsiteY1" fmla="*/ 1761066 h 2497666"/>
              <a:gd name="connsiteX2" fmla="*/ 1600200 w 4020223"/>
              <a:gd name="connsiteY2" fmla="*/ 1955800 h 2497666"/>
              <a:gd name="connsiteX3" fmla="*/ 482600 w 4020223"/>
              <a:gd name="connsiteY3" fmla="*/ 1989666 h 2497666"/>
              <a:gd name="connsiteX4" fmla="*/ 0 w 4020223"/>
              <a:gd name="connsiteY4" fmla="*/ 2497666 h 249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223" h="2497666">
                <a:moveTo>
                  <a:pt x="3759200" y="0"/>
                </a:moveTo>
                <a:cubicBezTo>
                  <a:pt x="3972983" y="717549"/>
                  <a:pt x="4186766" y="1435099"/>
                  <a:pt x="3826933" y="1761066"/>
                </a:cubicBezTo>
                <a:cubicBezTo>
                  <a:pt x="3467100" y="2087033"/>
                  <a:pt x="2157589" y="1917700"/>
                  <a:pt x="1600200" y="1955800"/>
                </a:cubicBezTo>
                <a:cubicBezTo>
                  <a:pt x="1042811" y="1993900"/>
                  <a:pt x="749300" y="1899355"/>
                  <a:pt x="482600" y="1989666"/>
                </a:cubicBezTo>
                <a:cubicBezTo>
                  <a:pt x="215900" y="2079977"/>
                  <a:pt x="107950" y="2288821"/>
                  <a:pt x="0" y="249766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00" y="2768600"/>
            <a:ext cx="3523493" cy="2616200"/>
          </a:xfrm>
          <a:custGeom>
            <a:avLst/>
            <a:gdLst>
              <a:gd name="connsiteX0" fmla="*/ 2794000 w 3523493"/>
              <a:gd name="connsiteY0" fmla="*/ 0 h 2616200"/>
              <a:gd name="connsiteX1" fmla="*/ 3225800 w 3523493"/>
              <a:gd name="connsiteY1" fmla="*/ 584200 h 2616200"/>
              <a:gd name="connsiteX2" fmla="*/ 3505200 w 3523493"/>
              <a:gd name="connsiteY2" fmla="*/ 1854200 h 2616200"/>
              <a:gd name="connsiteX3" fmla="*/ 2700867 w 3523493"/>
              <a:gd name="connsiteY3" fmla="*/ 2345267 h 2616200"/>
              <a:gd name="connsiteX4" fmla="*/ 702733 w 3523493"/>
              <a:gd name="connsiteY4" fmla="*/ 2286000 h 2616200"/>
              <a:gd name="connsiteX5" fmla="*/ 0 w 3523493"/>
              <a:gd name="connsiteY5" fmla="*/ 2616200 h 26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3493" h="2616200">
                <a:moveTo>
                  <a:pt x="2794000" y="0"/>
                </a:moveTo>
                <a:cubicBezTo>
                  <a:pt x="2950633" y="137583"/>
                  <a:pt x="3107267" y="275167"/>
                  <a:pt x="3225800" y="584200"/>
                </a:cubicBezTo>
                <a:cubicBezTo>
                  <a:pt x="3344333" y="893233"/>
                  <a:pt x="3592689" y="1560689"/>
                  <a:pt x="3505200" y="1854200"/>
                </a:cubicBezTo>
                <a:cubicBezTo>
                  <a:pt x="3417711" y="2147711"/>
                  <a:pt x="3167945" y="2273300"/>
                  <a:pt x="2700867" y="2345267"/>
                </a:cubicBezTo>
                <a:cubicBezTo>
                  <a:pt x="2233789" y="2417234"/>
                  <a:pt x="1152877" y="2240845"/>
                  <a:pt x="702733" y="2286000"/>
                </a:cubicBezTo>
                <a:cubicBezTo>
                  <a:pt x="252589" y="2331155"/>
                  <a:pt x="126294" y="2473677"/>
                  <a:pt x="0" y="2616200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17653D-8A84-53DD-B1D8-2DD016B7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54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12599</TotalTime>
  <Words>801</Words>
  <Application>Microsoft Office PowerPoint</Application>
  <PresentationFormat>On-screen Show (4:3)</PresentationFormat>
  <Paragraphs>187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1_Default Design</vt:lpstr>
      <vt:lpstr>Equation</vt:lpstr>
      <vt:lpstr>CSE 421 Introduction to Algorithms</vt:lpstr>
      <vt:lpstr>Announcements</vt:lpstr>
      <vt:lpstr>Today</vt:lpstr>
      <vt:lpstr>Reducibility Among Combinatorial Problems</vt:lpstr>
      <vt:lpstr>NP Complete Problems</vt:lpstr>
      <vt:lpstr>Hamiltonian Circuit Problem</vt:lpstr>
      <vt:lpstr>Find the Circuit</vt:lpstr>
      <vt:lpstr>Thm: Hamiltonian Circuit is NP Complete</vt:lpstr>
      <vt:lpstr>Clause Gadget</vt:lpstr>
      <vt:lpstr>DHC &lt;P UHC</vt:lpstr>
      <vt:lpstr>Reduce Hamiltonian Circuit to Hamiltonian Path</vt:lpstr>
      <vt:lpstr>Traveling Salesman Problem</vt:lpstr>
      <vt:lpstr>Thm:  HC &lt;P TSP</vt:lpstr>
      <vt:lpstr>Matching</vt:lpstr>
      <vt:lpstr>3-SAT &lt;P 3DM</vt:lpstr>
      <vt:lpstr>3-SAT &lt;P 3DM</vt:lpstr>
      <vt:lpstr>Exact Cover (sets of size 3) XC3</vt:lpstr>
      <vt:lpstr>Graph Coloring</vt:lpstr>
      <vt:lpstr>3-SAT &lt;P 3 Colorability</vt:lpstr>
      <vt:lpstr>Number Problems</vt:lpstr>
      <vt:lpstr>XC3 &lt;P SUBSET SUM</vt:lpstr>
      <vt:lpstr>Integer Linear Programming</vt:lpstr>
      <vt:lpstr>Scheduling with release times and 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151</cp:revision>
  <dcterms:created xsi:type="dcterms:W3CDTF">1601-01-01T00:00:00Z</dcterms:created>
  <dcterms:modified xsi:type="dcterms:W3CDTF">2024-03-04T19:19:15Z</dcterms:modified>
</cp:coreProperties>
</file>