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1" r:id="rId3"/>
    <p:sldId id="441" r:id="rId4"/>
    <p:sldId id="442" r:id="rId5"/>
    <p:sldId id="449" r:id="rId6"/>
    <p:sldId id="421" r:id="rId7"/>
    <p:sldId id="418" r:id="rId8"/>
    <p:sldId id="419" r:id="rId9"/>
    <p:sldId id="420" r:id="rId10"/>
    <p:sldId id="423" r:id="rId11"/>
    <p:sldId id="450" r:id="rId12"/>
    <p:sldId id="445" r:id="rId13"/>
    <p:sldId id="425" r:id="rId14"/>
    <p:sldId id="426" r:id="rId15"/>
    <p:sldId id="427" r:id="rId16"/>
    <p:sldId id="428" r:id="rId17"/>
    <p:sldId id="443" r:id="rId18"/>
    <p:sldId id="444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90" d="100"/>
          <a:sy n="90" d="100"/>
        </p:scale>
        <p:origin x="3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3E5FBDA7-C355-4D4C-BE9E-D6DBD8CCC489}"/>
    <pc:docChg chg="delSld modSld modMainMaster">
      <pc:chgData name="Richard Anderson" userId="4654cc452026b74c" providerId="LiveId" clId="{3E5FBDA7-C355-4D4C-BE9E-D6DBD8CCC489}" dt="2024-02-22T01:55:57.690" v="61" actId="2696"/>
      <pc:docMkLst>
        <pc:docMk/>
      </pc:docMkLst>
      <pc:sldChg chg="modSp mod setBg">
        <pc:chgData name="Richard Anderson" userId="4654cc452026b74c" providerId="LiveId" clId="{3E5FBDA7-C355-4D4C-BE9E-D6DBD8CCC489}" dt="2024-02-22T01:52:41.678" v="44"/>
        <pc:sldMkLst>
          <pc:docMk/>
          <pc:sldMk cId="0" sldId="256"/>
        </pc:sldMkLst>
        <pc:spChg chg="mod">
          <ac:chgData name="Richard Anderson" userId="4654cc452026b74c" providerId="LiveId" clId="{3E5FBDA7-C355-4D4C-BE9E-D6DBD8CCC489}" dt="2024-02-22T01:51:26.658" v="41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Richard Anderson" userId="4654cc452026b74c" providerId="LiveId" clId="{3E5FBDA7-C355-4D4C-BE9E-D6DBD8CCC489}" dt="2024-02-22T01:50:56.532" v="2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3E5FBDA7-C355-4D4C-BE9E-D6DBD8CCC489}" dt="2024-02-22T01:53:08.697" v="59" actId="20577"/>
        <pc:sldMkLst>
          <pc:docMk/>
          <pc:sldMk cId="0" sldId="391"/>
        </pc:sldMkLst>
        <pc:spChg chg="mod">
          <ac:chgData name="Richard Anderson" userId="4654cc452026b74c" providerId="LiveId" clId="{3E5FBDA7-C355-4D4C-BE9E-D6DBD8CCC489}" dt="2024-02-22T01:53:08.697" v="59" actId="20577"/>
          <ac:spMkLst>
            <pc:docMk/>
            <pc:sldMk cId="0" sldId="391"/>
            <ac:spMk id="3075" creationId="{00000000-0000-0000-0000-000000000000}"/>
          </ac:spMkLst>
        </pc:spChg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050710224" sldId="413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988666375" sldId="414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934664846" sldId="415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75797582" sldId="416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873945594" sldId="417"/>
        </pc:sldMkLst>
      </pc:sldChg>
      <pc:sldChg chg="del">
        <pc:chgData name="Richard Anderson" userId="4654cc452026b74c" providerId="LiveId" clId="{3E5FBDA7-C355-4D4C-BE9E-D6DBD8CCC489}" dt="2024-02-22T01:55:57.690" v="61" actId="2696"/>
        <pc:sldMkLst>
          <pc:docMk/>
          <pc:sldMk cId="2329709272" sldId="424"/>
        </pc:sldMkLst>
      </pc:sldChg>
      <pc:sldChg chg="del">
        <pc:chgData name="Richard Anderson" userId="4654cc452026b74c" providerId="LiveId" clId="{3E5FBDA7-C355-4D4C-BE9E-D6DBD8CCC489}" dt="2024-02-22T01:52:22.715" v="42" actId="2696"/>
        <pc:sldMkLst>
          <pc:docMk/>
          <pc:sldMk cId="4163030583" sldId="445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126187861" sldId="446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195761702" sldId="447"/>
        </pc:sldMkLst>
      </pc:sldChg>
      <pc:sldChg chg="del">
        <pc:chgData name="Richard Anderson" userId="4654cc452026b74c" providerId="LiveId" clId="{3E5FBDA7-C355-4D4C-BE9E-D6DBD8CCC489}" dt="2024-02-22T01:54:06.919" v="60" actId="2696"/>
        <pc:sldMkLst>
          <pc:docMk/>
          <pc:sldMk cId="3631899895" sldId="448"/>
        </pc:sldMkLst>
      </pc:sldChg>
      <pc:sldMasterChg chg="setBg modSldLayout">
        <pc:chgData name="Richard Anderson" userId="4654cc452026b74c" providerId="LiveId" clId="{3E5FBDA7-C355-4D4C-BE9E-D6DBD8CCC489}" dt="2024-02-22T01:52:41.678" v="44"/>
        <pc:sldMasterMkLst>
          <pc:docMk/>
          <pc:sldMasterMk cId="0" sldId="2147483661"/>
        </pc:sldMasterMkLst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4010539372" sldId="2147483662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891196703" sldId="2147483663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831193353" sldId="2147483664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457155451" sldId="2147483665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452853724" sldId="2147483666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687482016" sldId="2147483667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615993119" sldId="2147483668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2097179299" sldId="2147483669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59495239" sldId="2147483670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2681144224" sldId="2147483671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295341200" sldId="2147483672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3693626059" sldId="2147483673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725886618" sldId="2147483674"/>
          </pc:sldLayoutMkLst>
        </pc:sldLayoutChg>
        <pc:sldLayoutChg chg="setBg">
          <pc:chgData name="Richard Anderson" userId="4654cc452026b74c" providerId="LiveId" clId="{3E5FBDA7-C355-4D4C-BE9E-D6DBD8CCC489}" dt="2024-02-22T01:52:41.678" v="44"/>
          <pc:sldLayoutMkLst>
            <pc:docMk/>
            <pc:sldMasterMk cId="0" sldId="2147483661"/>
            <pc:sldLayoutMk cId="1060671211" sldId="2147483675"/>
          </pc:sldLayoutMkLst>
        </pc:sldLayoutChg>
      </pc:sldMasterChg>
    </pc:docChg>
  </pc:docChgLst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403-62CD-4F2A-8021-32D0B016C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tags" Target="../tags/tag78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tags" Target="../tags/tag81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9" Type="http://schemas.openxmlformats.org/officeDocument/2006/relationships/tags" Target="../tags/tag6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tags" Target="../tags/tag79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tags" Target="../tags/tag83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tags" Target="../tags/tag82.xml"/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20" Type="http://schemas.openxmlformats.org/officeDocument/2006/relationships/tags" Target="../tags/tag59.xml"/><Relationship Id="rId4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tags" Target="../tags/tag158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tags" Target="../tags/tag157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tags" Target="../tags/tag156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tags" Target="../tags/tag275.xml"/><Relationship Id="rId21" Type="http://schemas.openxmlformats.org/officeDocument/2006/relationships/tags" Target="../tags/tag179.xml"/><Relationship Id="rId42" Type="http://schemas.openxmlformats.org/officeDocument/2006/relationships/tags" Target="../tags/tag200.xml"/><Relationship Id="rId63" Type="http://schemas.openxmlformats.org/officeDocument/2006/relationships/tags" Target="../tags/tag221.xml"/><Relationship Id="rId84" Type="http://schemas.openxmlformats.org/officeDocument/2006/relationships/tags" Target="../tags/tag242.xml"/><Relationship Id="rId138" Type="http://schemas.openxmlformats.org/officeDocument/2006/relationships/tags" Target="../tags/tag296.xml"/><Relationship Id="rId159" Type="http://schemas.openxmlformats.org/officeDocument/2006/relationships/tags" Target="../tags/tag317.xml"/><Relationship Id="rId170" Type="http://schemas.openxmlformats.org/officeDocument/2006/relationships/tags" Target="../tags/tag328.xml"/><Relationship Id="rId107" Type="http://schemas.openxmlformats.org/officeDocument/2006/relationships/tags" Target="../tags/tag265.xml"/><Relationship Id="rId11" Type="http://schemas.openxmlformats.org/officeDocument/2006/relationships/tags" Target="../tags/tag169.xml"/><Relationship Id="rId32" Type="http://schemas.openxmlformats.org/officeDocument/2006/relationships/tags" Target="../tags/tag190.xml"/><Relationship Id="rId53" Type="http://schemas.openxmlformats.org/officeDocument/2006/relationships/tags" Target="../tags/tag211.xml"/><Relationship Id="rId74" Type="http://schemas.openxmlformats.org/officeDocument/2006/relationships/tags" Target="../tags/tag232.xml"/><Relationship Id="rId128" Type="http://schemas.openxmlformats.org/officeDocument/2006/relationships/tags" Target="../tags/tag286.xml"/><Relationship Id="rId149" Type="http://schemas.openxmlformats.org/officeDocument/2006/relationships/tags" Target="../tags/tag307.xml"/><Relationship Id="rId5" Type="http://schemas.openxmlformats.org/officeDocument/2006/relationships/tags" Target="../tags/tag163.xml"/><Relationship Id="rId95" Type="http://schemas.openxmlformats.org/officeDocument/2006/relationships/tags" Target="../tags/tag253.xml"/><Relationship Id="rId160" Type="http://schemas.openxmlformats.org/officeDocument/2006/relationships/tags" Target="../tags/tag318.xml"/><Relationship Id="rId181" Type="http://schemas.openxmlformats.org/officeDocument/2006/relationships/tags" Target="../tags/tag339.xml"/><Relationship Id="rId22" Type="http://schemas.openxmlformats.org/officeDocument/2006/relationships/tags" Target="../tags/tag180.xml"/><Relationship Id="rId43" Type="http://schemas.openxmlformats.org/officeDocument/2006/relationships/tags" Target="../tags/tag201.xml"/><Relationship Id="rId64" Type="http://schemas.openxmlformats.org/officeDocument/2006/relationships/tags" Target="../tags/tag222.xml"/><Relationship Id="rId118" Type="http://schemas.openxmlformats.org/officeDocument/2006/relationships/tags" Target="../tags/tag276.xml"/><Relationship Id="rId139" Type="http://schemas.openxmlformats.org/officeDocument/2006/relationships/tags" Target="../tags/tag297.xml"/><Relationship Id="rId85" Type="http://schemas.openxmlformats.org/officeDocument/2006/relationships/tags" Target="../tags/tag243.xml"/><Relationship Id="rId150" Type="http://schemas.openxmlformats.org/officeDocument/2006/relationships/tags" Target="../tags/tag308.xml"/><Relationship Id="rId171" Type="http://schemas.openxmlformats.org/officeDocument/2006/relationships/tags" Target="../tags/tag329.xml"/><Relationship Id="rId12" Type="http://schemas.openxmlformats.org/officeDocument/2006/relationships/tags" Target="../tags/tag170.xml"/><Relationship Id="rId33" Type="http://schemas.openxmlformats.org/officeDocument/2006/relationships/tags" Target="../tags/tag191.xml"/><Relationship Id="rId108" Type="http://schemas.openxmlformats.org/officeDocument/2006/relationships/tags" Target="../tags/tag266.xml"/><Relationship Id="rId129" Type="http://schemas.openxmlformats.org/officeDocument/2006/relationships/tags" Target="../tags/tag287.xml"/><Relationship Id="rId54" Type="http://schemas.openxmlformats.org/officeDocument/2006/relationships/tags" Target="../tags/tag212.xml"/><Relationship Id="rId75" Type="http://schemas.openxmlformats.org/officeDocument/2006/relationships/tags" Target="../tags/tag233.xml"/><Relationship Id="rId96" Type="http://schemas.openxmlformats.org/officeDocument/2006/relationships/tags" Target="../tags/tag254.xml"/><Relationship Id="rId140" Type="http://schemas.openxmlformats.org/officeDocument/2006/relationships/tags" Target="../tags/tag298.xml"/><Relationship Id="rId161" Type="http://schemas.openxmlformats.org/officeDocument/2006/relationships/tags" Target="../tags/tag319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164.xml"/><Relationship Id="rId23" Type="http://schemas.openxmlformats.org/officeDocument/2006/relationships/tags" Target="../tags/tag181.xml"/><Relationship Id="rId119" Type="http://schemas.openxmlformats.org/officeDocument/2006/relationships/tags" Target="../tags/tag277.xml"/><Relationship Id="rId44" Type="http://schemas.openxmlformats.org/officeDocument/2006/relationships/tags" Target="../tags/tag202.xml"/><Relationship Id="rId60" Type="http://schemas.openxmlformats.org/officeDocument/2006/relationships/tags" Target="../tags/tag218.xml"/><Relationship Id="rId65" Type="http://schemas.openxmlformats.org/officeDocument/2006/relationships/tags" Target="../tags/tag223.xml"/><Relationship Id="rId81" Type="http://schemas.openxmlformats.org/officeDocument/2006/relationships/tags" Target="../tags/tag239.xml"/><Relationship Id="rId86" Type="http://schemas.openxmlformats.org/officeDocument/2006/relationships/tags" Target="../tags/tag244.xml"/><Relationship Id="rId130" Type="http://schemas.openxmlformats.org/officeDocument/2006/relationships/tags" Target="../tags/tag288.xml"/><Relationship Id="rId135" Type="http://schemas.openxmlformats.org/officeDocument/2006/relationships/tags" Target="../tags/tag293.xml"/><Relationship Id="rId151" Type="http://schemas.openxmlformats.org/officeDocument/2006/relationships/tags" Target="../tags/tag309.xml"/><Relationship Id="rId156" Type="http://schemas.openxmlformats.org/officeDocument/2006/relationships/tags" Target="../tags/tag314.xml"/><Relationship Id="rId177" Type="http://schemas.openxmlformats.org/officeDocument/2006/relationships/tags" Target="../tags/tag335.xml"/><Relationship Id="rId172" Type="http://schemas.openxmlformats.org/officeDocument/2006/relationships/tags" Target="../tags/tag330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9" Type="http://schemas.openxmlformats.org/officeDocument/2006/relationships/tags" Target="../tags/tag197.xml"/><Relationship Id="rId109" Type="http://schemas.openxmlformats.org/officeDocument/2006/relationships/tags" Target="../tags/tag267.xml"/><Relationship Id="rId34" Type="http://schemas.openxmlformats.org/officeDocument/2006/relationships/tags" Target="../tags/tag192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76" Type="http://schemas.openxmlformats.org/officeDocument/2006/relationships/tags" Target="../tags/tag234.xml"/><Relationship Id="rId97" Type="http://schemas.openxmlformats.org/officeDocument/2006/relationships/tags" Target="../tags/tag255.xml"/><Relationship Id="rId104" Type="http://schemas.openxmlformats.org/officeDocument/2006/relationships/tags" Target="../tags/tag262.xml"/><Relationship Id="rId120" Type="http://schemas.openxmlformats.org/officeDocument/2006/relationships/tags" Target="../tags/tag278.xml"/><Relationship Id="rId125" Type="http://schemas.openxmlformats.org/officeDocument/2006/relationships/tags" Target="../tags/tag283.xml"/><Relationship Id="rId141" Type="http://schemas.openxmlformats.org/officeDocument/2006/relationships/tags" Target="../tags/tag299.xml"/><Relationship Id="rId146" Type="http://schemas.openxmlformats.org/officeDocument/2006/relationships/tags" Target="../tags/tag304.xml"/><Relationship Id="rId167" Type="http://schemas.openxmlformats.org/officeDocument/2006/relationships/tags" Target="../tags/tag325.xml"/><Relationship Id="rId7" Type="http://schemas.openxmlformats.org/officeDocument/2006/relationships/tags" Target="../tags/tag165.xml"/><Relationship Id="rId71" Type="http://schemas.openxmlformats.org/officeDocument/2006/relationships/tags" Target="../tags/tag229.xml"/><Relationship Id="rId92" Type="http://schemas.openxmlformats.org/officeDocument/2006/relationships/tags" Target="../tags/tag250.xml"/><Relationship Id="rId162" Type="http://schemas.openxmlformats.org/officeDocument/2006/relationships/tags" Target="../tags/tag320.xml"/><Relationship Id="rId2" Type="http://schemas.openxmlformats.org/officeDocument/2006/relationships/tags" Target="../tags/tag160.xml"/><Relationship Id="rId29" Type="http://schemas.openxmlformats.org/officeDocument/2006/relationships/tags" Target="../tags/tag187.xml"/><Relationship Id="rId24" Type="http://schemas.openxmlformats.org/officeDocument/2006/relationships/tags" Target="../tags/tag182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66" Type="http://schemas.openxmlformats.org/officeDocument/2006/relationships/tags" Target="../tags/tag224.xml"/><Relationship Id="rId87" Type="http://schemas.openxmlformats.org/officeDocument/2006/relationships/tags" Target="../tags/tag245.xml"/><Relationship Id="rId110" Type="http://schemas.openxmlformats.org/officeDocument/2006/relationships/tags" Target="../tags/tag268.xml"/><Relationship Id="rId115" Type="http://schemas.openxmlformats.org/officeDocument/2006/relationships/tags" Target="../tags/tag273.xml"/><Relationship Id="rId131" Type="http://schemas.openxmlformats.org/officeDocument/2006/relationships/tags" Target="../tags/tag289.xml"/><Relationship Id="rId136" Type="http://schemas.openxmlformats.org/officeDocument/2006/relationships/tags" Target="../tags/tag294.xml"/><Relationship Id="rId157" Type="http://schemas.openxmlformats.org/officeDocument/2006/relationships/tags" Target="../tags/tag315.xml"/><Relationship Id="rId178" Type="http://schemas.openxmlformats.org/officeDocument/2006/relationships/tags" Target="../tags/tag336.xml"/><Relationship Id="rId61" Type="http://schemas.openxmlformats.org/officeDocument/2006/relationships/tags" Target="../tags/tag219.xml"/><Relationship Id="rId82" Type="http://schemas.openxmlformats.org/officeDocument/2006/relationships/tags" Target="../tags/tag240.xml"/><Relationship Id="rId152" Type="http://schemas.openxmlformats.org/officeDocument/2006/relationships/tags" Target="../tags/tag310.xml"/><Relationship Id="rId173" Type="http://schemas.openxmlformats.org/officeDocument/2006/relationships/tags" Target="../tags/tag331.xml"/><Relationship Id="rId19" Type="http://schemas.openxmlformats.org/officeDocument/2006/relationships/tags" Target="../tags/tag177.xml"/><Relationship Id="rId14" Type="http://schemas.openxmlformats.org/officeDocument/2006/relationships/tags" Target="../tags/tag172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56" Type="http://schemas.openxmlformats.org/officeDocument/2006/relationships/tags" Target="../tags/tag214.xml"/><Relationship Id="rId77" Type="http://schemas.openxmlformats.org/officeDocument/2006/relationships/tags" Target="../tags/tag235.xml"/><Relationship Id="rId100" Type="http://schemas.openxmlformats.org/officeDocument/2006/relationships/tags" Target="../tags/tag258.xml"/><Relationship Id="rId105" Type="http://schemas.openxmlformats.org/officeDocument/2006/relationships/tags" Target="../tags/tag263.xml"/><Relationship Id="rId126" Type="http://schemas.openxmlformats.org/officeDocument/2006/relationships/tags" Target="../tags/tag284.xml"/><Relationship Id="rId147" Type="http://schemas.openxmlformats.org/officeDocument/2006/relationships/tags" Target="../tags/tag305.xml"/><Relationship Id="rId168" Type="http://schemas.openxmlformats.org/officeDocument/2006/relationships/tags" Target="../tags/tag326.xml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72" Type="http://schemas.openxmlformats.org/officeDocument/2006/relationships/tags" Target="../tags/tag230.xml"/><Relationship Id="rId93" Type="http://schemas.openxmlformats.org/officeDocument/2006/relationships/tags" Target="../tags/tag251.xml"/><Relationship Id="rId98" Type="http://schemas.openxmlformats.org/officeDocument/2006/relationships/tags" Target="../tags/tag256.xml"/><Relationship Id="rId121" Type="http://schemas.openxmlformats.org/officeDocument/2006/relationships/tags" Target="../tags/tag279.xml"/><Relationship Id="rId142" Type="http://schemas.openxmlformats.org/officeDocument/2006/relationships/tags" Target="../tags/tag300.xml"/><Relationship Id="rId163" Type="http://schemas.openxmlformats.org/officeDocument/2006/relationships/tags" Target="../tags/tag321.xml"/><Relationship Id="rId3" Type="http://schemas.openxmlformats.org/officeDocument/2006/relationships/tags" Target="../tags/tag161.xml"/><Relationship Id="rId25" Type="http://schemas.openxmlformats.org/officeDocument/2006/relationships/tags" Target="../tags/tag183.xml"/><Relationship Id="rId46" Type="http://schemas.openxmlformats.org/officeDocument/2006/relationships/tags" Target="../tags/tag204.xml"/><Relationship Id="rId67" Type="http://schemas.openxmlformats.org/officeDocument/2006/relationships/tags" Target="../tags/tag225.xml"/><Relationship Id="rId116" Type="http://schemas.openxmlformats.org/officeDocument/2006/relationships/tags" Target="../tags/tag274.xml"/><Relationship Id="rId137" Type="http://schemas.openxmlformats.org/officeDocument/2006/relationships/tags" Target="../tags/tag295.xml"/><Relationship Id="rId158" Type="http://schemas.openxmlformats.org/officeDocument/2006/relationships/tags" Target="../tags/tag316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62" Type="http://schemas.openxmlformats.org/officeDocument/2006/relationships/tags" Target="../tags/tag220.xml"/><Relationship Id="rId83" Type="http://schemas.openxmlformats.org/officeDocument/2006/relationships/tags" Target="../tags/tag241.xml"/><Relationship Id="rId88" Type="http://schemas.openxmlformats.org/officeDocument/2006/relationships/tags" Target="../tags/tag246.xml"/><Relationship Id="rId111" Type="http://schemas.openxmlformats.org/officeDocument/2006/relationships/tags" Target="../tags/tag269.xml"/><Relationship Id="rId132" Type="http://schemas.openxmlformats.org/officeDocument/2006/relationships/tags" Target="../tags/tag290.xml"/><Relationship Id="rId153" Type="http://schemas.openxmlformats.org/officeDocument/2006/relationships/tags" Target="../tags/tag311.xml"/><Relationship Id="rId174" Type="http://schemas.openxmlformats.org/officeDocument/2006/relationships/tags" Target="../tags/tag332.xml"/><Relationship Id="rId179" Type="http://schemas.openxmlformats.org/officeDocument/2006/relationships/tags" Target="../tags/tag337.xml"/><Relationship Id="rId15" Type="http://schemas.openxmlformats.org/officeDocument/2006/relationships/tags" Target="../tags/tag173.xml"/><Relationship Id="rId36" Type="http://schemas.openxmlformats.org/officeDocument/2006/relationships/tags" Target="../tags/tag194.xml"/><Relationship Id="rId57" Type="http://schemas.openxmlformats.org/officeDocument/2006/relationships/tags" Target="../tags/tag215.xml"/><Relationship Id="rId106" Type="http://schemas.openxmlformats.org/officeDocument/2006/relationships/tags" Target="../tags/tag264.xml"/><Relationship Id="rId127" Type="http://schemas.openxmlformats.org/officeDocument/2006/relationships/tags" Target="../tags/tag285.xml"/><Relationship Id="rId10" Type="http://schemas.openxmlformats.org/officeDocument/2006/relationships/tags" Target="../tags/tag168.xml"/><Relationship Id="rId31" Type="http://schemas.openxmlformats.org/officeDocument/2006/relationships/tags" Target="../tags/tag189.xml"/><Relationship Id="rId52" Type="http://schemas.openxmlformats.org/officeDocument/2006/relationships/tags" Target="../tags/tag210.xml"/><Relationship Id="rId73" Type="http://schemas.openxmlformats.org/officeDocument/2006/relationships/tags" Target="../tags/tag231.xml"/><Relationship Id="rId78" Type="http://schemas.openxmlformats.org/officeDocument/2006/relationships/tags" Target="../tags/tag236.xml"/><Relationship Id="rId94" Type="http://schemas.openxmlformats.org/officeDocument/2006/relationships/tags" Target="../tags/tag252.xml"/><Relationship Id="rId99" Type="http://schemas.openxmlformats.org/officeDocument/2006/relationships/tags" Target="../tags/tag257.xml"/><Relationship Id="rId101" Type="http://schemas.openxmlformats.org/officeDocument/2006/relationships/tags" Target="../tags/tag259.xml"/><Relationship Id="rId122" Type="http://schemas.openxmlformats.org/officeDocument/2006/relationships/tags" Target="../tags/tag280.xml"/><Relationship Id="rId143" Type="http://schemas.openxmlformats.org/officeDocument/2006/relationships/tags" Target="../tags/tag301.xml"/><Relationship Id="rId148" Type="http://schemas.openxmlformats.org/officeDocument/2006/relationships/tags" Target="../tags/tag306.xml"/><Relationship Id="rId164" Type="http://schemas.openxmlformats.org/officeDocument/2006/relationships/tags" Target="../tags/tag322.xml"/><Relationship Id="rId169" Type="http://schemas.openxmlformats.org/officeDocument/2006/relationships/tags" Target="../tags/tag327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80" Type="http://schemas.openxmlformats.org/officeDocument/2006/relationships/tags" Target="../tags/tag338.xml"/><Relationship Id="rId26" Type="http://schemas.openxmlformats.org/officeDocument/2006/relationships/tags" Target="../tags/tag184.xml"/><Relationship Id="rId47" Type="http://schemas.openxmlformats.org/officeDocument/2006/relationships/tags" Target="../tags/tag205.xml"/><Relationship Id="rId68" Type="http://schemas.openxmlformats.org/officeDocument/2006/relationships/tags" Target="../tags/tag226.xml"/><Relationship Id="rId89" Type="http://schemas.openxmlformats.org/officeDocument/2006/relationships/tags" Target="../tags/tag247.xml"/><Relationship Id="rId112" Type="http://schemas.openxmlformats.org/officeDocument/2006/relationships/tags" Target="../tags/tag270.xml"/><Relationship Id="rId133" Type="http://schemas.openxmlformats.org/officeDocument/2006/relationships/tags" Target="../tags/tag291.xml"/><Relationship Id="rId154" Type="http://schemas.openxmlformats.org/officeDocument/2006/relationships/tags" Target="../tags/tag312.xml"/><Relationship Id="rId175" Type="http://schemas.openxmlformats.org/officeDocument/2006/relationships/tags" Target="../tags/tag333.xml"/><Relationship Id="rId16" Type="http://schemas.openxmlformats.org/officeDocument/2006/relationships/tags" Target="../tags/tag174.xml"/><Relationship Id="rId37" Type="http://schemas.openxmlformats.org/officeDocument/2006/relationships/tags" Target="../tags/tag195.xml"/><Relationship Id="rId58" Type="http://schemas.openxmlformats.org/officeDocument/2006/relationships/tags" Target="../tags/tag216.xml"/><Relationship Id="rId79" Type="http://schemas.openxmlformats.org/officeDocument/2006/relationships/tags" Target="../tags/tag237.xml"/><Relationship Id="rId102" Type="http://schemas.openxmlformats.org/officeDocument/2006/relationships/tags" Target="../tags/tag260.xml"/><Relationship Id="rId123" Type="http://schemas.openxmlformats.org/officeDocument/2006/relationships/tags" Target="../tags/tag281.xml"/><Relationship Id="rId144" Type="http://schemas.openxmlformats.org/officeDocument/2006/relationships/tags" Target="../tags/tag302.xml"/><Relationship Id="rId90" Type="http://schemas.openxmlformats.org/officeDocument/2006/relationships/tags" Target="../tags/tag248.xml"/><Relationship Id="rId165" Type="http://schemas.openxmlformats.org/officeDocument/2006/relationships/tags" Target="../tags/tag323.xml"/><Relationship Id="rId27" Type="http://schemas.openxmlformats.org/officeDocument/2006/relationships/tags" Target="../tags/tag185.xml"/><Relationship Id="rId48" Type="http://schemas.openxmlformats.org/officeDocument/2006/relationships/tags" Target="../tags/tag206.xml"/><Relationship Id="rId69" Type="http://schemas.openxmlformats.org/officeDocument/2006/relationships/tags" Target="../tags/tag227.xml"/><Relationship Id="rId113" Type="http://schemas.openxmlformats.org/officeDocument/2006/relationships/tags" Target="../tags/tag271.xml"/><Relationship Id="rId134" Type="http://schemas.openxmlformats.org/officeDocument/2006/relationships/tags" Target="../tags/tag292.xml"/><Relationship Id="rId80" Type="http://schemas.openxmlformats.org/officeDocument/2006/relationships/tags" Target="../tags/tag238.xml"/><Relationship Id="rId155" Type="http://schemas.openxmlformats.org/officeDocument/2006/relationships/tags" Target="../tags/tag313.xml"/><Relationship Id="rId176" Type="http://schemas.openxmlformats.org/officeDocument/2006/relationships/tags" Target="../tags/tag334.xml"/><Relationship Id="rId17" Type="http://schemas.openxmlformats.org/officeDocument/2006/relationships/tags" Target="../tags/tag175.xml"/><Relationship Id="rId38" Type="http://schemas.openxmlformats.org/officeDocument/2006/relationships/tags" Target="../tags/tag196.xml"/><Relationship Id="rId59" Type="http://schemas.openxmlformats.org/officeDocument/2006/relationships/tags" Target="../tags/tag217.xml"/><Relationship Id="rId103" Type="http://schemas.openxmlformats.org/officeDocument/2006/relationships/tags" Target="../tags/tag261.xml"/><Relationship Id="rId124" Type="http://schemas.openxmlformats.org/officeDocument/2006/relationships/tags" Target="../tags/tag282.xml"/><Relationship Id="rId70" Type="http://schemas.openxmlformats.org/officeDocument/2006/relationships/tags" Target="../tags/tag228.xml"/><Relationship Id="rId91" Type="http://schemas.openxmlformats.org/officeDocument/2006/relationships/tags" Target="../tags/tag249.xml"/><Relationship Id="rId145" Type="http://schemas.openxmlformats.org/officeDocument/2006/relationships/tags" Target="../tags/tag303.xml"/><Relationship Id="rId166" Type="http://schemas.openxmlformats.org/officeDocument/2006/relationships/tags" Target="../tags/tag324.xml"/><Relationship Id="rId1" Type="http://schemas.openxmlformats.org/officeDocument/2006/relationships/tags" Target="../tags/tag159.xml"/><Relationship Id="rId28" Type="http://schemas.openxmlformats.org/officeDocument/2006/relationships/tags" Target="../tags/tag186.xml"/><Relationship Id="rId49" Type="http://schemas.openxmlformats.org/officeDocument/2006/relationships/tags" Target="../tags/tag207.xml"/><Relationship Id="rId114" Type="http://schemas.openxmlformats.org/officeDocument/2006/relationships/tags" Target="../tags/tag27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tags" Target="../tags/tag40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401.xml"/><Relationship Id="rId34" Type="http://schemas.openxmlformats.org/officeDocument/2006/relationships/tags" Target="../tags/tag414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tags" Target="../tags/tag405.xml"/><Relationship Id="rId33" Type="http://schemas.openxmlformats.org/officeDocument/2006/relationships/tags" Target="../tags/tag413.xml"/><Relationship Id="rId38" Type="http://schemas.openxmlformats.org/officeDocument/2006/relationships/tags" Target="../tags/tag418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tags" Target="../tags/tag400.xml"/><Relationship Id="rId29" Type="http://schemas.openxmlformats.org/officeDocument/2006/relationships/tags" Target="../tags/tag409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tags" Target="../tags/tag404.xml"/><Relationship Id="rId32" Type="http://schemas.openxmlformats.org/officeDocument/2006/relationships/tags" Target="../tags/tag412.xml"/><Relationship Id="rId37" Type="http://schemas.openxmlformats.org/officeDocument/2006/relationships/tags" Target="../tags/tag417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28" Type="http://schemas.openxmlformats.org/officeDocument/2006/relationships/tags" Target="../tags/tag408.xml"/><Relationship Id="rId36" Type="http://schemas.openxmlformats.org/officeDocument/2006/relationships/tags" Target="../tags/tag416.xml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31" Type="http://schemas.openxmlformats.org/officeDocument/2006/relationships/tags" Target="../tags/tag411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Relationship Id="rId27" Type="http://schemas.openxmlformats.org/officeDocument/2006/relationships/tags" Target="../tags/tag407.xml"/><Relationship Id="rId30" Type="http://schemas.openxmlformats.org/officeDocument/2006/relationships/tags" Target="../tags/tag410.xml"/><Relationship Id="rId35" Type="http://schemas.openxmlformats.org/officeDocument/2006/relationships/tags" Target="../tags/tag415.xml"/><Relationship Id="rId8" Type="http://schemas.openxmlformats.org/officeDocument/2006/relationships/tags" Target="../tags/tag388.xml"/><Relationship Id="rId3" Type="http://schemas.openxmlformats.org/officeDocument/2006/relationships/tags" Target="../tags/tag38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10" Type="http://schemas.openxmlformats.org/officeDocument/2006/relationships/tags" Target="../tags/tag428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26" Type="http://schemas.openxmlformats.org/officeDocument/2006/relationships/tags" Target="../tags/tag461.xml"/><Relationship Id="rId3" Type="http://schemas.openxmlformats.org/officeDocument/2006/relationships/tags" Target="../tags/tag438.xml"/><Relationship Id="rId21" Type="http://schemas.openxmlformats.org/officeDocument/2006/relationships/tags" Target="../tags/tag456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5" Type="http://schemas.openxmlformats.org/officeDocument/2006/relationships/tags" Target="../tags/tag460.xml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29" Type="http://schemas.openxmlformats.org/officeDocument/2006/relationships/tags" Target="../tags/tag464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24" Type="http://schemas.openxmlformats.org/officeDocument/2006/relationships/tags" Target="../tags/tag459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tags" Target="../tags/tag458.xml"/><Relationship Id="rId28" Type="http://schemas.openxmlformats.org/officeDocument/2006/relationships/tags" Target="../tags/tag463.xml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31" Type="http://schemas.openxmlformats.org/officeDocument/2006/relationships/tags" Target="../tags/tag466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tags" Target="../tags/tag457.xml"/><Relationship Id="rId27" Type="http://schemas.openxmlformats.org/officeDocument/2006/relationships/tags" Target="../tags/tag462.xml"/><Relationship Id="rId30" Type="http://schemas.openxmlformats.org/officeDocument/2006/relationships/tags" Target="../tags/tag46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" Type="http://schemas.openxmlformats.org/officeDocument/2006/relationships/tags" Target="../tags/tag469.xml"/><Relationship Id="rId21" Type="http://schemas.openxmlformats.org/officeDocument/2006/relationships/tags" Target="../tags/tag487.xml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tags" Target="../tags/tag486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tags" Target="../tags/tag504.xml"/><Relationship Id="rId18" Type="http://schemas.openxmlformats.org/officeDocument/2006/relationships/tags" Target="../tags/tag509.xml"/><Relationship Id="rId3" Type="http://schemas.openxmlformats.org/officeDocument/2006/relationships/tags" Target="../tags/tag494.xml"/><Relationship Id="rId21" Type="http://schemas.openxmlformats.org/officeDocument/2006/relationships/tags" Target="../tags/tag512.xml"/><Relationship Id="rId7" Type="http://schemas.openxmlformats.org/officeDocument/2006/relationships/tags" Target="../tags/tag498.xml"/><Relationship Id="rId12" Type="http://schemas.openxmlformats.org/officeDocument/2006/relationships/tags" Target="../tags/tag503.xml"/><Relationship Id="rId17" Type="http://schemas.openxmlformats.org/officeDocument/2006/relationships/tags" Target="../tags/tag508.xml"/><Relationship Id="rId2" Type="http://schemas.openxmlformats.org/officeDocument/2006/relationships/tags" Target="../tags/tag493.xml"/><Relationship Id="rId16" Type="http://schemas.openxmlformats.org/officeDocument/2006/relationships/tags" Target="../tags/tag507.xml"/><Relationship Id="rId20" Type="http://schemas.openxmlformats.org/officeDocument/2006/relationships/tags" Target="../tags/tag511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tags" Target="../tags/tag502.xml"/><Relationship Id="rId5" Type="http://schemas.openxmlformats.org/officeDocument/2006/relationships/tags" Target="../tags/tag496.xml"/><Relationship Id="rId15" Type="http://schemas.openxmlformats.org/officeDocument/2006/relationships/tags" Target="../tags/tag506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501.xml"/><Relationship Id="rId19" Type="http://schemas.openxmlformats.org/officeDocument/2006/relationships/tags" Target="../tags/tag510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tags" Target="../tags/tag505.xml"/><Relationship Id="rId22" Type="http://schemas.openxmlformats.org/officeDocument/2006/relationships/tags" Target="../tags/tag5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421</a:t>
            </a:r>
            <a:br>
              <a:rPr lang="en-US" altLang="en-US" dirty="0"/>
            </a:br>
            <a:r>
              <a:rPr lang="en-US" altLang="en-US" dirty="0"/>
              <a:t>Introduction to 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Winter 2024</a:t>
            </a:r>
          </a:p>
          <a:p>
            <a:pPr eaLnBrk="1" hangingPunct="1"/>
            <a:r>
              <a:rPr lang="en-US" altLang="en-US" dirty="0"/>
              <a:t>Lecture 20</a:t>
            </a:r>
          </a:p>
          <a:p>
            <a:pPr eaLnBrk="1" hangingPunct="1"/>
            <a:r>
              <a:rPr lang="en-US" altLang="en-US" dirty="0"/>
              <a:t>Network Flow Applications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C79E4-744F-42EE-B4CC-BCC30F84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86B5-AD6F-4711-995B-7084C1EF13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8CEC2-7598-4F8E-A5A0-48986843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05" y="2518260"/>
            <a:ext cx="2049165" cy="2816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4" y="2518260"/>
            <a:ext cx="2049165" cy="28160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533E8-AC86-4B79-82EC-097927F7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Lion from Savana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ion-b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515" y="1911100"/>
            <a:ext cx="6517882" cy="402243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A1F5B-AA8C-4E03-91E0-1D9E8D18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6E3B0F-7A3C-4290-8FFB-4BF9D353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85D98-5423-41D1-B584-B31729E1FD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foreground</a:t>
            </a:r>
          </a:p>
          <a:p>
            <a:pPr eaLnBrk="1" hangingPunct="1"/>
            <a:r>
              <a:rPr lang="en-US" altLang="en-US" sz="2800"/>
              <a:t>b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background</a:t>
            </a:r>
          </a:p>
          <a:p>
            <a:pPr eaLnBrk="1" hangingPunct="1"/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  <a:r>
              <a:rPr lang="en-US" altLang="en-US" sz="280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/>
              <a:t>A: foreground, B: background</a:t>
            </a:r>
          </a:p>
          <a:p>
            <a:pPr eaLnBrk="1" hangingPunct="1"/>
            <a:r>
              <a:rPr lang="en-US" altLang="en-US" sz="2800"/>
              <a:t>Q(A,B) =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{i in A}</a:t>
            </a:r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{j in B}</a:t>
            </a:r>
            <a:r>
              <a:rPr lang="en-US" altLang="en-US" sz="2800"/>
              <a:t>b</a:t>
            </a:r>
            <a:r>
              <a:rPr lang="en-US" altLang="en-US" sz="2800" baseline="-25000"/>
              <a:t>j</a:t>
            </a:r>
            <a:r>
              <a:rPr lang="en-US" altLang="en-US" sz="2800"/>
              <a:t> -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{(i,j) in E, i in A, j in</a:t>
            </a:r>
            <a:r>
              <a:rPr lang="en-US" altLang="en-US" sz="2800"/>
              <a:t> </a:t>
            </a:r>
            <a:r>
              <a:rPr lang="en-US" altLang="en-US" sz="2800" baseline="-25000"/>
              <a:t>B}</a:t>
            </a:r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</a:p>
          <a:p>
            <a:pPr eaLnBrk="1" hangingPunct="1"/>
            <a:endParaRPr lang="en-US" altLang="en-US" sz="2800" baseline="-250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A4AB3-C0E4-4AA3-BC7D-B2CABAE3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F9A8D-1902-4DC8-8FDF-52A76D8B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D3AD2-52B7-4BA0-BC1C-53FA6316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114800" cy="1470025"/>
          </a:xfrm>
        </p:spPr>
        <p:txBody>
          <a:bodyPr/>
          <a:lstStyle/>
          <a:p>
            <a:r>
              <a:rPr lang="en-US" dirty="0"/>
              <a:t>Open Pit Mining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3039B-EE1A-4902-A868-EA1CBB51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D86B5-AD6F-4711-995B-7084C1EF1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Application of Min-cut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B2834-59BC-40B8-B022-5286FBDE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DEA33-398D-4CB7-B59D-1B3DC935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Today’s 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Network flow reductions</a:t>
            </a:r>
          </a:p>
          <a:p>
            <a:pPr lvl="1" eaLnBrk="1" hangingPunct="1"/>
            <a:r>
              <a:rPr lang="en-US" altLang="en-US" dirty="0"/>
              <a:t>Multi source flow</a:t>
            </a:r>
          </a:p>
          <a:p>
            <a:pPr lvl="1" eaLnBrk="1" hangingPunct="1"/>
            <a:r>
              <a:rPr lang="en-US" altLang="en-US" dirty="0"/>
              <a:t>Reviewer Assignment</a:t>
            </a:r>
          </a:p>
          <a:p>
            <a:pPr eaLnBrk="1" hangingPunct="1"/>
            <a:r>
              <a:rPr lang="en-US" altLang="en-US" dirty="0"/>
              <a:t>Baseball Scheduling</a:t>
            </a:r>
          </a:p>
          <a:p>
            <a:pPr eaLnBrk="1" hangingPunct="1"/>
            <a:r>
              <a:rPr lang="en-US" altLang="en-US" dirty="0"/>
              <a:t>Image Segmentation</a:t>
            </a:r>
          </a:p>
          <a:p>
            <a:pPr eaLnBrk="1" hangingPunct="1"/>
            <a:r>
              <a:rPr lang="en-US" altLang="en-US" dirty="0"/>
              <a:t>Task Selection</a:t>
            </a:r>
          </a:p>
          <a:p>
            <a:pPr eaLnBrk="1" hangingPunct="1"/>
            <a:r>
              <a:rPr lang="en-US" altLang="en-US" dirty="0"/>
              <a:t>Reading: 7.5, 7.6, 7.10-7.12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36605-27F9-4FE3-BFB8-7686A764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3089E-9F7C-44D8-970F-5D29EABF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6AEA1-AE3A-428E-AB31-A39AA9DD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AB0F43-EC18-42B2-A72B-22D18E16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8C22E-82DA-4118-AF62-178154F2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4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81140-8181-4C76-8BE7-DE2F87D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C2959F-2A7A-4433-8773-E19E3AD5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8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22ED4-96FA-4DFF-B9BB-75495232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1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CD3D3-7B14-4EC4-BC17-3373C28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8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43C3C-EF61-45AA-8678-215BB39C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58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A513A-7D4C-4FEF-B883-7E943A88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with Single source network flow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55925-D917-4164-8CB2-5CE6E58F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90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45E87C-AE40-4622-89B4-00A95AEA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017CC-BEDF-43D7-9C9C-DF9AA144C8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9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123B0-F5E0-4B94-9C71-43BFB633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</a:t>
            </a:r>
            <a:br>
              <a:rPr lang="en-US" dirty="0"/>
            </a:br>
            <a:r>
              <a:rPr lang="en-US" dirty="0"/>
              <a:t>Illegal Campaign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13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Candidates C</a:t>
            </a:r>
            <a:r>
              <a:rPr lang="en-US" baseline="-25000" dirty="0"/>
              <a:t>i</a:t>
            </a:r>
            <a:r>
              <a:rPr lang="en-US" dirty="0"/>
              <a:t>, . . ., C</a:t>
            </a:r>
            <a:r>
              <a:rPr lang="en-US" baseline="-25000" dirty="0"/>
              <a:t>n</a:t>
            </a:r>
          </a:p>
          <a:p>
            <a:pPr lvl="1"/>
            <a:r>
              <a:rPr lang="en-US" dirty="0"/>
              <a:t>Donate b</a:t>
            </a:r>
            <a:r>
              <a:rPr lang="en-US" baseline="-25000" dirty="0"/>
              <a:t>i</a:t>
            </a:r>
            <a:r>
              <a:rPr lang="en-US" dirty="0"/>
              <a:t> to C</a:t>
            </a:r>
            <a:r>
              <a:rPr lang="en-US" baseline="-25000" dirty="0"/>
              <a:t>i</a:t>
            </a:r>
          </a:p>
          <a:p>
            <a:r>
              <a:rPr lang="en-US" dirty="0"/>
              <a:t>With a little help from your friends</a:t>
            </a:r>
          </a:p>
          <a:p>
            <a:pPr lvl="1"/>
            <a:r>
              <a:rPr lang="en-US" dirty="0"/>
              <a:t>Friends F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endParaRPr lang="en-US" baseline="-25000" dirty="0"/>
          </a:p>
          <a:p>
            <a:pPr lvl="1"/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 can give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to candidate </a:t>
            </a:r>
            <a:r>
              <a:rPr lang="en-US" dirty="0" err="1"/>
              <a:t>C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dirty="0"/>
              <a:t>You can give at most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to F</a:t>
            </a:r>
            <a:r>
              <a:rPr lang="en-US" baseline="-25000" dirty="0"/>
              <a:t>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59745-6FD3-4ABC-B47C-45F22FB5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 the Dinosaurs win the league?</a:t>
            </a:r>
          </a:p>
          <a:p>
            <a:pPr eaLnBrk="1" hangingPunct="1"/>
            <a:r>
              <a:rPr lang="en-US" altLang="en-US" sz="2800"/>
              <a:t>Remaining games:</a:t>
            </a:r>
          </a:p>
          <a:p>
            <a:pPr lvl="1" eaLnBrk="1" hangingPunct="1"/>
            <a:r>
              <a:rPr lang="en-US" altLang="en-US" sz="2400"/>
              <a:t>AB, AC, AD, AD, AD, BC, BC, BC, BD, CD</a:t>
            </a:r>
          </a:p>
        </p:txBody>
      </p:sp>
      <p:graphicFrame>
        <p:nvGraphicFramePr>
          <p:cNvPr id="325675" name="Group 43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2590800"/>
        </p:xfrm>
        <a:graphic>
          <a:graphicData uri="http://schemas.openxmlformats.org/drawingml/2006/table">
            <a:tbl>
              <a:tblPr/>
              <a:tblGrid>
                <a:gridCol w="279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0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8" y="5461000"/>
            <a:ext cx="887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wins</a:t>
            </a:r>
            <a:r>
              <a:rPr lang="en-US" altLang="en-US"/>
              <a:t> the league if it has strictly more wins than any other team at the end of the season</a:t>
            </a:r>
          </a:p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ties</a:t>
            </a:r>
            <a:r>
              <a:rPr lang="en-US" altLang="en-US"/>
              <a:t> for first place if no team has more wins, and there is some other team with the same </a:t>
            </a:r>
          </a:p>
          <a:p>
            <a:pPr eaLnBrk="1" hangingPunct="1"/>
            <a:r>
              <a:rPr lang="en-US" altLang="en-US"/>
              <a:t>number of wins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8A2BB7-17BC-48E6-8BC9-D54A2E61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E403-62CD-4F2A-8021-32D0B016C4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 the Fruit Flies win or tie the league?</a:t>
            </a:r>
          </a:p>
          <a:p>
            <a:pPr eaLnBrk="1" hangingPunct="1"/>
            <a:r>
              <a:rPr lang="en-US" altLang="en-US" sz="2800"/>
              <a:t>Remaining games:</a:t>
            </a:r>
          </a:p>
          <a:p>
            <a:pPr lvl="1" eaLnBrk="1" hangingPunct="1"/>
            <a:r>
              <a:rPr lang="en-US" altLang="en-US" sz="2400"/>
              <a:t>AC, AD, AD, AD, AF, BC, BC, BC, BC, BC, BD, BE, BE, BE, BE, BF, CE, CE, CE, CF, CF, DE, DF, EF, EF</a:t>
            </a:r>
          </a:p>
        </p:txBody>
      </p:sp>
      <p:graphicFrame>
        <p:nvGraphicFramePr>
          <p:cNvPr id="327752" name="Group 72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3627435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1D6A8-B2A6-4AE9-B4E6-98612E8C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6E403-62CD-4F2A-8021-32D0B016C4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Assume Fruit Flies win remaining games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Fruit Flies are tied for first place if no team wins more than 19 games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Allowable wins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Ants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Bees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Cockroaches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Dinosaurs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Earthworms (5)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18 games to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AC, AD, AD, AD, BC, BC, BC, BC, BC, BD, BE, BE, BE, BE, CE, CE, CE, DE</a:t>
            </a:r>
          </a:p>
        </p:txBody>
      </p:sp>
      <p:graphicFrame>
        <p:nvGraphicFramePr>
          <p:cNvPr id="328710" name="Group 6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4648200" y="1600200"/>
          <a:ext cx="4038600" cy="4105277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8AB4C-D6D4-4488-9A5B-A52A56E5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5C82-07EC-4172-9623-16FAA4CBF0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Remaining games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9538"/>
            <a:ext cx="889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800"/>
              <a:t>AC, AD, AD, AD, BC, BC, BC, BC, BC, BD, BE, BE, BE, BE, CE, CE, CE, DE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44316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25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BC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BD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263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7075" y="37322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CE</a:t>
            </a:r>
          </a:p>
        </p:txBody>
      </p:sp>
      <p:sp>
        <p:nvSpPr>
          <p:cNvPr id="1844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3125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844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1844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8446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2638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844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51688" y="48704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6161088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t</a:t>
            </a:r>
          </a:p>
        </p:txBody>
      </p:sp>
      <p:sp>
        <p:nvSpPr>
          <p:cNvPr id="1844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2913" y="37322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3AC89-446A-4CBF-9E30-BA498A55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2D15E-EDBE-4100-ACA1-325B941D4D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10045</TotalTime>
  <Words>1413</Words>
  <Application>Microsoft Office PowerPoint</Application>
  <PresentationFormat>On-screen Show (4:3)</PresentationFormat>
  <Paragraphs>366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1_Default Design</vt:lpstr>
      <vt:lpstr>CSE 421 Introduction to Algorithms</vt:lpstr>
      <vt:lpstr>Today’s topics</vt:lpstr>
      <vt:lpstr>Multi-source network flow</vt:lpstr>
      <vt:lpstr>Resource Allocation:  Assignment of reviewers</vt:lpstr>
      <vt:lpstr>Resource Allocation: Illegal Campaign Donations</vt:lpstr>
      <vt:lpstr>Baseball elimination</vt:lpstr>
      <vt:lpstr>Baseball elimination</vt:lpstr>
      <vt:lpstr>Assume Fruit Flies win remaining games</vt:lpstr>
      <vt:lpstr>Remaining games</vt:lpstr>
      <vt:lpstr>Minimum Cut Applications</vt:lpstr>
      <vt:lpstr>Image Segmentation</vt:lpstr>
      <vt:lpstr>Separate Lion from Savana</vt:lpstr>
      <vt:lpstr>PowerPoint Presentation</vt:lpstr>
      <vt:lpstr>Image analysis</vt:lpstr>
      <vt:lpstr>Pixel graph to flow graph</vt:lpstr>
      <vt:lpstr>Mincut Construction</vt:lpstr>
      <vt:lpstr>Open Pit Mining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105</cp:revision>
  <dcterms:created xsi:type="dcterms:W3CDTF">1601-01-01T00:00:00Z</dcterms:created>
  <dcterms:modified xsi:type="dcterms:W3CDTF">2024-02-22T01:58:55Z</dcterms:modified>
</cp:coreProperties>
</file>