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0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1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2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5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6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17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8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9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2" r:id="rId3"/>
    <p:sldId id="422" r:id="rId4"/>
    <p:sldId id="419" r:id="rId5"/>
    <p:sldId id="421" r:id="rId6"/>
    <p:sldId id="399" r:id="rId7"/>
    <p:sldId id="426" r:id="rId8"/>
    <p:sldId id="423" r:id="rId9"/>
    <p:sldId id="400" r:id="rId10"/>
    <p:sldId id="401" r:id="rId11"/>
    <p:sldId id="418" r:id="rId12"/>
    <p:sldId id="402" r:id="rId13"/>
    <p:sldId id="403" r:id="rId14"/>
    <p:sldId id="409" r:id="rId15"/>
    <p:sldId id="410" r:id="rId16"/>
    <p:sldId id="404" r:id="rId17"/>
    <p:sldId id="405" r:id="rId18"/>
    <p:sldId id="406" r:id="rId19"/>
    <p:sldId id="424" r:id="rId20"/>
    <p:sldId id="425" r:id="rId21"/>
    <p:sldId id="407" r:id="rId22"/>
    <p:sldId id="428" r:id="rId23"/>
    <p:sldId id="408" r:id="rId24"/>
    <p:sldId id="427" r:id="rId25"/>
    <p:sldId id="429" r:id="rId26"/>
    <p:sldId id="430" r:id="rId27"/>
    <p:sldId id="431" r:id="rId28"/>
    <p:sldId id="432" r:id="rId29"/>
    <p:sldId id="433" r:id="rId30"/>
    <p:sldId id="434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3" autoAdjust="0"/>
    <p:restoredTop sz="94660"/>
  </p:normalViewPr>
  <p:slideViewPr>
    <p:cSldViewPr>
      <p:cViewPr varScale="1">
        <p:scale>
          <a:sx n="90" d="100"/>
          <a:sy n="90" d="100"/>
        </p:scale>
        <p:origin x="3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A4728E08-2AEE-4171-8D93-36CC653A870F}"/>
    <pc:docChg chg="custSel addSld delSld modSld modMainMaster">
      <pc:chgData name="Richard Anderson" userId="4654cc452026b74c" providerId="LiveId" clId="{A4728E08-2AEE-4171-8D93-36CC653A870F}" dt="2024-02-16T01:08:47.298" v="2281" actId="20577"/>
      <pc:docMkLst>
        <pc:docMk/>
      </pc:docMkLst>
      <pc:sldChg chg="modSp mod setBg">
        <pc:chgData name="Richard Anderson" userId="4654cc452026b74c" providerId="LiveId" clId="{A4728E08-2AEE-4171-8D93-36CC653A870F}" dt="2024-02-15T19:00:30.723" v="30" actId="20577"/>
        <pc:sldMkLst>
          <pc:docMk/>
          <pc:sldMk cId="0" sldId="256"/>
        </pc:sldMkLst>
        <pc:spChg chg="mod">
          <ac:chgData name="Richard Anderson" userId="4654cc452026b74c" providerId="LiveId" clId="{A4728E08-2AEE-4171-8D93-36CC653A870F}" dt="2024-02-15T19:00:23.142" v="19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Richard Anderson" userId="4654cc452026b74c" providerId="LiveId" clId="{A4728E08-2AEE-4171-8D93-36CC653A870F}" dt="2024-02-15T19:00:30.723" v="30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A4728E08-2AEE-4171-8D93-36CC653A870F}" dt="2024-02-15T19:02:29.652" v="147" actId="27636"/>
        <pc:sldMkLst>
          <pc:docMk/>
          <pc:sldMk cId="0" sldId="332"/>
        </pc:sldMkLst>
        <pc:spChg chg="mod">
          <ac:chgData name="Richard Anderson" userId="4654cc452026b74c" providerId="LiveId" clId="{A4728E08-2AEE-4171-8D93-36CC653A870F}" dt="2024-02-15T19:02:29.652" v="147" actId="27636"/>
          <ac:spMkLst>
            <pc:docMk/>
            <pc:sldMk cId="0" sldId="332"/>
            <ac:spMk id="4099" creationId="{00000000-0000-0000-0000-000000000000}"/>
          </ac:spMkLst>
        </pc:spChg>
      </pc:sldChg>
      <pc:sldChg chg="delSp">
        <pc:chgData name="Richard Anderson" userId="4654cc452026b74c" providerId="LiveId" clId="{A4728E08-2AEE-4171-8D93-36CC653A870F}" dt="2024-02-15T19:11:26.080" v="596" actId="21"/>
        <pc:sldMkLst>
          <pc:docMk/>
          <pc:sldMk cId="1318225415" sldId="399"/>
        </pc:sldMkLst>
        <pc:spChg chg="del">
          <ac:chgData name="Richard Anderson" userId="4654cc452026b74c" providerId="LiveId" clId="{A4728E08-2AEE-4171-8D93-36CC653A870F}" dt="2024-02-15T19:11:26.080" v="596" actId="21"/>
          <ac:spMkLst>
            <pc:docMk/>
            <pc:sldMk cId="1318225415" sldId="399"/>
            <ac:spMk id="19461" creationId="{00000000-0000-0000-0000-000000000000}"/>
          </ac:spMkLst>
        </pc:spChg>
      </pc:sldChg>
      <pc:sldChg chg="modSp mod">
        <pc:chgData name="Richard Anderson" userId="4654cc452026b74c" providerId="LiveId" clId="{A4728E08-2AEE-4171-8D93-36CC653A870F}" dt="2024-02-16T01:08:47.298" v="2281" actId="20577"/>
        <pc:sldMkLst>
          <pc:docMk/>
          <pc:sldMk cId="1103912662" sldId="404"/>
        </pc:sldMkLst>
        <pc:spChg chg="mod">
          <ac:chgData name="Richard Anderson" userId="4654cc452026b74c" providerId="LiveId" clId="{A4728E08-2AEE-4171-8D93-36CC653A870F}" dt="2024-02-16T01:08:47.298" v="2281" actId="20577"/>
          <ac:spMkLst>
            <pc:docMk/>
            <pc:sldMk cId="1103912662" sldId="404"/>
            <ac:spMk id="16387" creationId="{00000000-0000-0000-0000-000000000000}"/>
          </ac:spMkLst>
        </pc:spChg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00810118" sldId="411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3117310663" sldId="412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1050710224" sldId="413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88666375" sldId="414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934664846" sldId="415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75797582" sldId="416"/>
        </pc:sldMkLst>
      </pc:sldChg>
      <pc:sldChg chg="del">
        <pc:chgData name="Richard Anderson" userId="4654cc452026b74c" providerId="LiveId" clId="{A4728E08-2AEE-4171-8D93-36CC653A870F}" dt="2024-02-15T19:27:22.521" v="831" actId="2696"/>
        <pc:sldMkLst>
          <pc:docMk/>
          <pc:sldMk cId="1873945594" sldId="417"/>
        </pc:sldMkLst>
      </pc:sldChg>
      <pc:sldChg chg="addSp modSp new mod">
        <pc:chgData name="Richard Anderson" userId="4654cc452026b74c" providerId="LiveId" clId="{A4728E08-2AEE-4171-8D93-36CC653A870F}" dt="2024-02-16T01:04:32.681" v="2278" actId="1076"/>
        <pc:sldMkLst>
          <pc:docMk/>
          <pc:sldMk cId="4240268644" sldId="426"/>
        </pc:sldMkLst>
        <pc:spChg chg="mod">
          <ac:chgData name="Richard Anderson" userId="4654cc452026b74c" providerId="LiveId" clId="{A4728E08-2AEE-4171-8D93-36CC653A870F}" dt="2024-02-15T19:04:23.729" v="174" actId="20577"/>
          <ac:spMkLst>
            <pc:docMk/>
            <pc:sldMk cId="4240268644" sldId="426"/>
            <ac:spMk id="2" creationId="{84B12A6B-A2A0-49BB-95DD-53D08F1A9067}"/>
          </ac:spMkLst>
        </pc:spChg>
        <pc:spChg chg="mod">
          <ac:chgData name="Richard Anderson" userId="4654cc452026b74c" providerId="LiveId" clId="{A4728E08-2AEE-4171-8D93-36CC653A870F}" dt="2024-02-16T01:03:45.771" v="2276" actId="20577"/>
          <ac:spMkLst>
            <pc:docMk/>
            <pc:sldMk cId="4240268644" sldId="426"/>
            <ac:spMk id="3" creationId="{944A5BC6-BFCC-4F15-9F99-2BD3E241183E}"/>
          </ac:spMkLst>
        </pc:spChg>
        <pc:spChg chg="add mod">
          <ac:chgData name="Richard Anderson" userId="4654cc452026b74c" providerId="LiveId" clId="{A4728E08-2AEE-4171-8D93-36CC653A870F}" dt="2024-02-16T01:04:32.681" v="2278" actId="1076"/>
          <ac:spMkLst>
            <pc:docMk/>
            <pc:sldMk cId="4240268644" sldId="426"/>
            <ac:spMk id="5" creationId="{EAF5605C-4E27-4AC3-90B6-35C661F349DB}"/>
          </ac:spMkLst>
        </pc:spChg>
      </pc:sldChg>
      <pc:sldChg chg="modSp new mod">
        <pc:chgData name="Richard Anderson" userId="4654cc452026b74c" providerId="LiveId" clId="{A4728E08-2AEE-4171-8D93-36CC653A870F}" dt="2024-02-15T19:21:29.626" v="830" actId="57"/>
        <pc:sldMkLst>
          <pc:docMk/>
          <pc:sldMk cId="2308365138" sldId="427"/>
        </pc:sldMkLst>
        <pc:spChg chg="mod">
          <ac:chgData name="Richard Anderson" userId="4654cc452026b74c" providerId="LiveId" clId="{A4728E08-2AEE-4171-8D93-36CC653A870F}" dt="2024-02-15T19:16:54.896" v="623" actId="20577"/>
          <ac:spMkLst>
            <pc:docMk/>
            <pc:sldMk cId="2308365138" sldId="427"/>
            <ac:spMk id="2" creationId="{BE1FCB75-01E9-443F-9C46-27FB5D28CD3D}"/>
          </ac:spMkLst>
        </pc:spChg>
        <pc:spChg chg="mod">
          <ac:chgData name="Richard Anderson" userId="4654cc452026b74c" providerId="LiveId" clId="{A4728E08-2AEE-4171-8D93-36CC653A870F}" dt="2024-02-15T19:21:29.626" v="830" actId="57"/>
          <ac:spMkLst>
            <pc:docMk/>
            <pc:sldMk cId="2308365138" sldId="427"/>
            <ac:spMk id="3" creationId="{46AC11F0-3E6B-4F1D-8BE0-407D38D1CB9F}"/>
          </ac:spMkLst>
        </pc:spChg>
      </pc:sldChg>
      <pc:sldChg chg="addSp delSp modSp new mod modClrScheme chgLayout">
        <pc:chgData name="Richard Anderson" userId="4654cc452026b74c" providerId="LiveId" clId="{A4728E08-2AEE-4171-8D93-36CC653A870F}" dt="2024-02-15T19:29:15.115" v="870" actId="20577"/>
        <pc:sldMkLst>
          <pc:docMk/>
          <pc:sldMk cId="1128789490" sldId="428"/>
        </pc:sldMkLst>
        <pc:spChg chg="mod ord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2" creationId="{E674310D-4257-4310-B798-462A9243E62F}"/>
          </ac:spMkLst>
        </pc:spChg>
        <pc:spChg chg="del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3" creationId="{0231C91D-FE3E-439B-82C6-7D7FE26C6114}"/>
          </ac:spMkLst>
        </pc:spChg>
        <pc:spChg chg="mod ord">
          <ac:chgData name="Richard Anderson" userId="4654cc452026b74c" providerId="LiveId" clId="{A4728E08-2AEE-4171-8D93-36CC653A870F}" dt="2024-02-15T19:28:51.696" v="865" actId="700"/>
          <ac:spMkLst>
            <pc:docMk/>
            <pc:sldMk cId="1128789490" sldId="428"/>
            <ac:spMk id="4" creationId="{20CDADAC-6CF5-4284-91A1-1315B9A329EB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5" creationId="{011AB6DB-3B77-4F54-A145-0D22B4768AC8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6" creationId="{A0901F6B-7928-4156-BA41-500061703CBC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7" creationId="{82A247C3-3DB9-423F-AC6B-4F6C8D49512C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8" creationId="{9DA667CC-721B-42FD-B3DE-6B65AEDE3799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9" creationId="{5C028361-4DB2-4933-BBC4-3F6224107627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0" creationId="{A2930CE7-874B-4774-9C13-3FB8387614B1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1" creationId="{11601012-8EA9-48A5-BED4-BE0D75FE8EDB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2" creationId="{E4AA258A-C39C-452D-8917-67EEDD58E9C6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3" creationId="{607EADDF-6ABB-4E08-9510-65A7ED1C9F79}"/>
          </ac:spMkLst>
        </pc:spChg>
        <pc:spChg chg="add mod">
          <ac:chgData name="Richard Anderson" userId="4654cc452026b74c" providerId="LiveId" clId="{A4728E08-2AEE-4171-8D93-36CC653A870F}" dt="2024-02-15T19:28:59.955" v="867" actId="20577"/>
          <ac:spMkLst>
            <pc:docMk/>
            <pc:sldMk cId="1128789490" sldId="428"/>
            <ac:spMk id="14" creationId="{4F59C0BC-E755-4DF1-A6ED-0C42DDFEEA4B}"/>
          </ac:spMkLst>
        </pc:spChg>
        <pc:spChg chg="add mod">
          <ac:chgData name="Richard Anderson" userId="4654cc452026b74c" providerId="LiveId" clId="{A4728E08-2AEE-4171-8D93-36CC653A870F}" dt="2024-02-15T19:29:15.115" v="870" actId="20577"/>
          <ac:spMkLst>
            <pc:docMk/>
            <pc:sldMk cId="1128789490" sldId="428"/>
            <ac:spMk id="15" creationId="{EB552449-B486-4FB1-940F-16487DE5A9C1}"/>
          </ac:spMkLst>
        </pc:spChg>
        <pc:spChg chg="add mod">
          <ac:chgData name="Richard Anderson" userId="4654cc452026b74c" providerId="LiveId" clId="{A4728E08-2AEE-4171-8D93-36CC653A870F}" dt="2024-02-15T19:28:55.515" v="866"/>
          <ac:spMkLst>
            <pc:docMk/>
            <pc:sldMk cId="1128789490" sldId="428"/>
            <ac:spMk id="16" creationId="{05D029BA-C53D-4E49-A054-E3BE5C489AB0}"/>
          </ac:spMkLst>
        </pc:spChg>
        <pc:spChg chg="add mod">
          <ac:chgData name="Richard Anderson" userId="4654cc452026b74c" providerId="LiveId" clId="{A4728E08-2AEE-4171-8D93-36CC653A870F}" dt="2024-02-15T19:29:03.835" v="868" actId="20577"/>
          <ac:spMkLst>
            <pc:docMk/>
            <pc:sldMk cId="1128789490" sldId="428"/>
            <ac:spMk id="17" creationId="{2D925F01-470E-45F2-BCA2-ED97BF134E0A}"/>
          </ac:spMkLst>
        </pc:spChg>
        <pc:spChg chg="add mod">
          <ac:chgData name="Richard Anderson" userId="4654cc452026b74c" providerId="LiveId" clId="{A4728E08-2AEE-4171-8D93-36CC653A870F}" dt="2024-02-15T19:29:10.393" v="869" actId="20577"/>
          <ac:spMkLst>
            <pc:docMk/>
            <pc:sldMk cId="1128789490" sldId="428"/>
            <ac:spMk id="18" creationId="{CE041A56-51DD-4282-8E76-4922D1ACD716}"/>
          </ac:spMkLst>
        </pc:spChg>
      </pc:sldChg>
      <pc:sldChg chg="addSp modSp new mod">
        <pc:chgData name="Richard Anderson" userId="4654cc452026b74c" providerId="LiveId" clId="{A4728E08-2AEE-4171-8D93-36CC653A870F}" dt="2024-02-16T01:02:17.666" v="2261" actId="20577"/>
        <pc:sldMkLst>
          <pc:docMk/>
          <pc:sldMk cId="1295785181" sldId="429"/>
        </pc:sldMkLst>
        <pc:spChg chg="mod">
          <ac:chgData name="Richard Anderson" userId="4654cc452026b74c" providerId="LiveId" clId="{A4728E08-2AEE-4171-8D93-36CC653A870F}" dt="2024-02-15T19:37:55.589" v="903" actId="20577"/>
          <ac:spMkLst>
            <pc:docMk/>
            <pc:sldMk cId="1295785181" sldId="429"/>
            <ac:spMk id="2" creationId="{23B6D3FE-C596-4759-85A1-5FBCA2C62546}"/>
          </ac:spMkLst>
        </pc:spChg>
        <pc:spChg chg="mod">
          <ac:chgData name="Richard Anderson" userId="4654cc452026b74c" providerId="LiveId" clId="{A4728E08-2AEE-4171-8D93-36CC653A870F}" dt="2024-02-16T01:02:17.666" v="2261" actId="20577"/>
          <ac:spMkLst>
            <pc:docMk/>
            <pc:sldMk cId="1295785181" sldId="429"/>
            <ac:spMk id="3" creationId="{E8428542-50D6-478A-8688-1DECA27A86CB}"/>
          </ac:spMkLst>
        </pc:spChg>
        <pc:spChg chg="add mod">
          <ac:chgData name="Richard Anderson" userId="4654cc452026b74c" providerId="LiveId" clId="{A4728E08-2AEE-4171-8D93-36CC653A870F}" dt="2024-02-15T19:42:23.416" v="975" actId="20577"/>
          <ac:spMkLst>
            <pc:docMk/>
            <pc:sldMk cId="1295785181" sldId="429"/>
            <ac:spMk id="5" creationId="{AA1503A7-AD79-44DD-A972-4D885964F304}"/>
          </ac:spMkLst>
        </pc:spChg>
        <pc:spChg chg="add mod">
          <ac:chgData name="Richard Anderson" userId="4654cc452026b74c" providerId="LiveId" clId="{A4728E08-2AEE-4171-8D93-36CC653A870F}" dt="2024-02-15T19:52:29.599" v="1177" actId="58"/>
          <ac:spMkLst>
            <pc:docMk/>
            <pc:sldMk cId="1295785181" sldId="429"/>
            <ac:spMk id="6" creationId="{49543B1C-A1B8-4F87-8F18-16D1CBE88EEA}"/>
          </ac:spMkLst>
        </pc:spChg>
      </pc:sldChg>
      <pc:sldChg chg="modSp new mod">
        <pc:chgData name="Richard Anderson" userId="4654cc452026b74c" providerId="LiveId" clId="{A4728E08-2AEE-4171-8D93-36CC653A870F}" dt="2024-02-15T20:02:03.686" v="1522" actId="20577"/>
        <pc:sldMkLst>
          <pc:docMk/>
          <pc:sldMk cId="1960629572" sldId="430"/>
        </pc:sldMkLst>
        <pc:spChg chg="mod">
          <ac:chgData name="Richard Anderson" userId="4654cc452026b74c" providerId="LiveId" clId="{A4728E08-2AEE-4171-8D93-36CC653A870F}" dt="2024-02-15T19:54:21.189" v="1186" actId="20577"/>
          <ac:spMkLst>
            <pc:docMk/>
            <pc:sldMk cId="1960629572" sldId="430"/>
            <ac:spMk id="2" creationId="{59D6709D-B028-4127-AEF7-C843B93F3B22}"/>
          </ac:spMkLst>
        </pc:spChg>
        <pc:spChg chg="mod">
          <ac:chgData name="Richard Anderson" userId="4654cc452026b74c" providerId="LiveId" clId="{A4728E08-2AEE-4171-8D93-36CC653A870F}" dt="2024-02-15T20:02:03.686" v="1522" actId="20577"/>
          <ac:spMkLst>
            <pc:docMk/>
            <pc:sldMk cId="1960629572" sldId="430"/>
            <ac:spMk id="3" creationId="{A4BC2918-8A6F-47F6-AD64-0E59CFF8125A}"/>
          </ac:spMkLst>
        </pc:spChg>
      </pc:sldChg>
      <pc:sldChg chg="addSp modSp new mod">
        <pc:chgData name="Richard Anderson" userId="4654cc452026b74c" providerId="LiveId" clId="{A4728E08-2AEE-4171-8D93-36CC653A870F}" dt="2024-02-15T22:46:41.117" v="1807" actId="1076"/>
        <pc:sldMkLst>
          <pc:docMk/>
          <pc:sldMk cId="2293363521" sldId="431"/>
        </pc:sldMkLst>
        <pc:spChg chg="mod">
          <ac:chgData name="Richard Anderson" userId="4654cc452026b74c" providerId="LiveId" clId="{A4728E08-2AEE-4171-8D93-36CC653A870F}" dt="2024-02-15T22:38:55.120" v="1547" actId="20577"/>
          <ac:spMkLst>
            <pc:docMk/>
            <pc:sldMk cId="2293363521" sldId="431"/>
            <ac:spMk id="2" creationId="{8050DD80-5E5C-4960-A695-547F4B118385}"/>
          </ac:spMkLst>
        </pc:spChg>
        <pc:spChg chg="mod">
          <ac:chgData name="Richard Anderson" userId="4654cc452026b74c" providerId="LiveId" clId="{A4728E08-2AEE-4171-8D93-36CC653A870F}" dt="2024-02-15T22:40:32.751" v="1576" actId="14100"/>
          <ac:spMkLst>
            <pc:docMk/>
            <pc:sldMk cId="2293363521" sldId="431"/>
            <ac:spMk id="3" creationId="{97DF9F02-9956-44BE-9F29-1D633811B10A}"/>
          </ac:spMkLst>
        </pc:spChg>
        <pc:spChg chg="add mod">
          <ac:chgData name="Richard Anderson" userId="4654cc452026b74c" providerId="LiveId" clId="{A4728E08-2AEE-4171-8D93-36CC653A870F}" dt="2024-02-15T22:44:19.767" v="1660" actId="20577"/>
          <ac:spMkLst>
            <pc:docMk/>
            <pc:sldMk cId="2293363521" sldId="431"/>
            <ac:spMk id="5" creationId="{DAC77CE5-D300-49E7-9BB5-A59589B1AADE}"/>
          </ac:spMkLst>
        </pc:spChg>
        <pc:spChg chg="add mod">
          <ac:chgData name="Richard Anderson" userId="4654cc452026b74c" providerId="LiveId" clId="{A4728E08-2AEE-4171-8D93-36CC653A870F}" dt="2024-02-15T22:46:41.117" v="1807" actId="1076"/>
          <ac:spMkLst>
            <pc:docMk/>
            <pc:sldMk cId="2293363521" sldId="431"/>
            <ac:spMk id="6" creationId="{D286BFCD-028E-4BB4-8A84-59B14BE4C2CF}"/>
          </ac:spMkLst>
        </pc:spChg>
      </pc:sldChg>
      <pc:sldChg chg="modSp new mod">
        <pc:chgData name="Richard Anderson" userId="4654cc452026b74c" providerId="LiveId" clId="{A4728E08-2AEE-4171-8D93-36CC653A870F}" dt="2024-02-15T22:49:21.211" v="1903" actId="20577"/>
        <pc:sldMkLst>
          <pc:docMk/>
          <pc:sldMk cId="197012670" sldId="432"/>
        </pc:sldMkLst>
        <pc:spChg chg="mod">
          <ac:chgData name="Richard Anderson" userId="4654cc452026b74c" providerId="LiveId" clId="{A4728E08-2AEE-4171-8D93-36CC653A870F}" dt="2024-02-15T22:47:32.600" v="1816" actId="20577"/>
          <ac:spMkLst>
            <pc:docMk/>
            <pc:sldMk cId="197012670" sldId="432"/>
            <ac:spMk id="2" creationId="{5A5E2D8A-2AC3-46B7-929A-4537ADE9C7EE}"/>
          </ac:spMkLst>
        </pc:spChg>
        <pc:spChg chg="mod">
          <ac:chgData name="Richard Anderson" userId="4654cc452026b74c" providerId="LiveId" clId="{A4728E08-2AEE-4171-8D93-36CC653A870F}" dt="2024-02-15T22:49:21.211" v="1903" actId="20577"/>
          <ac:spMkLst>
            <pc:docMk/>
            <pc:sldMk cId="197012670" sldId="432"/>
            <ac:spMk id="3" creationId="{ABB6F093-2BE2-41FE-B2A1-F7281095B82A}"/>
          </ac:spMkLst>
        </pc:spChg>
      </pc:sldChg>
      <pc:sldChg chg="modSp new mod">
        <pc:chgData name="Richard Anderson" userId="4654cc452026b74c" providerId="LiveId" clId="{A4728E08-2AEE-4171-8D93-36CC653A870F}" dt="2024-02-15T22:52:22.332" v="1999" actId="58"/>
        <pc:sldMkLst>
          <pc:docMk/>
          <pc:sldMk cId="191073717" sldId="433"/>
        </pc:sldMkLst>
        <pc:spChg chg="mod">
          <ac:chgData name="Richard Anderson" userId="4654cc452026b74c" providerId="LiveId" clId="{A4728E08-2AEE-4171-8D93-36CC653A870F}" dt="2024-02-15T22:50:09.355" v="1912" actId="20577"/>
          <ac:spMkLst>
            <pc:docMk/>
            <pc:sldMk cId="191073717" sldId="433"/>
            <ac:spMk id="2" creationId="{129717D1-FF14-4EA5-BB79-48EC12BE13E1}"/>
          </ac:spMkLst>
        </pc:spChg>
        <pc:spChg chg="mod">
          <ac:chgData name="Richard Anderson" userId="4654cc452026b74c" providerId="LiveId" clId="{A4728E08-2AEE-4171-8D93-36CC653A870F}" dt="2024-02-15T22:52:22.332" v="1999" actId="58"/>
          <ac:spMkLst>
            <pc:docMk/>
            <pc:sldMk cId="191073717" sldId="433"/>
            <ac:spMk id="3" creationId="{61712E33-CDEA-42C7-B017-87D68ACA3109}"/>
          </ac:spMkLst>
        </pc:spChg>
      </pc:sldChg>
      <pc:sldChg chg="modSp new mod">
        <pc:chgData name="Richard Anderson" userId="4654cc452026b74c" providerId="LiveId" clId="{A4728E08-2AEE-4171-8D93-36CC653A870F}" dt="2024-02-15T23:15:38.224" v="2252" actId="20577"/>
        <pc:sldMkLst>
          <pc:docMk/>
          <pc:sldMk cId="1505372108" sldId="434"/>
        </pc:sldMkLst>
        <pc:spChg chg="mod">
          <ac:chgData name="Richard Anderson" userId="4654cc452026b74c" providerId="LiveId" clId="{A4728E08-2AEE-4171-8D93-36CC653A870F}" dt="2024-02-15T23:15:38.224" v="2252" actId="20577"/>
          <ac:spMkLst>
            <pc:docMk/>
            <pc:sldMk cId="1505372108" sldId="434"/>
            <ac:spMk id="2" creationId="{DCFE4568-E06F-4A8D-A38F-6D47B20294B6}"/>
          </ac:spMkLst>
        </pc:spChg>
        <pc:spChg chg="mod">
          <ac:chgData name="Richard Anderson" userId="4654cc452026b74c" providerId="LiveId" clId="{A4728E08-2AEE-4171-8D93-36CC653A870F}" dt="2024-02-15T23:12:35.503" v="2212" actId="20577"/>
          <ac:spMkLst>
            <pc:docMk/>
            <pc:sldMk cId="1505372108" sldId="434"/>
            <ac:spMk id="3" creationId="{A3AEF7A6-07FB-4AB0-B2D3-D9548AAFCA22}"/>
          </ac:spMkLst>
        </pc:spChg>
      </pc:sldChg>
      <pc:sldMasterChg chg="setBg modSldLayout">
        <pc:chgData name="Richard Anderson" userId="4654cc452026b74c" providerId="LiveId" clId="{A4728E08-2AEE-4171-8D93-36CC653A870F}" dt="2024-02-15T19:00:05.740" v="1"/>
        <pc:sldMasterMkLst>
          <pc:docMk/>
          <pc:sldMasterMk cId="0" sldId="2147483661"/>
        </pc:sldMasterMkLst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279721424" sldId="2147483662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314042914" sldId="2147483663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3648233546" sldId="2147483664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2501543008" sldId="2147483665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904806186" sldId="2147483666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234190995" sldId="2147483667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515718200" sldId="2147483668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983634656" sldId="2147483669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234620370" sldId="2147483670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999624360" sldId="2147483671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4185218451" sldId="2147483672"/>
          </pc:sldLayoutMkLst>
        </pc:sldLayoutChg>
        <pc:sldLayoutChg chg="setBg">
          <pc:chgData name="Richard Anderson" userId="4654cc452026b74c" providerId="LiveId" clId="{A4728E08-2AEE-4171-8D93-36CC653A870F}" dt="2024-02-15T19:00:05.740" v="1"/>
          <pc:sldLayoutMkLst>
            <pc:docMk/>
            <pc:sldMasterMk cId="0" sldId="2147483661"/>
            <pc:sldLayoutMk cId="1464937658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50" Type="http://schemas.openxmlformats.org/officeDocument/2006/relationships/tags" Target="../tags/tag196.xml"/><Relationship Id="rId55" Type="http://schemas.openxmlformats.org/officeDocument/2006/relationships/tags" Target="../tags/tag201.xml"/><Relationship Id="rId63" Type="http://schemas.openxmlformats.org/officeDocument/2006/relationships/notesSlide" Target="../notesSlides/notesSlide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9" Type="http://schemas.openxmlformats.org/officeDocument/2006/relationships/tags" Target="../tags/tag175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53" Type="http://schemas.openxmlformats.org/officeDocument/2006/relationships/tags" Target="../tags/tag199.xml"/><Relationship Id="rId58" Type="http://schemas.openxmlformats.org/officeDocument/2006/relationships/tags" Target="../tags/tag204.xml"/><Relationship Id="rId5" Type="http://schemas.openxmlformats.org/officeDocument/2006/relationships/tags" Target="../tags/tag151.xml"/><Relationship Id="rId61" Type="http://schemas.openxmlformats.org/officeDocument/2006/relationships/tags" Target="../tags/tag207.xml"/><Relationship Id="rId19" Type="http://schemas.openxmlformats.org/officeDocument/2006/relationships/tags" Target="../tags/tag16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tags" Target="../tags/tag194.xml"/><Relationship Id="rId56" Type="http://schemas.openxmlformats.org/officeDocument/2006/relationships/tags" Target="../tags/tag202.xml"/><Relationship Id="rId8" Type="http://schemas.openxmlformats.org/officeDocument/2006/relationships/tags" Target="../tags/tag154.xml"/><Relationship Id="rId51" Type="http://schemas.openxmlformats.org/officeDocument/2006/relationships/tags" Target="../tags/tag197.xml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tags" Target="../tags/tag192.xml"/><Relationship Id="rId59" Type="http://schemas.openxmlformats.org/officeDocument/2006/relationships/tags" Target="../tags/tag205.xml"/><Relationship Id="rId20" Type="http://schemas.openxmlformats.org/officeDocument/2006/relationships/tags" Target="../tags/tag166.xml"/><Relationship Id="rId41" Type="http://schemas.openxmlformats.org/officeDocument/2006/relationships/tags" Target="../tags/tag187.xml"/><Relationship Id="rId54" Type="http://schemas.openxmlformats.org/officeDocument/2006/relationships/tags" Target="../tags/tag200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tags" Target="../tags/tag195.xml"/><Relationship Id="rId57" Type="http://schemas.openxmlformats.org/officeDocument/2006/relationships/tags" Target="../tags/tag203.xml"/><Relationship Id="rId10" Type="http://schemas.openxmlformats.org/officeDocument/2006/relationships/tags" Target="../tags/tag156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tags" Target="../tags/tag198.xml"/><Relationship Id="rId60" Type="http://schemas.openxmlformats.org/officeDocument/2006/relationships/tags" Target="../tags/tag206.xml"/><Relationship Id="rId4" Type="http://schemas.openxmlformats.org/officeDocument/2006/relationships/tags" Target="../tags/tag150.xml"/><Relationship Id="rId9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tags" Target="../tags/tag257.xml"/><Relationship Id="rId55" Type="http://schemas.openxmlformats.org/officeDocument/2006/relationships/tags" Target="../tags/tag262.xml"/><Relationship Id="rId63" Type="http://schemas.openxmlformats.org/officeDocument/2006/relationships/notesSlide" Target="../notesSlides/notesSlide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3" Type="http://schemas.openxmlformats.org/officeDocument/2006/relationships/tags" Target="../tags/tag260.xml"/><Relationship Id="rId58" Type="http://schemas.openxmlformats.org/officeDocument/2006/relationships/tags" Target="../tags/tag265.xml"/><Relationship Id="rId5" Type="http://schemas.openxmlformats.org/officeDocument/2006/relationships/tags" Target="../tags/tag212.xml"/><Relationship Id="rId61" Type="http://schemas.openxmlformats.org/officeDocument/2006/relationships/tags" Target="../tags/tag268.xml"/><Relationship Id="rId19" Type="http://schemas.openxmlformats.org/officeDocument/2006/relationships/tags" Target="../tags/tag22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56" Type="http://schemas.openxmlformats.org/officeDocument/2006/relationships/tags" Target="../tags/tag263.xml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59" Type="http://schemas.openxmlformats.org/officeDocument/2006/relationships/tags" Target="../tags/tag266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57" Type="http://schemas.openxmlformats.org/officeDocument/2006/relationships/tags" Target="../tags/tag264.xml"/><Relationship Id="rId10" Type="http://schemas.openxmlformats.org/officeDocument/2006/relationships/tags" Target="../tags/tag217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60" Type="http://schemas.openxmlformats.org/officeDocument/2006/relationships/tags" Target="../tags/tag267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70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tags" Target="../tags/tag322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tags" Target="../tags/tag312.xml"/><Relationship Id="rId41" Type="http://schemas.openxmlformats.org/officeDocument/2006/relationships/tags" Target="../tags/tag324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40" Type="http://schemas.openxmlformats.org/officeDocument/2006/relationships/tags" Target="../tags/tag323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notesSlide" Target="../notesSlides/notesSlide12.xml"/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41" Type="http://schemas.openxmlformats.org/officeDocument/2006/relationships/tags" Target="../tags/tag365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notesSlide" Target="../notesSlides/notesSlide13.xml"/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41" Type="http://schemas.openxmlformats.org/officeDocument/2006/relationships/tags" Target="../tags/tag406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4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10" Type="http://schemas.openxmlformats.org/officeDocument/2006/relationships/tags" Target="../tags/tag436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tags" Target="../tags/tag134.xml"/><Relationship Id="rId55" Type="http://schemas.openxmlformats.org/officeDocument/2006/relationships/tags" Target="../tags/tag139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137.xml"/><Relationship Id="rId58" Type="http://schemas.openxmlformats.org/officeDocument/2006/relationships/tags" Target="../tags/tag142.xml"/><Relationship Id="rId5" Type="http://schemas.openxmlformats.org/officeDocument/2006/relationships/tags" Target="../tags/tag89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tags" Target="../tags/tag140.xml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143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tags" Target="../tags/tag138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tags" Target="../tags/tag141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tags" Target="../tags/tag136.xml"/><Relationship Id="rId60" Type="http://schemas.openxmlformats.org/officeDocument/2006/relationships/tags" Target="../tags/tag14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421</a:t>
            </a:r>
            <a:br>
              <a:rPr lang="en-US" altLang="en-US" dirty="0"/>
            </a:br>
            <a:r>
              <a:rPr lang="en-US" altLang="en-US" dirty="0"/>
              <a:t>Introduction to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18</a:t>
            </a:r>
          </a:p>
          <a:p>
            <a:pPr eaLnBrk="1" hangingPunct="1"/>
            <a:r>
              <a:rPr lang="en-US" altLang="en-US" dirty="0"/>
              <a:t>Winter 2024</a:t>
            </a:r>
          </a:p>
          <a:p>
            <a:pPr eaLnBrk="1" hangingPunct="1"/>
            <a:r>
              <a:rPr lang="en-US" altLang="en-US" dirty="0"/>
              <a:t>Network Flow,  Part 2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0D1F0-0132-4671-8C9B-84A19002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F6BF-0E64-4F06-98C5-59D792E5F80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546F3-D8E0-49C1-9935-EEFA43AB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AA370-F94B-4F20-821E-CA434145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A523F-099F-4551-8DF7-27CE356B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76B14-B9C1-441F-BDC7-BE52BF8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60590-5261-431A-ADDD-DAA1D990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10: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7:</a:t>
            </a:r>
            <a:r>
              <a:rPr lang="en-US" alt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2: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8: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F6729-FB45-4316-9828-5B4C9DD5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There exists a flow which has the same value as the minimum cut</a:t>
            </a:r>
          </a:p>
          <a:p>
            <a:pPr eaLnBrk="1" hangingPunct="1"/>
            <a:r>
              <a:rPr lang="en-US" altLang="en-US" sz="2800" dirty="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 dirty="0"/>
              <a:t>Let S be the set of vertices in G</a:t>
            </a:r>
            <a:r>
              <a:rPr lang="en-US" altLang="en-US" sz="2800" baseline="-25000" dirty="0"/>
              <a:t>R</a:t>
            </a:r>
            <a:r>
              <a:rPr lang="en-US" altLang="en-US" sz="2800" dirty="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5F31D-B8CE-4F67-B6EF-DD998EF1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Let S be the set of vertices in G</a:t>
            </a:r>
            <a:r>
              <a:rPr lang="en-US" altLang="en-US" sz="3200" baseline="-25000"/>
              <a:t>R</a:t>
            </a:r>
            <a:r>
              <a:rPr lang="en-US" altLang="en-US" sz="3200"/>
              <a:t> reachable from s with paths of positive capacity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32F6C3-D591-48E4-A841-D1AEFA9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we want to find a minimum cut, we begin by looking for a maximum flow.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966B1-15D0-45A4-BEC3-7B0DE33E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C003A-6590-49FA-AA92-9C6FF6BE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dirty="0"/>
              <a:t>Cuts</a:t>
            </a:r>
          </a:p>
          <a:p>
            <a:pPr eaLnBrk="1" hangingPunct="1"/>
            <a:r>
              <a:rPr lang="en-US" altLang="en-US" dirty="0"/>
              <a:t>Maxflow-</a:t>
            </a:r>
            <a:r>
              <a:rPr lang="en-US" altLang="en-US" dirty="0" err="1"/>
              <a:t>MinCut</a:t>
            </a:r>
            <a:r>
              <a:rPr lang="en-US" altLang="en-US" dirty="0"/>
              <a:t> Theorem</a:t>
            </a:r>
          </a:p>
          <a:p>
            <a:pPr eaLnBrk="1" hangingPunct="1"/>
            <a:r>
              <a:rPr lang="en-US" altLang="en-US" dirty="0"/>
              <a:t>Worst Case Runtime for FF</a:t>
            </a:r>
          </a:p>
          <a:p>
            <a:pPr eaLnBrk="1" hangingPunct="1"/>
            <a:r>
              <a:rPr lang="en-US" altLang="en-US" dirty="0"/>
              <a:t>Improving Runtime bounds</a:t>
            </a:r>
          </a:p>
          <a:p>
            <a:pPr lvl="1" eaLnBrk="1" hangingPunct="1"/>
            <a:r>
              <a:rPr lang="en-US" altLang="en-US" dirty="0"/>
              <a:t>Capacity Scaling</a:t>
            </a:r>
          </a:p>
          <a:p>
            <a:pPr lvl="1" eaLnBrk="1" hangingPunct="1"/>
            <a:r>
              <a:rPr lang="en-US" altLang="en-US" dirty="0"/>
              <a:t>Fully Polynomial Time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78AC9-BA88-40B2-B21B-513D0186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76EFB-4E3C-4CCB-9A00-946E5CF4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46C2EF-CE52-4C47-AA5E-4C7DBCEB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310D-4257-4310-B798-462A9243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path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ADAC-6CF5-4284-91A1-1315B9A3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1AB6DB-3B77-4F54-A145-0D22B4768AC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901F6B-7928-4156-BA41-500061703CB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A247C3-3DB9-423F-AC6B-4F6C8D49512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A667CC-721B-42FD-B3DE-6B65AEDE379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C028361-4DB2-4933-BBC4-3F622410762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2930CE7-874B-4774-9C13-3FB8387614B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11601012-8EA9-48A5-BED4-BE0D75FE8EDB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4AA258A-C39C-452D-8917-67EEDD58E9C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607EADDF-6ABB-4E08-9510-65A7ED1C9F7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F59C0BC-E755-4DF1-A6ED-0C42DDFEEA4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B552449-B486-4FB1-940F-16487DE5A9C1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M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05D029BA-C53D-4E49-A054-E3BE5C489AB0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2D925F01-470E-45F2-BCA2-ED97BF134E0A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M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E041A56-51DD-4282-8E76-4922D1ACD716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2878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73C8A-1D3B-4255-B25D-B50BB8B1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CB75-01E9-443F-9C46-27FB5D28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Time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11F0-3E6B-4F1D-8BE0-407D38D1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of size n,  runtime T(n) = 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</a:t>
            </a:r>
          </a:p>
          <a:p>
            <a:r>
              <a:rPr lang="en-US" dirty="0"/>
              <a:t>Input size measures</a:t>
            </a:r>
          </a:p>
          <a:p>
            <a:pPr lvl="1"/>
            <a:r>
              <a:rPr lang="en-US" dirty="0"/>
              <a:t>Bits of input</a:t>
            </a:r>
          </a:p>
          <a:p>
            <a:pPr lvl="1"/>
            <a:r>
              <a:rPr lang="en-US" dirty="0"/>
              <a:t>Number of data items</a:t>
            </a:r>
          </a:p>
          <a:p>
            <a:r>
              <a:rPr lang="en-US" dirty="0"/>
              <a:t>Maximum item magnitude C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Cn</a:t>
            </a:r>
            <a:r>
              <a:rPr lang="en-US" baseline="30000" dirty="0" err="1"/>
              <a:t>k</a:t>
            </a:r>
            <a:r>
              <a:rPr lang="en-US" dirty="0"/>
              <a:t>):  Exponential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 log C): Polynomial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): Fully polynomial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EAACC-A47A-48AB-A9BD-F7998486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36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D3FE-C596-4759-85A1-5FBCA2C6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Scaling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8542-50D6-478A-8688-1DECA27A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Choose </a:t>
            </a:r>
            <a:r>
              <a:rPr lang="el-GR" dirty="0"/>
              <a:t>Δ</a:t>
            </a:r>
            <a:r>
              <a:rPr lang="en-US" dirty="0"/>
              <a:t> = 2</a:t>
            </a:r>
            <a:r>
              <a:rPr lang="en-US" baseline="30000" dirty="0"/>
              <a:t>k</a:t>
            </a:r>
            <a:r>
              <a:rPr lang="en-US" dirty="0"/>
              <a:t> such that all edges in G</a:t>
            </a:r>
            <a:r>
              <a:rPr lang="en-US" baseline="-25000" dirty="0"/>
              <a:t>R</a:t>
            </a:r>
            <a:r>
              <a:rPr lang="en-US" dirty="0"/>
              <a:t> have capacity less than 2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4134A-BFA9-4F8B-98BD-816624A2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503A7-AD79-44DD-A972-4D885964F304}"/>
              </a:ext>
            </a:extLst>
          </p:cNvPr>
          <p:cNvSpPr txBox="1"/>
          <p:nvPr/>
        </p:nvSpPr>
        <p:spPr>
          <a:xfrm>
            <a:off x="170090" y="6464800"/>
            <a:ext cx="736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Edmonds-Karp: Easier analysis than Max Capacity First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9543B1C-A1B8-4F87-8F18-16D1CBE88EE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925764"/>
            <a:ext cx="84408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</a:t>
            </a:r>
            <a:r>
              <a:rPr lang="el-GR" altLang="en-US" sz="2400" dirty="0"/>
              <a:t>Δ</a:t>
            </a:r>
            <a:r>
              <a:rPr lang="en-US" altLang="en-US" sz="2400" dirty="0"/>
              <a:t> ≥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while there is a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</a:t>
            </a:r>
            <a:r>
              <a:rPr lang="el-GR" altLang="en-US" sz="2400" dirty="0"/>
              <a:t>Δ</a:t>
            </a:r>
            <a:r>
              <a:rPr lang="en-US" altLang="en-US" sz="2400" dirty="0"/>
              <a:t> 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		Add </a:t>
            </a:r>
            <a:r>
              <a:rPr lang="el-GR" altLang="en-US" sz="2400" dirty="0"/>
              <a:t>Δ</a:t>
            </a:r>
            <a:r>
              <a:rPr lang="en-US" altLang="en-US" sz="2400" dirty="0"/>
              <a:t> units of flow along path P in 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           Update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</a:t>
            </a:r>
            <a:r>
              <a:rPr lang="el-GR" altLang="en-US" sz="2400" dirty="0"/>
              <a:t>Δ</a:t>
            </a:r>
            <a:r>
              <a:rPr lang="en-US" altLang="en-US" sz="2400" dirty="0"/>
              <a:t> = </a:t>
            </a:r>
            <a:r>
              <a:rPr lang="el-GR" altLang="en-US" sz="2400" dirty="0"/>
              <a:t>Δ</a:t>
            </a:r>
            <a:r>
              <a:rPr lang="en-US" altLang="en-US" sz="2400" dirty="0"/>
              <a:t> / 2</a:t>
            </a:r>
          </a:p>
        </p:txBody>
      </p:sp>
    </p:spTree>
    <p:extLst>
      <p:ext uri="{BB962C8B-B14F-4D97-AF65-F5344CB8AC3E}">
        <p14:creationId xmlns:p14="http://schemas.microsoft.com/office/powerpoint/2010/main" val="129578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709D-B028-4127-AEF7-C843B93F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2918-8A6F-47F6-AD64-0E59CFF8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capacities are integers, then graph is disconnected when </a:t>
            </a:r>
            <a:r>
              <a:rPr lang="el-GR" dirty="0"/>
              <a:t>Δ</a:t>
            </a:r>
            <a:r>
              <a:rPr lang="en-US" dirty="0"/>
              <a:t> = ½</a:t>
            </a:r>
          </a:p>
          <a:p>
            <a:r>
              <a:rPr lang="en-US" dirty="0"/>
              <a:t>If largest edge capacity is C, then there are at most log C outer phases</a:t>
            </a:r>
          </a:p>
          <a:p>
            <a:r>
              <a:rPr lang="en-US" dirty="0"/>
              <a:t>At the start of each outer phase, the flow is within 2m</a:t>
            </a:r>
            <a:r>
              <a:rPr lang="el-GR" dirty="0"/>
              <a:t>Δ</a:t>
            </a:r>
            <a:r>
              <a:rPr lang="en-US" dirty="0"/>
              <a:t> of the maximum</a:t>
            </a:r>
          </a:p>
          <a:p>
            <a:pPr lvl="1"/>
            <a:r>
              <a:rPr lang="en-US" dirty="0"/>
              <a:t>So there are at most 2m inner phases for each </a:t>
            </a:r>
            <a:r>
              <a:rPr lang="el-GR" dirty="0"/>
              <a:t>Δ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4E075-6533-4EA6-A423-51AE5140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29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DD80-5E5C-4960-A695-547F4B11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Augmenting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F9F02-9956-44BE-9F29-1D633811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2165"/>
          </a:xfrm>
        </p:spPr>
        <p:txBody>
          <a:bodyPr/>
          <a:lstStyle/>
          <a:p>
            <a:r>
              <a:rPr lang="en-US" dirty="0"/>
              <a:t>Find augmenting paths by BFS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6837-E7F1-4349-9639-6F3A914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AC77CE5-D300-49E7-9BB5-A59589B1AAD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2032" y="2290575"/>
            <a:ext cx="84408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for k = 1 to 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while there is a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of length k and capacity b &gt; 0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altLang="en-US" sz="2400" dirty="0"/>
              <a:t>Update G</a:t>
            </a:r>
            <a:r>
              <a:rPr lang="en-US" altLang="en-US" sz="2400" baseline="-25000" dirty="0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6BFCD-028E-4BB4-8A84-59B14BE4C2CF}"/>
              </a:ext>
            </a:extLst>
          </p:cNvPr>
          <p:cNvSpPr txBox="1"/>
          <p:nvPr/>
        </p:nvSpPr>
        <p:spPr>
          <a:xfrm>
            <a:off x="483590" y="4521259"/>
            <a:ext cx="7817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Need to show: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The length of the shortest augmenting path is non-decreasing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Each while loop finds at most m paths</a:t>
            </a:r>
          </a:p>
        </p:txBody>
      </p:sp>
    </p:spTree>
    <p:extLst>
      <p:ext uri="{BB962C8B-B14F-4D97-AF65-F5344CB8AC3E}">
        <p14:creationId xmlns:p14="http://schemas.microsoft.com/office/powerpoint/2010/main" val="229336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2D8A-2AC3-46B7-929A-4537ADE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6F093-2BE2-41FE-B2A1-F7281095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Augmenting along shortest path from s to t does not decrease distance from s to 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3374-4D58-4DA7-B4F5-0534F6AB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1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17D1-FF14-4EA5-BB79-48EC12BE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2E33-CDEA-42C7-B017-87D68ACA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distance from s to t must increase in G</a:t>
            </a:r>
            <a:r>
              <a:rPr lang="en-US" baseline="-25000" dirty="0"/>
              <a:t>R</a:t>
            </a:r>
            <a:r>
              <a:rPr lang="en-US" dirty="0"/>
              <a:t> after m augmentations by shortest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23398-1373-4411-95EA-21E0626F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7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 dirty="0"/>
              <a:t>Capacities on the edges,  c(e) ≥ 0</a:t>
            </a:r>
          </a:p>
          <a:p>
            <a:pPr eaLnBrk="1" hangingPunct="1"/>
            <a:r>
              <a:rPr lang="en-US" altLang="en-US" sz="2800" dirty="0"/>
              <a:t>Problem,  assign flows f(e) to the edges such that:</a:t>
            </a:r>
          </a:p>
          <a:p>
            <a:pPr lvl="1" eaLnBrk="1" hangingPunct="1"/>
            <a:r>
              <a:rPr lang="en-US" altLang="en-US" sz="2400" dirty="0"/>
              <a:t>0 ≤ f(e) ≤ c(e)</a:t>
            </a:r>
          </a:p>
          <a:p>
            <a:pPr lvl="1" eaLnBrk="1" hangingPunct="1"/>
            <a:r>
              <a:rPr lang="en-US" altLang="en-US" sz="2400" dirty="0"/>
              <a:t>Flow is conserved at vertices other than s and t</a:t>
            </a:r>
          </a:p>
          <a:p>
            <a:pPr lvl="2" eaLnBrk="1" hangingPunct="1"/>
            <a:r>
              <a:rPr lang="en-US" altLang="en-US" sz="2000" dirty="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 dirty="0"/>
              <a:t>The flow leaving the source is a large as possible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FDA60-A8EE-4BE5-A5F8-88DAA2B4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4568-E06F-4A8D-A38F-6D47B202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shortest augmenting path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F7A6-07FB-4AB0-B2D3-D9548AAF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blocking flow in one phase to increase the length of augmenting paths</a:t>
            </a:r>
          </a:p>
          <a:p>
            <a:pPr lvl="1"/>
            <a:r>
              <a:rPr lang="en-US" dirty="0"/>
              <a:t>Dinitz (</a:t>
            </a:r>
            <a:r>
              <a:rPr lang="az-Cyrl-A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Ефим Абрамович Диниц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m)</a:t>
            </a:r>
          </a:p>
          <a:p>
            <a:r>
              <a:rPr lang="en-US" dirty="0"/>
              <a:t>Dynamic Trees to decrease cost per augmentation </a:t>
            </a:r>
          </a:p>
          <a:p>
            <a:pPr lvl="1"/>
            <a:r>
              <a:rPr lang="en-US" dirty="0"/>
              <a:t>O(nm log 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77DB-3A06-4A88-95B5-D60029E1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37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0A3C5-BADF-464F-AF79-381324F7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path in residual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B0BDF-E815-4984-A827-E70C0386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6118A-AB83-4276-BCC4-9EE82C7D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2A6B-A2A0-49BB-95DD-53D08F1A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5BC6-BFCC-4F15-9F99-2BD3E2411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the capacities are integers*</a:t>
            </a:r>
          </a:p>
          <a:p>
            <a:r>
              <a:rPr lang="en-US" dirty="0"/>
              <a:t>Let C be the sum of edge capacities leaving s</a:t>
            </a:r>
          </a:p>
          <a:p>
            <a:r>
              <a:rPr lang="en-US" dirty="0"/>
              <a:t>The total flow F is at most C</a:t>
            </a:r>
          </a:p>
          <a:p>
            <a:r>
              <a:rPr lang="en-US" dirty="0"/>
              <a:t>Every iteration increases flow by at least 1, so there are at most C iterations</a:t>
            </a:r>
          </a:p>
          <a:p>
            <a:r>
              <a:rPr lang="en-US" dirty="0"/>
              <a:t>Cost per iteration is O(</a:t>
            </a:r>
            <a:r>
              <a:rPr lang="en-US" dirty="0" err="1"/>
              <a:t>m+n</a:t>
            </a:r>
            <a:r>
              <a:rPr lang="en-US" dirty="0"/>
              <a:t>)</a:t>
            </a:r>
          </a:p>
          <a:p>
            <a:r>
              <a:rPr lang="en-US" dirty="0"/>
              <a:t>Runtime is O(C(</a:t>
            </a:r>
            <a:r>
              <a:rPr lang="en-US" dirty="0" err="1"/>
              <a:t>m+n</a:t>
            </a:r>
            <a:r>
              <a:rPr lang="en-US" dirty="0"/>
              <a:t>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16E8F-0E46-47F4-8351-5929B05E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5605C-4E27-4AC3-90B6-35C661F349DB}"/>
              </a:ext>
            </a:extLst>
          </p:cNvPr>
          <p:cNvSpPr txBox="1"/>
          <p:nvPr/>
        </p:nvSpPr>
        <p:spPr>
          <a:xfrm>
            <a:off x="140715" y="6486095"/>
            <a:ext cx="857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This is actually a very important assumption, but we are not going to explore this rabbit hole</a:t>
            </a:r>
          </a:p>
        </p:txBody>
      </p:sp>
    </p:spTree>
    <p:extLst>
      <p:ext uri="{BB962C8B-B14F-4D97-AF65-F5344CB8AC3E}">
        <p14:creationId xmlns:p14="http://schemas.microsoft.com/office/powerpoint/2010/main" val="424026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Example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840F2-DAFF-4C3A-88FB-CAE72899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CA98-A955-4E9D-A169-2C4775D8F3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Flow(S,T) ≤ Cap(S,T)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18892-B793-488E-9DE7-BC180A92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0D38-7A81-4D65-970D-7445CAAEF4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8634</TotalTime>
  <Words>1434</Words>
  <Application>Microsoft Office PowerPoint</Application>
  <PresentationFormat>On-screen Show (4:3)</PresentationFormat>
  <Paragraphs>425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1_Default Design</vt:lpstr>
      <vt:lpstr>CSE 421 Introduction to Algorithms</vt:lpstr>
      <vt:lpstr>Outline</vt:lpstr>
      <vt:lpstr>Network Flow Definitions</vt:lpstr>
      <vt:lpstr>Residual Graph</vt:lpstr>
      <vt:lpstr>Augmenting Path Algorithm</vt:lpstr>
      <vt:lpstr>Ford-Fulkerson Algorithm (1956)</vt:lpstr>
      <vt:lpstr>Runtime Analysis</vt:lpstr>
      <vt:lpstr>Flow Example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Improving path selection</vt:lpstr>
      <vt:lpstr>Better methods of finding augmenting paths</vt:lpstr>
      <vt:lpstr>Polynomial Time Algorithms</vt:lpstr>
      <vt:lpstr>Capacity Scaling Algorithm</vt:lpstr>
      <vt:lpstr>Analysis</vt:lpstr>
      <vt:lpstr>Shortest Augmenting Path</vt:lpstr>
      <vt:lpstr>Analysis</vt:lpstr>
      <vt:lpstr>Analysis</vt:lpstr>
      <vt:lpstr>Improving the shortest augmenting path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107</cp:revision>
  <dcterms:created xsi:type="dcterms:W3CDTF">1601-01-01T00:00:00Z</dcterms:created>
  <dcterms:modified xsi:type="dcterms:W3CDTF">2024-02-16T19:58:28Z</dcterms:modified>
</cp:coreProperties>
</file>