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4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5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notesSlides/notesSlide6.xml" ContentType="application/vnd.openxmlformats-officedocument.presentationml.notesSlide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notesSlides/notesSlide7.xml" ContentType="application/vnd.openxmlformats-officedocument.presentationml.notesSlide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notesSlides/notesSlide8.xml" ContentType="application/vnd.openxmlformats-officedocument.presentationml.notesSlide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notesSlides/notesSlide9.xml" ContentType="application/vnd.openxmlformats-officedocument.presentationml.notesSlide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notesSlides/notesSlide10.xml" ContentType="application/vnd.openxmlformats-officedocument.presentationml.notesSlide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notesSlides/notesSlide11.xml" ContentType="application/vnd.openxmlformats-officedocument.presentationml.notesSlide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notesSlides/notesSlide12.xml" ContentType="application/vnd.openxmlformats-officedocument.presentationml.notesSlide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notesSlides/notesSlide13.xml" ContentType="application/vnd.openxmlformats-officedocument.presentationml.notesSlide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notesSlides/notesSlide14.xml" ContentType="application/vnd.openxmlformats-officedocument.presentationml.notesSlide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notesSlides/notesSlide15.xml" ContentType="application/vnd.openxmlformats-officedocument.presentationml.notesSlide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9"/>
  </p:notesMasterIdLst>
  <p:handoutMasterIdLst>
    <p:handoutMasterId r:id="rId20"/>
  </p:handoutMasterIdLst>
  <p:sldIdLst>
    <p:sldId id="256" r:id="rId2"/>
    <p:sldId id="459" r:id="rId3"/>
    <p:sldId id="332" r:id="rId4"/>
    <p:sldId id="384" r:id="rId5"/>
    <p:sldId id="385" r:id="rId6"/>
    <p:sldId id="365" r:id="rId7"/>
    <p:sldId id="366" r:id="rId8"/>
    <p:sldId id="390" r:id="rId9"/>
    <p:sldId id="391" r:id="rId10"/>
    <p:sldId id="392" r:id="rId11"/>
    <p:sldId id="393" r:id="rId12"/>
    <p:sldId id="394" r:id="rId13"/>
    <p:sldId id="395" r:id="rId14"/>
    <p:sldId id="396" r:id="rId15"/>
    <p:sldId id="397" r:id="rId16"/>
    <p:sldId id="398" r:id="rId17"/>
    <p:sldId id="399" r:id="rId18"/>
  </p:sldIdLst>
  <p:sldSz cx="9144000" cy="6858000" type="screen4x3"/>
  <p:notesSz cx="7315200" cy="9601200"/>
  <p:custDataLst>
    <p:tags r:id="rId2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FF0066"/>
    <a:srgbClr val="66FF66"/>
    <a:srgbClr val="FFFF99"/>
    <a:srgbClr val="CCFF99"/>
    <a:srgbClr val="0000FF"/>
    <a:srgbClr val="FFFF66"/>
    <a:srgbClr val="D9ED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38AF41-1122-4841-8BD5-67507D60E0EF}" v="20" dt="2024-02-13T05:54:03.7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43" autoAdjust="0"/>
    <p:restoredTop sz="94660"/>
  </p:normalViewPr>
  <p:slideViewPr>
    <p:cSldViewPr>
      <p:cViewPr varScale="1">
        <p:scale>
          <a:sx n="106" d="100"/>
          <a:sy n="106" d="100"/>
        </p:scale>
        <p:origin x="14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EE38AF41-1122-4841-8BD5-67507D60E0EF}"/>
    <pc:docChg chg="delSld modSld modMainMaster">
      <pc:chgData name="Richard Anderson" userId="4654cc452026b74c" providerId="LiveId" clId="{EE38AF41-1122-4841-8BD5-67507D60E0EF}" dt="2024-02-13T05:55:24.567" v="130" actId="20577"/>
      <pc:docMkLst>
        <pc:docMk/>
      </pc:docMkLst>
      <pc:sldChg chg="addSp modSp mod setBg">
        <pc:chgData name="Richard Anderson" userId="4654cc452026b74c" providerId="LiveId" clId="{EE38AF41-1122-4841-8BD5-67507D60E0EF}" dt="2024-02-13T05:49:37.288" v="28" actId="14100"/>
        <pc:sldMkLst>
          <pc:docMk/>
          <pc:sldMk cId="0" sldId="256"/>
        </pc:sldMkLst>
        <pc:spChg chg="mod">
          <ac:chgData name="Richard Anderson" userId="4654cc452026b74c" providerId="LiveId" clId="{EE38AF41-1122-4841-8BD5-67507D60E0EF}" dt="2024-02-13T05:45:45.022" v="19" actId="20577"/>
          <ac:spMkLst>
            <pc:docMk/>
            <pc:sldMk cId="0" sldId="256"/>
            <ac:spMk id="2050" creationId="{00000000-0000-0000-0000-000000000000}"/>
          </ac:spMkLst>
        </pc:spChg>
        <pc:spChg chg="mod">
          <ac:chgData name="Richard Anderson" userId="4654cc452026b74c" providerId="LiveId" clId="{EE38AF41-1122-4841-8BD5-67507D60E0EF}" dt="2024-02-13T05:45:37.934" v="3" actId="20577"/>
          <ac:spMkLst>
            <pc:docMk/>
            <pc:sldMk cId="0" sldId="256"/>
            <ac:spMk id="2051" creationId="{00000000-0000-0000-0000-000000000000}"/>
          </ac:spMkLst>
        </pc:spChg>
        <pc:picChg chg="add mod">
          <ac:chgData name="Richard Anderson" userId="4654cc452026b74c" providerId="LiveId" clId="{EE38AF41-1122-4841-8BD5-67507D60E0EF}" dt="2024-02-13T05:46:22.336" v="21" actId="1076"/>
          <ac:picMkLst>
            <pc:docMk/>
            <pc:sldMk cId="0" sldId="256"/>
            <ac:picMk id="3" creationId="{FA681CC1-8E04-7E90-7BA4-4CC22383ACDA}"/>
          </ac:picMkLst>
        </pc:picChg>
        <pc:picChg chg="add mod">
          <ac:chgData name="Richard Anderson" userId="4654cc452026b74c" providerId="LiveId" clId="{EE38AF41-1122-4841-8BD5-67507D60E0EF}" dt="2024-02-13T05:46:28.272" v="22" actId="1076"/>
          <ac:picMkLst>
            <pc:docMk/>
            <pc:sldMk cId="0" sldId="256"/>
            <ac:picMk id="4" creationId="{30142BE8-9F29-323D-A1EC-A04F54FAD691}"/>
          </ac:picMkLst>
        </pc:picChg>
        <pc:picChg chg="add mod">
          <ac:chgData name="Richard Anderson" userId="4654cc452026b74c" providerId="LiveId" clId="{EE38AF41-1122-4841-8BD5-67507D60E0EF}" dt="2024-02-13T05:48:13.734" v="24" actId="1076"/>
          <ac:picMkLst>
            <pc:docMk/>
            <pc:sldMk cId="0" sldId="256"/>
            <ac:picMk id="1026" creationId="{3292079E-FF83-8C6A-7CED-D3D69A9D1770}"/>
          </ac:picMkLst>
        </pc:picChg>
        <pc:picChg chg="add mod">
          <ac:chgData name="Richard Anderson" userId="4654cc452026b74c" providerId="LiveId" clId="{EE38AF41-1122-4841-8BD5-67507D60E0EF}" dt="2024-02-13T05:49:37.288" v="28" actId="14100"/>
          <ac:picMkLst>
            <pc:docMk/>
            <pc:sldMk cId="0" sldId="256"/>
            <ac:picMk id="1028" creationId="{036F3A54-C716-0B09-2120-3DF638907727}"/>
          </ac:picMkLst>
        </pc:picChg>
      </pc:sldChg>
      <pc:sldChg chg="addSp modSp mod">
        <pc:chgData name="Richard Anderson" userId="4654cc452026b74c" providerId="LiveId" clId="{EE38AF41-1122-4841-8BD5-67507D60E0EF}" dt="2024-02-13T05:53:20.174" v="70" actId="14100"/>
        <pc:sldMkLst>
          <pc:docMk/>
          <pc:sldMk cId="0" sldId="332"/>
        </pc:sldMkLst>
        <pc:spChg chg="mod">
          <ac:chgData name="Richard Anderson" userId="4654cc452026b74c" providerId="LiveId" clId="{EE38AF41-1122-4841-8BD5-67507D60E0EF}" dt="2024-02-13T05:53:20.174" v="70" actId="14100"/>
          <ac:spMkLst>
            <pc:docMk/>
            <pc:sldMk cId="0" sldId="332"/>
            <ac:spMk id="4099" creationId="{00000000-0000-0000-0000-000000000000}"/>
          </ac:spMkLst>
        </pc:spChg>
        <pc:picChg chg="add mod">
          <ac:chgData name="Richard Anderson" userId="4654cc452026b74c" providerId="LiveId" clId="{EE38AF41-1122-4841-8BD5-67507D60E0EF}" dt="2024-02-13T05:50:35.002" v="31" actId="1076"/>
          <ac:picMkLst>
            <pc:docMk/>
            <pc:sldMk cId="0" sldId="332"/>
            <ac:picMk id="2050" creationId="{936BA34E-6BD8-F92E-BFD6-2376E544AFC4}"/>
          </ac:picMkLst>
        </pc:picChg>
        <pc:picChg chg="add mod">
          <ac:chgData name="Richard Anderson" userId="4654cc452026b74c" providerId="LiveId" clId="{EE38AF41-1122-4841-8BD5-67507D60E0EF}" dt="2024-02-13T05:52:52.858" v="35" actId="14100"/>
          <ac:picMkLst>
            <pc:docMk/>
            <pc:sldMk cId="0" sldId="332"/>
            <ac:picMk id="2052" creationId="{54935F13-FD0E-0C30-70EE-19FA6D4AE774}"/>
          </ac:picMkLst>
        </pc:picChg>
      </pc:sldChg>
      <pc:sldChg chg="del">
        <pc:chgData name="Richard Anderson" userId="4654cc452026b74c" providerId="LiveId" clId="{EE38AF41-1122-4841-8BD5-67507D60E0EF}" dt="2024-02-13T05:54:11.255" v="71" actId="2696"/>
        <pc:sldMkLst>
          <pc:docMk/>
          <pc:sldMk cId="0" sldId="383"/>
        </pc:sldMkLst>
      </pc:sldChg>
      <pc:sldChg chg="modSp mod">
        <pc:chgData name="Richard Anderson" userId="4654cc452026b74c" providerId="LiveId" clId="{EE38AF41-1122-4841-8BD5-67507D60E0EF}" dt="2024-02-13T05:55:24.567" v="130" actId="20577"/>
        <pc:sldMkLst>
          <pc:docMk/>
          <pc:sldMk cId="882033543" sldId="459"/>
        </pc:sldMkLst>
        <pc:spChg chg="mod">
          <ac:chgData name="Richard Anderson" userId="4654cc452026b74c" providerId="LiveId" clId="{EE38AF41-1122-4841-8BD5-67507D60E0EF}" dt="2024-02-13T05:55:24.567" v="130" actId="20577"/>
          <ac:spMkLst>
            <pc:docMk/>
            <pc:sldMk cId="882033543" sldId="459"/>
            <ac:spMk id="3" creationId="{00000000-0000-0000-0000-000000000000}"/>
          </ac:spMkLst>
        </pc:spChg>
      </pc:sldChg>
      <pc:sldMasterChg chg="setBg modSldLayout">
        <pc:chgData name="Richard Anderson" userId="4654cc452026b74c" providerId="LiveId" clId="{EE38AF41-1122-4841-8BD5-67507D60E0EF}" dt="2024-02-13T05:45:32.766" v="1"/>
        <pc:sldMasterMkLst>
          <pc:docMk/>
          <pc:sldMasterMk cId="0" sldId="2147483661"/>
        </pc:sldMasterMkLst>
        <pc:sldLayoutChg chg="setBg">
          <pc:chgData name="Richard Anderson" userId="4654cc452026b74c" providerId="LiveId" clId="{EE38AF41-1122-4841-8BD5-67507D60E0EF}" dt="2024-02-13T05:45:32.766" v="1"/>
          <pc:sldLayoutMkLst>
            <pc:docMk/>
            <pc:sldMasterMk cId="0" sldId="2147483661"/>
            <pc:sldLayoutMk cId="4279721424" sldId="2147483662"/>
          </pc:sldLayoutMkLst>
        </pc:sldLayoutChg>
        <pc:sldLayoutChg chg="setBg">
          <pc:chgData name="Richard Anderson" userId="4654cc452026b74c" providerId="LiveId" clId="{EE38AF41-1122-4841-8BD5-67507D60E0EF}" dt="2024-02-13T05:45:32.766" v="1"/>
          <pc:sldLayoutMkLst>
            <pc:docMk/>
            <pc:sldMasterMk cId="0" sldId="2147483661"/>
            <pc:sldLayoutMk cId="1314042914" sldId="2147483663"/>
          </pc:sldLayoutMkLst>
        </pc:sldLayoutChg>
        <pc:sldLayoutChg chg="setBg">
          <pc:chgData name="Richard Anderson" userId="4654cc452026b74c" providerId="LiveId" clId="{EE38AF41-1122-4841-8BD5-67507D60E0EF}" dt="2024-02-13T05:45:32.766" v="1"/>
          <pc:sldLayoutMkLst>
            <pc:docMk/>
            <pc:sldMasterMk cId="0" sldId="2147483661"/>
            <pc:sldLayoutMk cId="3648233546" sldId="2147483664"/>
          </pc:sldLayoutMkLst>
        </pc:sldLayoutChg>
        <pc:sldLayoutChg chg="setBg">
          <pc:chgData name="Richard Anderson" userId="4654cc452026b74c" providerId="LiveId" clId="{EE38AF41-1122-4841-8BD5-67507D60E0EF}" dt="2024-02-13T05:45:32.766" v="1"/>
          <pc:sldLayoutMkLst>
            <pc:docMk/>
            <pc:sldMasterMk cId="0" sldId="2147483661"/>
            <pc:sldLayoutMk cId="2501543008" sldId="2147483665"/>
          </pc:sldLayoutMkLst>
        </pc:sldLayoutChg>
        <pc:sldLayoutChg chg="setBg">
          <pc:chgData name="Richard Anderson" userId="4654cc452026b74c" providerId="LiveId" clId="{EE38AF41-1122-4841-8BD5-67507D60E0EF}" dt="2024-02-13T05:45:32.766" v="1"/>
          <pc:sldLayoutMkLst>
            <pc:docMk/>
            <pc:sldMasterMk cId="0" sldId="2147483661"/>
            <pc:sldLayoutMk cId="1904806186" sldId="2147483666"/>
          </pc:sldLayoutMkLst>
        </pc:sldLayoutChg>
        <pc:sldLayoutChg chg="setBg">
          <pc:chgData name="Richard Anderson" userId="4654cc452026b74c" providerId="LiveId" clId="{EE38AF41-1122-4841-8BD5-67507D60E0EF}" dt="2024-02-13T05:45:32.766" v="1"/>
          <pc:sldLayoutMkLst>
            <pc:docMk/>
            <pc:sldMasterMk cId="0" sldId="2147483661"/>
            <pc:sldLayoutMk cId="1234190995" sldId="2147483667"/>
          </pc:sldLayoutMkLst>
        </pc:sldLayoutChg>
        <pc:sldLayoutChg chg="setBg">
          <pc:chgData name="Richard Anderson" userId="4654cc452026b74c" providerId="LiveId" clId="{EE38AF41-1122-4841-8BD5-67507D60E0EF}" dt="2024-02-13T05:45:32.766" v="1"/>
          <pc:sldLayoutMkLst>
            <pc:docMk/>
            <pc:sldMasterMk cId="0" sldId="2147483661"/>
            <pc:sldLayoutMk cId="1515718200" sldId="2147483668"/>
          </pc:sldLayoutMkLst>
        </pc:sldLayoutChg>
        <pc:sldLayoutChg chg="setBg">
          <pc:chgData name="Richard Anderson" userId="4654cc452026b74c" providerId="LiveId" clId="{EE38AF41-1122-4841-8BD5-67507D60E0EF}" dt="2024-02-13T05:45:32.766" v="1"/>
          <pc:sldLayoutMkLst>
            <pc:docMk/>
            <pc:sldMasterMk cId="0" sldId="2147483661"/>
            <pc:sldLayoutMk cId="1983634656" sldId="2147483669"/>
          </pc:sldLayoutMkLst>
        </pc:sldLayoutChg>
        <pc:sldLayoutChg chg="setBg">
          <pc:chgData name="Richard Anderson" userId="4654cc452026b74c" providerId="LiveId" clId="{EE38AF41-1122-4841-8BD5-67507D60E0EF}" dt="2024-02-13T05:45:32.766" v="1"/>
          <pc:sldLayoutMkLst>
            <pc:docMk/>
            <pc:sldMasterMk cId="0" sldId="2147483661"/>
            <pc:sldLayoutMk cId="4234620370" sldId="2147483670"/>
          </pc:sldLayoutMkLst>
        </pc:sldLayoutChg>
        <pc:sldLayoutChg chg="setBg">
          <pc:chgData name="Richard Anderson" userId="4654cc452026b74c" providerId="LiveId" clId="{EE38AF41-1122-4841-8BD5-67507D60E0EF}" dt="2024-02-13T05:45:32.766" v="1"/>
          <pc:sldLayoutMkLst>
            <pc:docMk/>
            <pc:sldMasterMk cId="0" sldId="2147483661"/>
            <pc:sldLayoutMk cId="999624360" sldId="2147483671"/>
          </pc:sldLayoutMkLst>
        </pc:sldLayoutChg>
        <pc:sldLayoutChg chg="setBg">
          <pc:chgData name="Richard Anderson" userId="4654cc452026b74c" providerId="LiveId" clId="{EE38AF41-1122-4841-8BD5-67507D60E0EF}" dt="2024-02-13T05:45:32.766" v="1"/>
          <pc:sldLayoutMkLst>
            <pc:docMk/>
            <pc:sldMasterMk cId="0" sldId="2147483661"/>
            <pc:sldLayoutMk cId="4185218451" sldId="2147483672"/>
          </pc:sldLayoutMkLst>
        </pc:sldLayoutChg>
        <pc:sldLayoutChg chg="setBg">
          <pc:chgData name="Richard Anderson" userId="4654cc452026b74c" providerId="LiveId" clId="{EE38AF41-1122-4841-8BD5-67507D60E0EF}" dt="2024-02-13T05:45:32.766" v="1"/>
          <pc:sldLayoutMkLst>
            <pc:docMk/>
            <pc:sldMasterMk cId="0" sldId="2147483661"/>
            <pc:sldLayoutMk cId="1464937658" sldId="2147483673"/>
          </pc:sldLayoutMkLst>
        </pc:sldLayoutChg>
      </pc:sldMasterChg>
    </pc:docChg>
  </pc:docChgLst>
  <pc:docChgLst>
    <pc:chgData name="Richard Anderson" userId="4654cc452026b74c" providerId="LiveId" clId="{FB44EC17-F813-4512-AAC5-09C3098186B3}"/>
    <pc:docChg chg="delSld modSld">
      <pc:chgData name="Richard Anderson" userId="4654cc452026b74c" providerId="LiveId" clId="{FB44EC17-F813-4512-AAC5-09C3098186B3}" dt="2019-11-17T18:37:32.654" v="2" actId="2696"/>
      <pc:docMkLst>
        <pc:docMk/>
      </pc:docMkLst>
      <pc:sldChg chg="modSp">
        <pc:chgData name="Richard Anderson" userId="4654cc452026b74c" providerId="LiveId" clId="{FB44EC17-F813-4512-AAC5-09C3098186B3}" dt="2019-11-17T18:28:21.084" v="1" actId="20577"/>
        <pc:sldMkLst>
          <pc:docMk/>
          <pc:sldMk cId="0" sldId="256"/>
        </pc:sldMkLst>
        <pc:spChg chg="mod">
          <ac:chgData name="Richard Anderson" userId="4654cc452026b74c" providerId="LiveId" clId="{FB44EC17-F813-4512-AAC5-09C3098186B3}" dt="2019-11-17T18:28:21.084" v="1" actId="20577"/>
          <ac:spMkLst>
            <pc:docMk/>
            <pc:sldMk cId="0" sldId="256"/>
            <ac:spMk id="2051" creationId="{00000000-0000-0000-0000-000000000000}"/>
          </ac:spMkLst>
        </pc:spChg>
      </pc:sldChg>
      <pc:sldChg chg="del">
        <pc:chgData name="Richard Anderson" userId="4654cc452026b74c" providerId="LiveId" clId="{FB44EC17-F813-4512-AAC5-09C3098186B3}" dt="2019-11-17T18:37:32.654" v="2" actId="2696"/>
        <pc:sldMkLst>
          <pc:docMk/>
          <pc:sldMk cId="0" sldId="386"/>
        </pc:sldMkLst>
      </pc:sldChg>
    </pc:docChg>
  </pc:docChgLst>
  <pc:docChgLst>
    <pc:chgData name="Richard Anderson" userId="4654cc452026b74c" providerId="LiveId" clId="{C375EBED-8366-4577-A260-222AC396A728}"/>
    <pc:docChg chg="modSld">
      <pc:chgData name="Richard Anderson" userId="4654cc452026b74c" providerId="LiveId" clId="{C375EBED-8366-4577-A260-222AC396A728}" dt="2024-02-13T18:43:39.540" v="4" actId="20577"/>
      <pc:docMkLst>
        <pc:docMk/>
      </pc:docMkLst>
      <pc:sldChg chg="modSp mod">
        <pc:chgData name="Richard Anderson" userId="4654cc452026b74c" providerId="LiveId" clId="{C375EBED-8366-4577-A260-222AC396A728}" dt="2024-02-13T18:43:39.540" v="4" actId="20577"/>
        <pc:sldMkLst>
          <pc:docMk/>
          <pc:sldMk cId="3734396189" sldId="397"/>
        </pc:sldMkLst>
        <pc:spChg chg="mod">
          <ac:chgData name="Richard Anderson" userId="4654cc452026b74c" providerId="LiveId" clId="{C375EBED-8366-4577-A260-222AC396A728}" dt="2024-02-13T18:43:39.540" v="4" actId="20577"/>
          <ac:spMkLst>
            <pc:docMk/>
            <pc:sldMk cId="3734396189" sldId="397"/>
            <ac:spMk id="17411" creationId="{00000000-0000-0000-0000-000000000000}"/>
          </ac:spMkLst>
        </pc:spChg>
      </pc:sldChg>
      <pc:sldChg chg="addSp modSp">
        <pc:chgData name="Richard Anderson" userId="4654cc452026b74c" providerId="LiveId" clId="{C375EBED-8366-4577-A260-222AC396A728}" dt="2024-02-13T18:39:41.842" v="2" actId="1076"/>
        <pc:sldMkLst>
          <pc:docMk/>
          <pc:sldMk cId="882033543" sldId="459"/>
        </pc:sldMkLst>
        <pc:picChg chg="add mod">
          <ac:chgData name="Richard Anderson" userId="4654cc452026b74c" providerId="LiveId" clId="{C375EBED-8366-4577-A260-222AC396A728}" dt="2024-02-13T18:39:41.842" v="2" actId="1076"/>
          <ac:picMkLst>
            <pc:docMk/>
            <pc:sldMk cId="882033543" sldId="459"/>
            <ac:picMk id="1026" creationId="{0F6D8F50-D545-4C04-9762-C29FBAFD5E7F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anose="02020603050405020304" pitchFamily="18" charset="0"/>
              </a:defRPr>
            </a:lvl1pPr>
          </a:lstStyle>
          <a:p>
            <a:fld id="{4273324D-F3C1-49D6-B862-8F8919D287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1012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2BD7890-3F0E-4F82-A7BF-1DAD8B8DAFDB}" type="datetimeFigureOut">
              <a:rPr lang="en-US"/>
              <a:pPr>
                <a:defRPr/>
              </a:pPr>
              <a:t>2/13/2024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A572393-3CC0-4E24-992D-0024EC9596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84040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6A70976-32B8-48D3-A8D5-608E62F5E02C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5649804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B22B719-BD94-4AAA-BB19-0878F244D98F}" type="slidenum">
              <a:rPr lang="en-US" altLang="en-US" sz="1200"/>
              <a:pPr eaLnBrk="1" hangingPunct="1"/>
              <a:t>11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8368102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3F284D5-72B8-4B39-83ED-92FD2C46763E}" type="slidenum">
              <a:rPr lang="en-US" altLang="en-US" sz="1200"/>
              <a:pPr eaLnBrk="1" hangingPunct="1"/>
              <a:t>12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1361960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B6837A9-F82B-405E-8E51-E15EBB30EBDD}" type="slidenum">
              <a:rPr lang="en-US" altLang="en-US" sz="1200"/>
              <a:pPr eaLnBrk="1" hangingPunct="1"/>
              <a:t>13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6526739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974D3E3-5DED-4B22-BB10-BBD26CFB3F32}" type="slidenum">
              <a:rPr lang="en-US" altLang="en-US" sz="1200"/>
              <a:pPr eaLnBrk="1" hangingPunct="1"/>
              <a:t>14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3158958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4EEDDB7-9559-4D71-92FF-92B65EF6C395}" type="slidenum">
              <a:rPr lang="en-US" altLang="en-US" sz="1200"/>
              <a:pPr eaLnBrk="1" hangingPunct="1"/>
              <a:t>15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2065337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CC211AF-D646-453E-9409-5435AD672397}" type="slidenum">
              <a:rPr lang="en-US" altLang="en-US" sz="1200"/>
              <a:pPr eaLnBrk="1" hangingPunct="1"/>
              <a:t>16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0753417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39D1E0A-68A8-4F12-B9C4-B767E52364B2}" type="slidenum">
              <a:rPr lang="en-US" altLang="en-US" sz="1200"/>
              <a:pPr eaLnBrk="1" hangingPunct="1"/>
              <a:t>17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671602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42B3997-D5D2-49E0-B0E1-E8F14E85D917}" type="slidenum">
              <a:rPr lang="en-US" altLang="en-US" sz="1200"/>
              <a:pPr eaLnBrk="1" hangingPunct="1"/>
              <a:t>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5716990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6D5583D-4959-4528-9BE1-A344178A7607}" type="slidenum">
              <a:rPr lang="en-US" altLang="en-US" sz="1200"/>
              <a:pPr eaLnBrk="1" hangingPunct="1"/>
              <a:t>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8312944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A294000-9D78-4B69-8A67-7B7CD859C2B1}" type="slidenum">
              <a:rPr lang="en-US" altLang="en-US" sz="1200"/>
              <a:pPr eaLnBrk="1" hangingPunct="1"/>
              <a:t>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6838998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5E11539-BBE2-4A1E-8392-E34871EB2660}" type="slidenum">
              <a:rPr lang="en-US" altLang="en-US" sz="1200"/>
              <a:pPr eaLnBrk="1" hangingPunct="1"/>
              <a:t>6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0587250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AD0579A-908F-449D-BB11-427877B82BA1}" type="slidenum">
              <a:rPr lang="en-US" altLang="en-US" sz="1200"/>
              <a:pPr eaLnBrk="1" hangingPunct="1"/>
              <a:t>7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2949970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C5600D2-915E-4201-A93F-285F4CB45434}" type="slidenum">
              <a:rPr lang="en-US" altLang="en-US" sz="1200"/>
              <a:pPr eaLnBrk="1" hangingPunct="1"/>
              <a:t>8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A294000-9D78-4B69-8A67-7B7CD859C2B1}" type="slidenum">
              <a:rPr lang="en-US" altLang="en-US" sz="1200"/>
              <a:pPr eaLnBrk="1" hangingPunct="1"/>
              <a:t>9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6838998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BC260A6-7BC1-4DD6-9577-06ADDD211ECF}" type="slidenum">
              <a:rPr lang="en-US" altLang="en-US" sz="1200"/>
              <a:pPr eaLnBrk="1" hangingPunct="1"/>
              <a:t>10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131585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4BF6BF-0E64-4F06-98C5-59D792E5F8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9721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072262-9E9E-4D84-91B8-6EAF049E5B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9624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37B6A4-E4FA-48D0-B30C-9E84342A2C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5218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9BE66A-1032-427F-95C0-6D3D38C6D1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4937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850D38-7A81-4D65-970D-7445CAAEF4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4042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A307C7-2096-4F76-9663-5A7FE8E868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8233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4DFDFF-3898-4CE2-A644-BB3F2047C7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1543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0F5047-B090-4083-901D-1056799780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4806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F5CA98-A955-4E9D-A169-2C4775D8F3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4190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7929A2-D6B8-4333-81BF-BBF06D7337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5718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E8A4B2-2017-4BA6-B326-DAA5EF62F1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3634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FDF454-267D-4E17-A551-3452AD1206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4620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B48C666-F1A7-4763-9ECE-56CD63A7D3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tags" Target="../tags/tag4.xml"/><Relationship Id="rId7" Type="http://schemas.openxmlformats.org/officeDocument/2006/relationships/image" Target="../media/image1.jpe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10" Type="http://schemas.openxmlformats.org/officeDocument/2006/relationships/image" Target="../media/image4.jpeg"/><Relationship Id="rId4" Type="http://schemas.openxmlformats.org/officeDocument/2006/relationships/tags" Target="../tags/tag5.xml"/><Relationship Id="rId9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7.xml"/><Relationship Id="rId1" Type="http://schemas.openxmlformats.org/officeDocument/2006/relationships/tags" Target="../tags/tag176.xml"/><Relationship Id="rId4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tags" Target="../tags/tag190.xml"/><Relationship Id="rId18" Type="http://schemas.openxmlformats.org/officeDocument/2006/relationships/tags" Target="../tags/tag195.xml"/><Relationship Id="rId26" Type="http://schemas.openxmlformats.org/officeDocument/2006/relationships/tags" Target="../tags/tag203.xml"/><Relationship Id="rId21" Type="http://schemas.openxmlformats.org/officeDocument/2006/relationships/tags" Target="../tags/tag198.xml"/><Relationship Id="rId34" Type="http://schemas.openxmlformats.org/officeDocument/2006/relationships/tags" Target="../tags/tag211.xml"/><Relationship Id="rId7" Type="http://schemas.openxmlformats.org/officeDocument/2006/relationships/tags" Target="../tags/tag184.xml"/><Relationship Id="rId12" Type="http://schemas.openxmlformats.org/officeDocument/2006/relationships/tags" Target="../tags/tag189.xml"/><Relationship Id="rId17" Type="http://schemas.openxmlformats.org/officeDocument/2006/relationships/tags" Target="../tags/tag194.xml"/><Relationship Id="rId25" Type="http://schemas.openxmlformats.org/officeDocument/2006/relationships/tags" Target="../tags/tag202.xml"/><Relationship Id="rId33" Type="http://schemas.openxmlformats.org/officeDocument/2006/relationships/tags" Target="../tags/tag210.xml"/><Relationship Id="rId2" Type="http://schemas.openxmlformats.org/officeDocument/2006/relationships/tags" Target="../tags/tag179.xml"/><Relationship Id="rId16" Type="http://schemas.openxmlformats.org/officeDocument/2006/relationships/tags" Target="../tags/tag193.xml"/><Relationship Id="rId20" Type="http://schemas.openxmlformats.org/officeDocument/2006/relationships/tags" Target="../tags/tag197.xml"/><Relationship Id="rId29" Type="http://schemas.openxmlformats.org/officeDocument/2006/relationships/tags" Target="../tags/tag206.xml"/><Relationship Id="rId1" Type="http://schemas.openxmlformats.org/officeDocument/2006/relationships/tags" Target="../tags/tag178.xml"/><Relationship Id="rId6" Type="http://schemas.openxmlformats.org/officeDocument/2006/relationships/tags" Target="../tags/tag183.xml"/><Relationship Id="rId11" Type="http://schemas.openxmlformats.org/officeDocument/2006/relationships/tags" Target="../tags/tag188.xml"/><Relationship Id="rId24" Type="http://schemas.openxmlformats.org/officeDocument/2006/relationships/tags" Target="../tags/tag201.xml"/><Relationship Id="rId32" Type="http://schemas.openxmlformats.org/officeDocument/2006/relationships/tags" Target="../tags/tag209.xml"/><Relationship Id="rId37" Type="http://schemas.openxmlformats.org/officeDocument/2006/relationships/notesSlide" Target="../notesSlides/notesSlide10.xml"/><Relationship Id="rId5" Type="http://schemas.openxmlformats.org/officeDocument/2006/relationships/tags" Target="../tags/tag182.xml"/><Relationship Id="rId15" Type="http://schemas.openxmlformats.org/officeDocument/2006/relationships/tags" Target="../tags/tag192.xml"/><Relationship Id="rId23" Type="http://schemas.openxmlformats.org/officeDocument/2006/relationships/tags" Target="../tags/tag200.xml"/><Relationship Id="rId28" Type="http://schemas.openxmlformats.org/officeDocument/2006/relationships/tags" Target="../tags/tag205.xml"/><Relationship Id="rId36" Type="http://schemas.openxmlformats.org/officeDocument/2006/relationships/slideLayout" Target="../slideLayouts/slideLayout6.xml"/><Relationship Id="rId10" Type="http://schemas.openxmlformats.org/officeDocument/2006/relationships/tags" Target="../tags/tag187.xml"/><Relationship Id="rId19" Type="http://schemas.openxmlformats.org/officeDocument/2006/relationships/tags" Target="../tags/tag196.xml"/><Relationship Id="rId31" Type="http://schemas.openxmlformats.org/officeDocument/2006/relationships/tags" Target="../tags/tag208.xml"/><Relationship Id="rId4" Type="http://schemas.openxmlformats.org/officeDocument/2006/relationships/tags" Target="../tags/tag181.xml"/><Relationship Id="rId9" Type="http://schemas.openxmlformats.org/officeDocument/2006/relationships/tags" Target="../tags/tag186.xml"/><Relationship Id="rId14" Type="http://schemas.openxmlformats.org/officeDocument/2006/relationships/tags" Target="../tags/tag191.xml"/><Relationship Id="rId22" Type="http://schemas.openxmlformats.org/officeDocument/2006/relationships/tags" Target="../tags/tag199.xml"/><Relationship Id="rId27" Type="http://schemas.openxmlformats.org/officeDocument/2006/relationships/tags" Target="../tags/tag204.xml"/><Relationship Id="rId30" Type="http://schemas.openxmlformats.org/officeDocument/2006/relationships/tags" Target="../tags/tag207.xml"/><Relationship Id="rId35" Type="http://schemas.openxmlformats.org/officeDocument/2006/relationships/tags" Target="../tags/tag212.xml"/><Relationship Id="rId8" Type="http://schemas.openxmlformats.org/officeDocument/2006/relationships/tags" Target="../tags/tag185.xml"/><Relationship Id="rId3" Type="http://schemas.openxmlformats.org/officeDocument/2006/relationships/tags" Target="../tags/tag180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220.xml"/><Relationship Id="rId13" Type="http://schemas.openxmlformats.org/officeDocument/2006/relationships/tags" Target="../tags/tag225.xml"/><Relationship Id="rId18" Type="http://schemas.openxmlformats.org/officeDocument/2006/relationships/notesSlide" Target="../notesSlides/notesSlide11.xml"/><Relationship Id="rId3" Type="http://schemas.openxmlformats.org/officeDocument/2006/relationships/tags" Target="../tags/tag215.xml"/><Relationship Id="rId7" Type="http://schemas.openxmlformats.org/officeDocument/2006/relationships/tags" Target="../tags/tag219.xml"/><Relationship Id="rId12" Type="http://schemas.openxmlformats.org/officeDocument/2006/relationships/tags" Target="../tags/tag224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214.xml"/><Relationship Id="rId16" Type="http://schemas.openxmlformats.org/officeDocument/2006/relationships/tags" Target="../tags/tag228.xml"/><Relationship Id="rId1" Type="http://schemas.openxmlformats.org/officeDocument/2006/relationships/tags" Target="../tags/tag213.xml"/><Relationship Id="rId6" Type="http://schemas.openxmlformats.org/officeDocument/2006/relationships/tags" Target="../tags/tag218.xml"/><Relationship Id="rId11" Type="http://schemas.openxmlformats.org/officeDocument/2006/relationships/tags" Target="../tags/tag223.xml"/><Relationship Id="rId5" Type="http://schemas.openxmlformats.org/officeDocument/2006/relationships/tags" Target="../tags/tag217.xml"/><Relationship Id="rId15" Type="http://schemas.openxmlformats.org/officeDocument/2006/relationships/tags" Target="../tags/tag227.xml"/><Relationship Id="rId10" Type="http://schemas.openxmlformats.org/officeDocument/2006/relationships/tags" Target="../tags/tag222.xml"/><Relationship Id="rId4" Type="http://schemas.openxmlformats.org/officeDocument/2006/relationships/tags" Target="../tags/tag216.xml"/><Relationship Id="rId9" Type="http://schemas.openxmlformats.org/officeDocument/2006/relationships/tags" Target="../tags/tag221.xml"/><Relationship Id="rId14" Type="http://schemas.openxmlformats.org/officeDocument/2006/relationships/tags" Target="../tags/tag226.xml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tags" Target="../tags/tag241.xml"/><Relationship Id="rId18" Type="http://schemas.openxmlformats.org/officeDocument/2006/relationships/tags" Target="../tags/tag246.xml"/><Relationship Id="rId26" Type="http://schemas.openxmlformats.org/officeDocument/2006/relationships/tags" Target="../tags/tag254.xml"/><Relationship Id="rId39" Type="http://schemas.openxmlformats.org/officeDocument/2006/relationships/tags" Target="../tags/tag267.xml"/><Relationship Id="rId21" Type="http://schemas.openxmlformats.org/officeDocument/2006/relationships/tags" Target="../tags/tag249.xml"/><Relationship Id="rId34" Type="http://schemas.openxmlformats.org/officeDocument/2006/relationships/tags" Target="../tags/tag262.xml"/><Relationship Id="rId42" Type="http://schemas.openxmlformats.org/officeDocument/2006/relationships/slideLayout" Target="../slideLayouts/slideLayout2.xml"/><Relationship Id="rId7" Type="http://schemas.openxmlformats.org/officeDocument/2006/relationships/tags" Target="../tags/tag235.xml"/><Relationship Id="rId2" Type="http://schemas.openxmlformats.org/officeDocument/2006/relationships/tags" Target="../tags/tag230.xml"/><Relationship Id="rId16" Type="http://schemas.openxmlformats.org/officeDocument/2006/relationships/tags" Target="../tags/tag244.xml"/><Relationship Id="rId20" Type="http://schemas.openxmlformats.org/officeDocument/2006/relationships/tags" Target="../tags/tag248.xml"/><Relationship Id="rId29" Type="http://schemas.openxmlformats.org/officeDocument/2006/relationships/tags" Target="../tags/tag257.xml"/><Relationship Id="rId41" Type="http://schemas.openxmlformats.org/officeDocument/2006/relationships/tags" Target="../tags/tag269.xml"/><Relationship Id="rId1" Type="http://schemas.openxmlformats.org/officeDocument/2006/relationships/tags" Target="../tags/tag229.xml"/><Relationship Id="rId6" Type="http://schemas.openxmlformats.org/officeDocument/2006/relationships/tags" Target="../tags/tag234.xml"/><Relationship Id="rId11" Type="http://schemas.openxmlformats.org/officeDocument/2006/relationships/tags" Target="../tags/tag239.xml"/><Relationship Id="rId24" Type="http://schemas.openxmlformats.org/officeDocument/2006/relationships/tags" Target="../tags/tag252.xml"/><Relationship Id="rId32" Type="http://schemas.openxmlformats.org/officeDocument/2006/relationships/tags" Target="../tags/tag260.xml"/><Relationship Id="rId37" Type="http://schemas.openxmlformats.org/officeDocument/2006/relationships/tags" Target="../tags/tag265.xml"/><Relationship Id="rId40" Type="http://schemas.openxmlformats.org/officeDocument/2006/relationships/tags" Target="../tags/tag268.xml"/><Relationship Id="rId5" Type="http://schemas.openxmlformats.org/officeDocument/2006/relationships/tags" Target="../tags/tag233.xml"/><Relationship Id="rId15" Type="http://schemas.openxmlformats.org/officeDocument/2006/relationships/tags" Target="../tags/tag243.xml"/><Relationship Id="rId23" Type="http://schemas.openxmlformats.org/officeDocument/2006/relationships/tags" Target="../tags/tag251.xml"/><Relationship Id="rId28" Type="http://schemas.openxmlformats.org/officeDocument/2006/relationships/tags" Target="../tags/tag256.xml"/><Relationship Id="rId36" Type="http://schemas.openxmlformats.org/officeDocument/2006/relationships/tags" Target="../tags/tag264.xml"/><Relationship Id="rId10" Type="http://schemas.openxmlformats.org/officeDocument/2006/relationships/tags" Target="../tags/tag238.xml"/><Relationship Id="rId19" Type="http://schemas.openxmlformats.org/officeDocument/2006/relationships/tags" Target="../tags/tag247.xml"/><Relationship Id="rId31" Type="http://schemas.openxmlformats.org/officeDocument/2006/relationships/tags" Target="../tags/tag259.xml"/><Relationship Id="rId4" Type="http://schemas.openxmlformats.org/officeDocument/2006/relationships/tags" Target="../tags/tag232.xml"/><Relationship Id="rId9" Type="http://schemas.openxmlformats.org/officeDocument/2006/relationships/tags" Target="../tags/tag237.xml"/><Relationship Id="rId14" Type="http://schemas.openxmlformats.org/officeDocument/2006/relationships/tags" Target="../tags/tag242.xml"/><Relationship Id="rId22" Type="http://schemas.openxmlformats.org/officeDocument/2006/relationships/tags" Target="../tags/tag250.xml"/><Relationship Id="rId27" Type="http://schemas.openxmlformats.org/officeDocument/2006/relationships/tags" Target="../tags/tag255.xml"/><Relationship Id="rId30" Type="http://schemas.openxmlformats.org/officeDocument/2006/relationships/tags" Target="../tags/tag258.xml"/><Relationship Id="rId35" Type="http://schemas.openxmlformats.org/officeDocument/2006/relationships/tags" Target="../tags/tag263.xml"/><Relationship Id="rId43" Type="http://schemas.openxmlformats.org/officeDocument/2006/relationships/notesSlide" Target="../notesSlides/notesSlide12.xml"/><Relationship Id="rId8" Type="http://schemas.openxmlformats.org/officeDocument/2006/relationships/tags" Target="../tags/tag236.xml"/><Relationship Id="rId3" Type="http://schemas.openxmlformats.org/officeDocument/2006/relationships/tags" Target="../tags/tag231.xml"/><Relationship Id="rId12" Type="http://schemas.openxmlformats.org/officeDocument/2006/relationships/tags" Target="../tags/tag240.xml"/><Relationship Id="rId17" Type="http://schemas.openxmlformats.org/officeDocument/2006/relationships/tags" Target="../tags/tag245.xml"/><Relationship Id="rId25" Type="http://schemas.openxmlformats.org/officeDocument/2006/relationships/tags" Target="../tags/tag253.xml"/><Relationship Id="rId33" Type="http://schemas.openxmlformats.org/officeDocument/2006/relationships/tags" Target="../tags/tag261.xml"/><Relationship Id="rId38" Type="http://schemas.openxmlformats.org/officeDocument/2006/relationships/tags" Target="../tags/tag266.xml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tags" Target="../tags/tag282.xml"/><Relationship Id="rId18" Type="http://schemas.openxmlformats.org/officeDocument/2006/relationships/tags" Target="../tags/tag287.xml"/><Relationship Id="rId26" Type="http://schemas.openxmlformats.org/officeDocument/2006/relationships/tags" Target="../tags/tag295.xml"/><Relationship Id="rId39" Type="http://schemas.openxmlformats.org/officeDocument/2006/relationships/tags" Target="../tags/tag308.xml"/><Relationship Id="rId21" Type="http://schemas.openxmlformats.org/officeDocument/2006/relationships/tags" Target="../tags/tag290.xml"/><Relationship Id="rId34" Type="http://schemas.openxmlformats.org/officeDocument/2006/relationships/tags" Target="../tags/tag303.xml"/><Relationship Id="rId42" Type="http://schemas.openxmlformats.org/officeDocument/2006/relationships/tags" Target="../tags/tag311.xml"/><Relationship Id="rId47" Type="http://schemas.openxmlformats.org/officeDocument/2006/relationships/tags" Target="../tags/tag316.xml"/><Relationship Id="rId50" Type="http://schemas.openxmlformats.org/officeDocument/2006/relationships/slideLayout" Target="../slideLayouts/slideLayout2.xml"/><Relationship Id="rId7" Type="http://schemas.openxmlformats.org/officeDocument/2006/relationships/tags" Target="../tags/tag276.xml"/><Relationship Id="rId2" Type="http://schemas.openxmlformats.org/officeDocument/2006/relationships/tags" Target="../tags/tag271.xml"/><Relationship Id="rId16" Type="http://schemas.openxmlformats.org/officeDocument/2006/relationships/tags" Target="../tags/tag285.xml"/><Relationship Id="rId29" Type="http://schemas.openxmlformats.org/officeDocument/2006/relationships/tags" Target="../tags/tag298.xml"/><Relationship Id="rId11" Type="http://schemas.openxmlformats.org/officeDocument/2006/relationships/tags" Target="../tags/tag280.xml"/><Relationship Id="rId24" Type="http://schemas.openxmlformats.org/officeDocument/2006/relationships/tags" Target="../tags/tag293.xml"/><Relationship Id="rId32" Type="http://schemas.openxmlformats.org/officeDocument/2006/relationships/tags" Target="../tags/tag301.xml"/><Relationship Id="rId37" Type="http://schemas.openxmlformats.org/officeDocument/2006/relationships/tags" Target="../tags/tag306.xml"/><Relationship Id="rId40" Type="http://schemas.openxmlformats.org/officeDocument/2006/relationships/tags" Target="../tags/tag309.xml"/><Relationship Id="rId45" Type="http://schemas.openxmlformats.org/officeDocument/2006/relationships/tags" Target="../tags/tag314.xml"/><Relationship Id="rId5" Type="http://schemas.openxmlformats.org/officeDocument/2006/relationships/tags" Target="../tags/tag274.xml"/><Relationship Id="rId15" Type="http://schemas.openxmlformats.org/officeDocument/2006/relationships/tags" Target="../tags/tag284.xml"/><Relationship Id="rId23" Type="http://schemas.openxmlformats.org/officeDocument/2006/relationships/tags" Target="../tags/tag292.xml"/><Relationship Id="rId28" Type="http://schemas.openxmlformats.org/officeDocument/2006/relationships/tags" Target="../tags/tag297.xml"/><Relationship Id="rId36" Type="http://schemas.openxmlformats.org/officeDocument/2006/relationships/tags" Target="../tags/tag305.xml"/><Relationship Id="rId49" Type="http://schemas.openxmlformats.org/officeDocument/2006/relationships/tags" Target="../tags/tag318.xml"/><Relationship Id="rId10" Type="http://schemas.openxmlformats.org/officeDocument/2006/relationships/tags" Target="../tags/tag279.xml"/><Relationship Id="rId19" Type="http://schemas.openxmlformats.org/officeDocument/2006/relationships/tags" Target="../tags/tag288.xml"/><Relationship Id="rId31" Type="http://schemas.openxmlformats.org/officeDocument/2006/relationships/tags" Target="../tags/tag300.xml"/><Relationship Id="rId44" Type="http://schemas.openxmlformats.org/officeDocument/2006/relationships/tags" Target="../tags/tag313.xml"/><Relationship Id="rId4" Type="http://schemas.openxmlformats.org/officeDocument/2006/relationships/tags" Target="../tags/tag273.xml"/><Relationship Id="rId9" Type="http://schemas.openxmlformats.org/officeDocument/2006/relationships/tags" Target="../tags/tag278.xml"/><Relationship Id="rId14" Type="http://schemas.openxmlformats.org/officeDocument/2006/relationships/tags" Target="../tags/tag283.xml"/><Relationship Id="rId22" Type="http://schemas.openxmlformats.org/officeDocument/2006/relationships/tags" Target="../tags/tag291.xml"/><Relationship Id="rId27" Type="http://schemas.openxmlformats.org/officeDocument/2006/relationships/tags" Target="../tags/tag296.xml"/><Relationship Id="rId30" Type="http://schemas.openxmlformats.org/officeDocument/2006/relationships/tags" Target="../tags/tag299.xml"/><Relationship Id="rId35" Type="http://schemas.openxmlformats.org/officeDocument/2006/relationships/tags" Target="../tags/tag304.xml"/><Relationship Id="rId43" Type="http://schemas.openxmlformats.org/officeDocument/2006/relationships/tags" Target="../tags/tag312.xml"/><Relationship Id="rId48" Type="http://schemas.openxmlformats.org/officeDocument/2006/relationships/tags" Target="../tags/tag317.xml"/><Relationship Id="rId8" Type="http://schemas.openxmlformats.org/officeDocument/2006/relationships/tags" Target="../tags/tag277.xml"/><Relationship Id="rId51" Type="http://schemas.openxmlformats.org/officeDocument/2006/relationships/notesSlide" Target="../notesSlides/notesSlide13.xml"/><Relationship Id="rId3" Type="http://schemas.openxmlformats.org/officeDocument/2006/relationships/tags" Target="../tags/tag272.xml"/><Relationship Id="rId12" Type="http://schemas.openxmlformats.org/officeDocument/2006/relationships/tags" Target="../tags/tag281.xml"/><Relationship Id="rId17" Type="http://schemas.openxmlformats.org/officeDocument/2006/relationships/tags" Target="../tags/tag286.xml"/><Relationship Id="rId25" Type="http://schemas.openxmlformats.org/officeDocument/2006/relationships/tags" Target="../tags/tag294.xml"/><Relationship Id="rId33" Type="http://schemas.openxmlformats.org/officeDocument/2006/relationships/tags" Target="../tags/tag302.xml"/><Relationship Id="rId38" Type="http://schemas.openxmlformats.org/officeDocument/2006/relationships/tags" Target="../tags/tag307.xml"/><Relationship Id="rId46" Type="http://schemas.openxmlformats.org/officeDocument/2006/relationships/tags" Target="../tags/tag315.xml"/><Relationship Id="rId20" Type="http://schemas.openxmlformats.org/officeDocument/2006/relationships/tags" Target="../tags/tag289.xml"/><Relationship Id="rId41" Type="http://schemas.openxmlformats.org/officeDocument/2006/relationships/tags" Target="../tags/tag310.xml"/><Relationship Id="rId1" Type="http://schemas.openxmlformats.org/officeDocument/2006/relationships/tags" Target="../tags/tag270.xml"/><Relationship Id="rId6" Type="http://schemas.openxmlformats.org/officeDocument/2006/relationships/tags" Target="../tags/tag275.xml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tags" Target="../tags/tag331.xml"/><Relationship Id="rId18" Type="http://schemas.openxmlformats.org/officeDocument/2006/relationships/tags" Target="../tags/tag336.xml"/><Relationship Id="rId26" Type="http://schemas.openxmlformats.org/officeDocument/2006/relationships/tags" Target="../tags/tag344.xml"/><Relationship Id="rId21" Type="http://schemas.openxmlformats.org/officeDocument/2006/relationships/tags" Target="../tags/tag339.xml"/><Relationship Id="rId34" Type="http://schemas.openxmlformats.org/officeDocument/2006/relationships/tags" Target="../tags/tag352.xml"/><Relationship Id="rId7" Type="http://schemas.openxmlformats.org/officeDocument/2006/relationships/tags" Target="../tags/tag325.xml"/><Relationship Id="rId12" Type="http://schemas.openxmlformats.org/officeDocument/2006/relationships/tags" Target="../tags/tag330.xml"/><Relationship Id="rId17" Type="http://schemas.openxmlformats.org/officeDocument/2006/relationships/tags" Target="../tags/tag335.xml"/><Relationship Id="rId25" Type="http://schemas.openxmlformats.org/officeDocument/2006/relationships/tags" Target="../tags/tag343.xml"/><Relationship Id="rId33" Type="http://schemas.openxmlformats.org/officeDocument/2006/relationships/tags" Target="../tags/tag351.xml"/><Relationship Id="rId38" Type="http://schemas.openxmlformats.org/officeDocument/2006/relationships/notesSlide" Target="../notesSlides/notesSlide14.xml"/><Relationship Id="rId2" Type="http://schemas.openxmlformats.org/officeDocument/2006/relationships/tags" Target="../tags/tag320.xml"/><Relationship Id="rId16" Type="http://schemas.openxmlformats.org/officeDocument/2006/relationships/tags" Target="../tags/tag334.xml"/><Relationship Id="rId20" Type="http://schemas.openxmlformats.org/officeDocument/2006/relationships/tags" Target="../tags/tag338.xml"/><Relationship Id="rId29" Type="http://schemas.openxmlformats.org/officeDocument/2006/relationships/tags" Target="../tags/tag347.xml"/><Relationship Id="rId1" Type="http://schemas.openxmlformats.org/officeDocument/2006/relationships/tags" Target="../tags/tag319.xml"/><Relationship Id="rId6" Type="http://schemas.openxmlformats.org/officeDocument/2006/relationships/tags" Target="../tags/tag324.xml"/><Relationship Id="rId11" Type="http://schemas.openxmlformats.org/officeDocument/2006/relationships/tags" Target="../tags/tag329.xml"/><Relationship Id="rId24" Type="http://schemas.openxmlformats.org/officeDocument/2006/relationships/tags" Target="../tags/tag342.xml"/><Relationship Id="rId32" Type="http://schemas.openxmlformats.org/officeDocument/2006/relationships/tags" Target="../tags/tag350.xml"/><Relationship Id="rId37" Type="http://schemas.openxmlformats.org/officeDocument/2006/relationships/slideLayout" Target="../slideLayouts/slideLayout2.xml"/><Relationship Id="rId5" Type="http://schemas.openxmlformats.org/officeDocument/2006/relationships/tags" Target="../tags/tag323.xml"/><Relationship Id="rId15" Type="http://schemas.openxmlformats.org/officeDocument/2006/relationships/tags" Target="../tags/tag333.xml"/><Relationship Id="rId23" Type="http://schemas.openxmlformats.org/officeDocument/2006/relationships/tags" Target="../tags/tag341.xml"/><Relationship Id="rId28" Type="http://schemas.openxmlformats.org/officeDocument/2006/relationships/tags" Target="../tags/tag346.xml"/><Relationship Id="rId36" Type="http://schemas.openxmlformats.org/officeDocument/2006/relationships/tags" Target="../tags/tag354.xml"/><Relationship Id="rId10" Type="http://schemas.openxmlformats.org/officeDocument/2006/relationships/tags" Target="../tags/tag328.xml"/><Relationship Id="rId19" Type="http://schemas.openxmlformats.org/officeDocument/2006/relationships/tags" Target="../tags/tag337.xml"/><Relationship Id="rId31" Type="http://schemas.openxmlformats.org/officeDocument/2006/relationships/tags" Target="../tags/tag349.xml"/><Relationship Id="rId4" Type="http://schemas.openxmlformats.org/officeDocument/2006/relationships/tags" Target="../tags/tag322.xml"/><Relationship Id="rId9" Type="http://schemas.openxmlformats.org/officeDocument/2006/relationships/tags" Target="../tags/tag327.xml"/><Relationship Id="rId14" Type="http://schemas.openxmlformats.org/officeDocument/2006/relationships/tags" Target="../tags/tag332.xml"/><Relationship Id="rId22" Type="http://schemas.openxmlformats.org/officeDocument/2006/relationships/tags" Target="../tags/tag340.xml"/><Relationship Id="rId27" Type="http://schemas.openxmlformats.org/officeDocument/2006/relationships/tags" Target="../tags/tag345.xml"/><Relationship Id="rId30" Type="http://schemas.openxmlformats.org/officeDocument/2006/relationships/tags" Target="../tags/tag348.xml"/><Relationship Id="rId35" Type="http://schemas.openxmlformats.org/officeDocument/2006/relationships/tags" Target="../tags/tag353.xml"/><Relationship Id="rId8" Type="http://schemas.openxmlformats.org/officeDocument/2006/relationships/tags" Target="../tags/tag326.xml"/><Relationship Id="rId3" Type="http://schemas.openxmlformats.org/officeDocument/2006/relationships/tags" Target="../tags/tag32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56.xml"/><Relationship Id="rId1" Type="http://schemas.openxmlformats.org/officeDocument/2006/relationships/tags" Target="../tags/tag355.xml"/><Relationship Id="rId4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359.xml"/><Relationship Id="rId2" Type="http://schemas.openxmlformats.org/officeDocument/2006/relationships/tags" Target="../tags/tag358.xml"/><Relationship Id="rId1" Type="http://schemas.openxmlformats.org/officeDocument/2006/relationships/tags" Target="../tags/tag357.xml"/><Relationship Id="rId6" Type="http://schemas.openxmlformats.org/officeDocument/2006/relationships/notesSlide" Target="../notesSlides/notesSlide1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6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17.xml"/><Relationship Id="rId13" Type="http://schemas.openxmlformats.org/officeDocument/2006/relationships/tags" Target="../tags/tag22.xml"/><Relationship Id="rId3" Type="http://schemas.openxmlformats.org/officeDocument/2006/relationships/tags" Target="../tags/tag12.xml"/><Relationship Id="rId7" Type="http://schemas.openxmlformats.org/officeDocument/2006/relationships/tags" Target="../tags/tag16.xml"/><Relationship Id="rId12" Type="http://schemas.openxmlformats.org/officeDocument/2006/relationships/tags" Target="../tags/tag21.xml"/><Relationship Id="rId17" Type="http://schemas.openxmlformats.org/officeDocument/2006/relationships/notesSlide" Target="../notesSlides/notesSlide4.xml"/><Relationship Id="rId2" Type="http://schemas.openxmlformats.org/officeDocument/2006/relationships/tags" Target="../tags/tag11.xml"/><Relationship Id="rId16" Type="http://schemas.openxmlformats.org/officeDocument/2006/relationships/slideLayout" Target="../slideLayouts/slideLayout6.xml"/><Relationship Id="rId1" Type="http://schemas.openxmlformats.org/officeDocument/2006/relationships/tags" Target="../tags/tag10.xml"/><Relationship Id="rId6" Type="http://schemas.openxmlformats.org/officeDocument/2006/relationships/tags" Target="../tags/tag15.xml"/><Relationship Id="rId11" Type="http://schemas.openxmlformats.org/officeDocument/2006/relationships/tags" Target="../tags/tag20.xml"/><Relationship Id="rId5" Type="http://schemas.openxmlformats.org/officeDocument/2006/relationships/tags" Target="../tags/tag14.xml"/><Relationship Id="rId15" Type="http://schemas.openxmlformats.org/officeDocument/2006/relationships/tags" Target="../tags/tag24.xml"/><Relationship Id="rId10" Type="http://schemas.openxmlformats.org/officeDocument/2006/relationships/tags" Target="../tags/tag19.xml"/><Relationship Id="rId4" Type="http://schemas.openxmlformats.org/officeDocument/2006/relationships/tags" Target="../tags/tag13.xml"/><Relationship Id="rId9" Type="http://schemas.openxmlformats.org/officeDocument/2006/relationships/tags" Target="../tags/tag18.xml"/><Relationship Id="rId14" Type="http://schemas.openxmlformats.org/officeDocument/2006/relationships/tags" Target="../tags/tag2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4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tags" Target="../tags/tag39.xml"/><Relationship Id="rId18" Type="http://schemas.openxmlformats.org/officeDocument/2006/relationships/tags" Target="../tags/tag44.xml"/><Relationship Id="rId26" Type="http://schemas.openxmlformats.org/officeDocument/2006/relationships/tags" Target="../tags/tag52.xml"/><Relationship Id="rId39" Type="http://schemas.openxmlformats.org/officeDocument/2006/relationships/tags" Target="../tags/tag65.xml"/><Relationship Id="rId21" Type="http://schemas.openxmlformats.org/officeDocument/2006/relationships/tags" Target="../tags/tag47.xml"/><Relationship Id="rId34" Type="http://schemas.openxmlformats.org/officeDocument/2006/relationships/tags" Target="../tags/tag60.xml"/><Relationship Id="rId42" Type="http://schemas.openxmlformats.org/officeDocument/2006/relationships/tags" Target="../tags/tag68.xml"/><Relationship Id="rId47" Type="http://schemas.openxmlformats.org/officeDocument/2006/relationships/tags" Target="../tags/tag73.xml"/><Relationship Id="rId50" Type="http://schemas.openxmlformats.org/officeDocument/2006/relationships/tags" Target="../tags/tag76.xml"/><Relationship Id="rId55" Type="http://schemas.openxmlformats.org/officeDocument/2006/relationships/tags" Target="../tags/tag81.xml"/><Relationship Id="rId7" Type="http://schemas.openxmlformats.org/officeDocument/2006/relationships/tags" Target="../tags/tag33.xml"/><Relationship Id="rId2" Type="http://schemas.openxmlformats.org/officeDocument/2006/relationships/tags" Target="../tags/tag28.xml"/><Relationship Id="rId16" Type="http://schemas.openxmlformats.org/officeDocument/2006/relationships/tags" Target="../tags/tag42.xml"/><Relationship Id="rId29" Type="http://schemas.openxmlformats.org/officeDocument/2006/relationships/tags" Target="../tags/tag55.xml"/><Relationship Id="rId11" Type="http://schemas.openxmlformats.org/officeDocument/2006/relationships/tags" Target="../tags/tag37.xml"/><Relationship Id="rId24" Type="http://schemas.openxmlformats.org/officeDocument/2006/relationships/tags" Target="../tags/tag50.xml"/><Relationship Id="rId32" Type="http://schemas.openxmlformats.org/officeDocument/2006/relationships/tags" Target="../tags/tag58.xml"/><Relationship Id="rId37" Type="http://schemas.openxmlformats.org/officeDocument/2006/relationships/tags" Target="../tags/tag63.xml"/><Relationship Id="rId40" Type="http://schemas.openxmlformats.org/officeDocument/2006/relationships/tags" Target="../tags/tag66.xml"/><Relationship Id="rId45" Type="http://schemas.openxmlformats.org/officeDocument/2006/relationships/tags" Target="../tags/tag71.xml"/><Relationship Id="rId53" Type="http://schemas.openxmlformats.org/officeDocument/2006/relationships/tags" Target="../tags/tag79.xml"/><Relationship Id="rId58" Type="http://schemas.openxmlformats.org/officeDocument/2006/relationships/tags" Target="../tags/tag84.xml"/><Relationship Id="rId5" Type="http://schemas.openxmlformats.org/officeDocument/2006/relationships/tags" Target="../tags/tag31.xml"/><Relationship Id="rId61" Type="http://schemas.openxmlformats.org/officeDocument/2006/relationships/slideLayout" Target="../slideLayouts/slideLayout6.xml"/><Relationship Id="rId19" Type="http://schemas.openxmlformats.org/officeDocument/2006/relationships/tags" Target="../tags/tag45.xml"/><Relationship Id="rId14" Type="http://schemas.openxmlformats.org/officeDocument/2006/relationships/tags" Target="../tags/tag40.xml"/><Relationship Id="rId22" Type="http://schemas.openxmlformats.org/officeDocument/2006/relationships/tags" Target="../tags/tag48.xml"/><Relationship Id="rId27" Type="http://schemas.openxmlformats.org/officeDocument/2006/relationships/tags" Target="../tags/tag53.xml"/><Relationship Id="rId30" Type="http://schemas.openxmlformats.org/officeDocument/2006/relationships/tags" Target="../tags/tag56.xml"/><Relationship Id="rId35" Type="http://schemas.openxmlformats.org/officeDocument/2006/relationships/tags" Target="../tags/tag61.xml"/><Relationship Id="rId43" Type="http://schemas.openxmlformats.org/officeDocument/2006/relationships/tags" Target="../tags/tag69.xml"/><Relationship Id="rId48" Type="http://schemas.openxmlformats.org/officeDocument/2006/relationships/tags" Target="../tags/tag74.xml"/><Relationship Id="rId56" Type="http://schemas.openxmlformats.org/officeDocument/2006/relationships/tags" Target="../tags/tag82.xml"/><Relationship Id="rId8" Type="http://schemas.openxmlformats.org/officeDocument/2006/relationships/tags" Target="../tags/tag34.xml"/><Relationship Id="rId51" Type="http://schemas.openxmlformats.org/officeDocument/2006/relationships/tags" Target="../tags/tag77.xml"/><Relationship Id="rId3" Type="http://schemas.openxmlformats.org/officeDocument/2006/relationships/tags" Target="../tags/tag29.xml"/><Relationship Id="rId12" Type="http://schemas.openxmlformats.org/officeDocument/2006/relationships/tags" Target="../tags/tag38.xml"/><Relationship Id="rId17" Type="http://schemas.openxmlformats.org/officeDocument/2006/relationships/tags" Target="../tags/tag43.xml"/><Relationship Id="rId25" Type="http://schemas.openxmlformats.org/officeDocument/2006/relationships/tags" Target="../tags/tag51.xml"/><Relationship Id="rId33" Type="http://schemas.openxmlformats.org/officeDocument/2006/relationships/tags" Target="../tags/tag59.xml"/><Relationship Id="rId38" Type="http://schemas.openxmlformats.org/officeDocument/2006/relationships/tags" Target="../tags/tag64.xml"/><Relationship Id="rId46" Type="http://schemas.openxmlformats.org/officeDocument/2006/relationships/tags" Target="../tags/tag72.xml"/><Relationship Id="rId59" Type="http://schemas.openxmlformats.org/officeDocument/2006/relationships/tags" Target="../tags/tag85.xml"/><Relationship Id="rId20" Type="http://schemas.openxmlformats.org/officeDocument/2006/relationships/tags" Target="../tags/tag46.xml"/><Relationship Id="rId41" Type="http://schemas.openxmlformats.org/officeDocument/2006/relationships/tags" Target="../tags/tag67.xml"/><Relationship Id="rId54" Type="http://schemas.openxmlformats.org/officeDocument/2006/relationships/tags" Target="../tags/tag80.xml"/><Relationship Id="rId62" Type="http://schemas.openxmlformats.org/officeDocument/2006/relationships/notesSlide" Target="../notesSlides/notesSlide6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15" Type="http://schemas.openxmlformats.org/officeDocument/2006/relationships/tags" Target="../tags/tag41.xml"/><Relationship Id="rId23" Type="http://schemas.openxmlformats.org/officeDocument/2006/relationships/tags" Target="../tags/tag49.xml"/><Relationship Id="rId28" Type="http://schemas.openxmlformats.org/officeDocument/2006/relationships/tags" Target="../tags/tag54.xml"/><Relationship Id="rId36" Type="http://schemas.openxmlformats.org/officeDocument/2006/relationships/tags" Target="../tags/tag62.xml"/><Relationship Id="rId49" Type="http://schemas.openxmlformats.org/officeDocument/2006/relationships/tags" Target="../tags/tag75.xml"/><Relationship Id="rId57" Type="http://schemas.openxmlformats.org/officeDocument/2006/relationships/tags" Target="../tags/tag83.xml"/><Relationship Id="rId10" Type="http://schemas.openxmlformats.org/officeDocument/2006/relationships/tags" Target="../tags/tag36.xml"/><Relationship Id="rId31" Type="http://schemas.openxmlformats.org/officeDocument/2006/relationships/tags" Target="../tags/tag57.xml"/><Relationship Id="rId44" Type="http://schemas.openxmlformats.org/officeDocument/2006/relationships/tags" Target="../tags/tag70.xml"/><Relationship Id="rId52" Type="http://schemas.openxmlformats.org/officeDocument/2006/relationships/tags" Target="../tags/tag78.xml"/><Relationship Id="rId60" Type="http://schemas.openxmlformats.org/officeDocument/2006/relationships/tags" Target="../tags/tag86.xml"/><Relationship Id="rId4" Type="http://schemas.openxmlformats.org/officeDocument/2006/relationships/tags" Target="../tags/tag30.xml"/><Relationship Id="rId9" Type="http://schemas.openxmlformats.org/officeDocument/2006/relationships/tags" Target="../tags/tag35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tags" Target="../tags/tag99.xml"/><Relationship Id="rId18" Type="http://schemas.openxmlformats.org/officeDocument/2006/relationships/tags" Target="../tags/tag104.xml"/><Relationship Id="rId26" Type="http://schemas.openxmlformats.org/officeDocument/2006/relationships/tags" Target="../tags/tag112.xml"/><Relationship Id="rId39" Type="http://schemas.openxmlformats.org/officeDocument/2006/relationships/tags" Target="../tags/tag125.xml"/><Relationship Id="rId21" Type="http://schemas.openxmlformats.org/officeDocument/2006/relationships/tags" Target="../tags/tag107.xml"/><Relationship Id="rId34" Type="http://schemas.openxmlformats.org/officeDocument/2006/relationships/tags" Target="../tags/tag120.xml"/><Relationship Id="rId42" Type="http://schemas.openxmlformats.org/officeDocument/2006/relationships/tags" Target="../tags/tag128.xml"/><Relationship Id="rId47" Type="http://schemas.openxmlformats.org/officeDocument/2006/relationships/tags" Target="../tags/tag133.xml"/><Relationship Id="rId50" Type="http://schemas.openxmlformats.org/officeDocument/2006/relationships/tags" Target="../tags/tag136.xml"/><Relationship Id="rId55" Type="http://schemas.openxmlformats.org/officeDocument/2006/relationships/tags" Target="../tags/tag141.xml"/><Relationship Id="rId7" Type="http://schemas.openxmlformats.org/officeDocument/2006/relationships/tags" Target="../tags/tag93.xml"/><Relationship Id="rId2" Type="http://schemas.openxmlformats.org/officeDocument/2006/relationships/tags" Target="../tags/tag88.xml"/><Relationship Id="rId16" Type="http://schemas.openxmlformats.org/officeDocument/2006/relationships/tags" Target="../tags/tag102.xml"/><Relationship Id="rId29" Type="http://schemas.openxmlformats.org/officeDocument/2006/relationships/tags" Target="../tags/tag115.xml"/><Relationship Id="rId11" Type="http://schemas.openxmlformats.org/officeDocument/2006/relationships/tags" Target="../tags/tag97.xml"/><Relationship Id="rId24" Type="http://schemas.openxmlformats.org/officeDocument/2006/relationships/tags" Target="../tags/tag110.xml"/><Relationship Id="rId32" Type="http://schemas.openxmlformats.org/officeDocument/2006/relationships/tags" Target="../tags/tag118.xml"/><Relationship Id="rId37" Type="http://schemas.openxmlformats.org/officeDocument/2006/relationships/tags" Target="../tags/tag123.xml"/><Relationship Id="rId40" Type="http://schemas.openxmlformats.org/officeDocument/2006/relationships/tags" Target="../tags/tag126.xml"/><Relationship Id="rId45" Type="http://schemas.openxmlformats.org/officeDocument/2006/relationships/tags" Target="../tags/tag131.xml"/><Relationship Id="rId53" Type="http://schemas.openxmlformats.org/officeDocument/2006/relationships/tags" Target="../tags/tag139.xml"/><Relationship Id="rId58" Type="http://schemas.openxmlformats.org/officeDocument/2006/relationships/tags" Target="../tags/tag144.xml"/><Relationship Id="rId5" Type="http://schemas.openxmlformats.org/officeDocument/2006/relationships/tags" Target="../tags/tag91.xml"/><Relationship Id="rId61" Type="http://schemas.openxmlformats.org/officeDocument/2006/relationships/slideLayout" Target="../slideLayouts/slideLayout6.xml"/><Relationship Id="rId19" Type="http://schemas.openxmlformats.org/officeDocument/2006/relationships/tags" Target="../tags/tag105.xml"/><Relationship Id="rId14" Type="http://schemas.openxmlformats.org/officeDocument/2006/relationships/tags" Target="../tags/tag100.xml"/><Relationship Id="rId22" Type="http://schemas.openxmlformats.org/officeDocument/2006/relationships/tags" Target="../tags/tag108.xml"/><Relationship Id="rId27" Type="http://schemas.openxmlformats.org/officeDocument/2006/relationships/tags" Target="../tags/tag113.xml"/><Relationship Id="rId30" Type="http://schemas.openxmlformats.org/officeDocument/2006/relationships/tags" Target="../tags/tag116.xml"/><Relationship Id="rId35" Type="http://schemas.openxmlformats.org/officeDocument/2006/relationships/tags" Target="../tags/tag121.xml"/><Relationship Id="rId43" Type="http://schemas.openxmlformats.org/officeDocument/2006/relationships/tags" Target="../tags/tag129.xml"/><Relationship Id="rId48" Type="http://schemas.openxmlformats.org/officeDocument/2006/relationships/tags" Target="../tags/tag134.xml"/><Relationship Id="rId56" Type="http://schemas.openxmlformats.org/officeDocument/2006/relationships/tags" Target="../tags/tag142.xml"/><Relationship Id="rId8" Type="http://schemas.openxmlformats.org/officeDocument/2006/relationships/tags" Target="../tags/tag94.xml"/><Relationship Id="rId51" Type="http://schemas.openxmlformats.org/officeDocument/2006/relationships/tags" Target="../tags/tag137.xml"/><Relationship Id="rId3" Type="http://schemas.openxmlformats.org/officeDocument/2006/relationships/tags" Target="../tags/tag89.xml"/><Relationship Id="rId12" Type="http://schemas.openxmlformats.org/officeDocument/2006/relationships/tags" Target="../tags/tag98.xml"/><Relationship Id="rId17" Type="http://schemas.openxmlformats.org/officeDocument/2006/relationships/tags" Target="../tags/tag103.xml"/><Relationship Id="rId25" Type="http://schemas.openxmlformats.org/officeDocument/2006/relationships/tags" Target="../tags/tag111.xml"/><Relationship Id="rId33" Type="http://schemas.openxmlformats.org/officeDocument/2006/relationships/tags" Target="../tags/tag119.xml"/><Relationship Id="rId38" Type="http://schemas.openxmlformats.org/officeDocument/2006/relationships/tags" Target="../tags/tag124.xml"/><Relationship Id="rId46" Type="http://schemas.openxmlformats.org/officeDocument/2006/relationships/tags" Target="../tags/tag132.xml"/><Relationship Id="rId59" Type="http://schemas.openxmlformats.org/officeDocument/2006/relationships/tags" Target="../tags/tag145.xml"/><Relationship Id="rId20" Type="http://schemas.openxmlformats.org/officeDocument/2006/relationships/tags" Target="../tags/tag106.xml"/><Relationship Id="rId41" Type="http://schemas.openxmlformats.org/officeDocument/2006/relationships/tags" Target="../tags/tag127.xml"/><Relationship Id="rId54" Type="http://schemas.openxmlformats.org/officeDocument/2006/relationships/tags" Target="../tags/tag140.xml"/><Relationship Id="rId62" Type="http://schemas.openxmlformats.org/officeDocument/2006/relationships/notesSlide" Target="../notesSlides/notesSlide7.xml"/><Relationship Id="rId1" Type="http://schemas.openxmlformats.org/officeDocument/2006/relationships/tags" Target="../tags/tag87.xml"/><Relationship Id="rId6" Type="http://schemas.openxmlformats.org/officeDocument/2006/relationships/tags" Target="../tags/tag92.xml"/><Relationship Id="rId15" Type="http://schemas.openxmlformats.org/officeDocument/2006/relationships/tags" Target="../tags/tag101.xml"/><Relationship Id="rId23" Type="http://schemas.openxmlformats.org/officeDocument/2006/relationships/tags" Target="../tags/tag109.xml"/><Relationship Id="rId28" Type="http://schemas.openxmlformats.org/officeDocument/2006/relationships/tags" Target="../tags/tag114.xml"/><Relationship Id="rId36" Type="http://schemas.openxmlformats.org/officeDocument/2006/relationships/tags" Target="../tags/tag122.xml"/><Relationship Id="rId49" Type="http://schemas.openxmlformats.org/officeDocument/2006/relationships/tags" Target="../tags/tag135.xml"/><Relationship Id="rId57" Type="http://schemas.openxmlformats.org/officeDocument/2006/relationships/tags" Target="../tags/tag143.xml"/><Relationship Id="rId10" Type="http://schemas.openxmlformats.org/officeDocument/2006/relationships/tags" Target="../tags/tag96.xml"/><Relationship Id="rId31" Type="http://schemas.openxmlformats.org/officeDocument/2006/relationships/tags" Target="../tags/tag117.xml"/><Relationship Id="rId44" Type="http://schemas.openxmlformats.org/officeDocument/2006/relationships/tags" Target="../tags/tag130.xml"/><Relationship Id="rId52" Type="http://schemas.openxmlformats.org/officeDocument/2006/relationships/tags" Target="../tags/tag138.xml"/><Relationship Id="rId60" Type="http://schemas.openxmlformats.org/officeDocument/2006/relationships/tags" Target="../tags/tag146.xml"/><Relationship Id="rId4" Type="http://schemas.openxmlformats.org/officeDocument/2006/relationships/tags" Target="../tags/tag90.xml"/><Relationship Id="rId9" Type="http://schemas.openxmlformats.org/officeDocument/2006/relationships/tags" Target="../tags/tag9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54.xml"/><Relationship Id="rId13" Type="http://schemas.openxmlformats.org/officeDocument/2006/relationships/tags" Target="../tags/tag159.xml"/><Relationship Id="rId18" Type="http://schemas.openxmlformats.org/officeDocument/2006/relationships/tags" Target="../tags/tag164.xml"/><Relationship Id="rId26" Type="http://schemas.openxmlformats.org/officeDocument/2006/relationships/tags" Target="../tags/tag172.xml"/><Relationship Id="rId3" Type="http://schemas.openxmlformats.org/officeDocument/2006/relationships/tags" Target="../tags/tag149.xml"/><Relationship Id="rId21" Type="http://schemas.openxmlformats.org/officeDocument/2006/relationships/tags" Target="../tags/tag167.xml"/><Relationship Id="rId7" Type="http://schemas.openxmlformats.org/officeDocument/2006/relationships/tags" Target="../tags/tag153.xml"/><Relationship Id="rId12" Type="http://schemas.openxmlformats.org/officeDocument/2006/relationships/tags" Target="../tags/tag158.xml"/><Relationship Id="rId17" Type="http://schemas.openxmlformats.org/officeDocument/2006/relationships/tags" Target="../tags/tag163.xml"/><Relationship Id="rId25" Type="http://schemas.openxmlformats.org/officeDocument/2006/relationships/tags" Target="../tags/tag171.xml"/><Relationship Id="rId2" Type="http://schemas.openxmlformats.org/officeDocument/2006/relationships/tags" Target="../tags/tag148.xml"/><Relationship Id="rId16" Type="http://schemas.openxmlformats.org/officeDocument/2006/relationships/tags" Target="../tags/tag162.xml"/><Relationship Id="rId20" Type="http://schemas.openxmlformats.org/officeDocument/2006/relationships/tags" Target="../tags/tag166.xml"/><Relationship Id="rId29" Type="http://schemas.openxmlformats.org/officeDocument/2006/relationships/tags" Target="../tags/tag175.xml"/><Relationship Id="rId1" Type="http://schemas.openxmlformats.org/officeDocument/2006/relationships/tags" Target="../tags/tag147.xml"/><Relationship Id="rId6" Type="http://schemas.openxmlformats.org/officeDocument/2006/relationships/tags" Target="../tags/tag152.xml"/><Relationship Id="rId11" Type="http://schemas.openxmlformats.org/officeDocument/2006/relationships/tags" Target="../tags/tag157.xml"/><Relationship Id="rId24" Type="http://schemas.openxmlformats.org/officeDocument/2006/relationships/tags" Target="../tags/tag170.xml"/><Relationship Id="rId5" Type="http://schemas.openxmlformats.org/officeDocument/2006/relationships/tags" Target="../tags/tag151.xml"/><Relationship Id="rId15" Type="http://schemas.openxmlformats.org/officeDocument/2006/relationships/tags" Target="../tags/tag161.xml"/><Relationship Id="rId23" Type="http://schemas.openxmlformats.org/officeDocument/2006/relationships/tags" Target="../tags/tag169.xml"/><Relationship Id="rId28" Type="http://schemas.openxmlformats.org/officeDocument/2006/relationships/tags" Target="../tags/tag174.xml"/><Relationship Id="rId10" Type="http://schemas.openxmlformats.org/officeDocument/2006/relationships/tags" Target="../tags/tag156.xml"/><Relationship Id="rId19" Type="http://schemas.openxmlformats.org/officeDocument/2006/relationships/tags" Target="../tags/tag165.xml"/><Relationship Id="rId31" Type="http://schemas.openxmlformats.org/officeDocument/2006/relationships/notesSlide" Target="../notesSlides/notesSlide8.xml"/><Relationship Id="rId4" Type="http://schemas.openxmlformats.org/officeDocument/2006/relationships/tags" Target="../tags/tag150.xml"/><Relationship Id="rId9" Type="http://schemas.openxmlformats.org/officeDocument/2006/relationships/tags" Target="../tags/tag155.xml"/><Relationship Id="rId14" Type="http://schemas.openxmlformats.org/officeDocument/2006/relationships/tags" Target="../tags/tag160.xml"/><Relationship Id="rId22" Type="http://schemas.openxmlformats.org/officeDocument/2006/relationships/tags" Target="../tags/tag168.xml"/><Relationship Id="rId27" Type="http://schemas.openxmlformats.org/officeDocument/2006/relationships/tags" Target="../tags/tag173.xml"/><Relationship Id="rId30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CSE 421</a:t>
            </a:r>
            <a:br>
              <a:rPr lang="en-US" altLang="en-US" dirty="0"/>
            </a:br>
            <a:r>
              <a:rPr lang="en-US" altLang="en-US" dirty="0"/>
              <a:t>Introduction to 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Lecture 17</a:t>
            </a:r>
          </a:p>
          <a:p>
            <a:pPr eaLnBrk="1" hangingPunct="1"/>
            <a:r>
              <a:rPr lang="en-US" altLang="en-US" dirty="0"/>
              <a:t>Network Flow,  Part 1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EF209A-F65E-0AF8-CFFB-904194725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BF6BF-0E64-4F06-98C5-59D792E5F804}" type="slidenum">
              <a:rPr lang="en-US" altLang="en-US" smtClean="0"/>
              <a:pPr/>
              <a:t>1</a:t>
            </a:fld>
            <a:endParaRPr lang="en-US" altLang="en-US"/>
          </a:p>
        </p:txBody>
      </p:sp>
      <p:pic>
        <p:nvPicPr>
          <p:cNvPr id="3" name="Picture 5" descr="story_pipes">
            <a:extLst>
              <a:ext uri="{FF2B5EF4-FFF2-40B4-BE49-F238E27FC236}">
                <a16:creationId xmlns:a16="http://schemas.microsoft.com/office/drawing/2014/main" id="{FA681CC1-8E04-7E90-7BA4-4CC22383ACDA}"/>
              </a:ext>
            </a:extLst>
          </p:cNvPr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527" y="0"/>
            <a:ext cx="20955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8" descr="pipes">
            <a:extLst>
              <a:ext uri="{FF2B5EF4-FFF2-40B4-BE49-F238E27FC236}">
                <a16:creationId xmlns:a16="http://schemas.microsoft.com/office/drawing/2014/main" id="{30142BE8-9F29-323D-A1EC-A04F54FAD691}"/>
              </a:ext>
            </a:extLst>
          </p:cNvPr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24" y="4670425"/>
            <a:ext cx="1444625" cy="2187575"/>
          </a:xfrm>
          <a:prstGeom prst="rect">
            <a:avLst/>
          </a:prstGeom>
          <a:noFill/>
        </p:spPr>
      </p:pic>
      <p:pic>
        <p:nvPicPr>
          <p:cNvPr id="1026" name="Picture 2" descr="Underground sewage pipes">
            <a:extLst>
              <a:ext uri="{FF2B5EF4-FFF2-40B4-BE49-F238E27FC236}">
                <a16:creationId xmlns:a16="http://schemas.microsoft.com/office/drawing/2014/main" id="{3292079E-FF83-8C6A-7CED-D3D69A9D17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1275" y="0"/>
            <a:ext cx="2762250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ipelines at oil and gas refinery - Stock Image - F017/1993 - Science Photo  Library">
            <a:extLst>
              <a:ext uri="{FF2B5EF4-FFF2-40B4-BE49-F238E27FC236}">
                <a16:creationId xmlns:a16="http://schemas.microsoft.com/office/drawing/2014/main" id="{036F3A54-C716-0B09-2120-3DF6389077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239" y="4415634"/>
            <a:ext cx="1624285" cy="2442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Residual Graph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364538" cy="4525963"/>
          </a:xfrm>
        </p:spPr>
        <p:txBody>
          <a:bodyPr/>
          <a:lstStyle/>
          <a:p>
            <a:pPr eaLnBrk="1" hangingPunct="1"/>
            <a:r>
              <a:rPr lang="en-US" altLang="en-US"/>
              <a:t>Flow graph showing the remaining capacity</a:t>
            </a:r>
          </a:p>
          <a:p>
            <a:pPr eaLnBrk="1" hangingPunct="1"/>
            <a:r>
              <a:rPr lang="en-US" altLang="en-US"/>
              <a:t>Flow graph G,  Residual Graph G</a:t>
            </a:r>
            <a:r>
              <a:rPr lang="en-US" altLang="en-US" baseline="-25000"/>
              <a:t>R</a:t>
            </a:r>
          </a:p>
          <a:p>
            <a:pPr lvl="1" eaLnBrk="1" hangingPunct="1"/>
            <a:r>
              <a:rPr lang="en-US" altLang="en-US"/>
              <a:t>G: edge e from u to v with capacity c and flow f</a:t>
            </a:r>
          </a:p>
          <a:p>
            <a:pPr lvl="1" eaLnBrk="1" hangingPunct="1"/>
            <a:r>
              <a:rPr lang="en-US" altLang="en-US"/>
              <a:t>G</a:t>
            </a:r>
            <a:r>
              <a:rPr lang="en-US" altLang="en-US" baseline="-25000"/>
              <a:t>R</a:t>
            </a:r>
            <a:r>
              <a:rPr lang="en-US" altLang="en-US"/>
              <a:t>: edge e’ from u to v with capacity c – f</a:t>
            </a:r>
          </a:p>
          <a:p>
            <a:pPr lvl="1" eaLnBrk="1" hangingPunct="1"/>
            <a:r>
              <a:rPr lang="en-US" altLang="en-US"/>
              <a:t>G</a:t>
            </a:r>
            <a:r>
              <a:rPr lang="en-US" altLang="en-US" baseline="-25000"/>
              <a:t>R</a:t>
            </a:r>
            <a:r>
              <a:rPr lang="en-US" altLang="en-US"/>
              <a:t>: edge e’’ from v to u with capacity f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24D3812-04CA-7674-F803-72764890A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0D38-7A81-4D65-970D-7445CAAEF4F7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52591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Flow assignment and the residual graph</a:t>
            </a:r>
          </a:p>
        </p:txBody>
      </p:sp>
      <p:sp>
        <p:nvSpPr>
          <p:cNvPr id="7171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992313" y="221456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u</a:t>
            </a:r>
          </a:p>
        </p:txBody>
      </p:sp>
      <p:sp>
        <p:nvSpPr>
          <p:cNvPr id="717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9275" y="3352800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717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586163" y="335280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717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992313" y="4567238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v</a:t>
            </a:r>
          </a:p>
        </p:txBody>
      </p:sp>
      <p:sp>
        <p:nvSpPr>
          <p:cNvPr id="7175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852488" y="2517775"/>
            <a:ext cx="11398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6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852488" y="3656013"/>
            <a:ext cx="1139825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219325" y="2593975"/>
            <a:ext cx="0" cy="1973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371725" y="2517775"/>
            <a:ext cx="1214438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2371725" y="3656013"/>
            <a:ext cx="1214438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01675" y="2593975"/>
            <a:ext cx="98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FF0000"/>
                </a:solidFill>
              </a:rPr>
              <a:t>15</a:t>
            </a:r>
            <a:r>
              <a:rPr lang="en-US" altLang="en-US" sz="1800" b="1"/>
              <a:t>/20</a:t>
            </a:r>
          </a:p>
        </p:txBody>
      </p:sp>
      <p:sp>
        <p:nvSpPr>
          <p:cNvPr id="7181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825750" y="4187825"/>
            <a:ext cx="98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FF0000"/>
                </a:solidFill>
              </a:rPr>
              <a:t>20</a:t>
            </a:r>
            <a:r>
              <a:rPr lang="en-US" altLang="en-US" sz="1800" b="1"/>
              <a:t>/20</a:t>
            </a:r>
          </a:p>
        </p:txBody>
      </p:sp>
      <p:sp>
        <p:nvSpPr>
          <p:cNvPr id="7182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219325" y="3276600"/>
            <a:ext cx="835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FF0000"/>
                </a:solidFill>
              </a:rPr>
              <a:t>15</a:t>
            </a:r>
            <a:r>
              <a:rPr lang="en-US" altLang="en-US" sz="1800" b="1"/>
              <a:t>/30</a:t>
            </a:r>
          </a:p>
        </p:txBody>
      </p:sp>
      <p:sp>
        <p:nvSpPr>
          <p:cNvPr id="7183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825750" y="2593975"/>
            <a:ext cx="911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FF0000"/>
                </a:solidFill>
              </a:rPr>
              <a:t>0</a:t>
            </a:r>
            <a:r>
              <a:rPr lang="en-US" altLang="en-US" sz="1800" b="1"/>
              <a:t>/10</a:t>
            </a:r>
          </a:p>
        </p:txBody>
      </p:sp>
      <p:sp>
        <p:nvSpPr>
          <p:cNvPr id="7184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77875" y="4111625"/>
            <a:ext cx="758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FF0000"/>
                </a:solidFill>
              </a:rPr>
              <a:t>5</a:t>
            </a:r>
            <a:r>
              <a:rPr lang="en-US" altLang="en-US" sz="1800" b="1"/>
              <a:t>/10</a:t>
            </a:r>
          </a:p>
        </p:txBody>
      </p:sp>
      <p:sp>
        <p:nvSpPr>
          <p:cNvPr id="7185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697663" y="229076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u</a:t>
            </a:r>
          </a:p>
        </p:txBody>
      </p:sp>
      <p:sp>
        <p:nvSpPr>
          <p:cNvPr id="7186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254625" y="3429000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7187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8291513" y="342900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7188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697663" y="4643438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v</a:t>
            </a:r>
          </a:p>
        </p:txBody>
      </p:sp>
      <p:sp>
        <p:nvSpPr>
          <p:cNvPr id="7189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5483225" y="2517775"/>
            <a:ext cx="11398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0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5557838" y="3884613"/>
            <a:ext cx="1139825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1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7000875" y="2670175"/>
            <a:ext cx="0" cy="1973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7077075" y="2593975"/>
            <a:ext cx="1214438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634038" y="2670175"/>
            <a:ext cx="3794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5</a:t>
            </a:r>
          </a:p>
        </p:txBody>
      </p:sp>
      <p:sp>
        <p:nvSpPr>
          <p:cNvPr id="7194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924675" y="3352800"/>
            <a:ext cx="835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15 </a:t>
            </a:r>
          </a:p>
        </p:txBody>
      </p:sp>
      <p:sp>
        <p:nvSpPr>
          <p:cNvPr id="7195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531100" y="2670175"/>
            <a:ext cx="911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 10</a:t>
            </a:r>
          </a:p>
        </p:txBody>
      </p:sp>
      <p:sp>
        <p:nvSpPr>
          <p:cNvPr id="7196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557838" y="4187825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5 </a:t>
            </a:r>
          </a:p>
        </p:txBody>
      </p:sp>
      <p:sp>
        <p:nvSpPr>
          <p:cNvPr id="7197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5710238" y="3732213"/>
            <a:ext cx="987425" cy="9112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8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5635625" y="2670175"/>
            <a:ext cx="1139825" cy="8350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9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6848475" y="2670175"/>
            <a:ext cx="0" cy="1973263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0" name="Line 3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7151688" y="3732213"/>
            <a:ext cx="1214437" cy="9874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1" name="Text Box 33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607300" y="4187825"/>
            <a:ext cx="835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20</a:t>
            </a:r>
            <a:r>
              <a:rPr lang="en-US" altLang="en-US" sz="1800" b="1"/>
              <a:t> </a:t>
            </a:r>
          </a:p>
        </p:txBody>
      </p:sp>
      <p:sp>
        <p:nvSpPr>
          <p:cNvPr id="7202" name="Text Box 3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6392863" y="3352800"/>
            <a:ext cx="5318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15</a:t>
            </a:r>
            <a:r>
              <a:rPr lang="en-US" altLang="en-US" sz="1800" b="1"/>
              <a:t> </a:t>
            </a:r>
          </a:p>
        </p:txBody>
      </p:sp>
      <p:sp>
        <p:nvSpPr>
          <p:cNvPr id="7203" name="Text Box 3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089650" y="2973388"/>
            <a:ext cx="835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15</a:t>
            </a:r>
          </a:p>
        </p:txBody>
      </p:sp>
      <p:sp>
        <p:nvSpPr>
          <p:cNvPr id="7204" name="Text Box 36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089650" y="3808413"/>
            <a:ext cx="835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56ECCE2-3CA1-1DF9-A513-3A8905646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5CA98-A955-4E9D-A169-2C4775D8F32A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29462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Augmenting Path Algorithm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2082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Augmenting path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Vertices v</a:t>
            </a:r>
            <a:r>
              <a:rPr lang="en-US" altLang="en-US" baseline="-25000"/>
              <a:t>1</a:t>
            </a:r>
            <a:r>
              <a:rPr lang="en-US" altLang="en-US"/>
              <a:t>,v</a:t>
            </a:r>
            <a:r>
              <a:rPr lang="en-US" altLang="en-US" baseline="-25000"/>
              <a:t>2</a:t>
            </a:r>
            <a:r>
              <a:rPr lang="en-US" altLang="en-US"/>
              <a:t>,…,v</a:t>
            </a:r>
            <a:r>
              <a:rPr lang="en-US" altLang="en-US" baseline="-25000"/>
              <a:t>k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v</a:t>
            </a:r>
            <a:r>
              <a:rPr lang="en-US" altLang="en-US" baseline="-25000"/>
              <a:t>1</a:t>
            </a:r>
            <a:r>
              <a:rPr lang="en-US" altLang="en-US"/>
              <a:t> = s,  v</a:t>
            </a:r>
            <a:r>
              <a:rPr lang="en-US" altLang="en-US" baseline="-25000"/>
              <a:t>k</a:t>
            </a:r>
            <a:r>
              <a:rPr lang="en-US" altLang="en-US"/>
              <a:t> = 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Possible to add b units of flow between v</a:t>
            </a:r>
            <a:r>
              <a:rPr lang="en-US" altLang="en-US" baseline="-25000"/>
              <a:t>j</a:t>
            </a:r>
            <a:r>
              <a:rPr lang="en-US" altLang="en-US"/>
              <a:t> and v</a:t>
            </a:r>
            <a:r>
              <a:rPr lang="en-US" altLang="en-US" baseline="-25000"/>
              <a:t>j+1</a:t>
            </a:r>
            <a:r>
              <a:rPr lang="en-US" altLang="en-US"/>
              <a:t> for j = 1 … k-1</a:t>
            </a:r>
          </a:p>
          <a:p>
            <a:pPr lvl="2" eaLnBrk="1" hangingPunct="1">
              <a:lnSpc>
                <a:spcPct val="90000"/>
              </a:lnSpc>
            </a:pPr>
            <a:endParaRPr lang="en-US" altLang="en-US"/>
          </a:p>
        </p:txBody>
      </p:sp>
      <p:sp>
        <p:nvSpPr>
          <p:cNvPr id="1229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3175" y="39608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u</a:t>
            </a:r>
          </a:p>
        </p:txBody>
      </p:sp>
      <p:sp>
        <p:nvSpPr>
          <p:cNvPr id="1229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370138" y="509905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1229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07025" y="5099050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1229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813175" y="6313488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v</a:t>
            </a:r>
          </a:p>
        </p:txBody>
      </p:sp>
      <p:sp>
        <p:nvSpPr>
          <p:cNvPr id="12296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2673350" y="4264025"/>
            <a:ext cx="11398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673350" y="5402263"/>
            <a:ext cx="1139825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040188" y="4340225"/>
            <a:ext cx="0" cy="1973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192588" y="4264025"/>
            <a:ext cx="1214437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0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4192588" y="5402263"/>
            <a:ext cx="1214437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522538" y="4340225"/>
            <a:ext cx="98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10/20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646613" y="5934075"/>
            <a:ext cx="98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15/20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040188" y="5022850"/>
            <a:ext cx="835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10/30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646613" y="4340225"/>
            <a:ext cx="911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0/10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598738" y="5857875"/>
            <a:ext cx="758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5/10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C27D732-4E69-1513-DE1F-A1406D263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0D38-7A81-4D65-970D-7445CAAEF4F7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31665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Build the residual graph</a:t>
            </a:r>
          </a:p>
        </p:txBody>
      </p:sp>
      <p:sp>
        <p:nvSpPr>
          <p:cNvPr id="16387" name="Oval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2263" y="2365375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16388" name="Oval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87513" y="168275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d</a:t>
            </a:r>
          </a:p>
        </p:txBody>
      </p:sp>
      <p:sp>
        <p:nvSpPr>
          <p:cNvPr id="16389" name="Line 9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625475" y="1909763"/>
            <a:ext cx="1062038" cy="5318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0" name="Line 11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3660775" y="1985963"/>
            <a:ext cx="1138238" cy="5318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1" name="Oval 1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87513" y="312420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e</a:t>
            </a:r>
          </a:p>
        </p:txBody>
      </p:sp>
      <p:sp>
        <p:nvSpPr>
          <p:cNvPr id="16392" name="Oval 1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281363" y="168275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g</a:t>
            </a:r>
          </a:p>
        </p:txBody>
      </p:sp>
      <p:sp>
        <p:nvSpPr>
          <p:cNvPr id="16393" name="Oval 18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281363" y="312420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h</a:t>
            </a:r>
          </a:p>
        </p:txBody>
      </p:sp>
      <p:sp>
        <p:nvSpPr>
          <p:cNvPr id="16394" name="Oval 2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722813" y="2441575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16395" name="Line 2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2066925" y="1835150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Line 2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2066925" y="3351213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26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625475" y="2668588"/>
            <a:ext cx="1062038" cy="606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Line 27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3660775" y="2668588"/>
            <a:ext cx="1062038" cy="6080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30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1839913" y="2062163"/>
            <a:ext cx="0" cy="1062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33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3509963" y="2062163"/>
            <a:ext cx="0" cy="1062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36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1990725" y="1985963"/>
            <a:ext cx="1290638" cy="11382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Text Box 43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371725" y="1530350"/>
            <a:ext cx="531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3/5</a:t>
            </a:r>
          </a:p>
        </p:txBody>
      </p:sp>
      <p:sp>
        <p:nvSpPr>
          <p:cNvPr id="16403" name="Text Box 44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852488" y="1909763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2/4</a:t>
            </a:r>
          </a:p>
        </p:txBody>
      </p:sp>
      <p:sp>
        <p:nvSpPr>
          <p:cNvPr id="16404" name="Text Box 45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77875" y="2897188"/>
            <a:ext cx="682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3/3</a:t>
            </a:r>
          </a:p>
        </p:txBody>
      </p:sp>
      <p:sp>
        <p:nvSpPr>
          <p:cNvPr id="16405" name="Text Box 47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460500" y="2289175"/>
            <a:ext cx="684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1/5</a:t>
            </a:r>
          </a:p>
        </p:txBody>
      </p:sp>
      <p:sp>
        <p:nvSpPr>
          <p:cNvPr id="16406" name="Text Box 57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219325" y="2289175"/>
            <a:ext cx="682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1/5</a:t>
            </a:r>
          </a:p>
        </p:txBody>
      </p:sp>
      <p:sp>
        <p:nvSpPr>
          <p:cNvPr id="16407" name="Text Box 59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295525" y="3351213"/>
            <a:ext cx="682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1/1</a:t>
            </a:r>
          </a:p>
        </p:txBody>
      </p:sp>
      <p:sp>
        <p:nvSpPr>
          <p:cNvPr id="16408" name="Text Box 60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584575" y="2441575"/>
            <a:ext cx="684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1/1</a:t>
            </a:r>
          </a:p>
        </p:txBody>
      </p:sp>
      <p:sp>
        <p:nvSpPr>
          <p:cNvPr id="16409" name="Text Box 62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192588" y="1909763"/>
            <a:ext cx="682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3/3</a:t>
            </a:r>
          </a:p>
        </p:txBody>
      </p:sp>
      <p:sp>
        <p:nvSpPr>
          <p:cNvPr id="16410" name="Text Box 63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040188" y="3048000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2/5</a:t>
            </a:r>
          </a:p>
        </p:txBody>
      </p:sp>
      <p:sp>
        <p:nvSpPr>
          <p:cNvPr id="16411" name="Oval 64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47650" y="52498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16412" name="Oval 65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612900" y="4567238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d</a:t>
            </a:r>
          </a:p>
        </p:txBody>
      </p:sp>
      <p:sp>
        <p:nvSpPr>
          <p:cNvPr id="16413" name="Line 66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550863" y="4794250"/>
            <a:ext cx="1062037" cy="5318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4" name="Line 67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3586163" y="4870450"/>
            <a:ext cx="1138237" cy="5318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5" name="Oval 68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1612900" y="6008688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e</a:t>
            </a:r>
          </a:p>
        </p:txBody>
      </p:sp>
      <p:sp>
        <p:nvSpPr>
          <p:cNvPr id="16416" name="Oval 69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206750" y="4567238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g</a:t>
            </a:r>
          </a:p>
        </p:txBody>
      </p:sp>
      <p:sp>
        <p:nvSpPr>
          <p:cNvPr id="16417" name="Oval 70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3206750" y="6008688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h</a:t>
            </a:r>
          </a:p>
        </p:txBody>
      </p:sp>
      <p:sp>
        <p:nvSpPr>
          <p:cNvPr id="16418" name="Oval 71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4648200" y="53260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16419" name="Line 72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1992313" y="4719638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0" name="Line 73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1992313" y="6235700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1" name="Line 74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550863" y="5553075"/>
            <a:ext cx="1062037" cy="606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2" name="Line 75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3586163" y="5553075"/>
            <a:ext cx="1062037" cy="6080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3" name="Line 76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V="1">
            <a:off x="1765300" y="4946650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4" name="Line 77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3435350" y="4946650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5" name="Line 78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1916113" y="4870450"/>
            <a:ext cx="1290637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6" name="Text Box 88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989013" y="4019550"/>
            <a:ext cx="16049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Residual graph: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C5A36C1-3321-EB5B-3E00-6372AE36A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0D38-7A81-4D65-970D-7445CAAEF4F7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27744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Find two augmenting paths</a:t>
            </a:r>
          </a:p>
        </p:txBody>
      </p:sp>
      <p:sp>
        <p:nvSpPr>
          <p:cNvPr id="13315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357563" y="213836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6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357563" y="540226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7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357563" y="2973388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8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357563" y="380841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9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357563" y="4567238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0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951413" y="213836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1" name="Oval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951413" y="540226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2" name="Oval 1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951413" y="2973388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3" name="Oval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951413" y="380841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4" name="Oval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951413" y="4567238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5" name="Oval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460500" y="3808413"/>
            <a:ext cx="227013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13326" name="Oval 1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772275" y="3808413"/>
            <a:ext cx="227013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13327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1687513" y="2290763"/>
            <a:ext cx="1670050" cy="1517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8" name="Line 19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1763713" y="3125788"/>
            <a:ext cx="1517650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9" name="Line 20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1763713" y="3960813"/>
            <a:ext cx="15176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0" name="Line 21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1763713" y="4035425"/>
            <a:ext cx="1517650" cy="6080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1" name="Line 22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687513" y="4111625"/>
            <a:ext cx="1593850" cy="13668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2" name="Line 23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5254625" y="3884613"/>
            <a:ext cx="15176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3" name="Line 24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5178425" y="3960813"/>
            <a:ext cx="1517650" cy="606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4" name="Line 25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5103813" y="4035425"/>
            <a:ext cx="1668462" cy="1443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5" name="Line 26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178425" y="3125788"/>
            <a:ext cx="159385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6" name="Line 27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5178425" y="2290763"/>
            <a:ext cx="1593850" cy="1441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7" name="Line 28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3660775" y="2214563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8" name="Line 29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3660775" y="3049588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9" name="Line 30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3660775" y="3960813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0" name="Line 31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3660775" y="4719638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1" name="Line 32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3660775" y="5554663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2" name="Line 33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3660775" y="4795838"/>
            <a:ext cx="1214438" cy="606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3" name="Line 34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3660775" y="4035425"/>
            <a:ext cx="1214438" cy="606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4" name="Line 35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3736975" y="2290763"/>
            <a:ext cx="1214438" cy="606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5" name="Text Box 36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040188" y="1911350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2/5</a:t>
            </a:r>
          </a:p>
        </p:txBody>
      </p:sp>
      <p:sp>
        <p:nvSpPr>
          <p:cNvPr id="13346" name="Text Box 37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813175" y="2443163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0/1</a:t>
            </a:r>
          </a:p>
        </p:txBody>
      </p:sp>
      <p:sp>
        <p:nvSpPr>
          <p:cNvPr id="13347" name="Text Box 38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4192588" y="2746375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3/4</a:t>
            </a:r>
          </a:p>
        </p:txBody>
      </p:sp>
      <p:sp>
        <p:nvSpPr>
          <p:cNvPr id="13348" name="Text Box 39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2446338" y="304958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3/3</a:t>
            </a:r>
          </a:p>
        </p:txBody>
      </p:sp>
      <p:sp>
        <p:nvSpPr>
          <p:cNvPr id="13349" name="Text Box 40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2219325" y="2670175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2/4</a:t>
            </a:r>
          </a:p>
        </p:txBody>
      </p:sp>
      <p:sp>
        <p:nvSpPr>
          <p:cNvPr id="13350" name="Text Box 41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2522538" y="3656013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1/3</a:t>
            </a:r>
          </a:p>
        </p:txBody>
      </p:sp>
      <p:sp>
        <p:nvSpPr>
          <p:cNvPr id="13351" name="Text Box 42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2522538" y="4111625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3/3</a:t>
            </a:r>
          </a:p>
        </p:txBody>
      </p:sp>
      <p:sp>
        <p:nvSpPr>
          <p:cNvPr id="13352" name="Text Box 43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2446338" y="456723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3/3</a:t>
            </a:r>
          </a:p>
        </p:txBody>
      </p:sp>
      <p:sp>
        <p:nvSpPr>
          <p:cNvPr id="13353" name="Text Box 44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254625" y="2214563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2/2</a:t>
            </a:r>
          </a:p>
        </p:txBody>
      </p:sp>
      <p:sp>
        <p:nvSpPr>
          <p:cNvPr id="13354" name="Text Box 45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254625" y="289718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3/4</a:t>
            </a:r>
          </a:p>
        </p:txBody>
      </p:sp>
      <p:sp>
        <p:nvSpPr>
          <p:cNvPr id="13355" name="Text Box 46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3965575" y="3656013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1/3</a:t>
            </a:r>
          </a:p>
        </p:txBody>
      </p:sp>
      <p:sp>
        <p:nvSpPr>
          <p:cNvPr id="13356" name="Text Box 47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5178425" y="3581400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3/3</a:t>
            </a:r>
          </a:p>
        </p:txBody>
      </p:sp>
      <p:sp>
        <p:nvSpPr>
          <p:cNvPr id="13357" name="Text Box 48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660775" y="4187825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2/2</a:t>
            </a:r>
          </a:p>
        </p:txBody>
      </p:sp>
      <p:sp>
        <p:nvSpPr>
          <p:cNvPr id="13358" name="Text Box 49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5178425" y="4111625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3/3</a:t>
            </a:r>
          </a:p>
        </p:txBody>
      </p:sp>
      <p:sp>
        <p:nvSpPr>
          <p:cNvPr id="13359" name="Text Box 50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4192588" y="441483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1/3</a:t>
            </a:r>
          </a:p>
        </p:txBody>
      </p:sp>
      <p:sp>
        <p:nvSpPr>
          <p:cNvPr id="13360" name="Text Box 51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5178425" y="479583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1/3</a:t>
            </a:r>
          </a:p>
        </p:txBody>
      </p:sp>
      <p:sp>
        <p:nvSpPr>
          <p:cNvPr id="13361" name="Text Box 52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3660775" y="4946650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2/2</a:t>
            </a:r>
          </a:p>
        </p:txBody>
      </p:sp>
      <p:sp>
        <p:nvSpPr>
          <p:cNvPr id="13362" name="Text Box 53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4268788" y="5249863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1/3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9249133-9F1A-8A39-4965-C308E188A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0D38-7A81-4D65-970D-7445CAAEF4F7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96342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Augmenting Path Lemma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360613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Let P = v</a:t>
            </a:r>
            <a:r>
              <a:rPr lang="en-US" altLang="en-US" sz="2800" baseline="-25000" dirty="0"/>
              <a:t>1</a:t>
            </a:r>
            <a:r>
              <a:rPr lang="en-US" altLang="en-US" sz="2800" dirty="0"/>
              <a:t>, v</a:t>
            </a:r>
            <a:r>
              <a:rPr lang="en-US" altLang="en-US" sz="2800" baseline="-25000" dirty="0"/>
              <a:t>2</a:t>
            </a:r>
            <a:r>
              <a:rPr lang="en-US" altLang="en-US" sz="2800" dirty="0"/>
              <a:t>, …, </a:t>
            </a:r>
            <a:r>
              <a:rPr lang="en-US" altLang="en-US" sz="2800" dirty="0" err="1"/>
              <a:t>v</a:t>
            </a:r>
            <a:r>
              <a:rPr lang="en-US" altLang="en-US" sz="2800" baseline="-25000" dirty="0" err="1"/>
              <a:t>k</a:t>
            </a:r>
            <a:r>
              <a:rPr lang="en-US" altLang="en-US" sz="2800" dirty="0"/>
              <a:t> be a path from s to t with minimum capacity b in the residual graph   </a:t>
            </a:r>
          </a:p>
          <a:p>
            <a:pPr eaLnBrk="1" hangingPunct="1"/>
            <a:r>
              <a:rPr lang="en-US" altLang="en-US" sz="2800" dirty="0"/>
              <a:t>b units of flow can be added along the path P in the flow graph </a:t>
            </a:r>
          </a:p>
        </p:txBody>
      </p:sp>
      <p:sp>
        <p:nvSpPr>
          <p:cNvPr id="1741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839913" y="396081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u</a:t>
            </a:r>
          </a:p>
        </p:txBody>
      </p:sp>
      <p:sp>
        <p:nvSpPr>
          <p:cNvPr id="1741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96875" y="5099050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1741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433763" y="509905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1741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839913" y="6313488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v</a:t>
            </a:r>
          </a:p>
        </p:txBody>
      </p:sp>
      <p:sp>
        <p:nvSpPr>
          <p:cNvPr id="17416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700088" y="4264025"/>
            <a:ext cx="11398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700088" y="5402263"/>
            <a:ext cx="1139825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066925" y="4340225"/>
            <a:ext cx="0" cy="1973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2219325" y="4264025"/>
            <a:ext cx="1214438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219325" y="5402263"/>
            <a:ext cx="1214438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49275" y="4340225"/>
            <a:ext cx="98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15/20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673350" y="5934075"/>
            <a:ext cx="98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20/20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066925" y="5022850"/>
            <a:ext cx="835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15/30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673350" y="4340225"/>
            <a:ext cx="911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0/10</a:t>
            </a:r>
          </a:p>
        </p:txBody>
      </p:sp>
      <p:sp>
        <p:nvSpPr>
          <p:cNvPr id="17425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25475" y="5857875"/>
            <a:ext cx="758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5/10</a:t>
            </a:r>
          </a:p>
        </p:txBody>
      </p:sp>
      <p:sp>
        <p:nvSpPr>
          <p:cNvPr id="17426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623050" y="38084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u</a:t>
            </a:r>
          </a:p>
        </p:txBody>
      </p:sp>
      <p:sp>
        <p:nvSpPr>
          <p:cNvPr id="17427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180013" y="494665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17428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8216900" y="4946650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17429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623050" y="6161088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v</a:t>
            </a:r>
          </a:p>
        </p:txBody>
      </p:sp>
      <p:sp>
        <p:nvSpPr>
          <p:cNvPr id="17430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5408613" y="4035425"/>
            <a:ext cx="11398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1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483225" y="5402263"/>
            <a:ext cx="1139825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2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6926263" y="4187825"/>
            <a:ext cx="0" cy="1973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3" name="Line 2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7002463" y="4111625"/>
            <a:ext cx="1214437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4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559425" y="4187825"/>
            <a:ext cx="3794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5</a:t>
            </a:r>
          </a:p>
        </p:txBody>
      </p:sp>
      <p:sp>
        <p:nvSpPr>
          <p:cNvPr id="17435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850063" y="4870450"/>
            <a:ext cx="835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15 </a:t>
            </a:r>
          </a:p>
        </p:txBody>
      </p:sp>
      <p:sp>
        <p:nvSpPr>
          <p:cNvPr id="17436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456488" y="4187825"/>
            <a:ext cx="911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 10</a:t>
            </a:r>
          </a:p>
        </p:txBody>
      </p:sp>
      <p:sp>
        <p:nvSpPr>
          <p:cNvPr id="17437" name="Text Box 29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5483225" y="5705475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5 </a:t>
            </a:r>
          </a:p>
        </p:txBody>
      </p:sp>
      <p:sp>
        <p:nvSpPr>
          <p:cNvPr id="17438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5635625" y="5249863"/>
            <a:ext cx="987425" cy="9112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9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5561013" y="4187825"/>
            <a:ext cx="1139825" cy="8350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0" name="Line 3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6773863" y="4187825"/>
            <a:ext cx="0" cy="1973263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1" name="Line 33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V="1">
            <a:off x="7077075" y="5249863"/>
            <a:ext cx="1214438" cy="9874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2" name="Text Box 3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7532688" y="5705475"/>
            <a:ext cx="835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20</a:t>
            </a:r>
            <a:r>
              <a:rPr lang="en-US" altLang="en-US" sz="1800" b="1"/>
              <a:t> </a:t>
            </a:r>
          </a:p>
        </p:txBody>
      </p:sp>
      <p:sp>
        <p:nvSpPr>
          <p:cNvPr id="17443" name="Text Box 3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318250" y="4870450"/>
            <a:ext cx="5318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15</a:t>
            </a:r>
            <a:r>
              <a:rPr lang="en-US" altLang="en-US" sz="1800" b="1"/>
              <a:t> </a:t>
            </a:r>
          </a:p>
        </p:txBody>
      </p:sp>
      <p:sp>
        <p:nvSpPr>
          <p:cNvPr id="17444" name="Text Box 36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015038" y="4491038"/>
            <a:ext cx="835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15</a:t>
            </a:r>
          </a:p>
        </p:txBody>
      </p:sp>
      <p:sp>
        <p:nvSpPr>
          <p:cNvPr id="17445" name="Text Box 37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015038" y="5326063"/>
            <a:ext cx="835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1F43593-D96C-5667-1BAD-21DF60CB4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0D38-7A81-4D65-970D-7445CAAEF4F7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43961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Proof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Add b units of flow along the path P</a:t>
            </a:r>
          </a:p>
          <a:p>
            <a:pPr eaLnBrk="1" hangingPunct="1"/>
            <a:r>
              <a:rPr lang="en-US" altLang="en-US"/>
              <a:t>What do we need to verify to show we have a valid flow after we do this?</a:t>
            </a:r>
          </a:p>
          <a:p>
            <a:pPr lvl="1" eaLnBrk="1" hangingPunct="1"/>
            <a:r>
              <a:rPr lang="en-US" altLang="en-US"/>
              <a:t> 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en-US"/>
              <a:t> </a:t>
            </a:r>
          </a:p>
          <a:p>
            <a:pPr lvl="1" eaLnBrk="1" hangingPunct="1"/>
            <a:endParaRPr lang="en-US" alt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9EE8ACF-D030-EA6F-E010-916435586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0D38-7A81-4D65-970D-7445CAAEF4F7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43418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Ford-Fulkerson Algorithm (1956)</a:t>
            </a:r>
          </a:p>
        </p:txBody>
      </p:sp>
      <p:sp>
        <p:nvSpPr>
          <p:cNvPr id="19459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57288" y="1835150"/>
            <a:ext cx="7208837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while not done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Construct residual graph G</a:t>
            </a:r>
            <a:r>
              <a:rPr lang="en-US" altLang="en-US" sz="2400" baseline="-25000"/>
              <a:t>R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Find an s-t path P in G</a:t>
            </a:r>
            <a:r>
              <a:rPr lang="en-US" altLang="en-US" sz="2400" baseline="-25000"/>
              <a:t>R</a:t>
            </a:r>
            <a:r>
              <a:rPr lang="en-US" altLang="en-US" sz="2400"/>
              <a:t> with capacity b &gt; 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Add b units along in G</a:t>
            </a:r>
          </a:p>
        </p:txBody>
      </p:sp>
      <p:sp>
        <p:nvSpPr>
          <p:cNvPr id="19460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28688" y="4719638"/>
            <a:ext cx="6223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800"/>
          </a:p>
        </p:txBody>
      </p:sp>
      <p:sp>
        <p:nvSpPr>
          <p:cNvPr id="19461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52488" y="4870450"/>
            <a:ext cx="7666037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If the sum of the capacities of edges leaving S is at most C, then the algorithm takes at most C iterations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7D3550-8848-00BB-2C3F-96454610A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0D38-7A81-4D65-970D-7445CAAEF4F7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8225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54096"/>
          </a:xfrm>
        </p:spPr>
        <p:txBody>
          <a:bodyPr>
            <a:normAutofit/>
          </a:bodyPr>
          <a:lstStyle/>
          <a:p>
            <a:r>
              <a:rPr lang="en-US" dirty="0"/>
              <a:t>Network Flow Reading</a:t>
            </a:r>
          </a:p>
          <a:p>
            <a:pPr lvl="1"/>
            <a:r>
              <a:rPr lang="en-US" dirty="0"/>
              <a:t>7.1-7.3,  Network Flow Problem and Algorithms</a:t>
            </a:r>
          </a:p>
          <a:p>
            <a:pPr lvl="1"/>
            <a:r>
              <a:rPr lang="en-US" dirty="0"/>
              <a:t>7.5-7.12,  Network Flow Applications</a:t>
            </a:r>
          </a:p>
          <a:p>
            <a:r>
              <a:rPr lang="en-US" dirty="0"/>
              <a:t>No class on Monday</a:t>
            </a:r>
          </a:p>
          <a:p>
            <a:pPr lvl="1"/>
            <a:r>
              <a:rPr lang="en-US" dirty="0"/>
              <a:t>Homework deadline shifting </a:t>
            </a:r>
            <a:r>
              <a:rPr lang="en-US"/>
              <a:t>to Friday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1BEFE1-D1BF-544B-8904-FC127DDD0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F694-B374-4EF2-BC32-32E09009359E}" type="slidenum">
              <a:rPr lang="en-US" altLang="en-US" smtClean="0"/>
              <a:pPr/>
              <a:t>2</a:t>
            </a:fld>
            <a:endParaRPr lang="en-US" alt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F6D8F50-D545-4C04-9762-C29FBAFD5E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5055" y="4946900"/>
            <a:ext cx="3888945" cy="1944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2033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Outline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6391650" cy="5016500"/>
          </a:xfrm>
        </p:spPr>
        <p:txBody>
          <a:bodyPr/>
          <a:lstStyle/>
          <a:p>
            <a:pPr eaLnBrk="1" hangingPunct="1"/>
            <a:r>
              <a:rPr lang="en-US" altLang="en-US" dirty="0"/>
              <a:t>Network flow definitions</a:t>
            </a:r>
          </a:p>
          <a:p>
            <a:pPr eaLnBrk="1" hangingPunct="1"/>
            <a:r>
              <a:rPr lang="en-US" altLang="en-US" dirty="0"/>
              <a:t>Flow examples</a:t>
            </a:r>
          </a:p>
          <a:p>
            <a:pPr eaLnBrk="1" hangingPunct="1"/>
            <a:r>
              <a:rPr lang="en-US" altLang="en-US" dirty="0"/>
              <a:t>Augmenting Paths</a:t>
            </a:r>
          </a:p>
          <a:p>
            <a:pPr eaLnBrk="1" hangingPunct="1"/>
            <a:r>
              <a:rPr lang="en-US" altLang="en-US" dirty="0"/>
              <a:t>Residual Graph</a:t>
            </a:r>
          </a:p>
          <a:p>
            <a:pPr eaLnBrk="1" hangingPunct="1"/>
            <a:r>
              <a:rPr lang="en-US" altLang="en-US" dirty="0"/>
              <a:t>Ford Fulkerson Algorithm</a:t>
            </a:r>
          </a:p>
          <a:p>
            <a:pPr eaLnBrk="1" hangingPunct="1"/>
            <a:r>
              <a:rPr lang="en-US" altLang="en-US" dirty="0"/>
              <a:t>Cuts</a:t>
            </a:r>
          </a:p>
          <a:p>
            <a:pPr eaLnBrk="1" hangingPunct="1"/>
            <a:r>
              <a:rPr lang="en-US" altLang="en-US" dirty="0"/>
              <a:t>Maxflow-</a:t>
            </a:r>
            <a:r>
              <a:rPr lang="en-US" altLang="en-US" dirty="0" err="1"/>
              <a:t>MinCut</a:t>
            </a:r>
            <a:r>
              <a:rPr lang="en-US" altLang="en-US" dirty="0"/>
              <a:t> Theorem</a:t>
            </a:r>
          </a:p>
          <a:p>
            <a:pPr eaLnBrk="1" hangingPunct="1"/>
            <a:r>
              <a:rPr lang="en-US" altLang="en-US" dirty="0"/>
              <a:t>Efficient Network Flow Algorithms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5BD3AAB-9E0A-8A9B-B525-CB57AEA95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0D38-7A81-4D65-970D-7445CAAEF4F7}" type="slidenum">
              <a:rPr lang="en-US" altLang="en-US" smtClean="0"/>
              <a:pPr/>
              <a:t>3</a:t>
            </a:fld>
            <a:endParaRPr lang="en-US" altLang="en-US"/>
          </a:p>
        </p:txBody>
      </p:sp>
      <p:pic>
        <p:nvPicPr>
          <p:cNvPr id="2050" name="Picture 2" descr="Improving Your Meshing with Swept Meshes | COMSOL Blog">
            <a:extLst>
              <a:ext uri="{FF2B5EF4-FFF2-40B4-BE49-F238E27FC236}">
                <a16:creationId xmlns:a16="http://schemas.microsoft.com/office/drawing/2014/main" id="{936BA34E-6BD8-F92E-BFD6-2376E544AF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2425" y="0"/>
            <a:ext cx="2671575" cy="2003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Missiles fly, but Ukraine's pipeline network keeps Russian gas flowing to  Europe | CBC News">
            <a:extLst>
              <a:ext uri="{FF2B5EF4-FFF2-40B4-BE49-F238E27FC236}">
                <a16:creationId xmlns:a16="http://schemas.microsoft.com/office/drawing/2014/main" id="{54935F13-FD0E-0C30-70EE-19FA6D4AE7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809" y="5402269"/>
            <a:ext cx="2627191" cy="1478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Network Flow Definitions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Capacity 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Source, Sink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Capacity Condition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Conservation Condition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Value of a flow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3197B05-271F-7000-280B-746934D9C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0D38-7A81-4D65-970D-7445CAAEF4F7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Flow Example</a:t>
            </a:r>
          </a:p>
        </p:txBody>
      </p:sp>
      <p:sp>
        <p:nvSpPr>
          <p:cNvPr id="6147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992313" y="221456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u</a:t>
            </a:r>
          </a:p>
        </p:txBody>
      </p:sp>
      <p:sp>
        <p:nvSpPr>
          <p:cNvPr id="6148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9275" y="3352800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6149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586163" y="335280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6150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992313" y="4567238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v</a:t>
            </a:r>
          </a:p>
        </p:txBody>
      </p:sp>
      <p:sp>
        <p:nvSpPr>
          <p:cNvPr id="6151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852488" y="2517775"/>
            <a:ext cx="11398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852488" y="3656013"/>
            <a:ext cx="1139825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219325" y="2593975"/>
            <a:ext cx="0" cy="1973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371725" y="2517775"/>
            <a:ext cx="1214438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2371725" y="3656013"/>
            <a:ext cx="1214438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081088" y="2593975"/>
            <a:ext cx="6080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20</a:t>
            </a:r>
          </a:p>
        </p:txBody>
      </p:sp>
      <p:sp>
        <p:nvSpPr>
          <p:cNvPr id="6157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825750" y="4187825"/>
            <a:ext cx="608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20</a:t>
            </a:r>
          </a:p>
        </p:txBody>
      </p:sp>
      <p:sp>
        <p:nvSpPr>
          <p:cNvPr id="6158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219325" y="3276600"/>
            <a:ext cx="608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30</a:t>
            </a:r>
          </a:p>
        </p:txBody>
      </p:sp>
      <p:sp>
        <p:nvSpPr>
          <p:cNvPr id="6159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825750" y="2593975"/>
            <a:ext cx="608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</a:t>
            </a:r>
          </a:p>
        </p:txBody>
      </p:sp>
      <p:sp>
        <p:nvSpPr>
          <p:cNvPr id="6160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004888" y="4111625"/>
            <a:ext cx="6080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EEFE580-B47D-5F63-EF75-93081232A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5CA98-A955-4E9D-A169-2C4775D8F32A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Network Flow Definitions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Flowgraph:  Directed graph with distinguished vertices s (source) and t (sink)</a:t>
            </a:r>
          </a:p>
          <a:p>
            <a:pPr eaLnBrk="1" hangingPunct="1"/>
            <a:r>
              <a:rPr lang="en-US" altLang="en-US" sz="2800" dirty="0"/>
              <a:t>Capacities on the edges,  c(e) ≥ 0</a:t>
            </a:r>
          </a:p>
          <a:p>
            <a:pPr eaLnBrk="1" hangingPunct="1"/>
            <a:r>
              <a:rPr lang="en-US" altLang="en-US" sz="2800" dirty="0"/>
              <a:t>Problem,  assign flows f(e) to the edges such that:</a:t>
            </a:r>
          </a:p>
          <a:p>
            <a:pPr lvl="1" eaLnBrk="1" hangingPunct="1"/>
            <a:r>
              <a:rPr lang="en-US" altLang="en-US" sz="2400" dirty="0"/>
              <a:t>0 ≤ f(e) ≤ c(e)</a:t>
            </a:r>
          </a:p>
          <a:p>
            <a:pPr lvl="1" eaLnBrk="1" hangingPunct="1"/>
            <a:r>
              <a:rPr lang="en-US" altLang="en-US" sz="2400" dirty="0"/>
              <a:t>Flow is conserved at vertices other than s and t</a:t>
            </a:r>
          </a:p>
          <a:p>
            <a:pPr lvl="2" eaLnBrk="1" hangingPunct="1"/>
            <a:r>
              <a:rPr lang="en-US" altLang="en-US" sz="2000" dirty="0"/>
              <a:t>Flow conservation: flow going into a vertex equals the flow going out</a:t>
            </a:r>
          </a:p>
          <a:p>
            <a:pPr lvl="1" eaLnBrk="1" hangingPunct="1"/>
            <a:r>
              <a:rPr lang="en-US" altLang="en-US" sz="2400" dirty="0"/>
              <a:t>The flow leaving the source is a large as possible</a:t>
            </a:r>
          </a:p>
          <a:p>
            <a:pPr eaLnBrk="1" hangingPunct="1"/>
            <a:endParaRPr lang="en-US" altLang="en-US" sz="28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3F3381B-5314-558F-9769-F79967D96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0D38-7A81-4D65-970D-7445CAAEF4F7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Flow Example</a:t>
            </a:r>
          </a:p>
        </p:txBody>
      </p:sp>
      <p:sp>
        <p:nvSpPr>
          <p:cNvPr id="9219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27338" y="236696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a</a:t>
            </a:r>
          </a:p>
        </p:txBody>
      </p:sp>
      <p:sp>
        <p:nvSpPr>
          <p:cNvPr id="9220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33488" y="380841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9221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95800" y="23669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d</a:t>
            </a:r>
          </a:p>
        </p:txBody>
      </p:sp>
      <p:sp>
        <p:nvSpPr>
          <p:cNvPr id="9222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901950" y="38084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b</a:t>
            </a:r>
          </a:p>
        </p:txBody>
      </p:sp>
      <p:sp>
        <p:nvSpPr>
          <p:cNvPr id="9223" name="Line 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1612900" y="2670175"/>
            <a:ext cx="1214438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612900" y="4187825"/>
            <a:ext cx="1289050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469063" y="2670175"/>
            <a:ext cx="1290637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206750" y="2519363"/>
            <a:ext cx="1289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6545263" y="4111625"/>
            <a:ext cx="1290637" cy="12906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Oval 18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901950" y="53260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c</a:t>
            </a:r>
          </a:p>
        </p:txBody>
      </p:sp>
      <p:sp>
        <p:nvSpPr>
          <p:cNvPr id="9229" name="Oval 19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495800" y="53260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f</a:t>
            </a:r>
          </a:p>
        </p:txBody>
      </p:sp>
      <p:sp>
        <p:nvSpPr>
          <p:cNvPr id="9230" name="Oval 20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495800" y="38084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e</a:t>
            </a:r>
          </a:p>
        </p:txBody>
      </p:sp>
      <p:sp>
        <p:nvSpPr>
          <p:cNvPr id="9231" name="Oval 21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089650" y="23669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g</a:t>
            </a:r>
          </a:p>
        </p:txBody>
      </p:sp>
      <p:sp>
        <p:nvSpPr>
          <p:cNvPr id="9232" name="Oval 22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089650" y="38084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h</a:t>
            </a:r>
          </a:p>
        </p:txBody>
      </p:sp>
      <p:sp>
        <p:nvSpPr>
          <p:cNvPr id="9233" name="Oval 2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165850" y="53260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i</a:t>
            </a:r>
          </a:p>
        </p:txBody>
      </p:sp>
      <p:sp>
        <p:nvSpPr>
          <p:cNvPr id="9234" name="Oval 24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759700" y="38084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9235" name="Line 25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281363" y="4035425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Line 26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3281363" y="5478463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Line 27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875213" y="2519363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Line 28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875213" y="4035425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9" name="Line 29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4951413" y="5478463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0" name="Line 30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1687513" y="4035425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1" name="Line 31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6545263" y="4035425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2" name="Line 32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3054350" y="4187825"/>
            <a:ext cx="0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3" name="Line 33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3054350" y="274637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4" name="Line 34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4648200" y="274637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5" name="Line 35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4648200" y="4187825"/>
            <a:ext cx="0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6" name="Line 36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6318250" y="418782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7" name="Line 37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6318250" y="274637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8" name="Line 38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3206750" y="4111625"/>
            <a:ext cx="1289050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9" name="Line 39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3206750" y="2670175"/>
            <a:ext cx="1365250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0" name="Line 40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4799013" y="2670175"/>
            <a:ext cx="1290637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1" name="Line 41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>
            <a:off x="4875213" y="4187825"/>
            <a:ext cx="1290637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2" name="Line 42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 flipV="1">
            <a:off x="4875213" y="2670175"/>
            <a:ext cx="1366837" cy="27320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3" name="Line 43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 flipV="1">
            <a:off x="3130550" y="2670175"/>
            <a:ext cx="1441450" cy="26558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4" name="Text Box 46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7153275" y="4643438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9255" name="Text Box 47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2674938" y="3125788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9256" name="Text Box 48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3586163" y="2214563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9257" name="Text Box 49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180013" y="2214563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9258" name="Text Box 50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1839913" y="2973388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9259" name="Text Box 51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2143125" y="3732213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9260" name="Text Box 52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1839913" y="4643438"/>
            <a:ext cx="455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9261" name="Text Box 53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4344988" y="2973388"/>
            <a:ext cx="455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9262" name="Text Box 54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3736975" y="2973388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9263" name="Text Box 55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3660775" y="3505200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9264" name="Text Box 56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3281363" y="3732213"/>
            <a:ext cx="455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9265" name="Text Box 57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2674938" y="4643438"/>
            <a:ext cx="455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9266" name="Text Box 58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3433763" y="4567238"/>
            <a:ext cx="455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10</a:t>
            </a:r>
          </a:p>
        </p:txBody>
      </p:sp>
      <p:sp>
        <p:nvSpPr>
          <p:cNvPr id="9267" name="Text Box 59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3660775" y="5478463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9268" name="Text Box 60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4572000" y="4491038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9269" name="Text Box 61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4875213" y="4795838"/>
            <a:ext cx="455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9270" name="Text Box 62"/>
          <p:cNvSpPr txBox="1"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5330825" y="5478463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9271" name="Text Box 63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5407025" y="2822575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9272" name="Text Box 64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5330825" y="3429000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9273" name="Text Box 65"/>
          <p:cNvSpPr txBox="1"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4875213" y="3960813"/>
            <a:ext cx="455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9274" name="Text Box 66"/>
          <p:cNvSpPr txBox="1"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6242050" y="3201988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9275" name="Text Box 67"/>
          <p:cNvSpPr txBox="1"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6242050" y="4491038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9276" name="Text Box 68"/>
          <p:cNvSpPr txBox="1"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7000875" y="2973388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10</a:t>
            </a:r>
          </a:p>
        </p:txBody>
      </p:sp>
      <p:sp>
        <p:nvSpPr>
          <p:cNvPr id="9277" name="Text Box 70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6848475" y="3732213"/>
            <a:ext cx="531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30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D0A88A8-EFF2-FFF1-9BB9-5D3F22693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5CA98-A955-4E9D-A169-2C4775D8F32A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Find a maximum flow</a:t>
            </a:r>
          </a:p>
        </p:txBody>
      </p:sp>
      <p:sp>
        <p:nvSpPr>
          <p:cNvPr id="5123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27338" y="236696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a</a:t>
            </a:r>
          </a:p>
        </p:txBody>
      </p:sp>
      <p:sp>
        <p:nvSpPr>
          <p:cNvPr id="5124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33488" y="380841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5125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95800" y="23669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d</a:t>
            </a:r>
          </a:p>
        </p:txBody>
      </p:sp>
      <p:sp>
        <p:nvSpPr>
          <p:cNvPr id="5126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901950" y="38084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b</a:t>
            </a:r>
          </a:p>
        </p:txBody>
      </p:sp>
      <p:sp>
        <p:nvSpPr>
          <p:cNvPr id="5127" name="Line 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1612900" y="2670175"/>
            <a:ext cx="1214438" cy="113823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Line 1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612900" y="4187825"/>
            <a:ext cx="1289050" cy="121443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469063" y="2670175"/>
            <a:ext cx="1290637" cy="121443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206750" y="2519363"/>
            <a:ext cx="128905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6545263" y="4111625"/>
            <a:ext cx="1290637" cy="129063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2" name="Oval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901950" y="53260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c</a:t>
            </a:r>
          </a:p>
        </p:txBody>
      </p:sp>
      <p:sp>
        <p:nvSpPr>
          <p:cNvPr id="5133" name="Oval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495800" y="53260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f</a:t>
            </a:r>
          </a:p>
        </p:txBody>
      </p:sp>
      <p:sp>
        <p:nvSpPr>
          <p:cNvPr id="5134" name="Oval 1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495800" y="38084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e</a:t>
            </a:r>
          </a:p>
        </p:txBody>
      </p:sp>
      <p:sp>
        <p:nvSpPr>
          <p:cNvPr id="5135" name="Oval 1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089650" y="23669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g</a:t>
            </a:r>
          </a:p>
        </p:txBody>
      </p:sp>
      <p:sp>
        <p:nvSpPr>
          <p:cNvPr id="5136" name="Oval 1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089650" y="38084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h</a:t>
            </a:r>
          </a:p>
        </p:txBody>
      </p:sp>
      <p:sp>
        <p:nvSpPr>
          <p:cNvPr id="5137" name="Oval 1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165850" y="53260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i</a:t>
            </a:r>
          </a:p>
        </p:txBody>
      </p:sp>
      <p:sp>
        <p:nvSpPr>
          <p:cNvPr id="5138" name="Oval 2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759700" y="38084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5139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281363" y="4035425"/>
            <a:ext cx="1214437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0" name="Line 2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3281363" y="5478463"/>
            <a:ext cx="1214437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1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875213" y="2519363"/>
            <a:ext cx="1214437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2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875213" y="4035425"/>
            <a:ext cx="1214437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3" name="Line 2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4951413" y="5478463"/>
            <a:ext cx="1214437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4" name="Line 2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1687513" y="4035425"/>
            <a:ext cx="1214437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5" name="Line 2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6545263" y="4035425"/>
            <a:ext cx="1214437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6" name="Line 2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3054350" y="4187825"/>
            <a:ext cx="0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7" name="Line 2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3054350" y="2746375"/>
            <a:ext cx="0" cy="106203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8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4648200" y="274637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9" name="Line 3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4648200" y="4187825"/>
            <a:ext cx="0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0" name="Line 32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6318250" y="4187825"/>
            <a:ext cx="0" cy="106203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1" name="Line 33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6318250" y="274637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2" name="Line 34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3206750" y="4111625"/>
            <a:ext cx="1289050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3" name="Line 35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3206750" y="2670175"/>
            <a:ext cx="1365250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4" name="Line 36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4799013" y="2670175"/>
            <a:ext cx="1290637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5" name="Line 37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>
            <a:off x="4875213" y="4187825"/>
            <a:ext cx="1290637" cy="113823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6" name="Line 38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 flipV="1">
            <a:off x="4875213" y="2670175"/>
            <a:ext cx="1366837" cy="27320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7" name="Line 39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 flipV="1">
            <a:off x="3130550" y="2670175"/>
            <a:ext cx="1441450" cy="265588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8" name="Text Box 40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7153275" y="4643438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15</a:t>
            </a:r>
            <a:r>
              <a:rPr lang="en-US" altLang="en-US" b="1"/>
              <a:t>/25</a:t>
            </a:r>
          </a:p>
        </p:txBody>
      </p:sp>
      <p:sp>
        <p:nvSpPr>
          <p:cNvPr id="5159" name="Text Box 41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2674938" y="3125788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5</a:t>
            </a:r>
            <a:r>
              <a:rPr lang="en-US" altLang="en-US" b="1"/>
              <a:t>/5</a:t>
            </a:r>
          </a:p>
        </p:txBody>
      </p:sp>
      <p:sp>
        <p:nvSpPr>
          <p:cNvPr id="5160" name="Text Box 42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3586163" y="2214563"/>
            <a:ext cx="8334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5161" name="Text Box 43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217319" y="2182813"/>
            <a:ext cx="8334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5162" name="Text Box 44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1612900" y="2973388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5163" name="Text Box 45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2143125" y="373221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25</a:t>
            </a:r>
            <a:r>
              <a:rPr lang="en-US" altLang="en-US" b="1"/>
              <a:t>/30</a:t>
            </a:r>
          </a:p>
        </p:txBody>
      </p:sp>
      <p:sp>
        <p:nvSpPr>
          <p:cNvPr id="5164" name="Text Box 46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1460500" y="4643438"/>
            <a:ext cx="835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5165" name="Text Box 49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205163" y="3352800"/>
            <a:ext cx="6842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5</a:t>
            </a:r>
            <a:r>
              <a:rPr lang="en-US" altLang="en-US" b="1"/>
              <a:t>/5</a:t>
            </a:r>
          </a:p>
        </p:txBody>
      </p:sp>
      <p:sp>
        <p:nvSpPr>
          <p:cNvPr id="5166" name="Text Box 50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3281363" y="373221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5167" name="Text Box 51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2598738" y="4643438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68" name="Text Box 53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3660775" y="547846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5169" name="Text Box 55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4875213" y="4643438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15</a:t>
            </a:r>
            <a:r>
              <a:rPr lang="en-US" altLang="en-US" b="1"/>
              <a:t>/20</a:t>
            </a:r>
          </a:p>
        </p:txBody>
      </p:sp>
      <p:sp>
        <p:nvSpPr>
          <p:cNvPr id="5170" name="Text Box 56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5330825" y="547846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10</a:t>
            </a:r>
            <a:r>
              <a:rPr lang="en-US" altLang="en-US" b="1"/>
              <a:t>/10</a:t>
            </a:r>
          </a:p>
        </p:txBody>
      </p:sp>
      <p:sp>
        <p:nvSpPr>
          <p:cNvPr id="5171" name="Text Box 59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4875213" y="396081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5172" name="Text Box 61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6242050" y="4491038"/>
            <a:ext cx="682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5</a:t>
            </a:r>
            <a:r>
              <a:rPr lang="en-US" altLang="en-US" b="1"/>
              <a:t>/5</a:t>
            </a:r>
          </a:p>
        </p:txBody>
      </p:sp>
      <p:sp>
        <p:nvSpPr>
          <p:cNvPr id="5173" name="Text Box 62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7000875" y="2973388"/>
            <a:ext cx="835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5174" name="Text Box 63"/>
          <p:cNvSpPr txBox="1"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6848475" y="373221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30</a:t>
            </a:r>
            <a:r>
              <a:rPr lang="en-US" altLang="en-US" b="1"/>
              <a:t>/30</a:t>
            </a:r>
          </a:p>
        </p:txBody>
      </p:sp>
      <p:sp>
        <p:nvSpPr>
          <p:cNvPr id="5175" name="Text Box 64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3586163" y="2822575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76" name="Text Box 65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4192588" y="3201988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77" name="Text Box 66"/>
          <p:cNvSpPr txBox="1"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4572000" y="4340225"/>
            <a:ext cx="608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78" name="Text Box 67"/>
          <p:cNvSpPr txBox="1"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5103813" y="2897188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79" name="Text Box 69"/>
          <p:cNvSpPr txBox="1"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3433763" y="4643438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80" name="Text Box 70"/>
          <p:cNvSpPr txBox="1"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6242050" y="3201988"/>
            <a:ext cx="608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81" name="Text Box 71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5407025" y="3581400"/>
            <a:ext cx="608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/20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24D22B6-8B39-E7BE-8371-B1A9F88B3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5CA98-A955-4E9D-A169-2C4775D8F32A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47011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Flow Example</a:t>
            </a:r>
          </a:p>
        </p:txBody>
      </p:sp>
      <p:sp>
        <p:nvSpPr>
          <p:cNvPr id="6147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992313" y="221456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u</a:t>
            </a:r>
          </a:p>
        </p:txBody>
      </p:sp>
      <p:sp>
        <p:nvSpPr>
          <p:cNvPr id="6148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9275" y="3352800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6149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586163" y="335280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6150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992313" y="4567238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v</a:t>
            </a:r>
          </a:p>
        </p:txBody>
      </p:sp>
      <p:sp>
        <p:nvSpPr>
          <p:cNvPr id="6151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852488" y="2517775"/>
            <a:ext cx="11398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852488" y="3656013"/>
            <a:ext cx="1139825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219325" y="2593975"/>
            <a:ext cx="0" cy="1973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371725" y="2517775"/>
            <a:ext cx="1214438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2371725" y="3656013"/>
            <a:ext cx="1214438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081088" y="2593975"/>
            <a:ext cx="6080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20</a:t>
            </a:r>
          </a:p>
        </p:txBody>
      </p:sp>
      <p:sp>
        <p:nvSpPr>
          <p:cNvPr id="6157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825750" y="4187825"/>
            <a:ext cx="608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20</a:t>
            </a:r>
          </a:p>
        </p:txBody>
      </p:sp>
      <p:sp>
        <p:nvSpPr>
          <p:cNvPr id="6158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219325" y="3276600"/>
            <a:ext cx="608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30</a:t>
            </a:r>
          </a:p>
        </p:txBody>
      </p:sp>
      <p:sp>
        <p:nvSpPr>
          <p:cNvPr id="6159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825750" y="2593975"/>
            <a:ext cx="608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</a:t>
            </a:r>
          </a:p>
        </p:txBody>
      </p:sp>
      <p:sp>
        <p:nvSpPr>
          <p:cNvPr id="6160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004888" y="4111625"/>
            <a:ext cx="6080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</a:t>
            </a:r>
          </a:p>
        </p:txBody>
      </p:sp>
      <p:sp>
        <p:nvSpPr>
          <p:cNvPr id="17" name="Oval 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090933" y="2214680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u</a:t>
            </a:r>
          </a:p>
        </p:txBody>
      </p:sp>
      <p:sp>
        <p:nvSpPr>
          <p:cNvPr id="18" name="Oval 4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647895" y="3352917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19" name="Oval 5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684783" y="3352917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20" name="Oval 6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090933" y="4567355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v</a:t>
            </a:r>
          </a:p>
        </p:txBody>
      </p:sp>
      <p:sp>
        <p:nvSpPr>
          <p:cNvPr id="21" name="Line 7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4951108" y="2517892"/>
            <a:ext cx="11398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8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951108" y="3656130"/>
            <a:ext cx="1139825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9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6317945" y="2594092"/>
            <a:ext cx="0" cy="1973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10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6470345" y="2517892"/>
            <a:ext cx="1214438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11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6470345" y="3656130"/>
            <a:ext cx="1214438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Text Box 12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179708" y="2594092"/>
            <a:ext cx="6080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20</a:t>
            </a:r>
          </a:p>
        </p:txBody>
      </p:sp>
      <p:sp>
        <p:nvSpPr>
          <p:cNvPr id="27" name="Text Box 13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924370" y="4187942"/>
            <a:ext cx="608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20</a:t>
            </a:r>
          </a:p>
        </p:txBody>
      </p:sp>
      <p:sp>
        <p:nvSpPr>
          <p:cNvPr id="28" name="Text Box 14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317945" y="3276717"/>
            <a:ext cx="608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30</a:t>
            </a:r>
          </a:p>
        </p:txBody>
      </p:sp>
      <p:sp>
        <p:nvSpPr>
          <p:cNvPr id="29" name="Text Box 15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924370" y="2594092"/>
            <a:ext cx="608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</a:t>
            </a:r>
          </a:p>
        </p:txBody>
      </p:sp>
      <p:sp>
        <p:nvSpPr>
          <p:cNvPr id="30" name="Text Box 16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5103508" y="4111742"/>
            <a:ext cx="6080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4268420" y="1683415"/>
            <a:ext cx="0" cy="3870645"/>
          </a:xfrm>
          <a:prstGeom prst="line">
            <a:avLst/>
          </a:prstGeom>
          <a:ln w="57150">
            <a:solidFill>
              <a:schemeClr val="accent3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D092235-BF84-4702-4896-41C3C55D5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5CA98-A955-4E9D-A169-2C4775D8F32A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379130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8105</TotalTime>
  <Words>632</Words>
  <Application>Microsoft Office PowerPoint</Application>
  <PresentationFormat>On-screen Show (4:3)</PresentationFormat>
  <Paragraphs>293</Paragraphs>
  <Slides>17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1_Default Design</vt:lpstr>
      <vt:lpstr>CSE 421 Introduction to Algorithms</vt:lpstr>
      <vt:lpstr>Announcements</vt:lpstr>
      <vt:lpstr>Outline</vt:lpstr>
      <vt:lpstr>Network Flow Definitions</vt:lpstr>
      <vt:lpstr>Flow Example</vt:lpstr>
      <vt:lpstr>Network Flow Definitions</vt:lpstr>
      <vt:lpstr>Flow Example</vt:lpstr>
      <vt:lpstr>Find a maximum flow</vt:lpstr>
      <vt:lpstr>Flow Example</vt:lpstr>
      <vt:lpstr>Residual Graph</vt:lpstr>
      <vt:lpstr>Flow assignment and the residual graph</vt:lpstr>
      <vt:lpstr>Augmenting Path Algorithm</vt:lpstr>
      <vt:lpstr>Build the residual graph</vt:lpstr>
      <vt:lpstr>Find two augmenting paths</vt:lpstr>
      <vt:lpstr>Augmenting Path Lemma</vt:lpstr>
      <vt:lpstr>Proof</vt:lpstr>
      <vt:lpstr>Ford-Fulkerson Algorithm (1956)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87</cp:revision>
  <dcterms:created xsi:type="dcterms:W3CDTF">1601-01-01T00:00:00Z</dcterms:created>
  <dcterms:modified xsi:type="dcterms:W3CDTF">2024-02-13T18:45:22Z</dcterms:modified>
</cp:coreProperties>
</file>