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0"/>
  </p:notesMasterIdLst>
  <p:handoutMasterIdLst>
    <p:handoutMasterId r:id="rId21"/>
  </p:handoutMasterIdLst>
  <p:sldIdLst>
    <p:sldId id="256" r:id="rId2"/>
    <p:sldId id="459" r:id="rId3"/>
    <p:sldId id="391" r:id="rId4"/>
    <p:sldId id="392" r:id="rId5"/>
    <p:sldId id="393" r:id="rId6"/>
    <p:sldId id="394" r:id="rId7"/>
    <p:sldId id="395" r:id="rId8"/>
    <p:sldId id="396" r:id="rId9"/>
    <p:sldId id="397" r:id="rId10"/>
    <p:sldId id="482" r:id="rId11"/>
    <p:sldId id="398" r:id="rId12"/>
    <p:sldId id="407" r:id="rId13"/>
    <p:sldId id="485" r:id="rId14"/>
    <p:sldId id="399" r:id="rId15"/>
    <p:sldId id="400" r:id="rId16"/>
    <p:sldId id="401" r:id="rId17"/>
    <p:sldId id="403" r:id="rId18"/>
    <p:sldId id="402" r:id="rId19"/>
  </p:sldIdLst>
  <p:sldSz cx="9144000" cy="6858000" type="screen4x3"/>
  <p:notesSz cx="7315200" cy="96012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0066"/>
    <a:srgbClr val="66FF66"/>
    <a:srgbClr val="FFFF99"/>
    <a:srgbClr val="CCFF99"/>
    <a:srgbClr val="0000FF"/>
    <a:srgbClr val="FFFF66"/>
    <a:srgbClr val="D9E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A226DC-847A-4444-B7E0-7555083C5FED}" v="9" dt="2024-02-12T00:42:21.1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7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A7A226DC-847A-4444-B7E0-7555083C5FED}"/>
    <pc:docChg chg="custSel delSld modSld modMainMaster">
      <pc:chgData name="Richard Anderson" userId="4654cc452026b74c" providerId="LiveId" clId="{A7A226DC-847A-4444-B7E0-7555083C5FED}" dt="2024-02-12T00:49:28.070" v="250" actId="20577"/>
      <pc:docMkLst>
        <pc:docMk/>
      </pc:docMkLst>
      <pc:sldChg chg="modSp mod setBg">
        <pc:chgData name="Richard Anderson" userId="4654cc452026b74c" providerId="LiveId" clId="{A7A226DC-847A-4444-B7E0-7555083C5FED}" dt="2024-02-11T22:25:03.303" v="46"/>
        <pc:sldMkLst>
          <pc:docMk/>
          <pc:sldMk cId="0" sldId="256"/>
        </pc:sldMkLst>
        <pc:spChg chg="mod">
          <ac:chgData name="Richard Anderson" userId="4654cc452026b74c" providerId="LiveId" clId="{A7A226DC-847A-4444-B7E0-7555083C5FED}" dt="2024-02-11T22:22:44.393" v="17" actId="20577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Richard Anderson" userId="4654cc452026b74c" providerId="LiveId" clId="{A7A226DC-847A-4444-B7E0-7555083C5FED}" dt="2024-02-11T22:23:05.368" v="43" actId="14100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A7A226DC-847A-4444-B7E0-7555083C5FED}" dt="2024-02-11T22:29:02.669" v="112" actId="2696"/>
        <pc:sldMkLst>
          <pc:docMk/>
          <pc:sldMk cId="0" sldId="332"/>
        </pc:sldMkLst>
      </pc:sldChg>
      <pc:sldChg chg="del">
        <pc:chgData name="Richard Anderson" userId="4654cc452026b74c" providerId="LiveId" clId="{A7A226DC-847A-4444-B7E0-7555083C5FED}" dt="2024-02-11T22:29:02.669" v="112" actId="2696"/>
        <pc:sldMkLst>
          <pc:docMk/>
          <pc:sldMk cId="0" sldId="365"/>
        </pc:sldMkLst>
      </pc:sldChg>
      <pc:sldChg chg="del">
        <pc:chgData name="Richard Anderson" userId="4654cc452026b74c" providerId="LiveId" clId="{A7A226DC-847A-4444-B7E0-7555083C5FED}" dt="2024-02-11T22:29:02.669" v="112" actId="2696"/>
        <pc:sldMkLst>
          <pc:docMk/>
          <pc:sldMk cId="0" sldId="369"/>
        </pc:sldMkLst>
      </pc:sldChg>
      <pc:sldChg chg="del">
        <pc:chgData name="Richard Anderson" userId="4654cc452026b74c" providerId="LiveId" clId="{A7A226DC-847A-4444-B7E0-7555083C5FED}" dt="2024-02-11T22:29:02.669" v="112" actId="2696"/>
        <pc:sldMkLst>
          <pc:docMk/>
          <pc:sldMk cId="0" sldId="383"/>
        </pc:sldMkLst>
      </pc:sldChg>
      <pc:sldChg chg="del">
        <pc:chgData name="Richard Anderson" userId="4654cc452026b74c" providerId="LiveId" clId="{A7A226DC-847A-4444-B7E0-7555083C5FED}" dt="2024-02-11T22:29:02.669" v="112" actId="2696"/>
        <pc:sldMkLst>
          <pc:docMk/>
          <pc:sldMk cId="0" sldId="384"/>
        </pc:sldMkLst>
      </pc:sldChg>
      <pc:sldChg chg="del">
        <pc:chgData name="Richard Anderson" userId="4654cc452026b74c" providerId="LiveId" clId="{A7A226DC-847A-4444-B7E0-7555083C5FED}" dt="2024-02-11T22:29:02.669" v="112" actId="2696"/>
        <pc:sldMkLst>
          <pc:docMk/>
          <pc:sldMk cId="0" sldId="385"/>
        </pc:sldMkLst>
      </pc:sldChg>
      <pc:sldChg chg="del">
        <pc:chgData name="Richard Anderson" userId="4654cc452026b74c" providerId="LiveId" clId="{A7A226DC-847A-4444-B7E0-7555083C5FED}" dt="2024-02-11T22:29:02.669" v="112" actId="2696"/>
        <pc:sldMkLst>
          <pc:docMk/>
          <pc:sldMk cId="0" sldId="386"/>
        </pc:sldMkLst>
      </pc:sldChg>
      <pc:sldChg chg="del">
        <pc:chgData name="Richard Anderson" userId="4654cc452026b74c" providerId="LiveId" clId="{A7A226DC-847A-4444-B7E0-7555083C5FED}" dt="2024-02-11T22:23:35.536" v="44" actId="2696"/>
        <pc:sldMkLst>
          <pc:docMk/>
          <pc:sldMk cId="2525268408" sldId="390"/>
        </pc:sldMkLst>
      </pc:sldChg>
      <pc:sldChg chg="modSp mod">
        <pc:chgData name="Richard Anderson" userId="4654cc452026b74c" providerId="LiveId" clId="{A7A226DC-847A-4444-B7E0-7555083C5FED}" dt="2024-02-11T22:26:52.600" v="111" actId="20577"/>
        <pc:sldMkLst>
          <pc:docMk/>
          <pc:sldMk cId="2058195224" sldId="391"/>
        </pc:sldMkLst>
        <pc:spChg chg="mod">
          <ac:chgData name="Richard Anderson" userId="4654cc452026b74c" providerId="LiveId" clId="{A7A226DC-847A-4444-B7E0-7555083C5FED}" dt="2024-02-11T22:26:52.600" v="111" actId="20577"/>
          <ac:spMkLst>
            <pc:docMk/>
            <pc:sldMk cId="2058195224" sldId="391"/>
            <ac:spMk id="15363" creationId="{00000000-0000-0000-0000-000000000000}"/>
          </ac:spMkLst>
        </pc:spChg>
      </pc:sldChg>
      <pc:sldChg chg="del">
        <pc:chgData name="Richard Anderson" userId="4654cc452026b74c" providerId="LiveId" clId="{A7A226DC-847A-4444-B7E0-7555083C5FED}" dt="2024-02-11T22:29:02.669" v="112" actId="2696"/>
        <pc:sldMkLst>
          <pc:docMk/>
          <pc:sldMk cId="3075413016" sldId="404"/>
        </pc:sldMkLst>
      </pc:sldChg>
      <pc:sldChg chg="del">
        <pc:chgData name="Richard Anderson" userId="4654cc452026b74c" providerId="LiveId" clId="{A7A226DC-847A-4444-B7E0-7555083C5FED}" dt="2024-02-11T22:29:02.669" v="112" actId="2696"/>
        <pc:sldMkLst>
          <pc:docMk/>
          <pc:sldMk cId="2215122341" sldId="405"/>
        </pc:sldMkLst>
      </pc:sldChg>
      <pc:sldChg chg="modSp mod">
        <pc:chgData name="Richard Anderson" userId="4654cc452026b74c" providerId="LiveId" clId="{A7A226DC-847A-4444-B7E0-7555083C5FED}" dt="2024-02-12T00:49:28.070" v="250" actId="20577"/>
        <pc:sldMkLst>
          <pc:docMk/>
          <pc:sldMk cId="882033543" sldId="459"/>
        </pc:sldMkLst>
        <pc:spChg chg="mod">
          <ac:chgData name="Richard Anderson" userId="4654cc452026b74c" providerId="LiveId" clId="{A7A226DC-847A-4444-B7E0-7555083C5FED}" dt="2024-02-12T00:49:28.070" v="250" actId="20577"/>
          <ac:spMkLst>
            <pc:docMk/>
            <pc:sldMk cId="882033543" sldId="459"/>
            <ac:spMk id="3" creationId="{00000000-0000-0000-0000-000000000000}"/>
          </ac:spMkLst>
        </pc:spChg>
      </pc:sldChg>
      <pc:sldMasterChg chg="setBg modSldLayout">
        <pc:chgData name="Richard Anderson" userId="4654cc452026b74c" providerId="LiveId" clId="{A7A226DC-847A-4444-B7E0-7555083C5FED}" dt="2024-02-11T22:25:03.303" v="46"/>
        <pc:sldMasterMkLst>
          <pc:docMk/>
          <pc:sldMasterMk cId="0" sldId="2147483661"/>
        </pc:sldMasterMkLst>
        <pc:sldLayoutChg chg="setBg">
          <pc:chgData name="Richard Anderson" userId="4654cc452026b74c" providerId="LiveId" clId="{A7A226DC-847A-4444-B7E0-7555083C5FED}" dt="2024-02-11T22:25:03.303" v="46"/>
          <pc:sldLayoutMkLst>
            <pc:docMk/>
            <pc:sldMasterMk cId="0" sldId="2147483661"/>
            <pc:sldLayoutMk cId="4279721424" sldId="2147483662"/>
          </pc:sldLayoutMkLst>
        </pc:sldLayoutChg>
        <pc:sldLayoutChg chg="setBg">
          <pc:chgData name="Richard Anderson" userId="4654cc452026b74c" providerId="LiveId" clId="{A7A226DC-847A-4444-B7E0-7555083C5FED}" dt="2024-02-11T22:25:03.303" v="46"/>
          <pc:sldLayoutMkLst>
            <pc:docMk/>
            <pc:sldMasterMk cId="0" sldId="2147483661"/>
            <pc:sldLayoutMk cId="1314042914" sldId="2147483663"/>
          </pc:sldLayoutMkLst>
        </pc:sldLayoutChg>
        <pc:sldLayoutChg chg="setBg">
          <pc:chgData name="Richard Anderson" userId="4654cc452026b74c" providerId="LiveId" clId="{A7A226DC-847A-4444-B7E0-7555083C5FED}" dt="2024-02-11T22:25:03.303" v="46"/>
          <pc:sldLayoutMkLst>
            <pc:docMk/>
            <pc:sldMasterMk cId="0" sldId="2147483661"/>
            <pc:sldLayoutMk cId="3648233546" sldId="2147483664"/>
          </pc:sldLayoutMkLst>
        </pc:sldLayoutChg>
        <pc:sldLayoutChg chg="setBg">
          <pc:chgData name="Richard Anderson" userId="4654cc452026b74c" providerId="LiveId" clId="{A7A226DC-847A-4444-B7E0-7555083C5FED}" dt="2024-02-11T22:25:03.303" v="46"/>
          <pc:sldLayoutMkLst>
            <pc:docMk/>
            <pc:sldMasterMk cId="0" sldId="2147483661"/>
            <pc:sldLayoutMk cId="2501543008" sldId="2147483665"/>
          </pc:sldLayoutMkLst>
        </pc:sldLayoutChg>
        <pc:sldLayoutChg chg="setBg">
          <pc:chgData name="Richard Anderson" userId="4654cc452026b74c" providerId="LiveId" clId="{A7A226DC-847A-4444-B7E0-7555083C5FED}" dt="2024-02-11T22:25:03.303" v="46"/>
          <pc:sldLayoutMkLst>
            <pc:docMk/>
            <pc:sldMasterMk cId="0" sldId="2147483661"/>
            <pc:sldLayoutMk cId="1904806186" sldId="2147483666"/>
          </pc:sldLayoutMkLst>
        </pc:sldLayoutChg>
        <pc:sldLayoutChg chg="setBg">
          <pc:chgData name="Richard Anderson" userId="4654cc452026b74c" providerId="LiveId" clId="{A7A226DC-847A-4444-B7E0-7555083C5FED}" dt="2024-02-11T22:25:03.303" v="46"/>
          <pc:sldLayoutMkLst>
            <pc:docMk/>
            <pc:sldMasterMk cId="0" sldId="2147483661"/>
            <pc:sldLayoutMk cId="1234190995" sldId="2147483667"/>
          </pc:sldLayoutMkLst>
        </pc:sldLayoutChg>
        <pc:sldLayoutChg chg="setBg">
          <pc:chgData name="Richard Anderson" userId="4654cc452026b74c" providerId="LiveId" clId="{A7A226DC-847A-4444-B7E0-7555083C5FED}" dt="2024-02-11T22:25:03.303" v="46"/>
          <pc:sldLayoutMkLst>
            <pc:docMk/>
            <pc:sldMasterMk cId="0" sldId="2147483661"/>
            <pc:sldLayoutMk cId="1515718200" sldId="2147483668"/>
          </pc:sldLayoutMkLst>
        </pc:sldLayoutChg>
        <pc:sldLayoutChg chg="setBg">
          <pc:chgData name="Richard Anderson" userId="4654cc452026b74c" providerId="LiveId" clId="{A7A226DC-847A-4444-B7E0-7555083C5FED}" dt="2024-02-11T22:25:03.303" v="46"/>
          <pc:sldLayoutMkLst>
            <pc:docMk/>
            <pc:sldMasterMk cId="0" sldId="2147483661"/>
            <pc:sldLayoutMk cId="1983634656" sldId="2147483669"/>
          </pc:sldLayoutMkLst>
        </pc:sldLayoutChg>
        <pc:sldLayoutChg chg="setBg">
          <pc:chgData name="Richard Anderson" userId="4654cc452026b74c" providerId="LiveId" clId="{A7A226DC-847A-4444-B7E0-7555083C5FED}" dt="2024-02-11T22:25:03.303" v="46"/>
          <pc:sldLayoutMkLst>
            <pc:docMk/>
            <pc:sldMasterMk cId="0" sldId="2147483661"/>
            <pc:sldLayoutMk cId="4234620370" sldId="2147483670"/>
          </pc:sldLayoutMkLst>
        </pc:sldLayoutChg>
        <pc:sldLayoutChg chg="setBg">
          <pc:chgData name="Richard Anderson" userId="4654cc452026b74c" providerId="LiveId" clId="{A7A226DC-847A-4444-B7E0-7555083C5FED}" dt="2024-02-11T22:25:03.303" v="46"/>
          <pc:sldLayoutMkLst>
            <pc:docMk/>
            <pc:sldMasterMk cId="0" sldId="2147483661"/>
            <pc:sldLayoutMk cId="999624360" sldId="2147483671"/>
          </pc:sldLayoutMkLst>
        </pc:sldLayoutChg>
        <pc:sldLayoutChg chg="setBg">
          <pc:chgData name="Richard Anderson" userId="4654cc452026b74c" providerId="LiveId" clId="{A7A226DC-847A-4444-B7E0-7555083C5FED}" dt="2024-02-11T22:25:03.303" v="46"/>
          <pc:sldLayoutMkLst>
            <pc:docMk/>
            <pc:sldMasterMk cId="0" sldId="2147483661"/>
            <pc:sldLayoutMk cId="4185218451" sldId="2147483672"/>
          </pc:sldLayoutMkLst>
        </pc:sldLayoutChg>
        <pc:sldLayoutChg chg="setBg">
          <pc:chgData name="Richard Anderson" userId="4654cc452026b74c" providerId="LiveId" clId="{A7A226DC-847A-4444-B7E0-7555083C5FED}" dt="2024-02-11T22:25:03.303" v="46"/>
          <pc:sldLayoutMkLst>
            <pc:docMk/>
            <pc:sldMasterMk cId="0" sldId="2147483661"/>
            <pc:sldLayoutMk cId="1464937658" sldId="2147483673"/>
          </pc:sldLayoutMkLst>
        </pc:sldLayoutChg>
      </pc:sldMasterChg>
    </pc:docChg>
  </pc:docChgLst>
  <pc:docChgLst>
    <pc:chgData name="Richard Anderson" userId="4654cc452026b74c" providerId="LiveId" clId="{84CFC653-E716-49D6-A0A6-282D00203172}"/>
    <pc:docChg chg="addSld modSld">
      <pc:chgData name="Richard Anderson" userId="4654cc452026b74c" providerId="LiveId" clId="{84CFC653-E716-49D6-A0A6-282D00203172}" dt="2019-03-06T17:09:23.702" v="153" actId="20577"/>
      <pc:docMkLst>
        <pc:docMk/>
      </pc:docMkLst>
      <pc:sldChg chg="modSp">
        <pc:chgData name="Richard Anderson" userId="4654cc452026b74c" providerId="LiveId" clId="{84CFC653-E716-49D6-A0A6-282D00203172}" dt="2019-03-06T17:09:23.702" v="153" actId="20577"/>
        <pc:sldMkLst>
          <pc:docMk/>
          <pc:sldMk cId="4263254187" sldId="398"/>
        </pc:sldMkLst>
        <pc:spChg chg="mod">
          <ac:chgData name="Richard Anderson" userId="4654cc452026b74c" providerId="LiveId" clId="{84CFC653-E716-49D6-A0A6-282D00203172}" dt="2019-03-06T17:09:23.702" v="153" actId="20577"/>
          <ac:spMkLst>
            <pc:docMk/>
            <pc:sldMk cId="4263254187" sldId="398"/>
            <ac:spMk id="22531" creationId="{00000000-0000-0000-0000-000000000000}"/>
          </ac:spMkLst>
        </pc:spChg>
      </pc:sldChg>
      <pc:sldChg chg="modSp add">
        <pc:chgData name="Richard Anderson" userId="4654cc452026b74c" providerId="LiveId" clId="{84CFC653-E716-49D6-A0A6-282D00203172}" dt="2019-03-06T16:50:48.658" v="72"/>
        <pc:sldMkLst>
          <pc:docMk/>
          <pc:sldMk cId="5830902" sldId="406"/>
        </pc:sldMkLst>
        <pc:spChg chg="mod">
          <ac:chgData name="Richard Anderson" userId="4654cc452026b74c" providerId="LiveId" clId="{84CFC653-E716-49D6-A0A6-282D00203172}" dt="2019-03-06T16:48:00.816" v="13" actId="20577"/>
          <ac:spMkLst>
            <pc:docMk/>
            <pc:sldMk cId="5830902" sldId="406"/>
            <ac:spMk id="2" creationId="{DA14DAE9-04AA-4F03-9415-B22E56B62F8B}"/>
          </ac:spMkLst>
        </pc:spChg>
        <pc:spChg chg="mod">
          <ac:chgData name="Richard Anderson" userId="4654cc452026b74c" providerId="LiveId" clId="{84CFC653-E716-49D6-A0A6-282D00203172}" dt="2019-03-06T16:50:48.658" v="72"/>
          <ac:spMkLst>
            <pc:docMk/>
            <pc:sldMk cId="5830902" sldId="406"/>
            <ac:spMk id="3" creationId="{175FEF73-FE03-4842-BADB-1310DE1F9794}"/>
          </ac:spMkLst>
        </pc:spChg>
      </pc:sldChg>
      <pc:sldChg chg="modSp add">
        <pc:chgData name="Richard Anderson" userId="4654cc452026b74c" providerId="LiveId" clId="{84CFC653-E716-49D6-A0A6-282D00203172}" dt="2019-03-06T17:09:13.960" v="152" actId="20577"/>
        <pc:sldMkLst>
          <pc:docMk/>
          <pc:sldMk cId="2038236216" sldId="407"/>
        </pc:sldMkLst>
        <pc:spChg chg="mod">
          <ac:chgData name="Richard Anderson" userId="4654cc452026b74c" providerId="LiveId" clId="{84CFC653-E716-49D6-A0A6-282D00203172}" dt="2019-03-06T17:01:02.778" v="74" actId="20577"/>
          <ac:spMkLst>
            <pc:docMk/>
            <pc:sldMk cId="2038236216" sldId="407"/>
            <ac:spMk id="21506" creationId="{00000000-0000-0000-0000-000000000000}"/>
          </ac:spMkLst>
        </pc:spChg>
        <pc:spChg chg="mod">
          <ac:chgData name="Richard Anderson" userId="4654cc452026b74c" providerId="LiveId" clId="{84CFC653-E716-49D6-A0A6-282D00203172}" dt="2019-03-06T17:09:13.960" v="152" actId="20577"/>
          <ac:spMkLst>
            <pc:docMk/>
            <pc:sldMk cId="2038236216" sldId="407"/>
            <ac:spMk id="21507" creationId="{00000000-0000-0000-0000-000000000000}"/>
          </ac:spMkLst>
        </pc:spChg>
      </pc:sldChg>
    </pc:docChg>
  </pc:docChgLst>
  <pc:docChgLst>
    <pc:chgData name="Richard Anderson" userId="4654cc452026b74c" providerId="LiveId" clId="{944C11DE-CD87-4438-AB6C-D11FBD0EA1F8}"/>
    <pc:docChg chg="custSel delSld modSld">
      <pc:chgData name="Richard Anderson" userId="4654cc452026b74c" providerId="LiveId" clId="{944C11DE-CD87-4438-AB6C-D11FBD0EA1F8}" dt="2024-02-12T18:34:01.838" v="1" actId="21"/>
      <pc:docMkLst>
        <pc:docMk/>
      </pc:docMkLst>
      <pc:sldChg chg="del">
        <pc:chgData name="Richard Anderson" userId="4654cc452026b74c" providerId="LiveId" clId="{944C11DE-CD87-4438-AB6C-D11FBD0EA1F8}" dt="2024-02-12T18:33:29.862" v="0" actId="2696"/>
        <pc:sldMkLst>
          <pc:docMk/>
          <pc:sldMk cId="3511698299" sldId="408"/>
        </pc:sldMkLst>
      </pc:sldChg>
      <pc:sldChg chg="delSp mod">
        <pc:chgData name="Richard Anderson" userId="4654cc452026b74c" providerId="LiveId" clId="{944C11DE-CD87-4438-AB6C-D11FBD0EA1F8}" dt="2024-02-12T18:34:01.838" v="1" actId="21"/>
        <pc:sldMkLst>
          <pc:docMk/>
          <pc:sldMk cId="1340900943" sldId="485"/>
        </pc:sldMkLst>
        <pc:spChg chg="del">
          <ac:chgData name="Richard Anderson" userId="4654cc452026b74c" providerId="LiveId" clId="{944C11DE-CD87-4438-AB6C-D11FBD0EA1F8}" dt="2024-02-12T18:34:01.838" v="1" actId="21"/>
          <ac:spMkLst>
            <pc:docMk/>
            <pc:sldMk cId="1340900943" sldId="485"/>
            <ac:spMk id="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4273324D-F3C1-49D6-B862-8F8919D287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101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2BD7890-3F0E-4F82-A7BF-1DAD8B8DAFDB}" type="datetimeFigureOut">
              <a:rPr lang="en-US"/>
              <a:pPr>
                <a:defRPr/>
              </a:pPr>
              <a:t>2/11/2024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572393-3CC0-4E24-992D-0024EC9596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404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6A70976-32B8-48D3-A8D5-608E62F5E02C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564980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4BF6BF-0E64-4F06-98C5-59D792E5F8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9721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072262-9E9E-4D84-91B8-6EAF049E5B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624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7B6A4-E4FA-48D0-B30C-9E84342A2C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218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BE66A-1032-427F-95C0-6D3D38C6D1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4937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850D38-7A81-4D65-970D-7445CAAEF4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042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A307C7-2096-4F76-9663-5A7FE8E868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8233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4DFDFF-3898-4CE2-A644-BB3F2047C7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1543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0F5047-B090-4083-901D-1056799780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480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F5CA98-A955-4E9D-A169-2C4775D8F3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19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7929A2-D6B8-4333-81BF-BBF06D7337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718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E8A4B2-2017-4BA6-B326-DAA5EF62F1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363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FDF454-267D-4E17-A551-3452AD1206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462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B48C666-F1A7-4763-9ECE-56CD63A7D3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13" Type="http://schemas.openxmlformats.org/officeDocument/2006/relationships/tags" Target="../tags/tag34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12" Type="http://schemas.openxmlformats.org/officeDocument/2006/relationships/tags" Target="../tags/tag33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tags" Target="../tags/tag32.xml"/><Relationship Id="rId5" Type="http://schemas.openxmlformats.org/officeDocument/2006/relationships/tags" Target="../tags/tag26.xml"/><Relationship Id="rId10" Type="http://schemas.openxmlformats.org/officeDocument/2006/relationships/tags" Target="../tags/tag31.xml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4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tags" Target="../tags/tag47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12" Type="http://schemas.openxmlformats.org/officeDocument/2006/relationships/tags" Target="../tags/tag46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tags" Target="../tags/tag45.xml"/><Relationship Id="rId5" Type="http://schemas.openxmlformats.org/officeDocument/2006/relationships/tags" Target="../tags/tag39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44.xml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4" Type="http://schemas.openxmlformats.org/officeDocument/2006/relationships/tags" Target="../tags/tag4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.xml"/><Relationship Id="rId1" Type="http://schemas.openxmlformats.org/officeDocument/2006/relationships/tags" Target="../tags/tag4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58.xml"/><Relationship Id="rId13" Type="http://schemas.openxmlformats.org/officeDocument/2006/relationships/tags" Target="../tags/tag63.xml"/><Relationship Id="rId18" Type="http://schemas.openxmlformats.org/officeDocument/2006/relationships/tags" Target="../tags/tag68.xml"/><Relationship Id="rId3" Type="http://schemas.openxmlformats.org/officeDocument/2006/relationships/tags" Target="../tags/tag53.xml"/><Relationship Id="rId21" Type="http://schemas.openxmlformats.org/officeDocument/2006/relationships/tags" Target="../tags/tag71.xml"/><Relationship Id="rId7" Type="http://schemas.openxmlformats.org/officeDocument/2006/relationships/tags" Target="../tags/tag57.xml"/><Relationship Id="rId12" Type="http://schemas.openxmlformats.org/officeDocument/2006/relationships/tags" Target="../tags/tag62.xml"/><Relationship Id="rId17" Type="http://schemas.openxmlformats.org/officeDocument/2006/relationships/tags" Target="../tags/tag67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52.xml"/><Relationship Id="rId16" Type="http://schemas.openxmlformats.org/officeDocument/2006/relationships/tags" Target="../tags/tag66.xml"/><Relationship Id="rId20" Type="http://schemas.openxmlformats.org/officeDocument/2006/relationships/tags" Target="../tags/tag70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11" Type="http://schemas.openxmlformats.org/officeDocument/2006/relationships/tags" Target="../tags/tag61.xml"/><Relationship Id="rId24" Type="http://schemas.openxmlformats.org/officeDocument/2006/relationships/tags" Target="../tags/tag74.xml"/><Relationship Id="rId5" Type="http://schemas.openxmlformats.org/officeDocument/2006/relationships/tags" Target="../tags/tag55.xml"/><Relationship Id="rId15" Type="http://schemas.openxmlformats.org/officeDocument/2006/relationships/tags" Target="../tags/tag65.xml"/><Relationship Id="rId23" Type="http://schemas.openxmlformats.org/officeDocument/2006/relationships/tags" Target="../tags/tag73.xml"/><Relationship Id="rId10" Type="http://schemas.openxmlformats.org/officeDocument/2006/relationships/tags" Target="../tags/tag60.xml"/><Relationship Id="rId19" Type="http://schemas.openxmlformats.org/officeDocument/2006/relationships/tags" Target="../tags/tag69.xml"/><Relationship Id="rId4" Type="http://schemas.openxmlformats.org/officeDocument/2006/relationships/tags" Target="../tags/tag54.xml"/><Relationship Id="rId9" Type="http://schemas.openxmlformats.org/officeDocument/2006/relationships/tags" Target="../tags/tag59.xml"/><Relationship Id="rId14" Type="http://schemas.openxmlformats.org/officeDocument/2006/relationships/tags" Target="../tags/tag64.xml"/><Relationship Id="rId22" Type="http://schemas.openxmlformats.org/officeDocument/2006/relationships/tags" Target="../tags/tag7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82.xml"/><Relationship Id="rId13" Type="http://schemas.openxmlformats.org/officeDocument/2006/relationships/tags" Target="../tags/tag87.xml"/><Relationship Id="rId18" Type="http://schemas.openxmlformats.org/officeDocument/2006/relationships/tags" Target="../tags/tag92.xml"/><Relationship Id="rId26" Type="http://schemas.openxmlformats.org/officeDocument/2006/relationships/tags" Target="../tags/tag100.xml"/><Relationship Id="rId3" Type="http://schemas.openxmlformats.org/officeDocument/2006/relationships/tags" Target="../tags/tag77.xml"/><Relationship Id="rId21" Type="http://schemas.openxmlformats.org/officeDocument/2006/relationships/tags" Target="../tags/tag95.xml"/><Relationship Id="rId7" Type="http://schemas.openxmlformats.org/officeDocument/2006/relationships/tags" Target="../tags/tag81.xml"/><Relationship Id="rId12" Type="http://schemas.openxmlformats.org/officeDocument/2006/relationships/tags" Target="../tags/tag86.xml"/><Relationship Id="rId17" Type="http://schemas.openxmlformats.org/officeDocument/2006/relationships/tags" Target="../tags/tag91.xml"/><Relationship Id="rId25" Type="http://schemas.openxmlformats.org/officeDocument/2006/relationships/tags" Target="../tags/tag99.xml"/><Relationship Id="rId2" Type="http://schemas.openxmlformats.org/officeDocument/2006/relationships/tags" Target="../tags/tag76.xml"/><Relationship Id="rId16" Type="http://schemas.openxmlformats.org/officeDocument/2006/relationships/tags" Target="../tags/tag90.xml"/><Relationship Id="rId20" Type="http://schemas.openxmlformats.org/officeDocument/2006/relationships/tags" Target="../tags/tag94.xml"/><Relationship Id="rId29" Type="http://schemas.openxmlformats.org/officeDocument/2006/relationships/slideLayout" Target="../slideLayouts/slideLayout4.xml"/><Relationship Id="rId1" Type="http://schemas.openxmlformats.org/officeDocument/2006/relationships/tags" Target="../tags/tag75.xml"/><Relationship Id="rId6" Type="http://schemas.openxmlformats.org/officeDocument/2006/relationships/tags" Target="../tags/tag80.xml"/><Relationship Id="rId11" Type="http://schemas.openxmlformats.org/officeDocument/2006/relationships/tags" Target="../tags/tag85.xml"/><Relationship Id="rId24" Type="http://schemas.openxmlformats.org/officeDocument/2006/relationships/tags" Target="../tags/tag98.xml"/><Relationship Id="rId5" Type="http://schemas.openxmlformats.org/officeDocument/2006/relationships/tags" Target="../tags/tag79.xml"/><Relationship Id="rId15" Type="http://schemas.openxmlformats.org/officeDocument/2006/relationships/tags" Target="../tags/tag89.xml"/><Relationship Id="rId23" Type="http://schemas.openxmlformats.org/officeDocument/2006/relationships/tags" Target="../tags/tag97.xml"/><Relationship Id="rId28" Type="http://schemas.openxmlformats.org/officeDocument/2006/relationships/tags" Target="../tags/tag102.xml"/><Relationship Id="rId10" Type="http://schemas.openxmlformats.org/officeDocument/2006/relationships/tags" Target="../tags/tag84.xml"/><Relationship Id="rId19" Type="http://schemas.openxmlformats.org/officeDocument/2006/relationships/tags" Target="../tags/tag93.xml"/><Relationship Id="rId4" Type="http://schemas.openxmlformats.org/officeDocument/2006/relationships/tags" Target="../tags/tag78.xml"/><Relationship Id="rId9" Type="http://schemas.openxmlformats.org/officeDocument/2006/relationships/tags" Target="../tags/tag83.xml"/><Relationship Id="rId14" Type="http://schemas.openxmlformats.org/officeDocument/2006/relationships/tags" Target="../tags/tag88.xml"/><Relationship Id="rId22" Type="http://schemas.openxmlformats.org/officeDocument/2006/relationships/tags" Target="../tags/tag96.xml"/><Relationship Id="rId27" Type="http://schemas.openxmlformats.org/officeDocument/2006/relationships/tags" Target="../tags/tag10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421</a:t>
            </a:r>
            <a:br>
              <a:rPr lang="en-US" altLang="en-US" dirty="0"/>
            </a:br>
            <a:r>
              <a:rPr lang="en-US" altLang="en-US" dirty="0"/>
              <a:t>Introduction to 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33265" y="3886200"/>
            <a:ext cx="8910735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Richard Anderson</a:t>
            </a:r>
          </a:p>
          <a:p>
            <a:pPr eaLnBrk="1" hangingPunct="1"/>
            <a:r>
              <a:rPr lang="en-US" altLang="en-US" dirty="0"/>
              <a:t>Lecture 16</a:t>
            </a:r>
          </a:p>
          <a:p>
            <a:pPr eaLnBrk="1" hangingPunct="1"/>
            <a:r>
              <a:rPr lang="en-US" altLang="en-US" dirty="0"/>
              <a:t>Shortest Paths with Dynamic Programming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2580A68-7333-AC29-CD33-1342036F4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F6BF-0E64-4F06-98C5-59D792E5F804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51848" cy="1143000"/>
          </a:xfrm>
        </p:spPr>
        <p:txBody>
          <a:bodyPr/>
          <a:lstStyle/>
          <a:p>
            <a:r>
              <a:rPr lang="en-US" dirty="0"/>
              <a:t>Example: </a:t>
            </a:r>
          </a:p>
        </p:txBody>
      </p:sp>
      <p:sp>
        <p:nvSpPr>
          <p:cNvPr id="4" name="Oval 3"/>
          <p:cNvSpPr/>
          <p:nvPr/>
        </p:nvSpPr>
        <p:spPr>
          <a:xfrm>
            <a:off x="4207858" y="768744"/>
            <a:ext cx="234669" cy="22657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715674" y="768743"/>
            <a:ext cx="234669" cy="22657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223490" y="768743"/>
            <a:ext cx="234669" cy="22657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4" idx="6"/>
            <a:endCxn id="5" idx="2"/>
          </p:cNvCxnSpPr>
          <p:nvPr/>
        </p:nvCxnSpPr>
        <p:spPr>
          <a:xfrm flipV="1">
            <a:off x="4442527" y="882032"/>
            <a:ext cx="1273147" cy="1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950343" y="882030"/>
            <a:ext cx="1273147" cy="1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70341" y="430189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72547" y="452459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74753" y="452459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66050" y="88203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37676" y="88203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5155A3D1-4736-4E39-B21A-8427F45DA629}"/>
              </a:ext>
            </a:extLst>
          </p:cNvPr>
          <p:cNvGraphicFramePr>
            <a:graphicFrameLocks noGrp="1"/>
          </p:cNvGraphicFramePr>
          <p:nvPr/>
        </p:nvGraphicFramePr>
        <p:xfrm>
          <a:off x="685800" y="1676400"/>
          <a:ext cx="1752600" cy="2108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4200">
                  <a:extLst>
                    <a:ext uri="{9D8B030D-6E8A-4147-A177-3AD203B41FA5}">
                      <a16:colId xmlns:a16="http://schemas.microsoft.com/office/drawing/2014/main" val="2869518986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993524750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4278628334"/>
                    </a:ext>
                  </a:extLst>
                </a:gridCol>
              </a:tblGrid>
              <a:tr h="5270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5614873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4522166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1293033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15241"/>
                  </a:ext>
                </a:extLst>
              </a:tr>
            </a:tbl>
          </a:graphicData>
        </a:graphic>
      </p:graphicFrame>
      <p:graphicFrame>
        <p:nvGraphicFramePr>
          <p:cNvPr id="15" name="Table 6">
            <a:extLst>
              <a:ext uri="{FF2B5EF4-FFF2-40B4-BE49-F238E27FC236}">
                <a16:creationId xmlns:a16="http://schemas.microsoft.com/office/drawing/2014/main" id="{7D3E77C4-8BE5-40A1-8D12-1F3C3F753321}"/>
              </a:ext>
            </a:extLst>
          </p:cNvPr>
          <p:cNvGraphicFramePr>
            <a:graphicFrameLocks noGrp="1"/>
          </p:cNvGraphicFramePr>
          <p:nvPr/>
        </p:nvGraphicFramePr>
        <p:xfrm>
          <a:off x="3411930" y="1676400"/>
          <a:ext cx="1752600" cy="2108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4200">
                  <a:extLst>
                    <a:ext uri="{9D8B030D-6E8A-4147-A177-3AD203B41FA5}">
                      <a16:colId xmlns:a16="http://schemas.microsoft.com/office/drawing/2014/main" val="2869518986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993524750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4278628334"/>
                    </a:ext>
                  </a:extLst>
                </a:gridCol>
              </a:tblGrid>
              <a:tr h="5270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5614873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4522166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1293033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15241"/>
                  </a:ext>
                </a:extLst>
              </a:tr>
            </a:tbl>
          </a:graphicData>
        </a:graphic>
      </p:graphicFrame>
      <p:graphicFrame>
        <p:nvGraphicFramePr>
          <p:cNvPr id="16" name="Table 6">
            <a:extLst>
              <a:ext uri="{FF2B5EF4-FFF2-40B4-BE49-F238E27FC236}">
                <a16:creationId xmlns:a16="http://schemas.microsoft.com/office/drawing/2014/main" id="{EBF5E77C-4CC7-44E8-B382-6B4C04E08847}"/>
              </a:ext>
            </a:extLst>
          </p:cNvPr>
          <p:cNvGraphicFramePr>
            <a:graphicFrameLocks noGrp="1"/>
          </p:cNvGraphicFramePr>
          <p:nvPr/>
        </p:nvGraphicFramePr>
        <p:xfrm>
          <a:off x="6298453" y="1676400"/>
          <a:ext cx="1752600" cy="2108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4200">
                  <a:extLst>
                    <a:ext uri="{9D8B030D-6E8A-4147-A177-3AD203B41FA5}">
                      <a16:colId xmlns:a16="http://schemas.microsoft.com/office/drawing/2014/main" val="2869518986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993524750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4278628334"/>
                    </a:ext>
                  </a:extLst>
                </a:gridCol>
              </a:tblGrid>
              <a:tr h="5270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5614873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4522166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1293033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15241"/>
                  </a:ext>
                </a:extLst>
              </a:tr>
            </a:tbl>
          </a:graphicData>
        </a:graphic>
      </p:graphicFrame>
      <p:graphicFrame>
        <p:nvGraphicFramePr>
          <p:cNvPr id="17" name="Table 6">
            <a:extLst>
              <a:ext uri="{FF2B5EF4-FFF2-40B4-BE49-F238E27FC236}">
                <a16:creationId xmlns:a16="http://schemas.microsoft.com/office/drawing/2014/main" id="{CA0CFD00-59DE-4C56-BBA0-01FDA5E5BD61}"/>
              </a:ext>
            </a:extLst>
          </p:cNvPr>
          <p:cNvGraphicFramePr>
            <a:graphicFrameLocks noGrp="1"/>
          </p:cNvGraphicFramePr>
          <p:nvPr/>
        </p:nvGraphicFramePr>
        <p:xfrm>
          <a:off x="6298453" y="4283270"/>
          <a:ext cx="1752600" cy="2108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4200">
                  <a:extLst>
                    <a:ext uri="{9D8B030D-6E8A-4147-A177-3AD203B41FA5}">
                      <a16:colId xmlns:a16="http://schemas.microsoft.com/office/drawing/2014/main" val="2869518986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993524750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4278628334"/>
                    </a:ext>
                  </a:extLst>
                </a:gridCol>
              </a:tblGrid>
              <a:tr h="5270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5614873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4522166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1293033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15241"/>
                  </a:ext>
                </a:extLst>
              </a:tr>
            </a:tbl>
          </a:graphicData>
        </a:graphic>
      </p:graphicFrame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57F80-2A86-4FAE-8013-BED2FF16027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229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/>
              <a:t>Correctness Proof for Algorithm 3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/>
              <a:t>Key lemma – at the end of iteration </a:t>
            </a:r>
            <a:r>
              <a:rPr lang="en-US" altLang="en-US" dirty="0" err="1"/>
              <a:t>i</a:t>
            </a:r>
            <a:r>
              <a:rPr lang="en-US" altLang="en-US" dirty="0"/>
              <a:t>, for all w,  M[w] ≤ M[</a:t>
            </a:r>
            <a:r>
              <a:rPr lang="en-US" altLang="en-US" dirty="0" err="1"/>
              <a:t>i</a:t>
            </a:r>
            <a:r>
              <a:rPr lang="en-US" altLang="en-US" dirty="0"/>
              <a:t>, w];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691BC33-ADA5-1A0B-70D2-0D655FA7A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0D38-7A81-4D65-970D-7445CAAEF4F7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3254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Algorithm, Version 4</a:t>
            </a:r>
          </a:p>
        </p:txBody>
      </p:sp>
      <p:sp>
        <p:nvSpPr>
          <p:cNvPr id="21507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53145" y="1531625"/>
            <a:ext cx="7589837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for each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M[w] = infinity;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M[s] = 0;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for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= 1 to n-1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for each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	for each x 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		if (M[w] &gt; M[x] + cost[</a:t>
            </a:r>
            <a:r>
              <a:rPr lang="en-US" altLang="en-US" sz="2400" dirty="0" err="1"/>
              <a:t>x,w</a:t>
            </a:r>
            <a:r>
              <a:rPr lang="en-US" altLang="en-US" sz="2400" dirty="0"/>
              <a:t>])	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			P[w] = x;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			M[w] = M[x] + cost[</a:t>
            </a:r>
            <a:r>
              <a:rPr lang="en-US" altLang="en-US" sz="2400" dirty="0" err="1"/>
              <a:t>x,w</a:t>
            </a:r>
            <a:r>
              <a:rPr lang="en-US" altLang="en-US" sz="2400" dirty="0"/>
              <a:t>] ;</a:t>
            </a:r>
          </a:p>
          <a:p>
            <a:pPr defTabSz="365760" eaLnBrk="1" hangingPunct="1">
              <a:spcBef>
                <a:spcPct val="50000"/>
              </a:spcBef>
            </a:pPr>
            <a:endParaRPr lang="en-US" altLang="en-US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8B8B61-25A1-76FE-3BEF-26FFC1264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0D38-7A81-4D65-970D-7445CAAEF4F7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8236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 dirty="0"/>
              <a:t>Theorem</a:t>
            </a:r>
          </a:p>
        </p:txBody>
      </p:sp>
      <p:sp>
        <p:nvSpPr>
          <p:cNvPr id="23556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4267200" y="4876800"/>
            <a:ext cx="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191000" y="4725987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8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91000" y="5711825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9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78425" y="4725987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0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78425" y="5711825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1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343400" y="5788025"/>
            <a:ext cx="835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5254625" y="4876800"/>
            <a:ext cx="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4343400" y="4800600"/>
            <a:ext cx="7588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811588" y="5561012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v</a:t>
            </a:r>
            <a:r>
              <a:rPr lang="en-US" altLang="en-US" sz="2000" b="1" baseline="-25000"/>
              <a:t>2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254625" y="5561012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v</a:t>
            </a:r>
            <a:r>
              <a:rPr lang="en-US" altLang="en-US" sz="2000" b="1" baseline="-25000"/>
              <a:t>3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811588" y="4573587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v</a:t>
            </a:r>
            <a:r>
              <a:rPr lang="en-US" altLang="en-US" sz="2000" b="1" baseline="-25000"/>
              <a:t>1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254625" y="4573587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v</a:t>
            </a:r>
            <a:r>
              <a:rPr lang="en-US" altLang="en-US" sz="2000" b="1" baseline="-25000"/>
              <a:t>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2590800"/>
            <a:ext cx="7623175" cy="1200329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3600" dirty="0"/>
              <a:t>If the pointer graph has a cycle, then the graph has a negative cost cycle</a:t>
            </a:r>
            <a:endParaRPr 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57F80-2A86-4FAE-8013-BED2FF16027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00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69863" y="274638"/>
            <a:ext cx="8651875" cy="1143000"/>
          </a:xfrm>
        </p:spPr>
        <p:txBody>
          <a:bodyPr/>
          <a:lstStyle/>
          <a:p>
            <a:r>
              <a:rPr lang="en-US" altLang="en-US" sz="4000"/>
              <a:t>If the pointer graph has a cycle, then the graph has a negative cost cycle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z="2800" dirty="0"/>
              <a:t>If P[w] = x then M[w] ≥ M[x] + cost(</a:t>
            </a:r>
            <a:r>
              <a:rPr lang="en-US" altLang="en-US" sz="2800" dirty="0" err="1"/>
              <a:t>x,w</a:t>
            </a:r>
            <a:r>
              <a:rPr lang="en-US" altLang="en-US" sz="2800" dirty="0"/>
              <a:t>)</a:t>
            </a:r>
          </a:p>
          <a:p>
            <a:pPr lvl="1"/>
            <a:r>
              <a:rPr lang="en-US" altLang="en-US" sz="2400" dirty="0"/>
              <a:t>Equal when w is updated</a:t>
            </a:r>
          </a:p>
          <a:p>
            <a:pPr lvl="1"/>
            <a:r>
              <a:rPr lang="en-US" altLang="en-US" sz="2400" dirty="0"/>
              <a:t>M[x] could be reduced after update</a:t>
            </a:r>
          </a:p>
          <a:p>
            <a:r>
              <a:rPr lang="en-US" altLang="en-US" sz="2800" dirty="0"/>
              <a:t>Let v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, v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,…</a:t>
            </a:r>
            <a:r>
              <a:rPr lang="en-US" altLang="en-US" sz="2800" dirty="0" err="1"/>
              <a:t>v</a:t>
            </a:r>
            <a:r>
              <a:rPr lang="en-US" altLang="en-US" sz="2800" baseline="-25000" dirty="0" err="1"/>
              <a:t>k</a:t>
            </a:r>
            <a:r>
              <a:rPr lang="en-US" altLang="en-US" sz="2800" dirty="0"/>
              <a:t> be a cycle in the pointer graph with (v</a:t>
            </a:r>
            <a:r>
              <a:rPr lang="en-US" altLang="en-US" sz="2800" baseline="-25000" dirty="0"/>
              <a:t>k</a:t>
            </a:r>
            <a:r>
              <a:rPr lang="en-US" altLang="en-US" sz="2800" dirty="0"/>
              <a:t>,v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) the last edge added</a:t>
            </a:r>
          </a:p>
          <a:p>
            <a:pPr lvl="1"/>
            <a:r>
              <a:rPr lang="en-US" altLang="en-US" sz="2400" dirty="0"/>
              <a:t>Just before the update</a:t>
            </a:r>
          </a:p>
          <a:p>
            <a:pPr lvl="2"/>
            <a:r>
              <a:rPr lang="en-US" altLang="en-US" sz="2000" dirty="0"/>
              <a:t>M[</a:t>
            </a:r>
            <a:r>
              <a:rPr lang="en-US" altLang="en-US" sz="2000" dirty="0" err="1"/>
              <a:t>v</a:t>
            </a:r>
            <a:r>
              <a:rPr lang="en-US" altLang="en-US" sz="2000" baseline="-25000" dirty="0" err="1"/>
              <a:t>j</a:t>
            </a:r>
            <a:r>
              <a:rPr lang="en-US" altLang="en-US" sz="2000"/>
              <a:t>] ≥ </a:t>
            </a:r>
            <a:r>
              <a:rPr lang="en-US" altLang="en-US" sz="2000" dirty="0"/>
              <a:t>M[v</a:t>
            </a:r>
            <a:r>
              <a:rPr lang="en-US" altLang="en-US" sz="2000" baseline="-25000" dirty="0"/>
              <a:t>j+1</a:t>
            </a:r>
            <a:r>
              <a:rPr lang="en-US" altLang="en-US" sz="2000" dirty="0"/>
              <a:t>] + cost(v</a:t>
            </a:r>
            <a:r>
              <a:rPr lang="en-US" altLang="en-US" sz="2000" baseline="-25000" dirty="0"/>
              <a:t>j+1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v</a:t>
            </a:r>
            <a:r>
              <a:rPr lang="en-US" altLang="en-US" sz="2000" baseline="-25000" dirty="0" err="1"/>
              <a:t>j</a:t>
            </a:r>
            <a:r>
              <a:rPr lang="en-US" altLang="en-US" sz="2000" dirty="0"/>
              <a:t>) for j &lt; k</a:t>
            </a:r>
          </a:p>
          <a:p>
            <a:pPr lvl="2"/>
            <a:r>
              <a:rPr lang="en-US" altLang="en-US" sz="2000" dirty="0"/>
              <a:t>M[</a:t>
            </a:r>
            <a:r>
              <a:rPr lang="en-US" altLang="en-US" sz="2000" dirty="0" err="1"/>
              <a:t>v</a:t>
            </a:r>
            <a:r>
              <a:rPr lang="en-US" altLang="en-US" sz="2000" baseline="-25000" dirty="0" err="1"/>
              <a:t>k</a:t>
            </a:r>
            <a:r>
              <a:rPr lang="en-US" altLang="en-US" sz="2000" dirty="0"/>
              <a:t>] &gt; M[v</a:t>
            </a:r>
            <a:r>
              <a:rPr lang="en-US" altLang="en-US" sz="2000" baseline="-25000" dirty="0"/>
              <a:t>1</a:t>
            </a:r>
            <a:r>
              <a:rPr lang="en-US" altLang="en-US" sz="2000" dirty="0"/>
              <a:t>] + cost(v</a:t>
            </a:r>
            <a:r>
              <a:rPr lang="en-US" altLang="en-US" sz="2000" baseline="-25000" dirty="0"/>
              <a:t>1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v</a:t>
            </a:r>
            <a:r>
              <a:rPr lang="en-US" altLang="en-US" sz="2000" baseline="-25000" dirty="0" err="1"/>
              <a:t>k</a:t>
            </a:r>
            <a:r>
              <a:rPr lang="en-US" altLang="en-US" sz="2000" dirty="0"/>
              <a:t>)</a:t>
            </a:r>
          </a:p>
          <a:p>
            <a:pPr lvl="1"/>
            <a:r>
              <a:rPr lang="en-US" altLang="en-US" sz="2400" dirty="0"/>
              <a:t>Adding everything up</a:t>
            </a:r>
          </a:p>
          <a:p>
            <a:pPr lvl="2"/>
            <a:r>
              <a:rPr lang="en-US" altLang="en-US" sz="2000" dirty="0"/>
              <a:t>0 &gt; cost(v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,v</a:t>
            </a:r>
            <a:r>
              <a:rPr lang="en-US" altLang="en-US" sz="2000" baseline="-25000" dirty="0"/>
              <a:t>1</a:t>
            </a:r>
            <a:r>
              <a:rPr lang="en-US" altLang="en-US" sz="2000" dirty="0"/>
              <a:t>) + cost(v</a:t>
            </a:r>
            <a:r>
              <a:rPr lang="en-US" altLang="en-US" sz="2000" baseline="-25000" dirty="0"/>
              <a:t>3</a:t>
            </a:r>
            <a:r>
              <a:rPr lang="en-US" altLang="en-US" sz="2000" dirty="0"/>
              <a:t>,v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) + … + cost(v</a:t>
            </a:r>
            <a:r>
              <a:rPr lang="en-US" altLang="en-US" sz="2000" baseline="-25000" dirty="0"/>
              <a:t>1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v</a:t>
            </a:r>
            <a:r>
              <a:rPr lang="en-US" altLang="en-US" sz="2000" baseline="-25000" dirty="0" err="1"/>
              <a:t>k</a:t>
            </a:r>
            <a:r>
              <a:rPr lang="en-US" altLang="en-US" sz="2000" dirty="0"/>
              <a:t>)</a:t>
            </a:r>
          </a:p>
          <a:p>
            <a:pPr>
              <a:buFontTx/>
              <a:buNone/>
            </a:pPr>
            <a:endParaRPr lang="en-US" altLang="en-US" sz="2800" baseline="-25000" dirty="0"/>
          </a:p>
        </p:txBody>
      </p:sp>
      <p:sp>
        <p:nvSpPr>
          <p:cNvPr id="2355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7702550" y="4491038"/>
            <a:ext cx="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26350" y="4340225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26350" y="5326063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613775" y="4340225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613775" y="5326063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7778750" y="5402263"/>
            <a:ext cx="835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8689975" y="4491038"/>
            <a:ext cx="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7778750" y="4414838"/>
            <a:ext cx="7588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46938" y="5175250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v</a:t>
            </a:r>
            <a:r>
              <a:rPr lang="en-US" altLang="en-US" sz="2000" b="1" baseline="-25000"/>
              <a:t>2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689975" y="5175250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v</a:t>
            </a:r>
            <a:r>
              <a:rPr lang="en-US" altLang="en-US" sz="2000" b="1" baseline="-25000"/>
              <a:t>3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46938" y="4187825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v</a:t>
            </a:r>
            <a:r>
              <a:rPr lang="en-US" altLang="en-US" sz="2000" b="1" baseline="-25000"/>
              <a:t>1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689975" y="4187825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v</a:t>
            </a:r>
            <a:r>
              <a:rPr lang="en-US" altLang="en-US" sz="2000" b="1" baseline="-25000"/>
              <a:t>4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A5FBA33-5D92-0CF5-BBA8-52E23BD77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0D38-7A81-4D65-970D-7445CAAEF4F7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5758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Negative Cycles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If the pointer graph has a cycle, then the graph has a negative cycle</a:t>
            </a:r>
          </a:p>
          <a:p>
            <a:r>
              <a:rPr lang="en-US" altLang="en-US"/>
              <a:t>Therefore:  if the graph has no negative cycles, then the pointer graph has no negative cycles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570465E-77EB-6872-B5FD-EF69E6F67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0D38-7A81-4D65-970D-7445CAAEF4F7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503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Finding negative cost cycles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3188"/>
          </a:xfrm>
        </p:spPr>
        <p:txBody>
          <a:bodyPr/>
          <a:lstStyle/>
          <a:p>
            <a:r>
              <a:rPr lang="en-US" altLang="en-US" sz="2800"/>
              <a:t>What if you want to find negative cost cycles?</a:t>
            </a:r>
          </a:p>
          <a:p>
            <a:pPr>
              <a:buFontTx/>
              <a:buNone/>
            </a:pPr>
            <a:r>
              <a:rPr lang="en-US" altLang="en-US" sz="2800"/>
              <a:t> </a:t>
            </a:r>
          </a:p>
        </p:txBody>
      </p:sp>
      <p:sp>
        <p:nvSpPr>
          <p:cNvPr id="25604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736975" y="2820988"/>
            <a:ext cx="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660775" y="2670175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60775" y="3656013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48200" y="2670175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648200" y="3656013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813175" y="3732213"/>
            <a:ext cx="835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4724400" y="2820988"/>
            <a:ext cx="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3813175" y="2744788"/>
            <a:ext cx="758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Oval 1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10238" y="2441575"/>
            <a:ext cx="150812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3" name="Oval 1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07025" y="3732213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4" name="Oval 1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736975" y="4414838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5" name="Oval 2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751138" y="2973388"/>
            <a:ext cx="150812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6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736975" y="3808413"/>
            <a:ext cx="76200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799013" y="3808413"/>
            <a:ext cx="5318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4799013" y="2593975"/>
            <a:ext cx="911225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799013" y="2517775"/>
            <a:ext cx="835025" cy="150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889375" y="3883025"/>
            <a:ext cx="1593850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5483225" y="2593975"/>
            <a:ext cx="303213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2901950" y="3124200"/>
            <a:ext cx="758825" cy="608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3813175" y="2820988"/>
            <a:ext cx="8350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901950" y="2820988"/>
            <a:ext cx="758825" cy="227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30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2901950" y="3124200"/>
            <a:ext cx="835025" cy="1290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24092" y="365601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736181" y="381766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36264" y="321355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081581" y="265329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056464" y="293449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081447" y="2453935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-2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14695" y="299185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25920" y="415621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27633" y="349577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93169" y="2913157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-3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585830" y="3118441"/>
            <a:ext cx="5347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483362" y="315721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081447" y="3656013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-5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067285" y="231474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FA0046-3FDF-931C-6889-D401AB33C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0D38-7A81-4D65-970D-7445CAAEF4F7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08760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about finding Longest Paths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Can we just change Min to Max?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764764-376E-D05E-76D0-1549C4B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0D38-7A81-4D65-970D-7445CAAEF4F7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32720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Foreign Exchange Arbitrage</a:t>
            </a:r>
          </a:p>
        </p:txBody>
      </p:sp>
      <p:graphicFrame>
        <p:nvGraphicFramePr>
          <p:cNvPr id="245763" name="Group 3"/>
          <p:cNvGraphicFramePr>
            <a:graphicFrameLocks noGrp="1"/>
          </p:cNvGraphicFramePr>
          <p:nvPr>
            <p:ph sz="half" idx="2"/>
            <p:custDataLst>
              <p:tags r:id="rId2"/>
            </p:custDataLst>
          </p:nvPr>
        </p:nvGraphicFramePr>
        <p:xfrm>
          <a:off x="4724400" y="2362200"/>
          <a:ext cx="4038600" cy="2438400"/>
        </p:xfrm>
        <a:graphic>
          <a:graphicData uri="http://schemas.openxmlformats.org/drawingml/2006/table">
            <a:tbl>
              <a:tblPr/>
              <a:tblGrid>
                <a:gridCol w="100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EUR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654" name="Oval 3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1600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5" name="Oval 3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429000" y="3124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6" name="Oval 3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66800" y="3124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7" name="Text Box 3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981200" y="11430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USD</a:t>
            </a:r>
          </a:p>
        </p:txBody>
      </p:sp>
      <p:sp>
        <p:nvSpPr>
          <p:cNvPr id="26658" name="Text Box 3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31242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CAD</a:t>
            </a:r>
          </a:p>
        </p:txBody>
      </p:sp>
      <p:sp>
        <p:nvSpPr>
          <p:cNvPr id="26659" name="Text Box 3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" y="31242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EUR</a:t>
            </a:r>
          </a:p>
        </p:txBody>
      </p:sp>
      <p:sp>
        <p:nvSpPr>
          <p:cNvPr id="26660" name="Line 36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438400" y="1828800"/>
            <a:ext cx="10668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1" name="Line 37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1371600" y="32766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2" name="Line 3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295400" y="1905000"/>
            <a:ext cx="838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3" name="Text Box 3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219200" y="22860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1.2</a:t>
            </a:r>
          </a:p>
        </p:txBody>
      </p:sp>
      <p:sp>
        <p:nvSpPr>
          <p:cNvPr id="26664" name="Text Box 4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971800" y="22098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6665" name="Text Box 4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048000" y="22098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1.2</a:t>
            </a:r>
          </a:p>
        </p:txBody>
      </p:sp>
      <p:sp>
        <p:nvSpPr>
          <p:cNvPr id="26666" name="Text Box 4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09800" y="33528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0.6</a:t>
            </a:r>
          </a:p>
        </p:txBody>
      </p:sp>
      <p:sp>
        <p:nvSpPr>
          <p:cNvPr id="26667" name="Oval 4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286000" y="4572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68" name="Oval 4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581400" y="609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69" name="Oval 4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219200" y="609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70" name="Text Box 4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133600" y="41148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USD</a:t>
            </a:r>
          </a:p>
        </p:txBody>
      </p:sp>
      <p:sp>
        <p:nvSpPr>
          <p:cNvPr id="26671" name="Text Box 47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886200" y="60960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CAD</a:t>
            </a:r>
          </a:p>
        </p:txBody>
      </p:sp>
      <p:sp>
        <p:nvSpPr>
          <p:cNvPr id="26672" name="Text Box 48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33400" y="6096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EUR</a:t>
            </a:r>
          </a:p>
        </p:txBody>
      </p:sp>
      <p:sp>
        <p:nvSpPr>
          <p:cNvPr id="26673" name="Line 49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590800" y="4800600"/>
            <a:ext cx="10668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4" name="Line 50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1524000" y="62484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5" name="Line 5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1447800" y="4876800"/>
            <a:ext cx="838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6" name="Text Box 52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371600" y="52578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0.8</a:t>
            </a:r>
          </a:p>
        </p:txBody>
      </p:sp>
      <p:sp>
        <p:nvSpPr>
          <p:cNvPr id="26677" name="Text Box 53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124200" y="51816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6678" name="Text Box 54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200400" y="51816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0.8</a:t>
            </a:r>
          </a:p>
        </p:txBody>
      </p:sp>
      <p:sp>
        <p:nvSpPr>
          <p:cNvPr id="26679" name="Text Box 55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362200" y="63246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1.6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FB8FA7-9F40-85D2-E83B-D8FA40D1F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FDFF-3898-4CE2-A644-BB3F2047C727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3268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54096"/>
          </a:xfrm>
        </p:spPr>
        <p:txBody>
          <a:bodyPr>
            <a:normAutofit/>
          </a:bodyPr>
          <a:lstStyle/>
          <a:p>
            <a:r>
              <a:rPr lang="en-US" dirty="0"/>
              <a:t>Dynamic Programming Reading: </a:t>
            </a:r>
          </a:p>
          <a:p>
            <a:pPr lvl="1"/>
            <a:r>
              <a:rPr lang="en-US" dirty="0"/>
              <a:t>6.8 Shortest Paths (Bellman-Ford)</a:t>
            </a:r>
          </a:p>
          <a:p>
            <a:r>
              <a:rPr lang="en-US" dirty="0"/>
              <a:t>Network Flow Reading</a:t>
            </a:r>
          </a:p>
          <a:p>
            <a:pPr lvl="1"/>
            <a:r>
              <a:rPr lang="en-US" dirty="0"/>
              <a:t>7.1-7.3,  Network Flow Problem and Algorithms</a:t>
            </a:r>
          </a:p>
          <a:p>
            <a:pPr lvl="1"/>
            <a:r>
              <a:rPr lang="en-US" dirty="0"/>
              <a:t>7.5-7.12,  Network </a:t>
            </a:r>
            <a:r>
              <a:rPr lang="en-US"/>
              <a:t>Flow Applications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BEFE1-D1BF-544B-8904-FC127D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2033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Shortest Path Problem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Dijkstra’s Single Source Shortest Paths Algorithm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O(m log n) time, positive cost edges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Directed Acyclic Graphs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O(n + m), Topological Sort + DP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Bellman-Ford Algorithm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O(</a:t>
            </a:r>
            <a:r>
              <a:rPr lang="en-US" altLang="en-US" dirty="0" err="1"/>
              <a:t>mn</a:t>
            </a:r>
            <a:r>
              <a:rPr lang="en-US" altLang="en-US" dirty="0"/>
              <a:t>) time for graphs which can have negative cost edges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4D0F88-BAFD-6D82-C0EE-A4C5C72D9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0D38-7A81-4D65-970D-7445CAAEF4F7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8195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Lemma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If a graph has no negative cost cycles, then the </a:t>
            </a:r>
            <a:r>
              <a:rPr lang="en-US" altLang="en-US">
                <a:solidFill>
                  <a:srgbClr val="FF0000"/>
                </a:solidFill>
              </a:rPr>
              <a:t>shortest</a:t>
            </a:r>
            <a:r>
              <a:rPr lang="en-US" altLang="en-US"/>
              <a:t> paths are </a:t>
            </a:r>
            <a:r>
              <a:rPr lang="en-US" altLang="en-US">
                <a:solidFill>
                  <a:srgbClr val="FF0000"/>
                </a:solidFill>
              </a:rPr>
              <a:t>simple</a:t>
            </a:r>
            <a:r>
              <a:rPr lang="en-US" altLang="en-US"/>
              <a:t> paths</a:t>
            </a:r>
          </a:p>
          <a:p>
            <a:endParaRPr lang="en-US" altLang="en-US"/>
          </a:p>
          <a:p>
            <a:r>
              <a:rPr lang="en-US" altLang="en-US"/>
              <a:t>Shortest paths have at most n-1 edges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7B48BC7-6BEC-9925-E0F2-EAF2DCE85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0D38-7A81-4D65-970D-7445CAAEF4F7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0980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/>
              <a:t>Shortest paths with a fixed number of edges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Find the shortest path from s to w with exactly k edges</a:t>
            </a:r>
          </a:p>
          <a:p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16F1FB5-B8F4-8B4B-E52A-1DCCB5D0F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0D38-7A81-4D65-970D-7445CAAEF4F7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2236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Express as a recurrence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Compute distance from starting vertex s</a:t>
            </a:r>
          </a:p>
          <a:p>
            <a:endParaRPr lang="en-US" altLang="en-US"/>
          </a:p>
          <a:p>
            <a:r>
              <a:rPr lang="en-US" altLang="en-US" err="1"/>
              <a:t>Opt</a:t>
            </a:r>
            <a:r>
              <a:rPr lang="en-US" altLang="en-US" baseline="-25000" err="1"/>
              <a:t>k</a:t>
            </a:r>
            <a:r>
              <a:rPr lang="en-US" altLang="en-US"/>
              <a:t>(w) = min</a:t>
            </a:r>
            <a:r>
              <a:rPr lang="en-US" altLang="en-US" baseline="-25000"/>
              <a:t>x</a:t>
            </a:r>
            <a:r>
              <a:rPr lang="en-US" altLang="en-US"/>
              <a:t> [Opt</a:t>
            </a:r>
            <a:r>
              <a:rPr lang="en-US" altLang="en-US" baseline="-25000"/>
              <a:t>k-1</a:t>
            </a:r>
            <a:r>
              <a:rPr lang="en-US" altLang="en-US"/>
              <a:t>(x) + </a:t>
            </a:r>
            <a:r>
              <a:rPr lang="en-US" altLang="en-US" err="1"/>
              <a:t>c</a:t>
            </a:r>
            <a:r>
              <a:rPr lang="en-US" altLang="en-US" baseline="-25000" err="1"/>
              <a:t>xw</a:t>
            </a:r>
            <a:r>
              <a:rPr lang="en-US" altLang="en-US"/>
              <a:t>]</a:t>
            </a:r>
          </a:p>
          <a:p>
            <a:r>
              <a:rPr lang="en-US" altLang="en-US"/>
              <a:t>Opt</a:t>
            </a:r>
            <a:r>
              <a:rPr lang="en-US" altLang="en-US" baseline="-25000"/>
              <a:t>0</a:t>
            </a:r>
            <a:r>
              <a:rPr lang="en-US" altLang="en-US"/>
              <a:t>(w) = 0 if w = s and infinity otherwise </a:t>
            </a:r>
          </a:p>
          <a:p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5200D89-1920-2AC2-5860-3C351F3EC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0D38-7A81-4D65-970D-7445CAAEF4F7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9935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Algorithm, Version 1</a:t>
            </a:r>
          </a:p>
        </p:txBody>
      </p:sp>
      <p:sp>
        <p:nvSpPr>
          <p:cNvPr id="19459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1751013"/>
            <a:ext cx="7589837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for each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	M[0, w] = infinity;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M[0, s] = 0;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for </a:t>
            </a:r>
            <a:r>
              <a:rPr lang="en-US" altLang="en-US" sz="2400" err="1"/>
              <a:t>i</a:t>
            </a:r>
            <a:r>
              <a:rPr lang="en-US" altLang="en-US" sz="2400"/>
              <a:t> = 1 to n-1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	for each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/>
              <a:t>		M[</a:t>
            </a:r>
            <a:r>
              <a:rPr lang="en-US" altLang="en-US" sz="2400" err="1"/>
              <a:t>i</a:t>
            </a:r>
            <a:r>
              <a:rPr lang="en-US" altLang="en-US" sz="2400"/>
              <a:t>, w] = min</a:t>
            </a:r>
            <a:r>
              <a:rPr lang="en-US" altLang="en-US" sz="2400" baseline="-25000"/>
              <a:t>x</a:t>
            </a:r>
            <a:r>
              <a:rPr lang="en-US" altLang="en-US" sz="2400"/>
              <a:t>(M[i-1,x] + cost[</a:t>
            </a:r>
            <a:r>
              <a:rPr lang="en-US" altLang="en-US" sz="2400" err="1"/>
              <a:t>x,w</a:t>
            </a:r>
            <a:r>
              <a:rPr lang="en-US" altLang="en-US" sz="2400"/>
              <a:t>]);</a:t>
            </a:r>
          </a:p>
          <a:p>
            <a:pPr defTabSz="457200"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BC17E4E-A42D-6739-A126-0FA39253C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0D38-7A81-4D65-970D-7445CAAEF4F7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7744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Algorithm, Version 2</a:t>
            </a:r>
          </a:p>
        </p:txBody>
      </p:sp>
      <p:sp>
        <p:nvSpPr>
          <p:cNvPr id="2048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1751013"/>
            <a:ext cx="7589837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for each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M[0, w] = infinity;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M[0, s] = 0;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for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= 1 to n-1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for each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	M[</a:t>
            </a:r>
            <a:r>
              <a:rPr lang="en-US" altLang="en-US" sz="2400" dirty="0" err="1"/>
              <a:t>i</a:t>
            </a:r>
            <a:r>
              <a:rPr lang="en-US" altLang="en-US" sz="2400" dirty="0"/>
              <a:t>, w] = min(M[i-1, w], min</a:t>
            </a:r>
            <a:r>
              <a:rPr lang="en-US" altLang="en-US" sz="2400" baseline="-25000" dirty="0"/>
              <a:t>x</a:t>
            </a:r>
            <a:r>
              <a:rPr lang="en-US" altLang="en-US" sz="2400" dirty="0"/>
              <a:t>(M[i-1,x] + cost[</a:t>
            </a:r>
            <a:r>
              <a:rPr lang="en-US" altLang="en-US" sz="2400" dirty="0" err="1"/>
              <a:t>x,w</a:t>
            </a:r>
            <a:r>
              <a:rPr lang="en-US" altLang="en-US" sz="2400" dirty="0"/>
              <a:t>]));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DA930B4-A760-CFF3-D639-0185A7A5B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0D38-7A81-4D65-970D-7445CAAEF4F7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0488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Algorithm, Version 3</a:t>
            </a:r>
          </a:p>
        </p:txBody>
      </p:sp>
      <p:sp>
        <p:nvSpPr>
          <p:cNvPr id="21507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1751013"/>
            <a:ext cx="7589837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for each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M[w] = infinity;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M[s] = 0;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for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= 1 to n-1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for each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	M[w] = min(M[w], min</a:t>
            </a:r>
            <a:r>
              <a:rPr lang="en-US" altLang="en-US" sz="2400" baseline="-25000" dirty="0"/>
              <a:t>x</a:t>
            </a:r>
            <a:r>
              <a:rPr lang="en-US" altLang="en-US" sz="2400" dirty="0"/>
              <a:t>(M[x] + cost[</a:t>
            </a:r>
            <a:r>
              <a:rPr lang="en-US" altLang="en-US" sz="2400" dirty="0" err="1"/>
              <a:t>x,w</a:t>
            </a:r>
            <a:r>
              <a:rPr lang="en-US" altLang="en-US" sz="2400" dirty="0"/>
              <a:t>]));</a:t>
            </a:r>
          </a:p>
          <a:p>
            <a:pPr defTabSz="365760" eaLnBrk="1" hangingPunct="1">
              <a:spcBef>
                <a:spcPct val="50000"/>
              </a:spcBef>
            </a:pPr>
            <a:endParaRPr lang="en-US" altLang="en-US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FD920F-0461-0F89-F7D3-C3E158773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0D38-7A81-4D65-970D-7445CAAEF4F7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59333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</TotalTime>
  <Words>798</Words>
  <Application>Microsoft Office PowerPoint</Application>
  <PresentationFormat>On-screen Show (4:3)</PresentationFormat>
  <Paragraphs>168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1_Default Design</vt:lpstr>
      <vt:lpstr>CSE 421 Introduction to Algorithms</vt:lpstr>
      <vt:lpstr>Announcements</vt:lpstr>
      <vt:lpstr>Shortest Path Problem</vt:lpstr>
      <vt:lpstr>Lemma</vt:lpstr>
      <vt:lpstr>Shortest paths with a fixed number of edges</vt:lpstr>
      <vt:lpstr>Express as a recurrence</vt:lpstr>
      <vt:lpstr>Algorithm, Version 1</vt:lpstr>
      <vt:lpstr>Algorithm, Version 2</vt:lpstr>
      <vt:lpstr>Algorithm, Version 3</vt:lpstr>
      <vt:lpstr>Example: </vt:lpstr>
      <vt:lpstr>Correctness Proof for Algorithm 3</vt:lpstr>
      <vt:lpstr>Algorithm, Version 4</vt:lpstr>
      <vt:lpstr>Theorem</vt:lpstr>
      <vt:lpstr>If the pointer graph has a cycle, then the graph has a negative cost cycle</vt:lpstr>
      <vt:lpstr>Negative Cycles</vt:lpstr>
      <vt:lpstr>Finding negative cost cycles</vt:lpstr>
      <vt:lpstr>What about finding Longest Paths</vt:lpstr>
      <vt:lpstr>Foreign Exchange Arbitrage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4</cp:revision>
  <dcterms:created xsi:type="dcterms:W3CDTF">1601-01-01T00:00:00Z</dcterms:created>
  <dcterms:modified xsi:type="dcterms:W3CDTF">2024-02-12T18:36:36Z</dcterms:modified>
</cp:coreProperties>
</file>