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381" r:id="rId2"/>
    <p:sldId id="459" r:id="rId3"/>
    <p:sldId id="415" r:id="rId4"/>
    <p:sldId id="458" r:id="rId5"/>
    <p:sldId id="421" r:id="rId6"/>
    <p:sldId id="460" r:id="rId7"/>
    <p:sldId id="423" r:id="rId8"/>
    <p:sldId id="461" r:id="rId9"/>
    <p:sldId id="424" r:id="rId10"/>
    <p:sldId id="462" r:id="rId11"/>
    <p:sldId id="463" r:id="rId12"/>
    <p:sldId id="464" r:id="rId13"/>
    <p:sldId id="465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17" r:id="rId26"/>
    <p:sldId id="420" r:id="rId27"/>
    <p:sldId id="457" r:id="rId28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A98E3-4643-4910-B012-6B9D1017597F}" v="7" dt="2024-02-07T04:09:44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7999905-7366-454B-95A4-B125E467111A}"/>
    <pc:docChg chg="undo custSel addSld delSld modSld">
      <pc:chgData name="Richard Anderson" userId="4654cc452026b74c" providerId="LiveId" clId="{A7999905-7366-454B-95A4-B125E467111A}" dt="2020-11-15T23:18:59.387" v="410" actId="2711"/>
      <pc:docMkLst>
        <pc:docMk/>
      </pc:docMkLst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7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9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0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2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3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4"/>
        </pc:sldMkLst>
      </pc:sldChg>
      <pc:sldChg chg="modSp mod">
        <pc:chgData name="Richard Anderson" userId="4654cc452026b74c" providerId="LiveId" clId="{A7999905-7366-454B-95A4-B125E467111A}" dt="2020-11-15T22:48:29.143" v="255" actId="20577"/>
        <pc:sldMkLst>
          <pc:docMk/>
          <pc:sldMk cId="0" sldId="365"/>
        </pc:sldMkLst>
        <pc:spChg chg="mod">
          <ac:chgData name="Richard Anderson" userId="4654cc452026b74c" providerId="LiveId" clId="{A7999905-7366-454B-95A4-B125E467111A}" dt="2020-11-15T22:48:29.143" v="255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80"/>
        </pc:sldMkLst>
      </pc:sldChg>
      <pc:sldChg chg="modSp mod">
        <pc:chgData name="Richard Anderson" userId="4654cc452026b74c" providerId="LiveId" clId="{A7999905-7366-454B-95A4-B125E467111A}" dt="2020-11-15T22:25:34.447" v="1" actId="20577"/>
        <pc:sldMkLst>
          <pc:docMk/>
          <pc:sldMk cId="2286108125" sldId="381"/>
        </pc:sldMkLst>
        <pc:spChg chg="mod">
          <ac:chgData name="Richard Anderson" userId="4654cc452026b74c" providerId="LiveId" clId="{A7999905-7366-454B-95A4-B125E467111A}" dt="2020-11-15T22:25:34.447" v="1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8:59.387" v="410" actId="2711"/>
        <pc:sldMkLst>
          <pc:docMk/>
          <pc:sldMk cId="0" sldId="383"/>
        </pc:sldMkLst>
        <pc:spChg chg="mod">
          <ac:chgData name="Richard Anderson" userId="4654cc452026b74c" providerId="LiveId" clId="{A7999905-7366-454B-95A4-B125E467111A}" dt="2020-11-15T23:18:59.387" v="410" actId="2711"/>
          <ac:spMkLst>
            <pc:docMk/>
            <pc:sldMk cId="0" sldId="383"/>
            <ac:spMk id="10244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2:20.424" v="285" actId="207"/>
        <pc:sldMkLst>
          <pc:docMk/>
          <pc:sldMk cId="2475036454" sldId="386"/>
        </pc:sldMkLst>
        <pc:spChg chg="mod">
          <ac:chgData name="Richard Anderson" userId="4654cc452026b74c" providerId="LiveId" clId="{A7999905-7366-454B-95A4-B125E467111A}" dt="2020-11-15T22:26:18.352" v="16" actId="20577"/>
          <ac:spMkLst>
            <pc:docMk/>
            <pc:sldMk cId="2475036454" sldId="386"/>
            <ac:spMk id="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2:20.424" v="285" actId="207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1932956400" sldId="389"/>
        </pc:sldMkLst>
      </pc:sldChg>
      <pc:sldChg chg="modSp new mod">
        <pc:chgData name="Richard Anderson" userId="4654cc452026b74c" providerId="LiveId" clId="{A7999905-7366-454B-95A4-B125E467111A}" dt="2020-11-15T22:26:50.728" v="39" actId="20577"/>
        <pc:sldMkLst>
          <pc:docMk/>
          <pc:sldMk cId="2726698296" sldId="404"/>
        </pc:sldMkLst>
        <pc:spChg chg="mod">
          <ac:chgData name="Richard Anderson" userId="4654cc452026b74c" providerId="LiveId" clId="{A7999905-7366-454B-95A4-B125E467111A}" dt="2020-11-15T22:26:50.728" v="39" actId="20577"/>
          <ac:spMkLst>
            <pc:docMk/>
            <pc:sldMk cId="2726698296" sldId="404"/>
            <ac:spMk id="2" creationId="{73CA2590-AAA6-4252-90C0-71B4A003D69B}"/>
          </ac:spMkLst>
        </pc:spChg>
      </pc:sldChg>
      <pc:sldChg chg="modSp mod">
        <pc:chgData name="Richard Anderson" userId="4654cc452026b74c" providerId="LiveId" clId="{A7999905-7366-454B-95A4-B125E467111A}" dt="2020-11-15T23:08:39.159" v="283" actId="20577"/>
        <pc:sldMkLst>
          <pc:docMk/>
          <pc:sldMk cId="0" sldId="405"/>
        </pc:sldMkLst>
        <pc:spChg chg="mod">
          <ac:chgData name="Richard Anderson" userId="4654cc452026b74c" providerId="LiveId" clId="{A7999905-7366-454B-95A4-B125E467111A}" dt="2020-11-15T23:08:39.159" v="283" actId="20577"/>
          <ac:spMkLst>
            <pc:docMk/>
            <pc:sldMk cId="0" sldId="405"/>
            <ac:spMk id="9218" creationId="{00000000-0000-0000-0000-000000000000}"/>
          </ac:spMkLst>
        </pc:spChg>
      </pc:sldChg>
      <pc:sldChg chg="addSp modSp mod">
        <pc:chgData name="Richard Anderson" userId="4654cc452026b74c" providerId="LiveId" clId="{A7999905-7366-454B-95A4-B125E467111A}" dt="2020-11-15T23:17:25.783" v="408" actId="14100"/>
        <pc:sldMkLst>
          <pc:docMk/>
          <pc:sldMk cId="1395786871" sldId="415"/>
        </pc:sldMkLst>
        <pc:spChg chg="add mod">
          <ac:chgData name="Richard Anderson" userId="4654cc452026b74c" providerId="LiveId" clId="{A7999905-7366-454B-95A4-B125E467111A}" dt="2020-11-15T23:17:25.783" v="408" actId="14100"/>
          <ac:spMkLst>
            <pc:docMk/>
            <pc:sldMk cId="1395786871" sldId="415"/>
            <ac:spMk id="2" creationId="{92780336-7CD2-4CD1-A23B-C47DCBD4D8DD}"/>
          </ac:spMkLst>
        </pc:spChg>
        <pc:spChg chg="mod">
          <ac:chgData name="Richard Anderson" userId="4654cc452026b74c" providerId="LiveId" clId="{A7999905-7366-454B-95A4-B125E467111A}" dt="2020-11-15T23:15:43.437" v="363" actId="1076"/>
          <ac:spMkLst>
            <pc:docMk/>
            <pc:sldMk cId="1395786871" sldId="415"/>
            <ac:spMk id="1945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5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5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6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7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5" creationId="{00000000-0000-0000-0000-000000000000}"/>
          </ac:spMkLst>
        </pc:sp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3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5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8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0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2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4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6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20" creationId="{00000000-0000-0000-0000-000000000000}"/>
          </ac:cxnSpMkLst>
        </pc:cxn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30325A21-DCB4-418C-8955-924CC15C392B}"/>
    <pc:docChg chg="delSld modSld modMainMaster">
      <pc:chgData name="Richard Anderson" userId="4654cc452026b74c" providerId="LiveId" clId="{30325A21-DCB4-418C-8955-924CC15C392B}" dt="2023-02-23T06:43:02.520" v="46" actId="2696"/>
      <pc:docMkLst>
        <pc:docMk/>
      </pc:docMkLst>
      <pc:sldChg chg="modSp mod setBg">
        <pc:chgData name="Richard Anderson" userId="4654cc452026b74c" providerId="LiveId" clId="{30325A21-DCB4-418C-8955-924CC15C392B}" dt="2023-02-23T06:39:44.020" v="13"/>
        <pc:sldMkLst>
          <pc:docMk/>
          <pc:sldMk cId="2286108125" sldId="381"/>
        </pc:sldMkLst>
        <pc:spChg chg="mod">
          <ac:chgData name="Richard Anderson" userId="4654cc452026b74c" providerId="LiveId" clId="{30325A21-DCB4-418C-8955-924CC15C392B}" dt="2023-02-23T06:39:07.162" v="11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30325A21-DCB4-418C-8955-924CC15C392B}" dt="2023-02-23T06:41:35.643" v="44" actId="20577"/>
        <pc:sldMkLst>
          <pc:docMk/>
          <pc:sldMk cId="2475036454" sldId="386"/>
        </pc:sldMkLst>
        <pc:spChg chg="mod">
          <ac:chgData name="Richard Anderson" userId="4654cc452026b74c" providerId="LiveId" clId="{30325A21-DCB4-418C-8955-924CC15C392B}" dt="2023-02-23T06:41:35.643" v="44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30325A21-DCB4-418C-8955-924CC15C392B}" dt="2023-02-23T06:40:56.162" v="14" actId="2696"/>
        <pc:sldMkLst>
          <pc:docMk/>
          <pc:sldMk cId="2726698296" sldId="404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2827673673" sldId="420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1514912869" sldId="421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2448664921" sldId="422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35439814" sldId="423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3792996066" sldId="424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1799647502" sldId="427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2475068317" sldId="428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2693500610" sldId="429"/>
        </pc:sldMkLst>
      </pc:sldChg>
      <pc:sldMasterChg chg="setBg modSldLayout">
        <pc:chgData name="Richard Anderson" userId="4654cc452026b74c" providerId="LiveId" clId="{30325A21-DCB4-418C-8955-924CC15C392B}" dt="2023-02-23T06:39:44.020" v="13"/>
        <pc:sldMasterMkLst>
          <pc:docMk/>
          <pc:sldMasterMk cId="0" sldId="2147483661"/>
        </pc:sldMasterMkLst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3239437080" sldId="2147483662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861868781" sldId="2147483663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3448548940" sldId="2147483664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189775353" sldId="2147483665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032858290" sldId="2147483666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080451972" sldId="2147483667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011772282" sldId="2147483668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270431420" sldId="2147483669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788154917" sldId="2147483670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397440629" sldId="2147483671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540867631" sldId="2147483672"/>
          </pc:sldLayoutMkLst>
        </pc:sldLayoutChg>
      </pc:sldMaster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  <pc:docChgLst>
    <pc:chgData name="Richard Anderson" userId="4654cc452026b74c" providerId="LiveId" clId="{63EA98E3-4643-4910-B012-6B9D1017597F}"/>
    <pc:docChg chg="custSel delSld modSld modMainMaster">
      <pc:chgData name="Richard Anderson" userId="4654cc452026b74c" providerId="LiveId" clId="{63EA98E3-4643-4910-B012-6B9D1017597F}" dt="2024-02-07T03:54:27.603" v="92" actId="2696"/>
      <pc:docMkLst>
        <pc:docMk/>
      </pc:docMkLst>
      <pc:sldChg chg="modSp mod setBg">
        <pc:chgData name="Richard Anderson" userId="4654cc452026b74c" providerId="LiveId" clId="{63EA98E3-4643-4910-B012-6B9D1017597F}" dt="2024-02-07T03:49:54.666" v="5" actId="20577"/>
        <pc:sldMkLst>
          <pc:docMk/>
          <pc:sldMk cId="2286108125" sldId="381"/>
        </pc:sldMkLst>
        <pc:spChg chg="mod">
          <ac:chgData name="Richard Anderson" userId="4654cc452026b74c" providerId="LiveId" clId="{63EA98E3-4643-4910-B012-6B9D1017597F}" dt="2024-02-07T03:49:54.666" v="5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0" sldId="382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0" sldId="383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0" sldId="384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0" sldId="385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0" sldId="387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667845374" sldId="418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3894414934" sldId="419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381222922" sldId="426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3124501435" sldId="447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1465544332" sldId="448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2732499691" sldId="449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3338454842" sldId="450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2182529513" sldId="451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3591652871" sldId="452"/>
        </pc:sldMkLst>
      </pc:sldChg>
      <pc:sldChg chg="del">
        <pc:chgData name="Richard Anderson" userId="4654cc452026b74c" providerId="LiveId" clId="{63EA98E3-4643-4910-B012-6B9D1017597F}" dt="2024-02-07T03:52:54.530" v="90" actId="2696"/>
        <pc:sldMkLst>
          <pc:docMk/>
          <pc:sldMk cId="847415347" sldId="453"/>
        </pc:sldMkLst>
      </pc:sldChg>
      <pc:sldChg chg="del">
        <pc:chgData name="Richard Anderson" userId="4654cc452026b74c" providerId="LiveId" clId="{63EA98E3-4643-4910-B012-6B9D1017597F}" dt="2024-02-07T03:54:27.603" v="92" actId="2696"/>
        <pc:sldMkLst>
          <pc:docMk/>
          <pc:sldMk cId="2318491640" sldId="454"/>
        </pc:sldMkLst>
      </pc:sldChg>
      <pc:sldChg chg="del">
        <pc:chgData name="Richard Anderson" userId="4654cc452026b74c" providerId="LiveId" clId="{63EA98E3-4643-4910-B012-6B9D1017597F}" dt="2024-02-07T03:53:12.969" v="91" actId="2696"/>
        <pc:sldMkLst>
          <pc:docMk/>
          <pc:sldMk cId="2104992720" sldId="455"/>
        </pc:sldMkLst>
      </pc:sldChg>
      <pc:sldChg chg="del">
        <pc:chgData name="Richard Anderson" userId="4654cc452026b74c" providerId="LiveId" clId="{63EA98E3-4643-4910-B012-6B9D1017597F}" dt="2024-02-07T03:53:12.969" v="91" actId="2696"/>
        <pc:sldMkLst>
          <pc:docMk/>
          <pc:sldMk cId="1504274783" sldId="457"/>
        </pc:sldMkLst>
      </pc:sldChg>
      <pc:sldChg chg="modSp mod">
        <pc:chgData name="Richard Anderson" userId="4654cc452026b74c" providerId="LiveId" clId="{63EA98E3-4643-4910-B012-6B9D1017597F}" dt="2024-02-07T03:52:13.642" v="89" actId="20577"/>
        <pc:sldMkLst>
          <pc:docMk/>
          <pc:sldMk cId="882033543" sldId="459"/>
        </pc:sldMkLst>
        <pc:spChg chg="mod">
          <ac:chgData name="Richard Anderson" userId="4654cc452026b74c" providerId="LiveId" clId="{63EA98E3-4643-4910-B012-6B9D1017597F}" dt="2024-02-07T03:52:13.642" v="89" actId="20577"/>
          <ac:spMkLst>
            <pc:docMk/>
            <pc:sldMk cId="882033543" sldId="459"/>
            <ac:spMk id="3" creationId="{00000000-0000-0000-0000-000000000000}"/>
          </ac:spMkLst>
        </pc:spChg>
      </pc:sldChg>
      <pc:sldMasterChg chg="setBg modSldLayout">
        <pc:chgData name="Richard Anderson" userId="4654cc452026b74c" providerId="LiveId" clId="{63EA98E3-4643-4910-B012-6B9D1017597F}" dt="2024-02-07T03:49:42.081" v="2"/>
        <pc:sldMasterMkLst>
          <pc:docMk/>
          <pc:sldMasterMk cId="0" sldId="2147483661"/>
        </pc:sldMasterMkLst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3239437080" sldId="2147483662"/>
          </pc:sldLayoutMkLst>
        </pc:sldLayoutChg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861868781" sldId="2147483663"/>
          </pc:sldLayoutMkLst>
        </pc:sldLayoutChg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3448548940" sldId="2147483664"/>
          </pc:sldLayoutMkLst>
        </pc:sldLayoutChg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2189775353" sldId="2147483665"/>
          </pc:sldLayoutMkLst>
        </pc:sldLayoutChg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2032858290" sldId="2147483666"/>
          </pc:sldLayoutMkLst>
        </pc:sldLayoutChg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2080451972" sldId="2147483667"/>
          </pc:sldLayoutMkLst>
        </pc:sldLayoutChg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1011772282" sldId="2147483668"/>
          </pc:sldLayoutMkLst>
        </pc:sldLayoutChg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1270431420" sldId="2147483669"/>
          </pc:sldLayoutMkLst>
        </pc:sldLayoutChg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2788154917" sldId="2147483670"/>
          </pc:sldLayoutMkLst>
        </pc:sldLayoutChg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1397440629" sldId="2147483671"/>
          </pc:sldLayoutMkLst>
        </pc:sldLayoutChg>
        <pc:sldLayoutChg chg="setBg">
          <pc:chgData name="Richard Anderson" userId="4654cc452026b74c" providerId="LiveId" clId="{63EA98E3-4643-4910-B012-6B9D1017597F}" dt="2024-02-07T03:49:42.081" v="2"/>
          <pc:sldLayoutMkLst>
            <pc:docMk/>
            <pc:sldMasterMk cId="0" sldId="2147483661"/>
            <pc:sldLayoutMk cId="540867631" sldId="2147483672"/>
          </pc:sldLayoutMkLst>
        </pc:sldLayoutChg>
      </pc:sldMasterChg>
    </pc:docChg>
  </pc:docChgLst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8063BEF2-E387-4009-95D0-7E5002CB66EB}"/>
    <pc:docChg chg="custSel delSld modSld">
      <pc:chgData name="Richard Anderson" userId="4654cc452026b74c" providerId="LiveId" clId="{8063BEF2-E387-4009-95D0-7E5002CB66EB}" dt="2024-02-04T21:19:22.279" v="78" actId="6549"/>
      <pc:docMkLst>
        <pc:docMk/>
      </pc:docMkLst>
      <pc:sldChg chg="modSp mod">
        <pc:chgData name="Richard Anderson" userId="4654cc452026b74c" providerId="LiveId" clId="{8063BEF2-E387-4009-95D0-7E5002CB66EB}" dt="2024-02-04T21:19:22.279" v="78" actId="6549"/>
        <pc:sldMkLst>
          <pc:docMk/>
          <pc:sldMk cId="2286108125" sldId="381"/>
        </pc:sldMkLst>
        <pc:spChg chg="mod">
          <ac:chgData name="Richard Anderson" userId="4654cc452026b74c" providerId="LiveId" clId="{8063BEF2-E387-4009-95D0-7E5002CB66EB}" dt="2024-02-04T21:00:35.812" v="23" actId="20577"/>
          <ac:spMkLst>
            <pc:docMk/>
            <pc:sldMk cId="2286108125" sldId="381"/>
            <ac:spMk id="2050" creationId="{00000000-0000-0000-0000-000000000000}"/>
          </ac:spMkLst>
        </pc:spChg>
        <pc:spChg chg="mod">
          <ac:chgData name="Richard Anderson" userId="4654cc452026b74c" providerId="LiveId" clId="{8063BEF2-E387-4009-95D0-7E5002CB66EB}" dt="2024-02-04T21:19:22.279" v="78" actId="6549"/>
          <ac:spMkLst>
            <pc:docMk/>
            <pc:sldMk cId="2286108125" sldId="381"/>
            <ac:spMk id="2051" creationId="{00000000-0000-0000-0000-000000000000}"/>
          </ac:spMkLst>
        </pc:spChg>
      </pc:sldChg>
      <pc:sldChg chg="del">
        <pc:chgData name="Richard Anderson" userId="4654cc452026b74c" providerId="LiveId" clId="{8063BEF2-E387-4009-95D0-7E5002CB66EB}" dt="2024-02-04T21:02:21.260" v="35" actId="2696"/>
        <pc:sldMkLst>
          <pc:docMk/>
          <pc:sldMk cId="2475036454" sldId="386"/>
        </pc:sldMkLst>
      </pc:sldChg>
      <pc:sldChg chg="del">
        <pc:chgData name="Richard Anderson" userId="4654cc452026b74c" providerId="LiveId" clId="{8063BEF2-E387-4009-95D0-7E5002CB66EB}" dt="2024-02-04T21:04:23.491" v="44" actId="2696"/>
        <pc:sldMkLst>
          <pc:docMk/>
          <pc:sldMk cId="861622567" sldId="456"/>
        </pc:sldMkLst>
      </pc:sldChg>
      <pc:sldChg chg="del">
        <pc:chgData name="Richard Anderson" userId="4654cc452026b74c" providerId="LiveId" clId="{8063BEF2-E387-4009-95D0-7E5002CB66EB}" dt="2024-02-04T21:18:37.881" v="45" actId="2696"/>
        <pc:sldMkLst>
          <pc:docMk/>
          <pc:sldMk cId="3237872670" sldId="456"/>
        </pc:sldMkLst>
      </pc:sldChg>
      <pc:sldChg chg="modSp mod">
        <pc:chgData name="Richard Anderson" userId="4654cc452026b74c" providerId="LiveId" clId="{8063BEF2-E387-4009-95D0-7E5002CB66EB}" dt="2024-02-04T21:02:55.490" v="43" actId="27636"/>
        <pc:sldMkLst>
          <pc:docMk/>
          <pc:sldMk cId="882033543" sldId="459"/>
        </pc:sldMkLst>
        <pc:spChg chg="mod">
          <ac:chgData name="Richard Anderson" userId="4654cc452026b74c" providerId="LiveId" clId="{8063BEF2-E387-4009-95D0-7E5002CB66EB}" dt="2024-02-04T21:02:55.490" v="43" actId="27636"/>
          <ac:spMkLst>
            <pc:docMk/>
            <pc:sldMk cId="882033543" sldId="45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BFDDD-67F7-4C53-ACB2-9B700A4D56D1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E1A1F-02C7-490E-826C-5B156F2C4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0FD11-5FE5-43DB-872D-965153668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8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36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1.xml"/><Relationship Id="rId1" Type="http://schemas.openxmlformats.org/officeDocument/2006/relationships/tags" Target="../tags/tag2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5" Type="http://schemas.openxmlformats.org/officeDocument/2006/relationships/tags" Target="../tags/tag246.xml"/><Relationship Id="rId4" Type="http://schemas.openxmlformats.org/officeDocument/2006/relationships/tags" Target="../tags/tag24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53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57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9.xml"/><Relationship Id="rId4" Type="http://schemas.openxmlformats.org/officeDocument/2006/relationships/tags" Target="../tags/tag25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124.xml"/><Relationship Id="rId21" Type="http://schemas.openxmlformats.org/officeDocument/2006/relationships/tags" Target="../tags/tag28.xml"/><Relationship Id="rId42" Type="http://schemas.openxmlformats.org/officeDocument/2006/relationships/tags" Target="../tags/tag49.xml"/><Relationship Id="rId63" Type="http://schemas.openxmlformats.org/officeDocument/2006/relationships/tags" Target="../tags/tag70.xml"/><Relationship Id="rId84" Type="http://schemas.openxmlformats.org/officeDocument/2006/relationships/tags" Target="../tags/tag91.xml"/><Relationship Id="rId138" Type="http://schemas.openxmlformats.org/officeDocument/2006/relationships/tags" Target="../tags/tag145.xml"/><Relationship Id="rId159" Type="http://schemas.openxmlformats.org/officeDocument/2006/relationships/tags" Target="../tags/tag166.xml"/><Relationship Id="rId170" Type="http://schemas.openxmlformats.org/officeDocument/2006/relationships/tags" Target="../tags/tag177.xml"/><Relationship Id="rId191" Type="http://schemas.openxmlformats.org/officeDocument/2006/relationships/tags" Target="../tags/tag198.xml"/><Relationship Id="rId205" Type="http://schemas.openxmlformats.org/officeDocument/2006/relationships/tags" Target="../tags/tag212.xml"/><Relationship Id="rId107" Type="http://schemas.openxmlformats.org/officeDocument/2006/relationships/tags" Target="../tags/tag114.xml"/><Relationship Id="rId11" Type="http://schemas.openxmlformats.org/officeDocument/2006/relationships/tags" Target="../tags/tag18.xml"/><Relationship Id="rId32" Type="http://schemas.openxmlformats.org/officeDocument/2006/relationships/tags" Target="../tags/tag39.xml"/><Relationship Id="rId53" Type="http://schemas.openxmlformats.org/officeDocument/2006/relationships/tags" Target="../tags/tag60.xml"/><Relationship Id="rId74" Type="http://schemas.openxmlformats.org/officeDocument/2006/relationships/tags" Target="../tags/tag81.xml"/><Relationship Id="rId128" Type="http://schemas.openxmlformats.org/officeDocument/2006/relationships/tags" Target="../tags/tag135.xml"/><Relationship Id="rId149" Type="http://schemas.openxmlformats.org/officeDocument/2006/relationships/tags" Target="../tags/tag156.xml"/><Relationship Id="rId5" Type="http://schemas.openxmlformats.org/officeDocument/2006/relationships/tags" Target="../tags/tag12.xml"/><Relationship Id="rId95" Type="http://schemas.openxmlformats.org/officeDocument/2006/relationships/tags" Target="../tags/tag102.xml"/><Relationship Id="rId160" Type="http://schemas.openxmlformats.org/officeDocument/2006/relationships/tags" Target="../tags/tag167.xml"/><Relationship Id="rId181" Type="http://schemas.openxmlformats.org/officeDocument/2006/relationships/tags" Target="../tags/tag188.xml"/><Relationship Id="rId22" Type="http://schemas.openxmlformats.org/officeDocument/2006/relationships/tags" Target="../tags/tag29.xml"/><Relationship Id="rId43" Type="http://schemas.openxmlformats.org/officeDocument/2006/relationships/tags" Target="../tags/tag50.xml"/><Relationship Id="rId64" Type="http://schemas.openxmlformats.org/officeDocument/2006/relationships/tags" Target="../tags/tag71.xml"/><Relationship Id="rId118" Type="http://schemas.openxmlformats.org/officeDocument/2006/relationships/tags" Target="../tags/tag125.xml"/><Relationship Id="rId139" Type="http://schemas.openxmlformats.org/officeDocument/2006/relationships/tags" Target="../tags/tag146.xml"/><Relationship Id="rId85" Type="http://schemas.openxmlformats.org/officeDocument/2006/relationships/tags" Target="../tags/tag92.xml"/><Relationship Id="rId150" Type="http://schemas.openxmlformats.org/officeDocument/2006/relationships/tags" Target="../tags/tag157.xml"/><Relationship Id="rId171" Type="http://schemas.openxmlformats.org/officeDocument/2006/relationships/tags" Target="../tags/tag178.xml"/><Relationship Id="rId192" Type="http://schemas.openxmlformats.org/officeDocument/2006/relationships/tags" Target="../tags/tag199.xml"/><Relationship Id="rId206" Type="http://schemas.openxmlformats.org/officeDocument/2006/relationships/tags" Target="../tags/tag213.xml"/><Relationship Id="rId12" Type="http://schemas.openxmlformats.org/officeDocument/2006/relationships/tags" Target="../tags/tag19.xml"/><Relationship Id="rId33" Type="http://schemas.openxmlformats.org/officeDocument/2006/relationships/tags" Target="../tags/tag40.xml"/><Relationship Id="rId108" Type="http://schemas.openxmlformats.org/officeDocument/2006/relationships/tags" Target="../tags/tag115.xml"/><Relationship Id="rId129" Type="http://schemas.openxmlformats.org/officeDocument/2006/relationships/tags" Target="../tags/tag136.xml"/><Relationship Id="rId54" Type="http://schemas.openxmlformats.org/officeDocument/2006/relationships/tags" Target="../tags/tag61.xml"/><Relationship Id="rId75" Type="http://schemas.openxmlformats.org/officeDocument/2006/relationships/tags" Target="../tags/tag82.xml"/><Relationship Id="rId96" Type="http://schemas.openxmlformats.org/officeDocument/2006/relationships/tags" Target="../tags/tag103.xml"/><Relationship Id="rId140" Type="http://schemas.openxmlformats.org/officeDocument/2006/relationships/tags" Target="../tags/tag147.xml"/><Relationship Id="rId161" Type="http://schemas.openxmlformats.org/officeDocument/2006/relationships/tags" Target="../tags/tag168.xml"/><Relationship Id="rId182" Type="http://schemas.openxmlformats.org/officeDocument/2006/relationships/tags" Target="../tags/tag189.xml"/><Relationship Id="rId6" Type="http://schemas.openxmlformats.org/officeDocument/2006/relationships/tags" Target="../tags/tag13.xml"/><Relationship Id="rId23" Type="http://schemas.openxmlformats.org/officeDocument/2006/relationships/tags" Target="../tags/tag30.xml"/><Relationship Id="rId119" Type="http://schemas.openxmlformats.org/officeDocument/2006/relationships/tags" Target="../tags/tag126.xml"/><Relationship Id="rId44" Type="http://schemas.openxmlformats.org/officeDocument/2006/relationships/tags" Target="../tags/tag51.xml"/><Relationship Id="rId65" Type="http://schemas.openxmlformats.org/officeDocument/2006/relationships/tags" Target="../tags/tag72.xml"/><Relationship Id="rId86" Type="http://schemas.openxmlformats.org/officeDocument/2006/relationships/tags" Target="../tags/tag93.xml"/><Relationship Id="rId130" Type="http://schemas.openxmlformats.org/officeDocument/2006/relationships/tags" Target="../tags/tag137.xml"/><Relationship Id="rId151" Type="http://schemas.openxmlformats.org/officeDocument/2006/relationships/tags" Target="../tags/tag158.xml"/><Relationship Id="rId172" Type="http://schemas.openxmlformats.org/officeDocument/2006/relationships/tags" Target="../tags/tag179.xml"/><Relationship Id="rId193" Type="http://schemas.openxmlformats.org/officeDocument/2006/relationships/tags" Target="../tags/tag200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20.xml"/><Relationship Id="rId109" Type="http://schemas.openxmlformats.org/officeDocument/2006/relationships/tags" Target="../tags/tag116.xml"/><Relationship Id="rId34" Type="http://schemas.openxmlformats.org/officeDocument/2006/relationships/tags" Target="../tags/tag41.xml"/><Relationship Id="rId55" Type="http://schemas.openxmlformats.org/officeDocument/2006/relationships/tags" Target="../tags/tag62.xml"/><Relationship Id="rId76" Type="http://schemas.openxmlformats.org/officeDocument/2006/relationships/tags" Target="../tags/tag83.xml"/><Relationship Id="rId97" Type="http://schemas.openxmlformats.org/officeDocument/2006/relationships/tags" Target="../tags/tag104.xml"/><Relationship Id="rId120" Type="http://schemas.openxmlformats.org/officeDocument/2006/relationships/tags" Target="../tags/tag127.xml"/><Relationship Id="rId141" Type="http://schemas.openxmlformats.org/officeDocument/2006/relationships/tags" Target="../tags/tag148.xml"/><Relationship Id="rId7" Type="http://schemas.openxmlformats.org/officeDocument/2006/relationships/tags" Target="../tags/tag14.xml"/><Relationship Id="rId162" Type="http://schemas.openxmlformats.org/officeDocument/2006/relationships/tags" Target="../tags/tag169.xml"/><Relationship Id="rId183" Type="http://schemas.openxmlformats.org/officeDocument/2006/relationships/tags" Target="../tags/tag190.xml"/><Relationship Id="rId24" Type="http://schemas.openxmlformats.org/officeDocument/2006/relationships/tags" Target="../tags/tag31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66" Type="http://schemas.openxmlformats.org/officeDocument/2006/relationships/tags" Target="../tags/tag73.xml"/><Relationship Id="rId87" Type="http://schemas.openxmlformats.org/officeDocument/2006/relationships/tags" Target="../tags/tag94.xml"/><Relationship Id="rId110" Type="http://schemas.openxmlformats.org/officeDocument/2006/relationships/tags" Target="../tags/tag117.xml"/><Relationship Id="rId115" Type="http://schemas.openxmlformats.org/officeDocument/2006/relationships/tags" Target="../tags/tag122.xml"/><Relationship Id="rId131" Type="http://schemas.openxmlformats.org/officeDocument/2006/relationships/tags" Target="../tags/tag138.xml"/><Relationship Id="rId136" Type="http://schemas.openxmlformats.org/officeDocument/2006/relationships/tags" Target="../tags/tag143.xml"/><Relationship Id="rId157" Type="http://schemas.openxmlformats.org/officeDocument/2006/relationships/tags" Target="../tags/tag164.xml"/><Relationship Id="rId178" Type="http://schemas.openxmlformats.org/officeDocument/2006/relationships/tags" Target="../tags/tag185.xml"/><Relationship Id="rId61" Type="http://schemas.openxmlformats.org/officeDocument/2006/relationships/tags" Target="../tags/tag68.xml"/><Relationship Id="rId82" Type="http://schemas.openxmlformats.org/officeDocument/2006/relationships/tags" Target="../tags/tag89.xml"/><Relationship Id="rId152" Type="http://schemas.openxmlformats.org/officeDocument/2006/relationships/tags" Target="../tags/tag159.xml"/><Relationship Id="rId173" Type="http://schemas.openxmlformats.org/officeDocument/2006/relationships/tags" Target="../tags/tag180.xml"/><Relationship Id="rId194" Type="http://schemas.openxmlformats.org/officeDocument/2006/relationships/tags" Target="../tags/tag201.xml"/><Relationship Id="rId199" Type="http://schemas.openxmlformats.org/officeDocument/2006/relationships/tags" Target="../tags/tag206.xml"/><Relationship Id="rId203" Type="http://schemas.openxmlformats.org/officeDocument/2006/relationships/tags" Target="../tags/tag210.xml"/><Relationship Id="rId19" Type="http://schemas.openxmlformats.org/officeDocument/2006/relationships/tags" Target="../tags/tag26.xml"/><Relationship Id="rId14" Type="http://schemas.openxmlformats.org/officeDocument/2006/relationships/tags" Target="../tags/tag21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56" Type="http://schemas.openxmlformats.org/officeDocument/2006/relationships/tags" Target="../tags/tag63.xml"/><Relationship Id="rId77" Type="http://schemas.openxmlformats.org/officeDocument/2006/relationships/tags" Target="../tags/tag84.xml"/><Relationship Id="rId100" Type="http://schemas.openxmlformats.org/officeDocument/2006/relationships/tags" Target="../tags/tag107.xml"/><Relationship Id="rId105" Type="http://schemas.openxmlformats.org/officeDocument/2006/relationships/tags" Target="../tags/tag112.xml"/><Relationship Id="rId126" Type="http://schemas.openxmlformats.org/officeDocument/2006/relationships/tags" Target="../tags/tag133.xml"/><Relationship Id="rId147" Type="http://schemas.openxmlformats.org/officeDocument/2006/relationships/tags" Target="../tags/tag154.xml"/><Relationship Id="rId168" Type="http://schemas.openxmlformats.org/officeDocument/2006/relationships/tags" Target="../tags/tag175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72" Type="http://schemas.openxmlformats.org/officeDocument/2006/relationships/tags" Target="../tags/tag79.xml"/><Relationship Id="rId93" Type="http://schemas.openxmlformats.org/officeDocument/2006/relationships/tags" Target="../tags/tag100.xml"/><Relationship Id="rId98" Type="http://schemas.openxmlformats.org/officeDocument/2006/relationships/tags" Target="../tags/tag105.xml"/><Relationship Id="rId121" Type="http://schemas.openxmlformats.org/officeDocument/2006/relationships/tags" Target="../tags/tag128.xml"/><Relationship Id="rId142" Type="http://schemas.openxmlformats.org/officeDocument/2006/relationships/tags" Target="../tags/tag149.xml"/><Relationship Id="rId163" Type="http://schemas.openxmlformats.org/officeDocument/2006/relationships/tags" Target="../tags/tag170.xml"/><Relationship Id="rId184" Type="http://schemas.openxmlformats.org/officeDocument/2006/relationships/tags" Target="../tags/tag191.xml"/><Relationship Id="rId189" Type="http://schemas.openxmlformats.org/officeDocument/2006/relationships/tags" Target="../tags/tag196.xml"/><Relationship Id="rId3" Type="http://schemas.openxmlformats.org/officeDocument/2006/relationships/tags" Target="../tags/tag10.xml"/><Relationship Id="rId25" Type="http://schemas.openxmlformats.org/officeDocument/2006/relationships/tags" Target="../tags/tag32.xml"/><Relationship Id="rId46" Type="http://schemas.openxmlformats.org/officeDocument/2006/relationships/tags" Target="../tags/tag53.xml"/><Relationship Id="rId67" Type="http://schemas.openxmlformats.org/officeDocument/2006/relationships/tags" Target="../tags/tag74.xml"/><Relationship Id="rId116" Type="http://schemas.openxmlformats.org/officeDocument/2006/relationships/tags" Target="../tags/tag123.xml"/><Relationship Id="rId137" Type="http://schemas.openxmlformats.org/officeDocument/2006/relationships/tags" Target="../tags/tag144.xml"/><Relationship Id="rId158" Type="http://schemas.openxmlformats.org/officeDocument/2006/relationships/tags" Target="../tags/tag165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62" Type="http://schemas.openxmlformats.org/officeDocument/2006/relationships/tags" Target="../tags/tag69.xml"/><Relationship Id="rId83" Type="http://schemas.openxmlformats.org/officeDocument/2006/relationships/tags" Target="../tags/tag90.xml"/><Relationship Id="rId88" Type="http://schemas.openxmlformats.org/officeDocument/2006/relationships/tags" Target="../tags/tag95.xml"/><Relationship Id="rId111" Type="http://schemas.openxmlformats.org/officeDocument/2006/relationships/tags" Target="../tags/tag118.xml"/><Relationship Id="rId132" Type="http://schemas.openxmlformats.org/officeDocument/2006/relationships/tags" Target="../tags/tag139.xml"/><Relationship Id="rId153" Type="http://schemas.openxmlformats.org/officeDocument/2006/relationships/tags" Target="../tags/tag160.xml"/><Relationship Id="rId174" Type="http://schemas.openxmlformats.org/officeDocument/2006/relationships/tags" Target="../tags/tag181.xml"/><Relationship Id="rId179" Type="http://schemas.openxmlformats.org/officeDocument/2006/relationships/tags" Target="../tags/tag186.xml"/><Relationship Id="rId195" Type="http://schemas.openxmlformats.org/officeDocument/2006/relationships/tags" Target="../tags/tag202.xml"/><Relationship Id="rId190" Type="http://schemas.openxmlformats.org/officeDocument/2006/relationships/tags" Target="../tags/tag197.xml"/><Relationship Id="rId204" Type="http://schemas.openxmlformats.org/officeDocument/2006/relationships/tags" Target="../tags/tag211.xml"/><Relationship Id="rId15" Type="http://schemas.openxmlformats.org/officeDocument/2006/relationships/tags" Target="../tags/tag22.xml"/><Relationship Id="rId36" Type="http://schemas.openxmlformats.org/officeDocument/2006/relationships/tags" Target="../tags/tag43.xml"/><Relationship Id="rId57" Type="http://schemas.openxmlformats.org/officeDocument/2006/relationships/tags" Target="../tags/tag64.xml"/><Relationship Id="rId106" Type="http://schemas.openxmlformats.org/officeDocument/2006/relationships/tags" Target="../tags/tag113.xml"/><Relationship Id="rId127" Type="http://schemas.openxmlformats.org/officeDocument/2006/relationships/tags" Target="../tags/tag134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52" Type="http://schemas.openxmlformats.org/officeDocument/2006/relationships/tags" Target="../tags/tag59.xml"/><Relationship Id="rId73" Type="http://schemas.openxmlformats.org/officeDocument/2006/relationships/tags" Target="../tags/tag80.xml"/><Relationship Id="rId78" Type="http://schemas.openxmlformats.org/officeDocument/2006/relationships/tags" Target="../tags/tag85.xml"/><Relationship Id="rId94" Type="http://schemas.openxmlformats.org/officeDocument/2006/relationships/tags" Target="../tags/tag101.xml"/><Relationship Id="rId99" Type="http://schemas.openxmlformats.org/officeDocument/2006/relationships/tags" Target="../tags/tag106.xml"/><Relationship Id="rId101" Type="http://schemas.openxmlformats.org/officeDocument/2006/relationships/tags" Target="../tags/tag108.xml"/><Relationship Id="rId122" Type="http://schemas.openxmlformats.org/officeDocument/2006/relationships/tags" Target="../tags/tag129.xml"/><Relationship Id="rId143" Type="http://schemas.openxmlformats.org/officeDocument/2006/relationships/tags" Target="../tags/tag150.xml"/><Relationship Id="rId148" Type="http://schemas.openxmlformats.org/officeDocument/2006/relationships/tags" Target="../tags/tag155.xml"/><Relationship Id="rId164" Type="http://schemas.openxmlformats.org/officeDocument/2006/relationships/tags" Target="../tags/tag171.xml"/><Relationship Id="rId169" Type="http://schemas.openxmlformats.org/officeDocument/2006/relationships/tags" Target="../tags/tag176.xml"/><Relationship Id="rId185" Type="http://schemas.openxmlformats.org/officeDocument/2006/relationships/tags" Target="../tags/tag192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80" Type="http://schemas.openxmlformats.org/officeDocument/2006/relationships/tags" Target="../tags/tag187.xml"/><Relationship Id="rId26" Type="http://schemas.openxmlformats.org/officeDocument/2006/relationships/tags" Target="../tags/tag33.xml"/><Relationship Id="rId47" Type="http://schemas.openxmlformats.org/officeDocument/2006/relationships/tags" Target="../tags/tag54.xml"/><Relationship Id="rId68" Type="http://schemas.openxmlformats.org/officeDocument/2006/relationships/tags" Target="../tags/tag75.xml"/><Relationship Id="rId89" Type="http://schemas.openxmlformats.org/officeDocument/2006/relationships/tags" Target="../tags/tag96.xml"/><Relationship Id="rId112" Type="http://schemas.openxmlformats.org/officeDocument/2006/relationships/tags" Target="../tags/tag119.xml"/><Relationship Id="rId133" Type="http://schemas.openxmlformats.org/officeDocument/2006/relationships/tags" Target="../tags/tag140.xml"/><Relationship Id="rId154" Type="http://schemas.openxmlformats.org/officeDocument/2006/relationships/tags" Target="../tags/tag161.xml"/><Relationship Id="rId175" Type="http://schemas.openxmlformats.org/officeDocument/2006/relationships/tags" Target="../tags/tag182.xml"/><Relationship Id="rId196" Type="http://schemas.openxmlformats.org/officeDocument/2006/relationships/tags" Target="../tags/tag203.xml"/><Relationship Id="rId200" Type="http://schemas.openxmlformats.org/officeDocument/2006/relationships/tags" Target="../tags/tag207.xml"/><Relationship Id="rId16" Type="http://schemas.openxmlformats.org/officeDocument/2006/relationships/tags" Target="../tags/tag23.xml"/><Relationship Id="rId37" Type="http://schemas.openxmlformats.org/officeDocument/2006/relationships/tags" Target="../tags/tag44.xml"/><Relationship Id="rId58" Type="http://schemas.openxmlformats.org/officeDocument/2006/relationships/tags" Target="../tags/tag65.xml"/><Relationship Id="rId79" Type="http://schemas.openxmlformats.org/officeDocument/2006/relationships/tags" Target="../tags/tag86.xml"/><Relationship Id="rId102" Type="http://schemas.openxmlformats.org/officeDocument/2006/relationships/tags" Target="../tags/tag109.xml"/><Relationship Id="rId123" Type="http://schemas.openxmlformats.org/officeDocument/2006/relationships/tags" Target="../tags/tag130.xml"/><Relationship Id="rId144" Type="http://schemas.openxmlformats.org/officeDocument/2006/relationships/tags" Target="../tags/tag151.xml"/><Relationship Id="rId90" Type="http://schemas.openxmlformats.org/officeDocument/2006/relationships/tags" Target="../tags/tag97.xml"/><Relationship Id="rId165" Type="http://schemas.openxmlformats.org/officeDocument/2006/relationships/tags" Target="../tags/tag172.xml"/><Relationship Id="rId186" Type="http://schemas.openxmlformats.org/officeDocument/2006/relationships/tags" Target="../tags/tag193.xml"/><Relationship Id="rId27" Type="http://schemas.openxmlformats.org/officeDocument/2006/relationships/tags" Target="../tags/tag34.xml"/><Relationship Id="rId48" Type="http://schemas.openxmlformats.org/officeDocument/2006/relationships/tags" Target="../tags/tag55.xml"/><Relationship Id="rId69" Type="http://schemas.openxmlformats.org/officeDocument/2006/relationships/tags" Target="../tags/tag76.xml"/><Relationship Id="rId113" Type="http://schemas.openxmlformats.org/officeDocument/2006/relationships/tags" Target="../tags/tag120.xml"/><Relationship Id="rId134" Type="http://schemas.openxmlformats.org/officeDocument/2006/relationships/tags" Target="../tags/tag141.xml"/><Relationship Id="rId80" Type="http://schemas.openxmlformats.org/officeDocument/2006/relationships/tags" Target="../tags/tag87.xml"/><Relationship Id="rId155" Type="http://schemas.openxmlformats.org/officeDocument/2006/relationships/tags" Target="../tags/tag162.xml"/><Relationship Id="rId176" Type="http://schemas.openxmlformats.org/officeDocument/2006/relationships/tags" Target="../tags/tag183.xml"/><Relationship Id="rId197" Type="http://schemas.openxmlformats.org/officeDocument/2006/relationships/tags" Target="../tags/tag204.xml"/><Relationship Id="rId201" Type="http://schemas.openxmlformats.org/officeDocument/2006/relationships/tags" Target="../tags/tag208.xml"/><Relationship Id="rId17" Type="http://schemas.openxmlformats.org/officeDocument/2006/relationships/tags" Target="../tags/tag24.xml"/><Relationship Id="rId38" Type="http://schemas.openxmlformats.org/officeDocument/2006/relationships/tags" Target="../tags/tag45.xml"/><Relationship Id="rId59" Type="http://schemas.openxmlformats.org/officeDocument/2006/relationships/tags" Target="../tags/tag66.xml"/><Relationship Id="rId103" Type="http://schemas.openxmlformats.org/officeDocument/2006/relationships/tags" Target="../tags/tag110.xml"/><Relationship Id="rId124" Type="http://schemas.openxmlformats.org/officeDocument/2006/relationships/tags" Target="../tags/tag131.xml"/><Relationship Id="rId70" Type="http://schemas.openxmlformats.org/officeDocument/2006/relationships/tags" Target="../tags/tag77.xml"/><Relationship Id="rId91" Type="http://schemas.openxmlformats.org/officeDocument/2006/relationships/tags" Target="../tags/tag98.xml"/><Relationship Id="rId145" Type="http://schemas.openxmlformats.org/officeDocument/2006/relationships/tags" Target="../tags/tag152.xml"/><Relationship Id="rId166" Type="http://schemas.openxmlformats.org/officeDocument/2006/relationships/tags" Target="../tags/tag173.xml"/><Relationship Id="rId187" Type="http://schemas.openxmlformats.org/officeDocument/2006/relationships/tags" Target="../tags/tag194.xml"/><Relationship Id="rId1" Type="http://schemas.openxmlformats.org/officeDocument/2006/relationships/tags" Target="../tags/tag8.xml"/><Relationship Id="rId28" Type="http://schemas.openxmlformats.org/officeDocument/2006/relationships/tags" Target="../tags/tag35.xml"/><Relationship Id="rId49" Type="http://schemas.openxmlformats.org/officeDocument/2006/relationships/tags" Target="../tags/tag56.xml"/><Relationship Id="rId114" Type="http://schemas.openxmlformats.org/officeDocument/2006/relationships/tags" Target="../tags/tag121.xml"/><Relationship Id="rId60" Type="http://schemas.openxmlformats.org/officeDocument/2006/relationships/tags" Target="../tags/tag67.xml"/><Relationship Id="rId81" Type="http://schemas.openxmlformats.org/officeDocument/2006/relationships/tags" Target="../tags/tag88.xml"/><Relationship Id="rId135" Type="http://schemas.openxmlformats.org/officeDocument/2006/relationships/tags" Target="../tags/tag142.xml"/><Relationship Id="rId156" Type="http://schemas.openxmlformats.org/officeDocument/2006/relationships/tags" Target="../tags/tag163.xml"/><Relationship Id="rId177" Type="http://schemas.openxmlformats.org/officeDocument/2006/relationships/tags" Target="../tags/tag184.xml"/><Relationship Id="rId198" Type="http://schemas.openxmlformats.org/officeDocument/2006/relationships/tags" Target="../tags/tag205.xml"/><Relationship Id="rId202" Type="http://schemas.openxmlformats.org/officeDocument/2006/relationships/tags" Target="../tags/tag209.xml"/><Relationship Id="rId18" Type="http://schemas.openxmlformats.org/officeDocument/2006/relationships/tags" Target="../tags/tag25.xml"/><Relationship Id="rId39" Type="http://schemas.openxmlformats.org/officeDocument/2006/relationships/tags" Target="../tags/tag46.xml"/><Relationship Id="rId50" Type="http://schemas.openxmlformats.org/officeDocument/2006/relationships/tags" Target="../tags/tag57.xml"/><Relationship Id="rId104" Type="http://schemas.openxmlformats.org/officeDocument/2006/relationships/tags" Target="../tags/tag111.xml"/><Relationship Id="rId125" Type="http://schemas.openxmlformats.org/officeDocument/2006/relationships/tags" Target="../tags/tag132.xml"/><Relationship Id="rId146" Type="http://schemas.openxmlformats.org/officeDocument/2006/relationships/tags" Target="../tags/tag153.xml"/><Relationship Id="rId167" Type="http://schemas.openxmlformats.org/officeDocument/2006/relationships/tags" Target="../tags/tag174.xml"/><Relationship Id="rId188" Type="http://schemas.openxmlformats.org/officeDocument/2006/relationships/tags" Target="../tags/tag195.xml"/><Relationship Id="rId71" Type="http://schemas.openxmlformats.org/officeDocument/2006/relationships/tags" Target="../tags/tag78.xml"/><Relationship Id="rId92" Type="http://schemas.openxmlformats.org/officeDocument/2006/relationships/tags" Target="../tags/tag99.xml"/><Relationship Id="rId2" Type="http://schemas.openxmlformats.org/officeDocument/2006/relationships/tags" Target="../tags/tag9.xml"/><Relationship Id="rId29" Type="http://schemas.openxmlformats.org/officeDocument/2006/relationships/tags" Target="../tags/tag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421,  Introduction to 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15,  Winter 2024</a:t>
            </a:r>
          </a:p>
          <a:p>
            <a:pPr eaLnBrk="1" hangingPunct="1"/>
            <a:r>
              <a:rPr lang="en-US" altLang="en-US" dirty="0"/>
              <a:t>Dynamic Programming</a:t>
            </a:r>
          </a:p>
          <a:p>
            <a:pPr eaLnBrk="1" hangingPunct="1"/>
            <a:r>
              <a:rPr lang="en-US" altLang="en-US" dirty="0"/>
              <a:t>Longest Common Subsequence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62F5-6D00-41CF-AEB8-F6FD7B840C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153400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ComputeLCS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[,]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opt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[n + 1, m + 1];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opt[0, j] = 0;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(str1[i-1] == str2[j-1])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 - 1] + 1;</a:t>
            </a:r>
          </a:p>
          <a:p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(opt[i - 1, j] &gt;= opt[i, 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n,m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03B2-66EB-DA77-D1F9-2677AA84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17000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758188" cy="31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5240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Runtime should be about 5 seconds*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715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Personal PC, 10 years old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2101"/>
            <a:ext cx="4324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DF8CAD-11EE-AE49-55FA-29E61F2F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800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133356"/>
            <a:ext cx="7010400" cy="57246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SpaceEfficientLCS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- 1] == str2[j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 + 1;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&gt;=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FB138-D2B4-DD9D-740E-524E588E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964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300000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10000 Base 2 Length: 8096    Gamma:  0.8096        Runtime:00:00:01.86</a:t>
            </a:r>
          </a:p>
          <a:p>
            <a:r>
              <a:rPr lang="en-US" dirty="0"/>
              <a:t>N: 20000 Base 2 Length: 16231  Gamma:  0.81155      Runtime:00:00:07.45</a:t>
            </a:r>
          </a:p>
          <a:p>
            <a:r>
              <a:rPr lang="en-US" dirty="0"/>
              <a:t>N: 30000 Base 2 Length: 24317  Gamma:  0.8105667  Runtime:00:00:16.82</a:t>
            </a:r>
          </a:p>
          <a:p>
            <a:r>
              <a:rPr lang="en-US" dirty="0"/>
              <a:t>N: 40000 Base 2 Length: 32510  Gamma:  0.81275      Runtime:00:00:29.84</a:t>
            </a:r>
          </a:p>
          <a:p>
            <a:r>
              <a:rPr lang="en-US" dirty="0"/>
              <a:t>N: 50000 Base 2 Length: 40563  Gamma:  0.81126      Runtime:00:00:46.78</a:t>
            </a:r>
          </a:p>
          <a:p>
            <a:r>
              <a:rPr lang="en-US" dirty="0"/>
              <a:t>N: 60000 Base 2 Length: 48700  Gamma:  0.8116667  Runtime:00:01:08.06</a:t>
            </a:r>
          </a:p>
          <a:p>
            <a:r>
              <a:rPr lang="en-US" dirty="0"/>
              <a:t>N: 70000 Base 2 Length: 56824  Gamma:  0.8117715  Runtime:00:01:33.36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74123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300000 Base 2 Length: 243605  Gamma:  0.8120167  Runtime:00:28:07.32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59BAE-7919-9312-D350-1DF99939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F16F9A-2785-491E-8B14-1438162A54AF}"/>
              </a:ext>
            </a:extLst>
          </p:cNvPr>
          <p:cNvSpPr txBox="1"/>
          <p:nvPr/>
        </p:nvSpPr>
        <p:spPr>
          <a:xfrm>
            <a:off x="371192" y="5812325"/>
            <a:ext cx="5178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Chvatal-Sankoff</a:t>
            </a:r>
            <a:r>
              <a:rPr lang="en-US" sz="2400" dirty="0"/>
              <a:t> Constant:  </a:t>
            </a:r>
            <a:r>
              <a:rPr lang="en-US" altLang="en-US" sz="4000" dirty="0" err="1">
                <a:latin typeface="Symbol" pitchFamily="18" charset="2"/>
              </a:rPr>
              <a:t>g</a:t>
            </a:r>
            <a:r>
              <a:rPr lang="en-US" sz="2400" baseline="-25000" dirty="0" err="1"/>
              <a:t>k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332123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computation can be done in O(m+n) space if we only need one column of the Opt values or Best Values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algorithm can be run from either end of the strings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DE4331-4E24-78C0-AFC7-1A93555D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101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Divide and conquer algorithm</a:t>
            </a:r>
          </a:p>
          <a:p>
            <a:r>
              <a:rPr lang="en-US" altLang="en-US"/>
              <a:t>Recomputing values used to save space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F9F674-2292-E876-DCE8-79182FD4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205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For a fixed i, and for each j, compute the LCS that has a</a:t>
            </a:r>
            <a:r>
              <a:rPr lang="en-US" altLang="en-US" baseline="-25000"/>
              <a:t>i</a:t>
            </a:r>
            <a:r>
              <a:rPr lang="en-US" altLang="en-US"/>
              <a:t> matched with b</a:t>
            </a:r>
            <a:r>
              <a:rPr lang="en-US" altLang="en-US" baseline="-2500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40EEE6-8832-6A02-C588-FF19EFA6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817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Constrained LCS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LCS</a:t>
            </a:r>
            <a:r>
              <a:rPr lang="en-US" altLang="en-US" baseline="-25000"/>
              <a:t>i,j</a:t>
            </a:r>
            <a:r>
              <a:rPr lang="en-US" altLang="en-US"/>
              <a:t>(A,B):  The LCS such that</a:t>
            </a:r>
          </a:p>
          <a:p>
            <a:pPr lvl="1"/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,…,a</a:t>
            </a:r>
            <a:r>
              <a:rPr lang="en-US" altLang="en-US" baseline="-25000"/>
              <a:t>i</a:t>
            </a:r>
            <a:r>
              <a:rPr lang="en-US" altLang="en-US"/>
              <a:t> paired with elements of b</a:t>
            </a:r>
            <a:r>
              <a:rPr lang="en-US" altLang="en-US" baseline="-25000"/>
              <a:t>1</a:t>
            </a:r>
            <a:r>
              <a:rPr lang="en-US" altLang="en-US"/>
              <a:t>,…,b</a:t>
            </a:r>
            <a:r>
              <a:rPr lang="en-US" altLang="en-US" baseline="-25000"/>
              <a:t>j</a:t>
            </a:r>
          </a:p>
          <a:p>
            <a:pPr lvl="1"/>
            <a:r>
              <a:rPr lang="en-US" altLang="en-US"/>
              <a:t>a</a:t>
            </a:r>
            <a:r>
              <a:rPr lang="en-US" altLang="en-US" baseline="-25000"/>
              <a:t>i+1</a:t>
            </a:r>
            <a:r>
              <a:rPr lang="en-US" altLang="en-US"/>
              <a:t>,…a</a:t>
            </a:r>
            <a:r>
              <a:rPr lang="en-US" altLang="en-US" baseline="-25000"/>
              <a:t>m</a:t>
            </a:r>
            <a:r>
              <a:rPr lang="en-US" altLang="en-US"/>
              <a:t> paired with elements of b</a:t>
            </a:r>
            <a:r>
              <a:rPr lang="en-US" altLang="en-US" baseline="-25000"/>
              <a:t>j+1</a:t>
            </a:r>
            <a:r>
              <a:rPr lang="en-US" altLang="en-US"/>
              <a:t>,…,b</a:t>
            </a:r>
            <a:r>
              <a:rPr lang="en-US" altLang="en-US" baseline="-25000"/>
              <a:t>n</a:t>
            </a:r>
          </a:p>
          <a:p>
            <a:pPr lvl="1"/>
            <a:endParaRPr lang="en-US" altLang="en-US" baseline="-25000"/>
          </a:p>
          <a:p>
            <a:endParaRPr lang="en-US" altLang="en-US" baseline="-25000"/>
          </a:p>
          <a:p>
            <a:r>
              <a:rPr lang="en-US" altLang="en-US"/>
              <a:t>LCS</a:t>
            </a:r>
            <a:r>
              <a:rPr lang="en-US" altLang="en-US" baseline="-25000"/>
              <a:t>4,3</a:t>
            </a:r>
            <a:r>
              <a:rPr lang="en-US" altLang="en-US"/>
              <a:t>(abbacbb, cbbaa)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E8CBBF-7417-AB40-D422-8F7F6069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492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A = </a:t>
            </a:r>
            <a:r>
              <a:rPr lang="en-US" altLang="en-US" sz="4000">
                <a:solidFill>
                  <a:srgbClr val="FF0000"/>
                </a:solidFill>
              </a:rPr>
              <a:t>RRSSR</a:t>
            </a:r>
            <a:r>
              <a:rPr lang="en-US" altLang="en-US" sz="4000">
                <a:solidFill>
                  <a:srgbClr val="0000FF"/>
                </a:solidFill>
              </a:rPr>
              <a:t>TTRTS</a:t>
            </a:r>
            <a:br>
              <a:rPr lang="en-US" altLang="en-US" sz="4000"/>
            </a:br>
            <a:r>
              <a:rPr lang="en-US" altLang="en-US" sz="4000"/>
              <a:t>B=RTSRRSTST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491661-4FE2-1E4E-3EE6-56A3624D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777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A = </a:t>
            </a:r>
            <a:r>
              <a:rPr lang="en-US" altLang="en-US" sz="4000">
                <a:solidFill>
                  <a:srgbClr val="FF0000"/>
                </a:solidFill>
              </a:rPr>
              <a:t>RRSSR</a:t>
            </a:r>
            <a:r>
              <a:rPr lang="en-US" altLang="en-US" sz="4000">
                <a:solidFill>
                  <a:srgbClr val="0000FF"/>
                </a:solidFill>
              </a:rPr>
              <a:t>TTRTS</a:t>
            </a:r>
            <a:br>
              <a:rPr lang="en-US" altLang="en-US" sz="4000"/>
            </a:br>
            <a:r>
              <a:rPr lang="en-US" altLang="en-US" sz="4000"/>
              <a:t>B=RTSRRSTST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graphicFrame>
        <p:nvGraphicFramePr>
          <p:cNvPr id="229438" name="Group 62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625475" y="2670175"/>
          <a:ext cx="1897063" cy="4023206"/>
        </p:xfrm>
        <a:graphic>
          <a:graphicData uri="http://schemas.openxmlformats.org/drawingml/2006/table">
            <a:tbl>
              <a:tblPr/>
              <a:tblGrid>
                <a:gridCol w="63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B264E6-C74B-38A8-7E97-0E5FD2D53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0FD11-5FE5-43DB-872D-96515366829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540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Dynamic Programming Reading: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Weighted Interval Scheduling, Segmented Least Squares, Knapsack and Subset Sum </a:t>
            </a:r>
          </a:p>
          <a:p>
            <a:pPr lvl="1"/>
            <a:r>
              <a:rPr lang="en-US" dirty="0"/>
              <a:t>6.6 String Alignment</a:t>
            </a:r>
          </a:p>
          <a:p>
            <a:pPr lvl="1"/>
            <a:r>
              <a:rPr lang="en-US" dirty="0"/>
              <a:t>6.8 Shortest Paths (Bellman-Ford)</a:t>
            </a:r>
          </a:p>
          <a:p>
            <a:r>
              <a:rPr lang="en-US" dirty="0"/>
              <a:t>Midterm,  Friday, Feb 9</a:t>
            </a:r>
          </a:p>
          <a:p>
            <a:pPr lvl="1"/>
            <a:r>
              <a:rPr lang="en-US" dirty="0"/>
              <a:t>Material through 6.3 and HW 5</a:t>
            </a:r>
          </a:p>
          <a:p>
            <a:pPr lvl="1"/>
            <a:r>
              <a:rPr lang="en-US" dirty="0"/>
              <a:t>Feb 8 Section will be Midterm review</a:t>
            </a:r>
          </a:p>
          <a:p>
            <a:pPr lvl="2"/>
            <a:r>
              <a:rPr lang="en-US" dirty="0"/>
              <a:t>Old exam problems on course homepage</a:t>
            </a:r>
          </a:p>
          <a:p>
            <a:pPr lvl="1"/>
            <a:r>
              <a:rPr lang="en-US" dirty="0"/>
              <a:t>Homework 6 due Feb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EFE1-D1BF-544B-8904-FC127D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033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Computing the middle column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40738" cy="4525963"/>
          </a:xfrm>
        </p:spPr>
        <p:txBody>
          <a:bodyPr/>
          <a:lstStyle/>
          <a:p>
            <a:r>
              <a:rPr lang="en-US" altLang="en-US" sz="2800"/>
              <a:t>From the left, compute LCS(a</a:t>
            </a:r>
            <a:r>
              <a:rPr lang="en-US" altLang="en-US" sz="2800" baseline="-25000"/>
              <a:t>1</a:t>
            </a:r>
            <a:r>
              <a:rPr lang="en-US" altLang="en-US" sz="2800"/>
              <a:t>…a</a:t>
            </a:r>
            <a:r>
              <a:rPr lang="en-US" altLang="en-US" sz="2800" baseline="-25000"/>
              <a:t>m/2</a:t>
            </a:r>
            <a:r>
              <a:rPr lang="en-US" altLang="en-US" sz="2800"/>
              <a:t>,b</a:t>
            </a:r>
            <a:r>
              <a:rPr lang="en-US" altLang="en-US" sz="2800" baseline="-25000"/>
              <a:t>1</a:t>
            </a:r>
            <a:r>
              <a:rPr lang="en-US" altLang="en-US" sz="2800"/>
              <a:t>…b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  <a:p>
            <a:r>
              <a:rPr lang="en-US" altLang="en-US" sz="2800"/>
              <a:t>From the right, compute LCS(a</a:t>
            </a:r>
            <a:r>
              <a:rPr lang="en-US" altLang="en-US" sz="2800" baseline="-25000"/>
              <a:t>m/2+1</a:t>
            </a:r>
            <a:r>
              <a:rPr lang="en-US" altLang="en-US" sz="2800"/>
              <a:t>…a</a:t>
            </a:r>
            <a:r>
              <a:rPr lang="en-US" altLang="en-US" sz="2800" baseline="-25000"/>
              <a:t>m</a:t>
            </a:r>
            <a:r>
              <a:rPr lang="en-US" altLang="en-US" sz="2800"/>
              <a:t>,b</a:t>
            </a:r>
            <a:r>
              <a:rPr lang="en-US" altLang="en-US" sz="2800" baseline="-25000"/>
              <a:t>j+1</a:t>
            </a:r>
            <a:r>
              <a:rPr lang="en-US" altLang="en-US" sz="2800"/>
              <a:t>…b</a:t>
            </a:r>
            <a:r>
              <a:rPr lang="en-US" altLang="en-US" sz="2800" baseline="-25000"/>
              <a:t>n</a:t>
            </a:r>
            <a:r>
              <a:rPr lang="en-US" altLang="en-US" sz="2800"/>
              <a:t>)</a:t>
            </a:r>
          </a:p>
          <a:p>
            <a:r>
              <a:rPr lang="en-US" altLang="en-US" sz="2800"/>
              <a:t>Add values for corresponding j’s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Note – this is space efficient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1138" y="3276600"/>
            <a:ext cx="3567112" cy="1822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3B6F3E-92EF-B9F9-A863-62A0533D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17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Divide and Conquer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= a</a:t>
            </a:r>
            <a:r>
              <a:rPr lang="en-US" altLang="en-US" baseline="-25000"/>
              <a:t>1</a:t>
            </a:r>
            <a:r>
              <a:rPr lang="en-US" altLang="en-US"/>
              <a:t>,…,a</a:t>
            </a:r>
            <a:r>
              <a:rPr lang="en-US" altLang="en-US" baseline="-25000"/>
              <a:t>m</a:t>
            </a:r>
            <a:r>
              <a:rPr lang="en-US" altLang="en-US"/>
              <a:t>               B = b</a:t>
            </a:r>
            <a:r>
              <a:rPr lang="en-US" altLang="en-US" baseline="-25000"/>
              <a:t>1</a:t>
            </a:r>
            <a:r>
              <a:rPr lang="en-US" altLang="en-US"/>
              <a:t>,…,b</a:t>
            </a:r>
            <a:r>
              <a:rPr lang="en-US" altLang="en-US" baseline="-25000"/>
              <a:t>n</a:t>
            </a:r>
          </a:p>
          <a:p>
            <a:r>
              <a:rPr lang="en-US" altLang="en-US"/>
              <a:t>Find j such that </a:t>
            </a:r>
          </a:p>
          <a:p>
            <a:pPr lvl="1"/>
            <a:r>
              <a:rPr lang="en-US" altLang="en-US"/>
              <a:t>LCS(a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m/2</a:t>
            </a:r>
            <a:r>
              <a:rPr lang="en-US" altLang="en-US"/>
              <a:t>, 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j</a:t>
            </a:r>
            <a:r>
              <a:rPr lang="en-US" altLang="en-US"/>
              <a:t>) and</a:t>
            </a:r>
          </a:p>
          <a:p>
            <a:pPr lvl="1"/>
            <a:r>
              <a:rPr lang="en-US" altLang="en-US"/>
              <a:t>LCS(a</a:t>
            </a:r>
            <a:r>
              <a:rPr lang="en-US" altLang="en-US" baseline="-25000"/>
              <a:t>m/2+1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  <a:r>
              <a:rPr lang="en-US" altLang="en-US"/>
              <a:t>,b</a:t>
            </a:r>
            <a:r>
              <a:rPr lang="en-US" altLang="en-US" baseline="-25000"/>
              <a:t>j+1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  <a:r>
              <a:rPr lang="en-US" altLang="en-US"/>
              <a:t>) yield optimal solution</a:t>
            </a:r>
          </a:p>
          <a:p>
            <a:pPr lvl="1"/>
            <a:endParaRPr lang="en-US" altLang="en-US"/>
          </a:p>
          <a:p>
            <a:r>
              <a:rPr lang="en-US" altLang="en-US"/>
              <a:t>Recurse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781D74-1164-A204-7BA7-04733A29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539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altLang="en-US" dirty="0"/>
              <a:t>T(</a:t>
            </a:r>
            <a:r>
              <a:rPr lang="en-US" altLang="en-US" dirty="0" err="1"/>
              <a:t>m,n</a:t>
            </a:r>
            <a:r>
              <a:rPr lang="en-US" altLang="en-US" dirty="0"/>
              <a:t>) = T(m/2, j) + T(m/2, n-j) + </a:t>
            </a:r>
            <a:r>
              <a:rPr lang="en-US" altLang="en-US" dirty="0" err="1"/>
              <a:t>cnm</a:t>
            </a:r>
            <a:endParaRPr lang="en-US" altLang="en-US" dirty="0"/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9297A2-10A1-AC77-44B8-6D64F612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412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66171"/>
            <a:ext cx="8229600" cy="1143000"/>
          </a:xfrm>
        </p:spPr>
        <p:txBody>
          <a:bodyPr/>
          <a:lstStyle/>
          <a:p>
            <a:r>
              <a:rPr lang="en-US" altLang="en-US" sz="4000"/>
              <a:t>Prove by induction that </a:t>
            </a:r>
            <a:br>
              <a:rPr lang="en-US" altLang="en-US" sz="4000"/>
            </a:br>
            <a:r>
              <a:rPr lang="en-US" altLang="en-US" sz="4000"/>
              <a:t>T(m,n) &lt;= 2cmn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4724400" cy="40011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dirty="0"/>
              <a:t>T(</a:t>
            </a:r>
            <a:r>
              <a:rPr lang="en-US" altLang="en-US" sz="2000" dirty="0" err="1"/>
              <a:t>m,n</a:t>
            </a:r>
            <a:r>
              <a:rPr lang="en-US" altLang="en-US" sz="2000" dirty="0"/>
              <a:t>) = T(m/2, j) + T(m/2, n-j) + </a:t>
            </a:r>
            <a:r>
              <a:rPr lang="en-US" altLang="en-US" sz="2000" dirty="0" err="1"/>
              <a:t>cnm</a:t>
            </a:r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A3B3BF-C3C2-D929-42CA-F4461990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733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Memory Efficient LCS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We can afford O(nm) time, but we can’t afford O(nm) space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we only want to compute the length of the LCS, we can easily reduce space to O(n+m)</a:t>
            </a:r>
          </a:p>
          <a:p>
            <a:pPr>
              <a:lnSpc>
                <a:spcPct val="90000"/>
              </a:lnSpc>
            </a:pPr>
            <a:r>
              <a:rPr lang="en-US" altLang="en-US"/>
              <a:t>Avoid storing the value by recomputing values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Divide and conquer used to reduce problem sizes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D45A45-E056-8816-BE84-5E12CF40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084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Align sequences with gaps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Charge </a:t>
            </a:r>
            <a:r>
              <a:rPr lang="en-US" altLang="en-US" dirty="0">
                <a:latin typeface="Symbol" pitchFamily="18" charset="2"/>
              </a:rPr>
              <a:t>d</a:t>
            </a:r>
            <a:r>
              <a:rPr lang="en-US" altLang="en-US" baseline="-25000" dirty="0"/>
              <a:t>x</a:t>
            </a:r>
            <a:r>
              <a:rPr lang="en-US" altLang="en-US" dirty="0"/>
              <a:t> if character x is unmatched</a:t>
            </a:r>
          </a:p>
          <a:p>
            <a:pPr eaLnBrk="1" hangingPunct="1"/>
            <a:r>
              <a:rPr lang="en-US" altLang="en-US" dirty="0"/>
              <a:t>Charge </a:t>
            </a:r>
            <a:r>
              <a:rPr lang="en-US" altLang="en-US" dirty="0" err="1">
                <a:latin typeface="Symbol" pitchFamily="18" charset="2"/>
              </a:rPr>
              <a:t>g</a:t>
            </a:r>
            <a:r>
              <a:rPr lang="en-US" altLang="en-US" baseline="-25000" dirty="0" err="1"/>
              <a:t>xy</a:t>
            </a:r>
            <a:r>
              <a:rPr lang="en-US" altLang="en-US" dirty="0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" y="6034087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Note: the problem is often expressed as a minimization problem,  </a:t>
            </a:r>
          </a:p>
          <a:p>
            <a:pPr eaLnBrk="1" hangingPunct="1"/>
            <a:r>
              <a:rPr lang="en-US" altLang="en-US" dirty="0"/>
              <a:t>with </a:t>
            </a:r>
            <a:r>
              <a:rPr lang="en-US" altLang="en-US" dirty="0" err="1">
                <a:latin typeface="Symbol" pitchFamily="18" charset="2"/>
              </a:rPr>
              <a:t>g</a:t>
            </a:r>
            <a:r>
              <a:rPr lang="en-US" altLang="en-US" baseline="-25000" dirty="0" err="1"/>
              <a:t>xx</a:t>
            </a:r>
            <a:r>
              <a:rPr lang="en-US" altLang="en-US" dirty="0"/>
              <a:t> = 0 and </a:t>
            </a:r>
            <a:r>
              <a:rPr lang="en-US" altLang="en-US" dirty="0">
                <a:latin typeface="Symbol" pitchFamily="18" charset="2"/>
              </a:rPr>
              <a:t>d</a:t>
            </a:r>
            <a:r>
              <a:rPr lang="en-US" altLang="en-US" baseline="-25000" dirty="0"/>
              <a:t>x</a:t>
            </a:r>
            <a:r>
              <a:rPr lang="en-US" altLang="en-US" dirty="0"/>
              <a:t> &gt;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6A9FE-B8E9-62AA-F804-4CB06CFD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91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Give the Optimization Recurrence for the String Alignment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if character x is unmatched</a:t>
            </a:r>
          </a:p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xy</a:t>
            </a:r>
            <a:r>
              <a:rPr lang="en-US" altLang="en-US"/>
              <a:t> if character x is matched to character y</a:t>
            </a:r>
          </a:p>
          <a:p>
            <a:pPr eaLnBrk="1" hangingPunct="1"/>
            <a:endParaRPr lang="en-US" altLang="en-US"/>
          </a:p>
        </p:txBody>
      </p:sp>
      <p:sp>
        <p:nvSpPr>
          <p:cNvPr id="922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678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451600"/>
            <a:ext cx="7204075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Opt[j,k] = max(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000" baseline="-25000">
                <a:solidFill>
                  <a:srgbClr val="FF0000"/>
                </a:solidFill>
              </a:rPr>
              <a:t>xy</a:t>
            </a:r>
            <a:r>
              <a:rPr lang="en-US" altLang="en-US" sz="2000">
                <a:solidFill>
                  <a:srgbClr val="FF0000"/>
                </a:solidFill>
              </a:rPr>
              <a:t> + Opt[j-1,k-1],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x</a:t>
            </a:r>
            <a:r>
              <a:rPr lang="en-US" altLang="en-US" sz="2000">
                <a:solidFill>
                  <a:srgbClr val="FF0000"/>
                </a:solidFill>
              </a:rPr>
              <a:t> + Opt[j-1, k],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y</a:t>
            </a:r>
            <a:r>
              <a:rPr lang="en-US" altLang="en-US" sz="2000">
                <a:solidFill>
                  <a:srgbClr val="FF0000"/>
                </a:solidFill>
              </a:rPr>
              <a:t> + Opt[j, k-1])</a:t>
            </a:r>
          </a:p>
        </p:txBody>
      </p:sp>
      <p:sp>
        <p:nvSpPr>
          <p:cNvPr id="922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475" y="3505200"/>
            <a:ext cx="46402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Opt[ j, k] = 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a</a:t>
            </a:r>
            <a:r>
              <a:rPr lang="en-US" altLang="en-US" sz="3200" baseline="-25000"/>
              <a:t>j</a:t>
            </a:r>
            <a:r>
              <a:rPr lang="en-US" altLang="en-US" sz="3200"/>
              <a:t> = x and b</a:t>
            </a:r>
            <a:r>
              <a:rPr lang="en-US" altLang="en-US" sz="3200" baseline="-25000"/>
              <a:t>k</a:t>
            </a:r>
            <a:r>
              <a:rPr lang="en-US" altLang="en-US" sz="3200"/>
              <a:t> = y        </a:t>
            </a:r>
          </a:p>
          <a:p>
            <a:pPr eaLnBrk="1" hangingPunct="1"/>
            <a:r>
              <a:rPr lang="en-US" altLang="en-US" sz="3200"/>
              <a:t>Express as minimization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896A4-B5C3-9C77-9728-5BF7619E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26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edit with Typo Distance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closest dictionary word to typed word</a:t>
            </a:r>
          </a:p>
          <a:p>
            <a:r>
              <a:rPr lang="en-US" dirty="0" err="1"/>
              <a:t>Dist</a:t>
            </a:r>
            <a:r>
              <a:rPr lang="en-US" dirty="0"/>
              <a:t>(‘a’, ‘s’) = 1</a:t>
            </a:r>
          </a:p>
          <a:p>
            <a:r>
              <a:rPr lang="en-US" dirty="0" err="1"/>
              <a:t>Dist</a:t>
            </a:r>
            <a:r>
              <a:rPr lang="en-US" dirty="0"/>
              <a:t>(‘a’, ‘u’) = 6</a:t>
            </a:r>
          </a:p>
          <a:p>
            <a:r>
              <a:rPr lang="en-US" dirty="0"/>
              <a:t>Capture the likelihood of mistyping characters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www.androidcentral.com/sites/androidcentral.com/files/styles/xlarge/public/article_images/2018/05/keyboards-may-2018-chrooma-1.png?itok=QD-Nrm0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378" y="2133600"/>
            <a:ext cx="1826122" cy="32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sic phone t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723176" cy="344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F97FE-7098-C3A4-BC88-8D11D2BF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C8370-03CE-4061-8A92-47B53A4BA72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1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dirty="0"/>
              <a:t>C=c</a:t>
            </a:r>
            <a:r>
              <a:rPr lang="en-US" altLang="en-US" baseline="-25000" dirty="0"/>
              <a:t>1</a:t>
            </a:r>
            <a:r>
              <a:rPr lang="en-US" altLang="en-US" dirty="0"/>
              <a:t>…c</a:t>
            </a:r>
            <a:r>
              <a:rPr lang="en-US" altLang="en-US" baseline="-25000" dirty="0"/>
              <a:t>g</a:t>
            </a:r>
            <a:r>
              <a:rPr lang="en-US" altLang="en-US" dirty="0"/>
              <a:t> is a subsequence of A=a</a:t>
            </a:r>
            <a:r>
              <a:rPr lang="en-US" altLang="en-US" baseline="-25000" dirty="0"/>
              <a:t>1</a:t>
            </a:r>
            <a:r>
              <a:rPr lang="en-US" altLang="en-US" dirty="0"/>
              <a:t>…a</a:t>
            </a:r>
            <a:r>
              <a:rPr lang="en-US" altLang="en-US" baseline="-25000" dirty="0"/>
              <a:t>m</a:t>
            </a:r>
            <a:r>
              <a:rPr lang="en-US" altLang="en-US" dirty="0"/>
              <a:t> if C can be obtained by removing elements from A (but retaining order)</a:t>
            </a:r>
          </a:p>
          <a:p>
            <a:pPr eaLnBrk="1" hangingPunct="1"/>
            <a:r>
              <a:rPr lang="en-US" altLang="en-US" dirty="0"/>
              <a:t>LCS(A, B):  A maximum length sequence that is a subsequence of both A and B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4648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LCS(</a:t>
            </a:r>
            <a:r>
              <a:rPr lang="en-US" altLang="en-US" sz="2400" dirty="0"/>
              <a:t>BARTHOLEMEWSIMPSON, KRUSTYTHECLOWN) </a:t>
            </a:r>
          </a:p>
          <a:p>
            <a:r>
              <a:rPr lang="en-US" altLang="en-US" sz="2400" dirty="0"/>
              <a:t>			= RTHOWN</a:t>
            </a:r>
          </a:p>
          <a:p>
            <a:r>
              <a:rPr lang="en-US" altLang="en-US" dirty="0"/>
              <a:t>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B8124C-D489-C5EA-507A-280B63F2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k</a:t>
            </a:r>
            <a:r>
              <a:rPr lang="en-US" altLang="en-US" dirty="0"/>
              <a:t>,  Opt[ </a:t>
            </a:r>
            <a:r>
              <a:rPr lang="en-US" altLang="en-US" dirty="0" err="1"/>
              <a:t>j,k</a:t>
            </a:r>
            <a:r>
              <a:rPr lang="en-US" altLang="en-US" dirty="0"/>
              <a:t> ] = 1 + Opt[ j-1, k-1 ]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</a:t>
            </a:r>
            <a:r>
              <a:rPr lang="en-US" altLang="en-US" dirty="0"/>
              <a:t> 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k</a:t>
            </a:r>
            <a:r>
              <a:rPr lang="en-US" altLang="en-US" dirty="0"/>
              <a:t>,  Opt[ </a:t>
            </a:r>
            <a:r>
              <a:rPr lang="en-US" altLang="en-US" dirty="0" err="1"/>
              <a:t>j,k</a:t>
            </a:r>
            <a:r>
              <a:rPr lang="en-US" altLang="en-US" dirty="0"/>
              <a:t>] = max(Opt[ j-1,k], Opt[ j,k-1])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09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1FE0F0-7056-D8C2-F956-BFDFE381C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m;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(A[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B[ j ]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Opt[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 Opt[ i-1, j-1 ] + 1;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 if (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Opt[ i-1, j ] &gt;=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j-1 ])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i-1, j ];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/>
          </a:p>
          <a:p>
            <a:pPr defTabSz="36576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3BE66-71AB-7F05-54A1-3B18C3FF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7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CACC3-69B7-7DB1-337A-2B7B69E2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Reconstructing Path from Distances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AC53A-9426-93F4-B100-95375C57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8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Is it feasible to compute the LCS of two strings of length 300,000 on a standard desktop PC?  Why or why not.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994B0-2081-D841-D822-95FDB5CB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1737</Words>
  <Application>Microsoft Office PowerPoint</Application>
  <PresentationFormat>On-screen Show (4:3)</PresentationFormat>
  <Paragraphs>249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Symbol</vt:lpstr>
      <vt:lpstr>Times New Roman</vt:lpstr>
      <vt:lpstr>1_Default Design</vt:lpstr>
      <vt:lpstr>CSE 421,  Introduction to  Algorithms</vt:lpstr>
      <vt:lpstr>Announcements</vt:lpstr>
      <vt:lpstr>Longest Common Subsequence</vt:lpstr>
      <vt:lpstr>Optimization recurrence</vt:lpstr>
      <vt:lpstr>Dynamic Programming Computation</vt:lpstr>
      <vt:lpstr>Code to compute Opt[ n, m] </vt:lpstr>
      <vt:lpstr>Storing the path information</vt:lpstr>
      <vt:lpstr>Reconstructing Path from Distances</vt:lpstr>
      <vt:lpstr>How good is this algorithm?</vt:lpstr>
      <vt:lpstr>Implementation 1</vt:lpstr>
      <vt:lpstr>N = 17000</vt:lpstr>
      <vt:lpstr>Implementation 2</vt:lpstr>
      <vt:lpstr>N = 300000</vt:lpstr>
      <vt:lpstr>Observations about the Algorithm</vt:lpstr>
      <vt:lpstr>Computing LCS in O(nm) time and O(n+m) space</vt:lpstr>
      <vt:lpstr>Divide and Conquer Algorithm</vt:lpstr>
      <vt:lpstr>Constrained LCS</vt:lpstr>
      <vt:lpstr>A = RRSSRTTRTS B=RTSRRSTST</vt:lpstr>
      <vt:lpstr>A = RRSSRTTRTS B=RTSRRSTST</vt:lpstr>
      <vt:lpstr>Computing the middle column</vt:lpstr>
      <vt:lpstr>Divide and Conquer</vt:lpstr>
      <vt:lpstr>Algorithm Analysis</vt:lpstr>
      <vt:lpstr>Prove by induction that  T(m,n) &lt;= 2cmn</vt:lpstr>
      <vt:lpstr>Memory Efficient LCS Summary</vt:lpstr>
      <vt:lpstr>String Alignment Problem</vt:lpstr>
      <vt:lpstr>Give the Optimization Recurrence for the String Alignment Problem</vt:lpstr>
      <vt:lpstr>String edit with Typo Distance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19</cp:revision>
  <dcterms:created xsi:type="dcterms:W3CDTF">1601-01-01T00:00:00Z</dcterms:created>
  <dcterms:modified xsi:type="dcterms:W3CDTF">2024-02-07T20:18:58Z</dcterms:modified>
</cp:coreProperties>
</file>