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7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8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9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handoutMasterIdLst>
    <p:handoutMasterId r:id="rId33"/>
  </p:handoutMasterIdLst>
  <p:sldIdLst>
    <p:sldId id="381" r:id="rId2"/>
    <p:sldId id="459" r:id="rId3"/>
    <p:sldId id="449" r:id="rId4"/>
    <p:sldId id="450" r:id="rId5"/>
    <p:sldId id="447" r:id="rId6"/>
    <p:sldId id="451" r:id="rId7"/>
    <p:sldId id="382" r:id="rId8"/>
    <p:sldId id="452" r:id="rId9"/>
    <p:sldId id="383" r:id="rId10"/>
    <p:sldId id="385" r:id="rId11"/>
    <p:sldId id="384" r:id="rId12"/>
    <p:sldId id="387" r:id="rId13"/>
    <p:sldId id="448" r:id="rId14"/>
    <p:sldId id="418" r:id="rId15"/>
    <p:sldId id="419" r:id="rId16"/>
    <p:sldId id="426" r:id="rId17"/>
    <p:sldId id="453" r:id="rId18"/>
    <p:sldId id="454" r:id="rId19"/>
    <p:sldId id="455" r:id="rId20"/>
    <p:sldId id="457" r:id="rId21"/>
    <p:sldId id="458" r:id="rId22"/>
    <p:sldId id="460" r:id="rId23"/>
    <p:sldId id="423" r:id="rId24"/>
    <p:sldId id="461" r:id="rId25"/>
    <p:sldId id="424" r:id="rId26"/>
    <p:sldId id="462" r:id="rId27"/>
    <p:sldId id="463" r:id="rId28"/>
    <p:sldId id="464" r:id="rId29"/>
    <p:sldId id="465" r:id="rId30"/>
    <p:sldId id="466" r:id="rId31"/>
  </p:sldIdLst>
  <p:sldSz cx="9144000" cy="6858000" type="screen4x3"/>
  <p:notesSz cx="7315200" cy="96012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CC9900"/>
    <a:srgbClr val="FF0066"/>
    <a:srgbClr val="66FF66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63BEF2-E387-4009-95D0-7E5002CB66EB}" v="5" dt="2024-02-04T21:18:58.9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A7999905-7366-454B-95A4-B125E467111A}"/>
    <pc:docChg chg="undo custSel addSld delSld modSld">
      <pc:chgData name="Richard Anderson" userId="4654cc452026b74c" providerId="LiveId" clId="{A7999905-7366-454B-95A4-B125E467111A}" dt="2020-11-15T23:18:59.387" v="410" actId="2711"/>
      <pc:docMkLst>
        <pc:docMk/>
      </pc:docMkLst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57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59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0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2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3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4"/>
        </pc:sldMkLst>
      </pc:sldChg>
      <pc:sldChg chg="modSp mod">
        <pc:chgData name="Richard Anderson" userId="4654cc452026b74c" providerId="LiveId" clId="{A7999905-7366-454B-95A4-B125E467111A}" dt="2020-11-15T22:48:29.143" v="255" actId="20577"/>
        <pc:sldMkLst>
          <pc:docMk/>
          <pc:sldMk cId="0" sldId="365"/>
        </pc:sldMkLst>
        <pc:spChg chg="mod">
          <ac:chgData name="Richard Anderson" userId="4654cc452026b74c" providerId="LiveId" clId="{A7999905-7366-454B-95A4-B125E467111A}" dt="2020-11-15T22:48:29.143" v="255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80"/>
        </pc:sldMkLst>
      </pc:sldChg>
      <pc:sldChg chg="modSp mod">
        <pc:chgData name="Richard Anderson" userId="4654cc452026b74c" providerId="LiveId" clId="{A7999905-7366-454B-95A4-B125E467111A}" dt="2020-11-15T22:25:34.447" v="1" actId="20577"/>
        <pc:sldMkLst>
          <pc:docMk/>
          <pc:sldMk cId="2286108125" sldId="381"/>
        </pc:sldMkLst>
        <pc:spChg chg="mod">
          <ac:chgData name="Richard Anderson" userId="4654cc452026b74c" providerId="LiveId" clId="{A7999905-7366-454B-95A4-B125E467111A}" dt="2020-11-15T22:25:34.447" v="1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A7999905-7366-454B-95A4-B125E467111A}" dt="2020-11-15T23:18:59.387" v="410" actId="2711"/>
        <pc:sldMkLst>
          <pc:docMk/>
          <pc:sldMk cId="0" sldId="383"/>
        </pc:sldMkLst>
        <pc:spChg chg="mod">
          <ac:chgData name="Richard Anderson" userId="4654cc452026b74c" providerId="LiveId" clId="{A7999905-7366-454B-95A4-B125E467111A}" dt="2020-11-15T23:18:59.387" v="410" actId="2711"/>
          <ac:spMkLst>
            <pc:docMk/>
            <pc:sldMk cId="0" sldId="383"/>
            <ac:spMk id="10244" creationId="{00000000-0000-0000-0000-000000000000}"/>
          </ac:spMkLst>
        </pc:spChg>
      </pc:sldChg>
      <pc:sldChg chg="modSp mod">
        <pc:chgData name="Richard Anderson" userId="4654cc452026b74c" providerId="LiveId" clId="{A7999905-7366-454B-95A4-B125E467111A}" dt="2020-11-15T23:12:20.424" v="285" actId="207"/>
        <pc:sldMkLst>
          <pc:docMk/>
          <pc:sldMk cId="2475036454" sldId="386"/>
        </pc:sldMkLst>
        <pc:spChg chg="mod">
          <ac:chgData name="Richard Anderson" userId="4654cc452026b74c" providerId="LiveId" clId="{A7999905-7366-454B-95A4-B125E467111A}" dt="2020-11-15T22:26:18.352" v="16" actId="20577"/>
          <ac:spMkLst>
            <pc:docMk/>
            <pc:sldMk cId="2475036454" sldId="386"/>
            <ac:spMk id="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2:20.424" v="285" actId="207"/>
          <ac:spMkLst>
            <pc:docMk/>
            <pc:sldMk cId="2475036454" sldId="386"/>
            <ac:spMk id="3" creationId="{00000000-0000-0000-0000-000000000000}"/>
          </ac:spMkLst>
        </pc:spChg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1932956400" sldId="389"/>
        </pc:sldMkLst>
      </pc:sldChg>
      <pc:sldChg chg="modSp new mod">
        <pc:chgData name="Richard Anderson" userId="4654cc452026b74c" providerId="LiveId" clId="{A7999905-7366-454B-95A4-B125E467111A}" dt="2020-11-15T22:26:50.728" v="39" actId="20577"/>
        <pc:sldMkLst>
          <pc:docMk/>
          <pc:sldMk cId="2726698296" sldId="404"/>
        </pc:sldMkLst>
        <pc:spChg chg="mod">
          <ac:chgData name="Richard Anderson" userId="4654cc452026b74c" providerId="LiveId" clId="{A7999905-7366-454B-95A4-B125E467111A}" dt="2020-11-15T22:26:50.728" v="39" actId="20577"/>
          <ac:spMkLst>
            <pc:docMk/>
            <pc:sldMk cId="2726698296" sldId="404"/>
            <ac:spMk id="2" creationId="{73CA2590-AAA6-4252-90C0-71B4A003D69B}"/>
          </ac:spMkLst>
        </pc:spChg>
      </pc:sldChg>
      <pc:sldChg chg="modSp mod">
        <pc:chgData name="Richard Anderson" userId="4654cc452026b74c" providerId="LiveId" clId="{A7999905-7366-454B-95A4-B125E467111A}" dt="2020-11-15T23:08:39.159" v="283" actId="20577"/>
        <pc:sldMkLst>
          <pc:docMk/>
          <pc:sldMk cId="0" sldId="405"/>
        </pc:sldMkLst>
        <pc:spChg chg="mod">
          <ac:chgData name="Richard Anderson" userId="4654cc452026b74c" providerId="LiveId" clId="{A7999905-7366-454B-95A4-B125E467111A}" dt="2020-11-15T23:08:39.159" v="283" actId="20577"/>
          <ac:spMkLst>
            <pc:docMk/>
            <pc:sldMk cId="0" sldId="405"/>
            <ac:spMk id="9218" creationId="{00000000-0000-0000-0000-000000000000}"/>
          </ac:spMkLst>
        </pc:spChg>
      </pc:sldChg>
      <pc:sldChg chg="addSp modSp mod">
        <pc:chgData name="Richard Anderson" userId="4654cc452026b74c" providerId="LiveId" clId="{A7999905-7366-454B-95A4-B125E467111A}" dt="2020-11-15T23:17:25.783" v="408" actId="14100"/>
        <pc:sldMkLst>
          <pc:docMk/>
          <pc:sldMk cId="1395786871" sldId="415"/>
        </pc:sldMkLst>
        <pc:spChg chg="add mod">
          <ac:chgData name="Richard Anderson" userId="4654cc452026b74c" providerId="LiveId" clId="{A7999905-7366-454B-95A4-B125E467111A}" dt="2020-11-15T23:17:25.783" v="408" actId="14100"/>
          <ac:spMkLst>
            <pc:docMk/>
            <pc:sldMk cId="1395786871" sldId="415"/>
            <ac:spMk id="2" creationId="{92780336-7CD2-4CD1-A23B-C47DCBD4D8DD}"/>
          </ac:spMkLst>
        </pc:spChg>
        <pc:spChg chg="mod">
          <ac:chgData name="Richard Anderson" userId="4654cc452026b74c" providerId="LiveId" clId="{A7999905-7366-454B-95A4-B125E467111A}" dt="2020-11-15T23:15:43.437" v="363" actId="1076"/>
          <ac:spMkLst>
            <pc:docMk/>
            <pc:sldMk cId="1395786871" sldId="415"/>
            <ac:spMk id="19458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59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0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1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3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4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5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6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7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8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9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0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1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3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4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5" creationId="{00000000-0000-0000-0000-000000000000}"/>
          </ac:spMkLst>
        </pc:sp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3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5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8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0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2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4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6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20" creationId="{00000000-0000-0000-0000-000000000000}"/>
          </ac:cxnSpMkLst>
        </pc:cxnChg>
      </pc:sldChg>
    </pc:docChg>
  </pc:docChgLst>
  <pc:docChgLst>
    <pc:chgData name="Richard Anderson" userId="4654cc452026b74c" providerId="LiveId" clId="{FF6AB9BE-0BC6-472A-9FF9-678E3E157E18}"/>
    <pc:docChg chg="modSld">
      <pc:chgData name="Richard Anderson" userId="4654cc452026b74c" providerId="LiveId" clId="{FF6AB9BE-0BC6-472A-9FF9-678E3E157E18}" dt="2019-02-24T21:29:32.785" v="51"/>
      <pc:docMkLst>
        <pc:docMk/>
      </pc:docMkLst>
      <pc:sldChg chg="modSp">
        <pc:chgData name="Richard Anderson" userId="4654cc452026b74c" providerId="LiveId" clId="{FF6AB9BE-0BC6-472A-9FF9-678E3E157E18}" dt="2019-02-23T20:43:06.541" v="13" actId="20577"/>
        <pc:sldMkLst>
          <pc:docMk/>
          <pc:sldMk cId="0" sldId="256"/>
        </pc:sldMkLst>
        <pc:spChg chg="mod">
          <ac:chgData name="Richard Anderson" userId="4654cc452026b74c" providerId="LiveId" clId="{FF6AB9BE-0BC6-472A-9FF9-678E3E157E18}" dt="2019-02-23T20:43:06.541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">
        <pc:chgData name="Richard Anderson" userId="4654cc452026b74c" providerId="LiveId" clId="{FF6AB9BE-0BC6-472A-9FF9-678E3E157E18}" dt="2019-02-24T21:29:18.330" v="50" actId="1076"/>
        <pc:sldMkLst>
          <pc:docMk/>
          <pc:sldMk cId="0" sldId="357"/>
        </pc:sldMkLst>
        <pc:spChg chg="add mod">
          <ac:chgData name="Richard Anderson" userId="4654cc452026b74c" providerId="LiveId" clId="{FF6AB9BE-0BC6-472A-9FF9-678E3E157E18}" dt="2019-02-24T21:29:18.330" v="50" actId="1076"/>
          <ac:spMkLst>
            <pc:docMk/>
            <pc:sldMk cId="0" sldId="357"/>
            <ac:spMk id="2" creationId="{C6020F46-F7AD-4059-9B5D-0943F75A1C7D}"/>
          </ac:spMkLst>
        </pc:spChg>
      </pc:sldChg>
      <pc:sldChg chg="addSp">
        <pc:chgData name="Richard Anderson" userId="4654cc452026b74c" providerId="LiveId" clId="{FF6AB9BE-0BC6-472A-9FF9-678E3E157E18}" dt="2019-02-24T21:29:32.785" v="51"/>
        <pc:sldMkLst>
          <pc:docMk/>
          <pc:sldMk cId="0" sldId="359"/>
        </pc:sldMkLst>
        <pc:spChg chg="add">
          <ac:chgData name="Richard Anderson" userId="4654cc452026b74c" providerId="LiveId" clId="{FF6AB9BE-0BC6-472A-9FF9-678E3E157E18}" dt="2019-02-24T21:29:32.785" v="51"/>
          <ac:spMkLst>
            <pc:docMk/>
            <pc:sldMk cId="0" sldId="359"/>
            <ac:spMk id="4" creationId="{096D793E-4C32-440F-BB5C-C41AA460FFA8}"/>
          </ac:spMkLst>
        </pc:spChg>
      </pc:sldChg>
    </pc:docChg>
  </pc:docChgLst>
  <pc:docChgLst>
    <pc:chgData name="Richard Anderson" userId="4654cc452026b74c" providerId="LiveId" clId="{30325A21-DCB4-418C-8955-924CC15C392B}"/>
    <pc:docChg chg="delSld modSld modMainMaster">
      <pc:chgData name="Richard Anderson" userId="4654cc452026b74c" providerId="LiveId" clId="{30325A21-DCB4-418C-8955-924CC15C392B}" dt="2023-02-23T06:43:02.520" v="46" actId="2696"/>
      <pc:docMkLst>
        <pc:docMk/>
      </pc:docMkLst>
      <pc:sldChg chg="modSp mod setBg">
        <pc:chgData name="Richard Anderson" userId="4654cc452026b74c" providerId="LiveId" clId="{30325A21-DCB4-418C-8955-924CC15C392B}" dt="2023-02-23T06:39:44.020" v="13"/>
        <pc:sldMkLst>
          <pc:docMk/>
          <pc:sldMk cId="2286108125" sldId="381"/>
        </pc:sldMkLst>
        <pc:spChg chg="mod">
          <ac:chgData name="Richard Anderson" userId="4654cc452026b74c" providerId="LiveId" clId="{30325A21-DCB4-418C-8955-924CC15C392B}" dt="2023-02-23T06:39:07.162" v="11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30325A21-DCB4-418C-8955-924CC15C392B}" dt="2023-02-23T06:41:35.643" v="44" actId="20577"/>
        <pc:sldMkLst>
          <pc:docMk/>
          <pc:sldMk cId="2475036454" sldId="386"/>
        </pc:sldMkLst>
        <pc:spChg chg="mod">
          <ac:chgData name="Richard Anderson" userId="4654cc452026b74c" providerId="LiveId" clId="{30325A21-DCB4-418C-8955-924CC15C392B}" dt="2023-02-23T06:41:35.643" v="44" actId="20577"/>
          <ac:spMkLst>
            <pc:docMk/>
            <pc:sldMk cId="2475036454" sldId="386"/>
            <ac:spMk id="3" creationId="{00000000-0000-0000-0000-000000000000}"/>
          </ac:spMkLst>
        </pc:spChg>
      </pc:sldChg>
      <pc:sldChg chg="del">
        <pc:chgData name="Richard Anderson" userId="4654cc452026b74c" providerId="LiveId" clId="{30325A21-DCB4-418C-8955-924CC15C392B}" dt="2023-02-23T06:40:56.162" v="14" actId="2696"/>
        <pc:sldMkLst>
          <pc:docMk/>
          <pc:sldMk cId="2726698296" sldId="404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2827673673" sldId="420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1514912869" sldId="421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2448664921" sldId="422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35439814" sldId="423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3792996066" sldId="424"/>
        </pc:sldMkLst>
      </pc:sldChg>
      <pc:sldChg chg="del">
        <pc:chgData name="Richard Anderson" userId="4654cc452026b74c" providerId="LiveId" clId="{30325A21-DCB4-418C-8955-924CC15C392B}" dt="2023-02-23T06:43:02.520" v="46" actId="2696"/>
        <pc:sldMkLst>
          <pc:docMk/>
          <pc:sldMk cId="1799647502" sldId="427"/>
        </pc:sldMkLst>
      </pc:sldChg>
      <pc:sldChg chg="del">
        <pc:chgData name="Richard Anderson" userId="4654cc452026b74c" providerId="LiveId" clId="{30325A21-DCB4-418C-8955-924CC15C392B}" dt="2023-02-23T06:43:02.520" v="46" actId="2696"/>
        <pc:sldMkLst>
          <pc:docMk/>
          <pc:sldMk cId="2475068317" sldId="428"/>
        </pc:sldMkLst>
      </pc:sldChg>
      <pc:sldChg chg="del">
        <pc:chgData name="Richard Anderson" userId="4654cc452026b74c" providerId="LiveId" clId="{30325A21-DCB4-418C-8955-924CC15C392B}" dt="2023-02-23T06:43:02.520" v="46" actId="2696"/>
        <pc:sldMkLst>
          <pc:docMk/>
          <pc:sldMk cId="2693500610" sldId="429"/>
        </pc:sldMkLst>
      </pc:sldChg>
      <pc:sldMasterChg chg="setBg modSldLayout">
        <pc:chgData name="Richard Anderson" userId="4654cc452026b74c" providerId="LiveId" clId="{30325A21-DCB4-418C-8955-924CC15C392B}" dt="2023-02-23T06:39:44.020" v="13"/>
        <pc:sldMasterMkLst>
          <pc:docMk/>
          <pc:sldMasterMk cId="0" sldId="2147483661"/>
        </pc:sldMasterMkLst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3239437080" sldId="2147483662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861868781" sldId="2147483663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3448548940" sldId="2147483664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2189775353" sldId="2147483665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2032858290" sldId="2147483666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2080451972" sldId="2147483667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1011772282" sldId="2147483668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1270431420" sldId="2147483669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2788154917" sldId="2147483670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1397440629" sldId="2147483671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540867631" sldId="2147483672"/>
          </pc:sldLayoutMkLst>
        </pc:sldLayoutChg>
      </pc:sldMasterChg>
    </pc:docChg>
  </pc:docChgLst>
  <pc:docChgLst>
    <pc:chgData name="Richard Anderson" userId="4654cc452026b74c" providerId="LiveId" clId="{B46D072C-217E-4E40-8A5B-D469352A43F8}"/>
    <pc:docChg chg="delSld modSld sldOrd">
      <pc:chgData name="Richard Anderson" userId="4654cc452026b74c" providerId="LiveId" clId="{B46D072C-217E-4E40-8A5B-D469352A43F8}" dt="2020-11-13T07:31:36.640" v="34" actId="20577"/>
      <pc:docMkLst>
        <pc:docMk/>
      </pc:docMkLst>
      <pc:sldChg chg="modSp mod ord">
        <pc:chgData name="Richard Anderson" userId="4654cc452026b74c" providerId="LiveId" clId="{B46D072C-217E-4E40-8A5B-D469352A43F8}" dt="2020-11-13T06:59:44.671" v="6" actId="20577"/>
        <pc:sldMkLst>
          <pc:docMk/>
          <pc:sldMk cId="0" sldId="365"/>
        </pc:sldMkLst>
        <pc:spChg chg="mod">
          <ac:chgData name="Richard Anderson" userId="4654cc452026b74c" providerId="LiveId" clId="{B46D072C-217E-4E40-8A5B-D469352A43F8}" dt="2020-11-13T06:59:44.671" v="6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addSp modSp mod">
        <pc:chgData name="Richard Anderson" userId="4654cc452026b74c" providerId="LiveId" clId="{B46D072C-217E-4E40-8A5B-D469352A43F8}" dt="2020-11-13T07:28:52.962" v="32" actId="20577"/>
        <pc:sldMkLst>
          <pc:docMk/>
          <pc:sldMk cId="0" sldId="380"/>
        </pc:sldMkLst>
        <pc:spChg chg="add mod">
          <ac:chgData name="Richard Anderson" userId="4654cc452026b74c" providerId="LiveId" clId="{B46D072C-217E-4E40-8A5B-D469352A43F8}" dt="2020-11-13T07:12:41.033" v="9" actId="1076"/>
          <ac:spMkLst>
            <pc:docMk/>
            <pc:sldMk cId="0" sldId="380"/>
            <ac:spMk id="2" creationId="{35220F8A-8F02-4689-9EDD-2CAFEBBDF12B}"/>
          </ac:spMkLst>
        </pc:spChg>
        <pc:spChg chg="add mod">
          <ac:chgData name="Richard Anderson" userId="4654cc452026b74c" providerId="LiveId" clId="{B46D072C-217E-4E40-8A5B-D469352A43F8}" dt="2020-11-13T07:27:52.858" v="22" actId="20577"/>
          <ac:spMkLst>
            <pc:docMk/>
            <pc:sldMk cId="0" sldId="380"/>
            <ac:spMk id="3" creationId="{CE43BD17-6A8B-4B78-BBAD-B5B3503D6E7E}"/>
          </ac:spMkLst>
        </pc:spChg>
        <pc:spChg chg="add mod">
          <ac:chgData name="Richard Anderson" userId="4654cc452026b74c" providerId="LiveId" clId="{B46D072C-217E-4E40-8A5B-D469352A43F8}" dt="2020-11-13T07:28:21.730" v="28" actId="20577"/>
          <ac:spMkLst>
            <pc:docMk/>
            <pc:sldMk cId="0" sldId="380"/>
            <ac:spMk id="4" creationId="{8DCDCDDB-1050-449B-AAF5-1B6B187641F7}"/>
          </ac:spMkLst>
        </pc:spChg>
        <pc:spChg chg="add mod">
          <ac:chgData name="Richard Anderson" userId="4654cc452026b74c" providerId="LiveId" clId="{B46D072C-217E-4E40-8A5B-D469352A43F8}" dt="2020-11-13T07:28:26.735" v="29" actId="20577"/>
          <ac:spMkLst>
            <pc:docMk/>
            <pc:sldMk cId="0" sldId="380"/>
            <ac:spMk id="5" creationId="{91F0FCCF-9B4E-42B7-8DDF-9D513609D82C}"/>
          </ac:spMkLst>
        </pc:spChg>
        <pc:spChg chg="add mod">
          <ac:chgData name="Richard Anderson" userId="4654cc452026b74c" providerId="LiveId" clId="{B46D072C-217E-4E40-8A5B-D469352A43F8}" dt="2020-11-13T07:28:45.840" v="31" actId="20577"/>
          <ac:spMkLst>
            <pc:docMk/>
            <pc:sldMk cId="0" sldId="380"/>
            <ac:spMk id="6" creationId="{9143A986-3512-47BA-9D4D-97DCE3F2BDF7}"/>
          </ac:spMkLst>
        </pc:spChg>
        <pc:spChg chg="add mod">
          <ac:chgData name="Richard Anderson" userId="4654cc452026b74c" providerId="LiveId" clId="{B46D072C-217E-4E40-8A5B-D469352A43F8}" dt="2020-11-13T07:28:35.269" v="30" actId="20577"/>
          <ac:spMkLst>
            <pc:docMk/>
            <pc:sldMk cId="0" sldId="380"/>
            <ac:spMk id="7" creationId="{4631E8D3-DD48-48C4-B5E1-B4FC63F0D3C3}"/>
          </ac:spMkLst>
        </pc:spChg>
        <pc:spChg chg="add mod">
          <ac:chgData name="Richard Anderson" userId="4654cc452026b74c" providerId="LiveId" clId="{B46D072C-217E-4E40-8A5B-D469352A43F8}" dt="2020-11-13T07:28:52.962" v="32" actId="20577"/>
          <ac:spMkLst>
            <pc:docMk/>
            <pc:sldMk cId="0" sldId="380"/>
            <ac:spMk id="8" creationId="{3F4717BC-853E-46DE-8D5C-3769BDDB6D57}"/>
          </ac:spMkLst>
        </pc:spChg>
      </pc:sldChg>
      <pc:sldChg chg="del">
        <pc:chgData name="Richard Anderson" userId="4654cc452026b74c" providerId="LiveId" clId="{B46D072C-217E-4E40-8A5B-D469352A43F8}" dt="2020-11-13T07:09:53.856" v="7" actId="2696"/>
        <pc:sldMkLst>
          <pc:docMk/>
          <pc:sldMk cId="3388735572" sldId="383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2977774765" sldId="387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71926798" sldId="388"/>
        </pc:sldMkLst>
      </pc:sldChg>
      <pc:sldChg chg="ord">
        <pc:chgData name="Richard Anderson" userId="4654cc452026b74c" providerId="LiveId" clId="{B46D072C-217E-4E40-8A5B-D469352A43F8}" dt="2020-11-13T06:59:04.570" v="1"/>
        <pc:sldMkLst>
          <pc:docMk/>
          <pc:sldMk cId="1932956400" sldId="389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85029215" sldId="390"/>
        </pc:sldMkLst>
      </pc:sldChg>
      <pc:sldChg chg="modSp mod">
        <pc:chgData name="Richard Anderson" userId="4654cc452026b74c" providerId="LiveId" clId="{B46D072C-217E-4E40-8A5B-D469352A43F8}" dt="2020-11-13T07:31:36.640" v="34" actId="20577"/>
        <pc:sldMkLst>
          <pc:docMk/>
          <pc:sldMk cId="4214244453" sldId="401"/>
        </pc:sldMkLst>
        <pc:spChg chg="mod">
          <ac:chgData name="Richard Anderson" userId="4654cc452026b74c" providerId="LiveId" clId="{B46D072C-217E-4E40-8A5B-D469352A43F8}" dt="2020-11-13T07:31:36.640" v="34" actId="20577"/>
          <ac:spMkLst>
            <pc:docMk/>
            <pc:sldMk cId="4214244453" sldId="401"/>
            <ac:spMk id="21507" creationId="{00000000-0000-0000-0000-000000000000}"/>
          </ac:spMkLst>
        </pc:spChg>
      </pc:sldChg>
    </pc:docChg>
  </pc:docChgLst>
  <pc:docChgLst>
    <pc:chgData name="Richard Anderson" userId="4654cc452026b74c" providerId="LiveId" clId="{89BCB8EA-0B7C-4EA7-9EF4-49BDA15128C9}"/>
    <pc:docChg chg="modSld">
      <pc:chgData name="Richard Anderson" userId="4654cc452026b74c" providerId="LiveId" clId="{89BCB8EA-0B7C-4EA7-9EF4-49BDA15128C9}" dt="2019-11-03T20:35:31.162" v="6" actId="20577"/>
      <pc:docMkLst>
        <pc:docMk/>
      </pc:docMkLst>
      <pc:sldChg chg="modSp">
        <pc:chgData name="Richard Anderson" userId="4654cc452026b74c" providerId="LiveId" clId="{89BCB8EA-0B7C-4EA7-9EF4-49BDA15128C9}" dt="2019-11-03T20:35:31.162" v="6" actId="20577"/>
        <pc:sldMkLst>
          <pc:docMk/>
          <pc:sldMk cId="0" sldId="256"/>
        </pc:sldMkLst>
        <pc:spChg chg="mod">
          <ac:chgData name="Richard Anderson" userId="4654cc452026b74c" providerId="LiveId" clId="{89BCB8EA-0B7C-4EA7-9EF4-49BDA15128C9}" dt="2019-11-03T20:35:31.162" v="6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8063BEF2-E387-4009-95D0-7E5002CB66EB}"/>
    <pc:docChg chg="custSel delSld modSld">
      <pc:chgData name="Richard Anderson" userId="4654cc452026b74c" providerId="LiveId" clId="{8063BEF2-E387-4009-95D0-7E5002CB66EB}" dt="2024-02-04T21:19:22.279" v="78" actId="6549"/>
      <pc:docMkLst>
        <pc:docMk/>
      </pc:docMkLst>
      <pc:sldChg chg="modSp mod">
        <pc:chgData name="Richard Anderson" userId="4654cc452026b74c" providerId="LiveId" clId="{8063BEF2-E387-4009-95D0-7E5002CB66EB}" dt="2024-02-04T21:19:22.279" v="78" actId="6549"/>
        <pc:sldMkLst>
          <pc:docMk/>
          <pc:sldMk cId="2286108125" sldId="381"/>
        </pc:sldMkLst>
        <pc:spChg chg="mod">
          <ac:chgData name="Richard Anderson" userId="4654cc452026b74c" providerId="LiveId" clId="{8063BEF2-E387-4009-95D0-7E5002CB66EB}" dt="2024-02-04T21:00:35.812" v="23" actId="20577"/>
          <ac:spMkLst>
            <pc:docMk/>
            <pc:sldMk cId="2286108125" sldId="381"/>
            <ac:spMk id="2050" creationId="{00000000-0000-0000-0000-000000000000}"/>
          </ac:spMkLst>
        </pc:spChg>
        <pc:spChg chg="mod">
          <ac:chgData name="Richard Anderson" userId="4654cc452026b74c" providerId="LiveId" clId="{8063BEF2-E387-4009-95D0-7E5002CB66EB}" dt="2024-02-04T21:19:22.279" v="78" actId="6549"/>
          <ac:spMkLst>
            <pc:docMk/>
            <pc:sldMk cId="2286108125" sldId="381"/>
            <ac:spMk id="2051" creationId="{00000000-0000-0000-0000-000000000000}"/>
          </ac:spMkLst>
        </pc:spChg>
      </pc:sldChg>
      <pc:sldChg chg="del">
        <pc:chgData name="Richard Anderson" userId="4654cc452026b74c" providerId="LiveId" clId="{8063BEF2-E387-4009-95D0-7E5002CB66EB}" dt="2024-02-04T21:02:21.260" v="35" actId="2696"/>
        <pc:sldMkLst>
          <pc:docMk/>
          <pc:sldMk cId="2475036454" sldId="386"/>
        </pc:sldMkLst>
      </pc:sldChg>
      <pc:sldChg chg="del">
        <pc:chgData name="Richard Anderson" userId="4654cc452026b74c" providerId="LiveId" clId="{8063BEF2-E387-4009-95D0-7E5002CB66EB}" dt="2024-02-04T21:04:23.491" v="44" actId="2696"/>
        <pc:sldMkLst>
          <pc:docMk/>
          <pc:sldMk cId="861622567" sldId="456"/>
        </pc:sldMkLst>
      </pc:sldChg>
      <pc:sldChg chg="del">
        <pc:chgData name="Richard Anderson" userId="4654cc452026b74c" providerId="LiveId" clId="{8063BEF2-E387-4009-95D0-7E5002CB66EB}" dt="2024-02-04T21:18:37.881" v="45" actId="2696"/>
        <pc:sldMkLst>
          <pc:docMk/>
          <pc:sldMk cId="3237872670" sldId="456"/>
        </pc:sldMkLst>
      </pc:sldChg>
      <pc:sldChg chg="modSp mod">
        <pc:chgData name="Richard Anderson" userId="4654cc452026b74c" providerId="LiveId" clId="{8063BEF2-E387-4009-95D0-7E5002CB66EB}" dt="2024-02-04T21:02:55.490" v="43" actId="27636"/>
        <pc:sldMkLst>
          <pc:docMk/>
          <pc:sldMk cId="882033543" sldId="459"/>
        </pc:sldMkLst>
        <pc:spChg chg="mod">
          <ac:chgData name="Richard Anderson" userId="4654cc452026b74c" providerId="LiveId" clId="{8063BEF2-E387-4009-95D0-7E5002CB66EB}" dt="2024-02-04T21:02:55.490" v="43" actId="27636"/>
          <ac:spMkLst>
            <pc:docMk/>
            <pc:sldMk cId="882033543" sldId="45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BFDDD-67F7-4C53-ACB2-9B700A4D56D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E1A1F-02C7-490E-826C-5B156F2C4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18AA69-1F3A-4A34-8411-1FAD6816B6D1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7854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16509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29A658-488D-42AF-8D10-03A09608662C}" type="slidenum">
              <a:rPr lang="en-US" altLang="en-US" sz="1200" smtClean="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19AFAC-7B96-41D3-95FF-EC7F48AFC518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A3CA46-BB08-4F87-8D74-587BBAF9D8FB}" type="slidenum">
              <a:rPr lang="en-US" altLang="en-US" sz="1200" smtClean="0"/>
              <a:pPr eaLnBrk="1" hangingPunct="1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6BDA3-52A0-492F-9496-A0EFBA6079D3}" type="slidenum">
              <a:rPr lang="en-US" altLang="en-US" sz="1200" smtClean="0"/>
              <a:pPr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6BDA3-52A0-492F-9496-A0EFBA6079D3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91270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0428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421,  Introduction to 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14,  Winter 2024</a:t>
            </a:r>
          </a:p>
          <a:p>
            <a:pPr eaLnBrk="1" hangingPunct="1"/>
            <a:r>
              <a:rPr lang="en-US" altLang="en-US" dirty="0"/>
              <a:t>Dynamic Programming</a:t>
            </a:r>
          </a:p>
          <a:p>
            <a:pPr eaLnBrk="1" hangingPunct="1"/>
            <a:r>
              <a:rPr lang="en-US" altLang="en-US" dirty="0"/>
              <a:t>Subset Sum</a:t>
            </a:r>
            <a:r>
              <a:rPr lang="en-US" altLang="en-US"/>
              <a:t>, Longest </a:t>
            </a:r>
            <a:r>
              <a:rPr lang="en-US" altLang="en-US" dirty="0"/>
              <a:t>Common Subsequence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62F5-6D00-41CF-AEB8-F6FD7B840CB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10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Problem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Items have weights and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problem is to maximize total value subject to a bound on weght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Items {I</a:t>
            </a:r>
            <a:r>
              <a:rPr lang="en-US" altLang="en-US" sz="2800" baseline="-25000"/>
              <a:t>1</a:t>
            </a:r>
            <a:r>
              <a:rPr lang="en-US" altLang="en-US" sz="2800"/>
              <a:t>, I</a:t>
            </a:r>
            <a:r>
              <a:rPr lang="en-US" altLang="en-US" sz="2800" baseline="-25000"/>
              <a:t>2</a:t>
            </a:r>
            <a:r>
              <a:rPr lang="en-US" altLang="en-US" sz="2800"/>
              <a:t>, … I</a:t>
            </a:r>
            <a:r>
              <a:rPr lang="en-US" altLang="en-US" sz="2800" baseline="-25000"/>
              <a:t>n</a:t>
            </a:r>
            <a:r>
              <a:rPr lang="en-US" altLang="en-US" sz="280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Weights {w</a:t>
            </a:r>
            <a:r>
              <a:rPr lang="en-US" altLang="en-US" sz="2400" baseline="-25000"/>
              <a:t>1</a:t>
            </a:r>
            <a:r>
              <a:rPr lang="en-US" altLang="en-US" sz="2400"/>
              <a:t>, w</a:t>
            </a:r>
            <a:r>
              <a:rPr lang="en-US" altLang="en-US" sz="2400" baseline="-25000"/>
              <a:t>2</a:t>
            </a:r>
            <a:r>
              <a:rPr lang="en-US" altLang="en-US" sz="2400"/>
              <a:t>, …,w</a:t>
            </a:r>
            <a:r>
              <a:rPr lang="en-US" altLang="en-US" sz="2400" baseline="-25000"/>
              <a:t>n</a:t>
            </a:r>
            <a:r>
              <a:rPr lang="en-US" altLang="en-US" sz="240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Values {v</a:t>
            </a:r>
            <a:r>
              <a:rPr lang="en-US" altLang="en-US" sz="2400" baseline="-25000"/>
              <a:t>1</a:t>
            </a:r>
            <a:r>
              <a:rPr lang="en-US" altLang="en-US" sz="2400"/>
              <a:t>, v</a:t>
            </a:r>
            <a:r>
              <a:rPr lang="en-US" altLang="en-US" sz="2400" baseline="-25000"/>
              <a:t>2</a:t>
            </a:r>
            <a:r>
              <a:rPr lang="en-US" altLang="en-US" sz="2400"/>
              <a:t>, …, v</a:t>
            </a:r>
            <a:r>
              <a:rPr lang="en-US" altLang="en-US" sz="2400" baseline="-25000"/>
              <a:t>n</a:t>
            </a:r>
            <a:r>
              <a:rPr lang="en-US" altLang="en-US" sz="240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Bound 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Find set S of indices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Maximize </a:t>
            </a:r>
            <a:r>
              <a:rPr lang="en-US" altLang="en-US" sz="4000">
                <a:latin typeface="Symbol" pitchFamily="18" charset="2"/>
              </a:rPr>
              <a:t>S</a:t>
            </a:r>
            <a:r>
              <a:rPr lang="en-US" altLang="en-US" sz="2400" baseline="-25000"/>
              <a:t>i</a:t>
            </a:r>
            <a:r>
              <a:rPr lang="en-US" altLang="en-US" sz="2400" baseline="-25000">
                <a:latin typeface="Symbol" pitchFamily="18" charset="2"/>
              </a:rPr>
              <a:t>e</a:t>
            </a:r>
            <a:r>
              <a:rPr lang="en-US" altLang="en-US" sz="2400" baseline="-25000"/>
              <a:t>S</a:t>
            </a:r>
            <a:r>
              <a:rPr lang="en-US" altLang="en-US" sz="2400"/>
              <a:t>v</a:t>
            </a:r>
            <a:r>
              <a:rPr lang="en-US" altLang="en-US" sz="2400" baseline="-25000"/>
              <a:t>i</a:t>
            </a:r>
            <a:r>
              <a:rPr lang="en-US" altLang="en-US" sz="2400"/>
              <a:t> such that </a:t>
            </a:r>
            <a:r>
              <a:rPr lang="en-US" altLang="en-US" sz="4000">
                <a:latin typeface="Symbol" pitchFamily="18" charset="2"/>
              </a:rPr>
              <a:t>S</a:t>
            </a:r>
            <a:r>
              <a:rPr lang="en-US" altLang="en-US" sz="2400" baseline="-25000"/>
              <a:t>i</a:t>
            </a:r>
            <a:r>
              <a:rPr lang="en-US" altLang="en-US" sz="2400" baseline="-25000">
                <a:latin typeface="Symbol" pitchFamily="18" charset="2"/>
              </a:rPr>
              <a:t>e</a:t>
            </a:r>
            <a:r>
              <a:rPr lang="en-US" altLang="en-US" sz="2400" baseline="-25000"/>
              <a:t>S</a:t>
            </a:r>
            <a:r>
              <a:rPr lang="en-US" altLang="en-US" sz="2400"/>
              <a:t>w</a:t>
            </a:r>
            <a:r>
              <a:rPr lang="en-US" altLang="en-US" sz="2400" baseline="-25000"/>
              <a:t>i</a:t>
            </a:r>
            <a:r>
              <a:rPr lang="en-US" altLang="en-US" sz="2400"/>
              <a:t> &lt;= 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6D506-0DC0-7E8A-040D-CABFB06B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Recurrence</a:t>
            </a:r>
          </a:p>
        </p:txBody>
      </p:sp>
      <p:sp>
        <p:nvSpPr>
          <p:cNvPr id="12291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133600"/>
            <a:ext cx="8450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Opt[ j, K] = max(Opt[ j – 1, K], Opt[ j – 1, K – w</a:t>
            </a:r>
            <a:r>
              <a:rPr lang="en-US" altLang="en-US" sz="2800" baseline="-25000"/>
              <a:t>j</a:t>
            </a:r>
            <a:r>
              <a:rPr lang="en-US" altLang="en-US" sz="2800"/>
              <a:t>] + w</a:t>
            </a:r>
            <a:r>
              <a:rPr lang="en-US" altLang="en-US" sz="2800" baseline="-25000"/>
              <a:t>j</a:t>
            </a:r>
            <a:r>
              <a:rPr lang="en-US" altLang="en-US" sz="2800"/>
              <a:t>)</a:t>
            </a:r>
          </a:p>
        </p:txBody>
      </p:sp>
      <p:sp>
        <p:nvSpPr>
          <p:cNvPr id="1229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9575" y="1447800"/>
            <a:ext cx="4162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Subset Sum Recurrence:</a:t>
            </a:r>
          </a:p>
        </p:txBody>
      </p:sp>
      <p:sp>
        <p:nvSpPr>
          <p:cNvPr id="1229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9575" y="3168650"/>
            <a:ext cx="3787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Knapsack Recurrence: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FBE5E-7E08-18E3-8AB0-21B5FD966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Grid</a:t>
            </a:r>
          </a:p>
        </p:txBody>
      </p:sp>
      <p:graphicFrame>
        <p:nvGraphicFramePr>
          <p:cNvPr id="313467" name="Group 12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533400" y="2438400"/>
          <a:ext cx="8077200" cy="259080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431" name="Text Box 1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388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Weights {2, 4, 7, 10}  Values: {3, 5, 9, 16}</a:t>
            </a:r>
          </a:p>
        </p:txBody>
      </p:sp>
      <p:sp>
        <p:nvSpPr>
          <p:cNvPr id="13432" name="Text Box 12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v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C478B-1FD1-6762-8652-D24F8E75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Grid</a:t>
            </a:r>
          </a:p>
        </p:txBody>
      </p:sp>
      <p:graphicFrame>
        <p:nvGraphicFramePr>
          <p:cNvPr id="313467" name="Group 12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58618996"/>
              </p:ext>
            </p:extLst>
          </p:nvPr>
        </p:nvGraphicFramePr>
        <p:xfrm>
          <a:off x="533400" y="2438400"/>
          <a:ext cx="8077200" cy="2468565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431" name="Text Box 1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388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Weights {2, 4, 7, 10}  Values: {3, 5, 9, 16}</a:t>
            </a:r>
          </a:p>
        </p:txBody>
      </p:sp>
      <p:sp>
        <p:nvSpPr>
          <p:cNvPr id="13432" name="Text Box 12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v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70E3C-09A5-BFAF-4390-FBF4C55A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544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approach for Subset Sum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Alternate formulation of Subset Sum dynamic programming algorithm</a:t>
            </a:r>
          </a:p>
          <a:p>
            <a:pPr lvl="1"/>
            <a:r>
              <a:rPr lang="en-US" dirty="0"/>
              <a:t>Sum[</a:t>
            </a:r>
            <a:r>
              <a:rPr lang="en-US" dirty="0" err="1"/>
              <a:t>i</a:t>
            </a:r>
            <a:r>
              <a:rPr lang="en-US" dirty="0"/>
              <a:t>, K] = true if there is a subset of {w</a:t>
            </a:r>
            <a:r>
              <a:rPr lang="en-US" baseline="-25000" dirty="0"/>
              <a:t>1</a:t>
            </a:r>
            <a:r>
              <a:rPr lang="en-US" dirty="0"/>
              <a:t>,…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} that sums to exactly K,  false otherwise</a:t>
            </a:r>
          </a:p>
          <a:p>
            <a:pPr lvl="1"/>
            <a:r>
              <a:rPr lang="en-US" dirty="0"/>
              <a:t>Sum [</a:t>
            </a:r>
            <a:r>
              <a:rPr lang="en-US" dirty="0" err="1"/>
              <a:t>i</a:t>
            </a:r>
            <a:r>
              <a:rPr lang="en-US" dirty="0"/>
              <a:t>, K] = Sum [</a:t>
            </a:r>
            <a:r>
              <a:rPr lang="en-US" dirty="0" err="1"/>
              <a:t>i</a:t>
            </a:r>
            <a:r>
              <a:rPr lang="en-US" dirty="0"/>
              <a:t> -1, K] </a:t>
            </a:r>
            <a:r>
              <a:rPr lang="en-US" b="1" dirty="0"/>
              <a:t>OR</a:t>
            </a:r>
            <a:r>
              <a:rPr lang="en-US" dirty="0"/>
              <a:t> Sum[</a:t>
            </a:r>
            <a:r>
              <a:rPr lang="en-US" dirty="0" err="1"/>
              <a:t>i</a:t>
            </a:r>
            <a:r>
              <a:rPr lang="en-US" dirty="0"/>
              <a:t> - 1, K -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Sum [0, 0] = true;  Sum[</a:t>
            </a:r>
            <a:r>
              <a:rPr lang="en-US" dirty="0" err="1"/>
              <a:t>i</a:t>
            </a:r>
            <a:r>
              <a:rPr lang="en-US" dirty="0"/>
              <a:t>, 0] = false for </a:t>
            </a:r>
            <a:r>
              <a:rPr lang="en-US" dirty="0" err="1"/>
              <a:t>i</a:t>
            </a:r>
            <a:r>
              <a:rPr lang="en-US" dirty="0"/>
              <a:t> != 0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 allow for negative numbers, we need to fill in the array between </a:t>
            </a:r>
            <a:r>
              <a:rPr lang="en-US" dirty="0" err="1"/>
              <a:t>K</a:t>
            </a:r>
            <a:r>
              <a:rPr lang="en-US" i="1" baseline="-25000" dirty="0" err="1"/>
              <a:t>min</a:t>
            </a:r>
            <a:r>
              <a:rPr lang="en-US" dirty="0"/>
              <a:t> and </a:t>
            </a:r>
            <a:r>
              <a:rPr lang="en-US" dirty="0" err="1"/>
              <a:t>K</a:t>
            </a:r>
            <a:r>
              <a:rPr lang="en-US" i="1" baseline="-25000" dirty="0" err="1"/>
              <a:t>max</a:t>
            </a:r>
            <a:endParaRPr lang="en-US" i="1" baseline="-25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1B79E-7CB8-3F9C-A6C5-CB0096C3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845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time for Subset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n items and target sum K, the run time is O(</a:t>
            </a:r>
            <a:r>
              <a:rPr lang="en-US" dirty="0" err="1"/>
              <a:t>nK</a:t>
            </a:r>
            <a:r>
              <a:rPr lang="en-US" dirty="0"/>
              <a:t>)</a:t>
            </a:r>
          </a:p>
          <a:p>
            <a:r>
              <a:rPr lang="en-US" dirty="0"/>
              <a:t>If K is 1,000,000,000,000,000,000,000,000 this is very slow</a:t>
            </a:r>
          </a:p>
          <a:p>
            <a:r>
              <a:rPr lang="en-US" dirty="0"/>
              <a:t>Alternate brute force algorithm:  examine all subsets: O(n2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Point of confusion: Subset sum is NP Complete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05B3C-095F-C056-8665-68D11FCDA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414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Two dimensional dynamic programming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342900" y="36576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6" name="Text Box 13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014" y="2254931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102" y="1670156"/>
            <a:ext cx="7042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Subset sum and knapsack</a:t>
            </a:r>
          </a:p>
        </p:txBody>
      </p:sp>
      <p:sp>
        <p:nvSpPr>
          <p:cNvPr id="7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73911" y="2819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v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51576-2727-DDF6-E4D9-E080D09BA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22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dimensions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Computing values in the array only requires the previous row</a:t>
            </a:r>
          </a:p>
          <a:p>
            <a:pPr lvl="1"/>
            <a:r>
              <a:rPr lang="en-US" dirty="0"/>
              <a:t>Easy to reduce this to just tracking two rows</a:t>
            </a:r>
          </a:p>
          <a:p>
            <a:pPr lvl="1"/>
            <a:r>
              <a:rPr lang="en-US" dirty="0"/>
              <a:t>And sometimes can be implemented in a single row</a:t>
            </a:r>
          </a:p>
          <a:p>
            <a:r>
              <a:rPr lang="en-US" dirty="0"/>
              <a:t>Space savings is significant in practice</a:t>
            </a:r>
          </a:p>
          <a:p>
            <a:r>
              <a:rPr lang="en-US" dirty="0"/>
              <a:t>Reconstructing values is harder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415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14638"/>
          </a:xfrm>
        </p:spPr>
        <p:txBody>
          <a:bodyPr/>
          <a:lstStyle/>
          <a:p>
            <a:pPr eaLnBrk="1" hangingPunct="1"/>
            <a:r>
              <a:rPr lang="en-US" altLang="en-US"/>
              <a:t>C=c</a:t>
            </a:r>
            <a:r>
              <a:rPr lang="en-US" altLang="en-US" baseline="-25000"/>
              <a:t>1</a:t>
            </a:r>
            <a:r>
              <a:rPr lang="en-US" altLang="en-US"/>
              <a:t>…c</a:t>
            </a:r>
            <a:r>
              <a:rPr lang="en-US" altLang="en-US" baseline="-25000"/>
              <a:t>g</a:t>
            </a:r>
            <a:r>
              <a:rPr lang="en-US" altLang="en-US"/>
              <a:t> is a subsequence of A=a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  <a:r>
              <a:rPr lang="en-US" altLang="en-US"/>
              <a:t> if C can be obtained by removing elements from A (but retaining order)</a:t>
            </a:r>
          </a:p>
          <a:p>
            <a:pPr eaLnBrk="1" hangingPunct="1"/>
            <a:r>
              <a:rPr lang="en-US" altLang="en-US"/>
              <a:t>LCS(A, B):  A maximum length sequence that is a subsequence of both A and B</a:t>
            </a:r>
          </a:p>
          <a:p>
            <a:pPr eaLnBrk="1" hangingPunct="1"/>
            <a:endParaRPr lang="en-US" altLang="en-US"/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1675" y="4414838"/>
            <a:ext cx="2808288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ocurranec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occurrence</a:t>
            </a:r>
          </a:p>
        </p:txBody>
      </p:sp>
      <p:sp>
        <p:nvSpPr>
          <p:cNvPr id="410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7025" y="4491038"/>
            <a:ext cx="30353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attacggct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tacgacca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491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Determine the LCS of the following strings</a:t>
            </a:r>
          </a:p>
        </p:txBody>
      </p:sp>
      <p:sp>
        <p:nvSpPr>
          <p:cNvPr id="512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304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0" y="2286000"/>
            <a:ext cx="6172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BARTHOLEMEWSIMPSON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600"/>
          </a:p>
          <a:p>
            <a:pPr eaLnBrk="1" hangingPunct="1">
              <a:spcBef>
                <a:spcPct val="50000"/>
              </a:spcBef>
            </a:pPr>
            <a:r>
              <a:rPr lang="en-US" altLang="en-US" sz="3600"/>
              <a:t>KRUSTYTHECLOWN</a:t>
            </a:r>
          </a:p>
        </p:txBody>
      </p:sp>
      <p:sp>
        <p:nvSpPr>
          <p:cNvPr id="5126" name="Content Placeholder 8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99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54096"/>
          </a:xfrm>
        </p:spPr>
        <p:txBody>
          <a:bodyPr>
            <a:normAutofit/>
          </a:bodyPr>
          <a:lstStyle/>
          <a:p>
            <a:r>
              <a:rPr lang="en-US" dirty="0"/>
              <a:t>Dynamic Programming Reading: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6.1-6.2,  Weighted Interval Scheduling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6.3 Segmented Least Squares</a:t>
            </a:r>
          </a:p>
          <a:p>
            <a:pPr lvl="1"/>
            <a:r>
              <a:rPr lang="en-US" dirty="0"/>
              <a:t>6.4 Knapsack and Subset Sum </a:t>
            </a:r>
          </a:p>
          <a:p>
            <a:pPr lvl="1"/>
            <a:r>
              <a:rPr lang="en-US" dirty="0"/>
              <a:t>6.6 String Alignment</a:t>
            </a:r>
          </a:p>
          <a:p>
            <a:pPr lvl="1"/>
            <a:r>
              <a:rPr lang="en-US" dirty="0"/>
              <a:t>6.8 Shortest Paths (Bellman-Ford)</a:t>
            </a:r>
          </a:p>
          <a:p>
            <a:r>
              <a:rPr lang="en-US" dirty="0"/>
              <a:t>Midterm,  Friday, Feb 9</a:t>
            </a:r>
          </a:p>
          <a:p>
            <a:pPr lvl="1"/>
            <a:r>
              <a:rPr lang="en-US" dirty="0"/>
              <a:t>Material through 6.3 and HW 5</a:t>
            </a:r>
          </a:p>
          <a:p>
            <a:pPr lvl="1"/>
            <a:r>
              <a:rPr lang="en-US" dirty="0"/>
              <a:t>Feb 8 Section will be Midterm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BEFE1-D1BF-544B-8904-FC127D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033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LCS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= a</a:t>
            </a:r>
            <a:r>
              <a:rPr lang="en-US" altLang="en-US" baseline="-25000"/>
              <a:t>1</a:t>
            </a:r>
            <a:r>
              <a:rPr lang="en-US" altLang="en-US"/>
              <a:t>a</a:t>
            </a:r>
            <a:r>
              <a:rPr lang="en-US" altLang="en-US" baseline="-25000"/>
              <a:t>2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  <a:p>
            <a:pPr eaLnBrk="1" hangingPunct="1"/>
            <a:r>
              <a:rPr lang="en-US" altLang="en-US"/>
              <a:t>B = b</a:t>
            </a:r>
            <a:r>
              <a:rPr lang="en-US" altLang="en-US" baseline="-25000"/>
              <a:t>1</a:t>
            </a:r>
            <a:r>
              <a:rPr lang="en-US" altLang="en-US"/>
              <a:t>b</a:t>
            </a:r>
            <a:r>
              <a:rPr lang="en-US" altLang="en-US" baseline="-25000"/>
              <a:t>2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Opt[ j, k] is the length of          LCS(a</a:t>
            </a:r>
            <a:r>
              <a:rPr lang="en-US" altLang="en-US" baseline="-25000"/>
              <a:t>1</a:t>
            </a:r>
            <a:r>
              <a:rPr lang="en-US" altLang="en-US"/>
              <a:t>a</a:t>
            </a:r>
            <a:r>
              <a:rPr lang="en-US" altLang="en-US" baseline="-25000"/>
              <a:t>2</a:t>
            </a:r>
            <a:r>
              <a:rPr lang="en-US" altLang="en-US"/>
              <a:t>…a</a:t>
            </a:r>
            <a:r>
              <a:rPr lang="en-US" altLang="en-US" baseline="-25000"/>
              <a:t>j</a:t>
            </a:r>
            <a:r>
              <a:rPr lang="en-US" altLang="en-US"/>
              <a:t>, b</a:t>
            </a:r>
            <a:r>
              <a:rPr lang="en-US" altLang="en-US" baseline="-25000"/>
              <a:t>1</a:t>
            </a:r>
            <a:r>
              <a:rPr lang="en-US" altLang="en-US"/>
              <a:t>b</a:t>
            </a:r>
            <a:r>
              <a:rPr lang="en-US" altLang="en-US" baseline="-25000"/>
              <a:t>2</a:t>
            </a:r>
            <a:r>
              <a:rPr lang="en-US" altLang="en-US"/>
              <a:t>…b</a:t>
            </a:r>
            <a:r>
              <a:rPr lang="en-US" altLang="en-US" baseline="-25000"/>
              <a:t>k</a:t>
            </a:r>
            <a:r>
              <a:rPr lang="en-US" altLang="en-US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74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Optimization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If </a:t>
            </a:r>
            <a:r>
              <a:rPr lang="en-US" altLang="en-US" dirty="0" err="1"/>
              <a:t>a</a:t>
            </a:r>
            <a:r>
              <a:rPr lang="en-US" altLang="en-US" baseline="-25000" dirty="0" err="1"/>
              <a:t>j</a:t>
            </a:r>
            <a:r>
              <a:rPr lang="en-US" altLang="en-US" dirty="0"/>
              <a:t> = </a:t>
            </a:r>
            <a:r>
              <a:rPr lang="en-US" altLang="en-US" dirty="0" err="1"/>
              <a:t>b</a:t>
            </a:r>
            <a:r>
              <a:rPr lang="en-US" altLang="en-US" baseline="-25000" dirty="0" err="1"/>
              <a:t>k</a:t>
            </a:r>
            <a:r>
              <a:rPr lang="en-US" altLang="en-US" dirty="0"/>
              <a:t>,  Opt[ </a:t>
            </a:r>
            <a:r>
              <a:rPr lang="en-US" altLang="en-US" dirty="0" err="1"/>
              <a:t>j,k</a:t>
            </a:r>
            <a:r>
              <a:rPr lang="en-US" altLang="en-US" dirty="0"/>
              <a:t> ] = 1 + Opt[ j-1, k-1 ]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If </a:t>
            </a:r>
            <a:r>
              <a:rPr lang="en-US" altLang="en-US" dirty="0" err="1"/>
              <a:t>a</a:t>
            </a:r>
            <a:r>
              <a:rPr lang="en-US" altLang="en-US" baseline="-25000" dirty="0" err="1"/>
              <a:t>j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</a:t>
            </a:r>
            <a:r>
              <a:rPr lang="en-US" altLang="en-US" dirty="0"/>
              <a:t> </a:t>
            </a:r>
            <a:r>
              <a:rPr lang="en-US" altLang="en-US" dirty="0" err="1"/>
              <a:t>b</a:t>
            </a:r>
            <a:r>
              <a:rPr lang="en-US" altLang="en-US" baseline="-25000" dirty="0" err="1"/>
              <a:t>k</a:t>
            </a:r>
            <a:r>
              <a:rPr lang="en-US" altLang="en-US" dirty="0"/>
              <a:t>,  Opt[ </a:t>
            </a:r>
            <a:r>
              <a:rPr lang="en-US" altLang="en-US" dirty="0" err="1"/>
              <a:t>j,k</a:t>
            </a:r>
            <a:r>
              <a:rPr lang="en-US" altLang="en-US" dirty="0"/>
              <a:t>] = max(Opt[ j-1,k], Opt[ j,k-1])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090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Code to compute Opt[ n, m]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53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m;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(A[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 ==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B[ j ]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Opt[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 = Opt[ i-1, j-1 ] + 1;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else if (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Opt[ i-1, j ] &gt;=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j-1 ])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] := Opt[ i-1, j ];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else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] :=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j-1]; </a:t>
            </a:r>
          </a:p>
          <a:p>
            <a:pPr defTabSz="365760"/>
            <a:endParaRPr lang="en-US" sz="3200" dirty="0"/>
          </a:p>
          <a:p>
            <a:pPr defTabSz="365760"/>
            <a:endParaRPr lang="en-US" dirty="0"/>
          </a:p>
          <a:p>
            <a:pPr defTabSz="36576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3BE66-71AB-7F05-54A1-3B18C3FF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78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Storing the path information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4888" y="1835150"/>
            <a:ext cx="781685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A[1..m],  B[1..n]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     Opt[i, 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j := 1 to n     Opt[0,j]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Opt[0,0]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for j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if A[i] = B[j]  {  Opt[i,j] := 1 + Opt[i-1,j-1];  Best[i,j] := Diag;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if Opt[i-1, j] &gt;= Opt[i, j-1]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	{  Opt[i, j] := Opt[i-1, j], Best[i,j] := Left;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       {  Opt[i, j] := Opt[i, j-1], Best[i,j] := Down; }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456488" y="1682750"/>
            <a:ext cx="0" cy="144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456488" y="3125788"/>
            <a:ext cx="168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7163" y="3276600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-5400000">
            <a:off x="6729413" y="2182812"/>
            <a:ext cx="90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1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CACC3-69B7-7DB1-337A-2B7B69E2F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63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Reconstructing Path from Distances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20949"/>
            <a:ext cx="5248275" cy="494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AC53A-9426-93F4-B100-95375C57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7F80-2A86-4FAE-8013-BED2FF16027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89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good is this algorithm?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Is it feasible to compute the LCS of two strings of length 300,000 on a standard desktop PC?  Why or why not.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994B0-2081-D841-D822-95FDB5CB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45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153400" cy="46166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ComputeLCS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[,]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opt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[n + 1, m + 1];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opt[0, j] = 0;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(str1[i-1] == str2[j-1])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 - 1] + 1;</a:t>
            </a:r>
          </a:p>
          <a:p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(opt[i - 1, j] &gt;= opt[i, 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n,m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103B2-66EB-DA77-D1F9-2677AA84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8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= 17000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6758188" cy="31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15240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Runtime should be about 5 seconds*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57150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Personal PC, 10 years old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702101"/>
            <a:ext cx="4324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DF8CAD-11EE-AE49-55FA-29E61F2F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800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133356"/>
            <a:ext cx="7010400" cy="57246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SpaceEfficientLCS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- 1] == str2[j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 + 1;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&gt;=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}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FB138-D2B4-DD9D-740E-524E588EA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964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= 300000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10000 Base 2 Length: 8096    Gamma:  0.8096        Runtime:00:00:01.86</a:t>
            </a:r>
          </a:p>
          <a:p>
            <a:r>
              <a:rPr lang="en-US" dirty="0"/>
              <a:t>N: 20000 Base 2 Length: 16231  Gamma:  0.81155      Runtime:00:00:07.45</a:t>
            </a:r>
          </a:p>
          <a:p>
            <a:r>
              <a:rPr lang="en-US" dirty="0"/>
              <a:t>N: 30000 Base 2 Length: 24317  Gamma:  0.8105667  Runtime:00:00:16.82</a:t>
            </a:r>
          </a:p>
          <a:p>
            <a:r>
              <a:rPr lang="en-US" dirty="0"/>
              <a:t>N: 40000 Base 2 Length: 32510  Gamma:  0.81275      Runtime:00:00:29.84</a:t>
            </a:r>
          </a:p>
          <a:p>
            <a:r>
              <a:rPr lang="en-US" dirty="0"/>
              <a:t>N: 50000 Base 2 Length: 40563  Gamma:  0.81126      Runtime:00:00:46.78</a:t>
            </a:r>
          </a:p>
          <a:p>
            <a:r>
              <a:rPr lang="en-US" dirty="0"/>
              <a:t>N: 60000 Base 2 Length: 48700  Gamma:  0.8116667  Runtime:00:01:08.06</a:t>
            </a:r>
          </a:p>
          <a:p>
            <a:r>
              <a:rPr lang="en-US" dirty="0"/>
              <a:t>N: 70000 Base 2 Length: 56824  Gamma:  0.8117715  Runtime:00:01:33.36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174123"/>
            <a:ext cx="75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300000 Base 2 Length: 243605  Gamma:  0.8120167  Runtime:00:28:07.32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59BAE-7919-9312-D350-1DF99939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7F80-2A86-4FAE-8013-BED2FF16027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2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What is the largest sum you can make of the following integers that is ≤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52674" y="1874067"/>
            <a:ext cx="8691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{4, 5, 8, 10, 13, 14, 17, 18, 21, 23, 28, 31, 37} </a:t>
            </a:r>
          </a:p>
        </p:txBody>
      </p:sp>
    </p:spTree>
    <p:extLst>
      <p:ext uri="{BB962C8B-B14F-4D97-AF65-F5344CB8AC3E}">
        <p14:creationId xmlns:p14="http://schemas.microsoft.com/office/powerpoint/2010/main" val="27324996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Observations about the Algorithm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computation can be done in O(</a:t>
            </a:r>
            <a:r>
              <a:rPr lang="en-US" altLang="en-US" dirty="0" err="1"/>
              <a:t>m+n</a:t>
            </a:r>
            <a:r>
              <a:rPr lang="en-US" altLang="en-US" dirty="0"/>
              <a:t>) space if we only need one column of the Opt values or Best Values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computation requires O(nm) space if we store all of the string information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8DB41-BC40-81AF-6653-E2CE9C82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1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What is the largest sum you can make of the following integers that is ≤ 2000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52674" y="1874067"/>
            <a:ext cx="86913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{78, 101, 122, 133, 137, 158, 189, 201, 220, 222, 267, 271, 281, 289, 296, 297, 301, 311, 315, 321, 322, 341, 349, 353, 361, 385, 396 } </a:t>
            </a:r>
          </a:p>
        </p:txBody>
      </p:sp>
    </p:spTree>
    <p:extLst>
      <p:ext uri="{BB962C8B-B14F-4D97-AF65-F5344CB8AC3E}">
        <p14:creationId xmlns:p14="http://schemas.microsoft.com/office/powerpoint/2010/main" val="333845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Given integers {w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,…,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} and an integer K</a:t>
            </a:r>
          </a:p>
          <a:p>
            <a:pPr eaLnBrk="1" hangingPunct="1"/>
            <a:r>
              <a:rPr lang="en-US" altLang="en-US" sz="2400" dirty="0"/>
              <a:t>Find a subset that is as large as possible that does not exceed K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Dynamic Programming:  Express as an optimization over sub-problems.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New idea: Represent at a sub problems depending on K and n</a:t>
            </a:r>
          </a:p>
          <a:p>
            <a:pPr lvl="1" eaLnBrk="1" hangingPunct="1"/>
            <a:r>
              <a:rPr lang="en-US" altLang="en-US" sz="2000" dirty="0"/>
              <a:t>Two dimensional grid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148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867400"/>
            <a:ext cx="1427163" cy="3381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6, 8, 9, 11, 16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C9B89-6871-86BC-5D43-2906518B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50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 Sum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23838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/>
              <a:t>Opt[ j, K ] the largest subset of {w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…, </a:t>
            </a:r>
            <a:r>
              <a:rPr lang="en-US" altLang="en-US" sz="2800" dirty="0" err="1"/>
              <a:t>w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} that sums to at most K</a:t>
            </a:r>
          </a:p>
          <a:p>
            <a:pPr marL="0" indent="0" eaLnBrk="1" hangingPunct="1">
              <a:buNone/>
            </a:pPr>
            <a:r>
              <a:rPr lang="en-US" altLang="en-US" sz="2800" dirty="0"/>
              <a:t>Opt[ j, K] = max(Opt[ j – 1, K], Opt[ j – 1, K – </a:t>
            </a:r>
            <a:r>
              <a:rPr lang="en-US" altLang="en-US" sz="2800" dirty="0" err="1"/>
              <a:t>w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] + </a:t>
            </a:r>
            <a:r>
              <a:rPr lang="en-US" altLang="en-US" sz="2800" dirty="0" err="1"/>
              <a:t>w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529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Grid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6243655"/>
              </p:ext>
            </p:extLst>
          </p:nvPr>
        </p:nvGraphicFramePr>
        <p:xfrm>
          <a:off x="342900" y="2514600"/>
          <a:ext cx="8458200" cy="19812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5" name="Text Box 1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5715000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{2, 4, 7, 10}</a:t>
            </a:r>
          </a:p>
        </p:txBody>
      </p:sp>
      <p:sp>
        <p:nvSpPr>
          <p:cNvPr id="9336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8D5A75-463F-3D51-5567-4DB149DEA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Grid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342900" y="2514600"/>
          <a:ext cx="8458200" cy="19812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5" name="Text Box 1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5715000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{2, 4, 7, 10}</a:t>
            </a:r>
          </a:p>
        </p:txBody>
      </p:sp>
      <p:sp>
        <p:nvSpPr>
          <p:cNvPr id="9336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8D5A75-463F-3D51-5567-4DB149DEA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65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Code</a:t>
            </a:r>
          </a:p>
        </p:txBody>
      </p:sp>
      <p:sp>
        <p:nvSpPr>
          <p:cNvPr id="10243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248400"/>
            <a:ext cx="739140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Opt[ j, K] = max(Opt[ j – 1, K], Opt[ j – 1, K –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] +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244" name="Text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7526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for j = 1 to n</a:t>
            </a:r>
          </a:p>
          <a:p>
            <a:pPr eaLnBrk="1" hangingPunct="1"/>
            <a:r>
              <a:rPr lang="en-US" altLang="en-US" sz="2400" dirty="0"/>
              <a:t>      for k = 1 to W</a:t>
            </a:r>
          </a:p>
          <a:p>
            <a:pPr eaLnBrk="1" hangingPunct="1"/>
            <a:r>
              <a:rPr lang="en-US" altLang="en-US" sz="2400" dirty="0"/>
              <a:t>             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[j, k] = max(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[j-1, k], 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[j-1, k-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093EF-11F0-C493-70C3-A417B6D7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</TotalTime>
  <Words>2368</Words>
  <Application>Microsoft Office PowerPoint</Application>
  <PresentationFormat>On-screen Show (4:3)</PresentationFormat>
  <Paragraphs>546</Paragraphs>
  <Slides>30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Consolas</vt:lpstr>
      <vt:lpstr>Courier New</vt:lpstr>
      <vt:lpstr>Letter Gothic</vt:lpstr>
      <vt:lpstr>Symbol</vt:lpstr>
      <vt:lpstr>Times New Roman</vt:lpstr>
      <vt:lpstr>1_Default Design</vt:lpstr>
      <vt:lpstr>CSE 421,  Introduction to  Algorithms</vt:lpstr>
      <vt:lpstr>Announcements</vt:lpstr>
      <vt:lpstr>What is the largest sum you can make of the following integers that is ≤ 20</vt:lpstr>
      <vt:lpstr>What is the largest sum you can make of the following integers that is ≤ 2000</vt:lpstr>
      <vt:lpstr>Subset Sum Problem</vt:lpstr>
      <vt:lpstr>Subset Sum Optimization</vt:lpstr>
      <vt:lpstr>Subset Sum Grid</vt:lpstr>
      <vt:lpstr>Subset Sum Grid</vt:lpstr>
      <vt:lpstr>Subset Sum Code</vt:lpstr>
      <vt:lpstr>Knapsack Problem</vt:lpstr>
      <vt:lpstr>Knapsack Recurrence</vt:lpstr>
      <vt:lpstr>Knapsack Grid</vt:lpstr>
      <vt:lpstr>Knapsack Grid</vt:lpstr>
      <vt:lpstr>Alternate approach for Subset Sum</vt:lpstr>
      <vt:lpstr>Run time for Subset Sum</vt:lpstr>
      <vt:lpstr>Two dimensional dynamic programming</vt:lpstr>
      <vt:lpstr>Reducing dimensions</vt:lpstr>
      <vt:lpstr>Longest Common Subsequence</vt:lpstr>
      <vt:lpstr>Determine the LCS of the following strings</vt:lpstr>
      <vt:lpstr>LCS Optimization</vt:lpstr>
      <vt:lpstr>Optimization recurrence</vt:lpstr>
      <vt:lpstr>Code to compute Opt[ n, m] </vt:lpstr>
      <vt:lpstr>Storing the path information</vt:lpstr>
      <vt:lpstr>Reconstructing Path from Distances</vt:lpstr>
      <vt:lpstr>How good is this algorithm?</vt:lpstr>
      <vt:lpstr>Implementation 1</vt:lpstr>
      <vt:lpstr>N = 17000</vt:lpstr>
      <vt:lpstr>Implementation 2</vt:lpstr>
      <vt:lpstr>N = 300000</vt:lpstr>
      <vt:lpstr>Observations about the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18</cp:revision>
  <dcterms:created xsi:type="dcterms:W3CDTF">1601-01-01T00:00:00Z</dcterms:created>
  <dcterms:modified xsi:type="dcterms:W3CDTF">2024-02-07T00:28:58Z</dcterms:modified>
</cp:coreProperties>
</file>