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3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9" r:id="rId3"/>
    <p:sldId id="358" r:id="rId4"/>
    <p:sldId id="338" r:id="rId5"/>
    <p:sldId id="359" r:id="rId6"/>
    <p:sldId id="360" r:id="rId7"/>
    <p:sldId id="373" r:id="rId8"/>
    <p:sldId id="374" r:id="rId9"/>
    <p:sldId id="375" r:id="rId10"/>
    <p:sldId id="376" r:id="rId11"/>
    <p:sldId id="377" r:id="rId12"/>
    <p:sldId id="344" r:id="rId13"/>
    <p:sldId id="352" r:id="rId14"/>
    <p:sldId id="345" r:id="rId15"/>
    <p:sldId id="346" r:id="rId16"/>
    <p:sldId id="347" r:id="rId17"/>
    <p:sldId id="348" r:id="rId18"/>
    <p:sldId id="349" r:id="rId19"/>
    <p:sldId id="350" r:id="rId20"/>
    <p:sldId id="378" r:id="rId21"/>
  </p:sldIdLst>
  <p:sldSz cx="9144000" cy="6858000" type="screen4x3"/>
  <p:notesSz cx="7315200" cy="96012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1CFBD3-C442-431F-916B-5F2DB6C65943}" v="10" dt="2024-01-28T18:46:58.6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95" d="100"/>
          <a:sy n="95" d="100"/>
        </p:scale>
        <p:origin x="9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D05A8F4D-FA52-4329-9143-72492C6260AC}"/>
    <pc:docChg chg="custSel addSld delSld modSld">
      <pc:chgData name="Richard Anderson" userId="4654cc452026b74c" providerId="LiveId" clId="{D05A8F4D-FA52-4329-9143-72492C6260AC}" dt="2024-01-27T23:20:47.518" v="507" actId="20577"/>
      <pc:docMkLst>
        <pc:docMk/>
      </pc:docMkLst>
      <pc:sldChg chg="modSp mod">
        <pc:chgData name="Richard Anderson" userId="4654cc452026b74c" providerId="LiveId" clId="{D05A8F4D-FA52-4329-9143-72492C6260AC}" dt="2024-01-27T22:45:41.529" v="0" actId="20577"/>
        <pc:sldMkLst>
          <pc:docMk/>
          <pc:sldMk cId="0" sldId="256"/>
        </pc:sldMkLst>
        <pc:spChg chg="mod">
          <ac:chgData name="Richard Anderson" userId="4654cc452026b74c" providerId="LiveId" clId="{D05A8F4D-FA52-4329-9143-72492C6260AC}" dt="2024-01-27T22:45:41.529" v="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0" sldId="304"/>
        </pc:sldMkLst>
      </pc:sldChg>
      <pc:sldChg chg="modSp mod">
        <pc:chgData name="Richard Anderson" userId="4654cc452026b74c" providerId="LiveId" clId="{D05A8F4D-FA52-4329-9143-72492C6260AC}" dt="2024-01-27T22:46:09.377" v="9" actId="20577"/>
        <pc:sldMkLst>
          <pc:docMk/>
          <pc:sldMk cId="0" sldId="319"/>
        </pc:sldMkLst>
        <pc:spChg chg="mod">
          <ac:chgData name="Richard Anderson" userId="4654cc452026b74c" providerId="LiveId" clId="{D05A8F4D-FA52-4329-9143-72492C6260AC}" dt="2024-01-27T22:46:09.377" v="9" actId="20577"/>
          <ac:spMkLst>
            <pc:docMk/>
            <pc:sldMk cId="0" sldId="319"/>
            <ac:spMk id="3075" creationId="{00000000-0000-0000-0000-000000000000}"/>
          </ac:spMkLst>
        </pc:spChg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503900078" sldId="322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794596173" sldId="323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836550064" sldId="325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87423645" sldId="326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3632748181" sldId="327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3862955506" sldId="328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2439144720" sldId="329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4109135808" sldId="330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126926018" sldId="334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2645616898" sldId="335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0" sldId="337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0" sldId="339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0" sldId="340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0" sldId="341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0" sldId="342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0" sldId="343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0" sldId="345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0" sldId="346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0" sldId="347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0" sldId="348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0" sldId="349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0" sldId="350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0" sldId="351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3435000559" sldId="352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2981453862" sldId="354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0" sldId="355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0" sldId="356"/>
        </pc:sldMkLst>
      </pc:sldChg>
      <pc:sldChg chg="del">
        <pc:chgData name="Richard Anderson" userId="4654cc452026b74c" providerId="LiveId" clId="{D05A8F4D-FA52-4329-9143-72492C6260AC}" dt="2024-01-27T22:47:07.091" v="10" actId="2696"/>
        <pc:sldMkLst>
          <pc:docMk/>
          <pc:sldMk cId="2315180981" sldId="361"/>
        </pc:sldMkLst>
      </pc:sldChg>
      <pc:sldChg chg="modSp new mod">
        <pc:chgData name="Richard Anderson" userId="4654cc452026b74c" providerId="LiveId" clId="{D05A8F4D-FA52-4329-9143-72492C6260AC}" dt="2024-01-27T23:12:42.101" v="100" actId="5793"/>
        <pc:sldMkLst>
          <pc:docMk/>
          <pc:sldMk cId="629709560" sldId="374"/>
        </pc:sldMkLst>
        <pc:spChg chg="mod">
          <ac:chgData name="Richard Anderson" userId="4654cc452026b74c" providerId="LiveId" clId="{D05A8F4D-FA52-4329-9143-72492C6260AC}" dt="2024-01-27T23:11:54.646" v="34" actId="20577"/>
          <ac:spMkLst>
            <pc:docMk/>
            <pc:sldMk cId="629709560" sldId="374"/>
            <ac:spMk id="2" creationId="{BC1006E1-BC60-4D0A-9D8D-21757DC1FEBD}"/>
          </ac:spMkLst>
        </pc:spChg>
        <pc:spChg chg="mod">
          <ac:chgData name="Richard Anderson" userId="4654cc452026b74c" providerId="LiveId" clId="{D05A8F4D-FA52-4329-9143-72492C6260AC}" dt="2024-01-27T23:12:42.101" v="100" actId="5793"/>
          <ac:spMkLst>
            <pc:docMk/>
            <pc:sldMk cId="629709560" sldId="374"/>
            <ac:spMk id="3" creationId="{E9A71040-41E2-42B3-BDD2-53CEEEC5A699}"/>
          </ac:spMkLst>
        </pc:spChg>
      </pc:sldChg>
      <pc:sldChg chg="modSp new mod">
        <pc:chgData name="Richard Anderson" userId="4654cc452026b74c" providerId="LiveId" clId="{D05A8F4D-FA52-4329-9143-72492C6260AC}" dt="2024-01-27T23:19:12.237" v="349" actId="20577"/>
        <pc:sldMkLst>
          <pc:docMk/>
          <pc:sldMk cId="1696313803" sldId="375"/>
        </pc:sldMkLst>
        <pc:spChg chg="mod">
          <ac:chgData name="Richard Anderson" userId="4654cc452026b74c" providerId="LiveId" clId="{D05A8F4D-FA52-4329-9143-72492C6260AC}" dt="2024-01-27T23:13:44.129" v="127" actId="20577"/>
          <ac:spMkLst>
            <pc:docMk/>
            <pc:sldMk cId="1696313803" sldId="375"/>
            <ac:spMk id="2" creationId="{33BD7A44-DEB2-422B-888C-9299C6444DE1}"/>
          </ac:spMkLst>
        </pc:spChg>
        <pc:spChg chg="mod">
          <ac:chgData name="Richard Anderson" userId="4654cc452026b74c" providerId="LiveId" clId="{D05A8F4D-FA52-4329-9143-72492C6260AC}" dt="2024-01-27T23:19:12.237" v="349" actId="20577"/>
          <ac:spMkLst>
            <pc:docMk/>
            <pc:sldMk cId="1696313803" sldId="375"/>
            <ac:spMk id="3" creationId="{50E56EC4-793C-4269-AAEC-9F259CE87FC2}"/>
          </ac:spMkLst>
        </pc:spChg>
      </pc:sldChg>
      <pc:sldChg chg="modSp new mod">
        <pc:chgData name="Richard Anderson" userId="4654cc452026b74c" providerId="LiveId" clId="{D05A8F4D-FA52-4329-9143-72492C6260AC}" dt="2024-01-27T23:20:47.518" v="507" actId="20577"/>
        <pc:sldMkLst>
          <pc:docMk/>
          <pc:sldMk cId="2134950070" sldId="376"/>
        </pc:sldMkLst>
        <pc:spChg chg="mod">
          <ac:chgData name="Richard Anderson" userId="4654cc452026b74c" providerId="LiveId" clId="{D05A8F4D-FA52-4329-9143-72492C6260AC}" dt="2024-01-27T23:19:54.838" v="385" actId="20577"/>
          <ac:spMkLst>
            <pc:docMk/>
            <pc:sldMk cId="2134950070" sldId="376"/>
            <ac:spMk id="2" creationId="{0F0F10EF-DA18-43E3-B6D7-A5AA59794717}"/>
          </ac:spMkLst>
        </pc:spChg>
        <pc:spChg chg="mod">
          <ac:chgData name="Richard Anderson" userId="4654cc452026b74c" providerId="LiveId" clId="{D05A8F4D-FA52-4329-9143-72492C6260AC}" dt="2024-01-27T23:20:47.518" v="507" actId="20577"/>
          <ac:spMkLst>
            <pc:docMk/>
            <pc:sldMk cId="2134950070" sldId="376"/>
            <ac:spMk id="3" creationId="{608FF87D-5B18-4C25-AD5A-C5E1238D3C21}"/>
          </ac:spMkLst>
        </pc:spChg>
      </pc:sldChg>
      <pc:sldMasterChg chg="delSldLayout">
        <pc:chgData name="Richard Anderson" userId="4654cc452026b74c" providerId="LiveId" clId="{D05A8F4D-FA52-4329-9143-72492C6260AC}" dt="2024-01-27T22:47:07.091" v="10" actId="2696"/>
        <pc:sldMasterMkLst>
          <pc:docMk/>
          <pc:sldMasterMk cId="0" sldId="2147483661"/>
        </pc:sldMasterMkLst>
        <pc:sldLayoutChg chg="del">
          <pc:chgData name="Richard Anderson" userId="4654cc452026b74c" providerId="LiveId" clId="{D05A8F4D-FA52-4329-9143-72492C6260AC}" dt="2024-01-27T22:47:07.091" v="10" actId="2696"/>
          <pc:sldLayoutMkLst>
            <pc:docMk/>
            <pc:sldMasterMk cId="0" sldId="2147483661"/>
            <pc:sldLayoutMk cId="65241423" sldId="2147483673"/>
          </pc:sldLayoutMkLst>
        </pc:sldLayoutChg>
        <pc:sldLayoutChg chg="del">
          <pc:chgData name="Richard Anderson" userId="4654cc452026b74c" providerId="LiveId" clId="{D05A8F4D-FA52-4329-9143-72492C6260AC}" dt="2024-01-27T22:47:07.091" v="10" actId="2696"/>
          <pc:sldLayoutMkLst>
            <pc:docMk/>
            <pc:sldMasterMk cId="0" sldId="2147483661"/>
            <pc:sldLayoutMk cId="3677417330" sldId="2147483674"/>
          </pc:sldLayoutMkLst>
        </pc:sldLayoutChg>
      </pc:sldMasterChg>
    </pc:docChg>
  </pc:docChgLst>
  <pc:docChgLst>
    <pc:chgData name="Richard Anderson" userId="4654cc452026b74c" providerId="LiveId" clId="{141CFBD3-C442-431F-916B-5F2DB6C65943}"/>
    <pc:docChg chg="custSel addSld modSld">
      <pc:chgData name="Richard Anderson" userId="4654cc452026b74c" providerId="LiveId" clId="{141CFBD3-C442-431F-916B-5F2DB6C65943}" dt="2024-01-28T18:48:26.644" v="657" actId="20577"/>
      <pc:docMkLst>
        <pc:docMk/>
      </pc:docMkLst>
      <pc:sldChg chg="addSp delSp modSp mod modClrScheme chgLayout">
        <pc:chgData name="Richard Anderson" userId="4654cc452026b74c" providerId="LiveId" clId="{141CFBD3-C442-431F-916B-5F2DB6C65943}" dt="2024-01-28T18:48:21.747" v="655"/>
        <pc:sldMkLst>
          <pc:docMk/>
          <pc:sldMk cId="0" sldId="350"/>
        </pc:sldMkLst>
        <pc:spChg chg="mod ord">
          <ac:chgData name="Richard Anderson" userId="4654cc452026b74c" providerId="LiveId" clId="{141CFBD3-C442-431F-916B-5F2DB6C65943}" dt="2024-01-28T18:46:47.696" v="649" actId="700"/>
          <ac:spMkLst>
            <pc:docMk/>
            <pc:sldMk cId="0" sldId="350"/>
            <ac:spMk id="2" creationId="{91C93A85-CDFF-41D5-9731-5FC0399231A1}"/>
          </ac:spMkLst>
        </pc:spChg>
        <pc:spChg chg="add del mod">
          <ac:chgData name="Richard Anderson" userId="4654cc452026b74c" providerId="LiveId" clId="{141CFBD3-C442-431F-916B-5F2DB6C65943}" dt="2024-01-28T18:46:19.795" v="643" actId="700"/>
          <ac:spMkLst>
            <pc:docMk/>
            <pc:sldMk cId="0" sldId="350"/>
            <ac:spMk id="3" creationId="{AA6B0A86-6E35-DB79-3EEC-F24867F9ACF6}"/>
          </ac:spMkLst>
        </pc:spChg>
        <pc:spChg chg="add del mod">
          <ac:chgData name="Richard Anderson" userId="4654cc452026b74c" providerId="LiveId" clId="{141CFBD3-C442-431F-916B-5F2DB6C65943}" dt="2024-01-28T18:46:44.362" v="648"/>
          <ac:spMkLst>
            <pc:docMk/>
            <pc:sldMk cId="0" sldId="350"/>
            <ac:spMk id="4" creationId="{80C7FA16-B0A2-26AB-8E90-E226744FC46B}"/>
          </ac:spMkLst>
        </pc:spChg>
        <pc:spChg chg="add del mod">
          <ac:chgData name="Richard Anderson" userId="4654cc452026b74c" providerId="LiveId" clId="{141CFBD3-C442-431F-916B-5F2DB6C65943}" dt="2024-01-28T18:46:44.349" v="646" actId="21"/>
          <ac:spMkLst>
            <pc:docMk/>
            <pc:sldMk cId="0" sldId="350"/>
            <ac:spMk id="5" creationId="{00000000-0000-0000-0000-000000000000}"/>
          </ac:spMkLst>
        </pc:spChg>
        <pc:spChg chg="add del mod">
          <ac:chgData name="Richard Anderson" userId="4654cc452026b74c" providerId="LiveId" clId="{141CFBD3-C442-431F-916B-5F2DB6C65943}" dt="2024-01-28T18:48:21.747" v="655"/>
          <ac:spMkLst>
            <pc:docMk/>
            <pc:sldMk cId="0" sldId="350"/>
            <ac:spMk id="6" creationId="{F781207D-28B1-6252-E8C9-ACBD299F81CD}"/>
          </ac:spMkLst>
        </pc:spChg>
        <pc:spChg chg="add mod">
          <ac:chgData name="Richard Anderson" userId="4654cc452026b74c" providerId="LiveId" clId="{141CFBD3-C442-431F-916B-5F2DB6C65943}" dt="2024-01-28T18:48:18.845" v="653" actId="255"/>
          <ac:spMkLst>
            <pc:docMk/>
            <pc:sldMk cId="0" sldId="350"/>
            <ac:spMk id="7" creationId="{00000000-0000-0000-0000-000000000000}"/>
          </ac:spMkLst>
        </pc:spChg>
        <pc:spChg chg="mod ord">
          <ac:chgData name="Richard Anderson" userId="4654cc452026b74c" providerId="LiveId" clId="{141CFBD3-C442-431F-916B-5F2DB6C65943}" dt="2024-01-28T18:46:47.696" v="649" actId="700"/>
          <ac:spMkLst>
            <pc:docMk/>
            <pc:sldMk cId="0" sldId="350"/>
            <ac:spMk id="22530" creationId="{00000000-0000-0000-0000-000000000000}"/>
          </ac:spMkLst>
        </pc:spChg>
        <pc:spChg chg="del">
          <ac:chgData name="Richard Anderson" userId="4654cc452026b74c" providerId="LiveId" clId="{141CFBD3-C442-431F-916B-5F2DB6C65943}" dt="2024-01-28T18:46:13.951" v="642" actId="21"/>
          <ac:spMkLst>
            <pc:docMk/>
            <pc:sldMk cId="0" sldId="350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141CFBD3-C442-431F-916B-5F2DB6C65943}" dt="2024-01-28T18:14:31.336" v="104" actId="20577"/>
        <pc:sldMkLst>
          <pc:docMk/>
          <pc:sldMk cId="2134950070" sldId="376"/>
        </pc:sldMkLst>
        <pc:spChg chg="mod">
          <ac:chgData name="Richard Anderson" userId="4654cc452026b74c" providerId="LiveId" clId="{141CFBD3-C442-431F-916B-5F2DB6C65943}" dt="2024-01-28T18:14:31.336" v="104" actId="20577"/>
          <ac:spMkLst>
            <pc:docMk/>
            <pc:sldMk cId="2134950070" sldId="376"/>
            <ac:spMk id="3" creationId="{608FF87D-5B18-4C25-AD5A-C5E1238D3C21}"/>
          </ac:spMkLst>
        </pc:spChg>
      </pc:sldChg>
      <pc:sldChg chg="addSp delSp modSp new mod modClrScheme chgLayout">
        <pc:chgData name="Richard Anderson" userId="4654cc452026b74c" providerId="LiveId" clId="{141CFBD3-C442-431F-916B-5F2DB6C65943}" dt="2024-01-28T18:37:19.032" v="274" actId="1076"/>
        <pc:sldMkLst>
          <pc:docMk/>
          <pc:sldMk cId="1555685140" sldId="377"/>
        </pc:sldMkLst>
        <pc:spChg chg="mod ord">
          <ac:chgData name="Richard Anderson" userId="4654cc452026b74c" providerId="LiveId" clId="{141CFBD3-C442-431F-916B-5F2DB6C65943}" dt="2024-01-28T18:29:14.795" v="225" actId="700"/>
          <ac:spMkLst>
            <pc:docMk/>
            <pc:sldMk cId="1555685140" sldId="377"/>
            <ac:spMk id="2" creationId="{09BA904A-C83A-155E-286E-D2C1E20DA6F3}"/>
          </ac:spMkLst>
        </pc:spChg>
        <pc:spChg chg="del mod">
          <ac:chgData name="Richard Anderson" userId="4654cc452026b74c" providerId="LiveId" clId="{141CFBD3-C442-431F-916B-5F2DB6C65943}" dt="2024-01-28T18:29:14.795" v="225" actId="700"/>
          <ac:spMkLst>
            <pc:docMk/>
            <pc:sldMk cId="1555685140" sldId="377"/>
            <ac:spMk id="3" creationId="{CDFEC850-DA7E-1A00-4D7E-24371AD73C46}"/>
          </ac:spMkLst>
        </pc:spChg>
        <pc:spChg chg="mod ord">
          <ac:chgData name="Richard Anderson" userId="4654cc452026b74c" providerId="LiveId" clId="{141CFBD3-C442-431F-916B-5F2DB6C65943}" dt="2024-01-28T18:29:14.795" v="225" actId="700"/>
          <ac:spMkLst>
            <pc:docMk/>
            <pc:sldMk cId="1555685140" sldId="377"/>
            <ac:spMk id="4" creationId="{E9BFB715-DC83-D240-93EA-265AC70190C9}"/>
          </ac:spMkLst>
        </pc:spChg>
        <pc:spChg chg="add mod">
          <ac:chgData name="Richard Anderson" userId="4654cc452026b74c" providerId="LiveId" clId="{141CFBD3-C442-431F-916B-5F2DB6C65943}" dt="2024-01-28T18:32:53.133" v="239" actId="1076"/>
          <ac:spMkLst>
            <pc:docMk/>
            <pc:sldMk cId="1555685140" sldId="377"/>
            <ac:spMk id="5" creationId="{37E705BA-CD2D-9F73-80A8-0686BFDEA024}"/>
          </ac:spMkLst>
        </pc:spChg>
        <pc:spChg chg="add del">
          <ac:chgData name="Richard Anderson" userId="4654cc452026b74c" providerId="LiveId" clId="{141CFBD3-C442-431F-916B-5F2DB6C65943}" dt="2024-01-28T18:31:46.321" v="233" actId="21"/>
          <ac:spMkLst>
            <pc:docMk/>
            <pc:sldMk cId="1555685140" sldId="377"/>
            <ac:spMk id="7" creationId="{0850AD8C-4AD2-5BDD-4B55-2AC852245636}"/>
          </ac:spMkLst>
        </pc:spChg>
        <pc:spChg chg="add mod">
          <ac:chgData name="Richard Anderson" userId="4654cc452026b74c" providerId="LiveId" clId="{141CFBD3-C442-431F-916B-5F2DB6C65943}" dt="2024-01-28T18:37:19.032" v="274" actId="1076"/>
          <ac:spMkLst>
            <pc:docMk/>
            <pc:sldMk cId="1555685140" sldId="377"/>
            <ac:spMk id="12" creationId="{D98C54FC-1F77-62DA-F1B8-8C5772F720CE}"/>
          </ac:spMkLst>
        </pc:spChg>
        <pc:picChg chg="add mod">
          <ac:chgData name="Richard Anderson" userId="4654cc452026b74c" providerId="LiveId" clId="{141CFBD3-C442-431F-916B-5F2DB6C65943}" dt="2024-01-28T18:35:03.899" v="243" actId="1076"/>
          <ac:picMkLst>
            <pc:docMk/>
            <pc:sldMk cId="1555685140" sldId="377"/>
            <ac:picMk id="9" creationId="{1EAB66AF-0D4C-DD2A-4B41-BB1A698D6572}"/>
          </ac:picMkLst>
        </pc:picChg>
        <pc:picChg chg="add mod">
          <ac:chgData name="Richard Anderson" userId="4654cc452026b74c" providerId="LiveId" clId="{141CFBD3-C442-431F-916B-5F2DB6C65943}" dt="2024-01-28T18:35:12.927" v="245" actId="1076"/>
          <ac:picMkLst>
            <pc:docMk/>
            <pc:sldMk cId="1555685140" sldId="377"/>
            <ac:picMk id="11" creationId="{CB573F76-35D6-9703-051C-453B4287C8B7}"/>
          </ac:picMkLst>
        </pc:picChg>
      </pc:sldChg>
      <pc:sldChg chg="modSp new mod">
        <pc:chgData name="Richard Anderson" userId="4654cc452026b74c" providerId="LiveId" clId="{141CFBD3-C442-431F-916B-5F2DB6C65943}" dt="2024-01-28T18:48:26.644" v="657" actId="20577"/>
        <pc:sldMkLst>
          <pc:docMk/>
          <pc:sldMk cId="2338354961" sldId="378"/>
        </pc:sldMkLst>
        <pc:spChg chg="mod">
          <ac:chgData name="Richard Anderson" userId="4654cc452026b74c" providerId="LiveId" clId="{141CFBD3-C442-431F-916B-5F2DB6C65943}" dt="2024-01-28T18:37:57.149" v="296" actId="20577"/>
          <ac:spMkLst>
            <pc:docMk/>
            <pc:sldMk cId="2338354961" sldId="378"/>
            <ac:spMk id="2" creationId="{780B58F8-8D91-E394-FA81-2F4D2105A9DD}"/>
          </ac:spMkLst>
        </pc:spChg>
        <pc:spChg chg="mod">
          <ac:chgData name="Richard Anderson" userId="4654cc452026b74c" providerId="LiveId" clId="{141CFBD3-C442-431F-916B-5F2DB6C65943}" dt="2024-01-28T18:48:26.644" v="657" actId="20577"/>
          <ac:spMkLst>
            <pc:docMk/>
            <pc:sldMk cId="2338354961" sldId="378"/>
            <ac:spMk id="3" creationId="{A77416B0-D493-E382-4F6C-EB9AAEC0B1F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3BAF5F0-835E-452B-9BD8-5A1E4BC47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4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9622F8-A635-4ACB-AF4C-1C6D2BE3090A}" type="datetimeFigureOut">
              <a:rPr lang="en-US"/>
              <a:pPr>
                <a:defRPr/>
              </a:pPr>
              <a:t>1/28/2024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32B1C8-55EE-4F0D-B867-671F177FC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14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D05D9B-0C08-40A4-863D-A81173E279D2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028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545227-8E75-4A08-81A0-6DC1E8106AF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279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6B861AA-8CA4-406E-AB02-1CC5D0245B20}" type="slidenum">
              <a:rPr lang="en-US" altLang="en-US" sz="1200" smtClean="0">
                <a:latin typeface="Times New Roman" pitchFamily="18" charset="0"/>
              </a:rPr>
              <a:pPr/>
              <a:t>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560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1F8B-E6EC-4F79-AAB9-3FAF640C6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7416-F3EE-46A5-9DCD-6CB4AD693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5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45C86-F086-48FA-A115-DB7586A88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6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2D2D0-7616-440D-898E-E08178D6B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8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064CE-6711-4927-BB37-BB201409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1A1E3-2456-470D-ACA9-E7DE0368D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1F27F-0C1B-4080-B254-210ECAC96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BBC-8A59-4DFA-98BC-35967DA93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C0B8E-D996-4253-80F6-9FFE474B7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34747-7505-4C0E-9551-9A00BAF72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0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4D79-906D-4B6D-BA94-1D696EDA9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4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506AEF-3972-45D5-A408-A8F489E3B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image" Target="../media/image9.jpeg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12" Type="http://schemas.openxmlformats.org/officeDocument/2006/relationships/image" Target="../media/image8.jpe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image" Target="../media/image7.jpeg"/><Relationship Id="rId5" Type="http://schemas.openxmlformats.org/officeDocument/2006/relationships/tags" Target="../tags/tag36.xml"/><Relationship Id="rId15" Type="http://schemas.openxmlformats.org/officeDocument/2006/relationships/image" Target="../media/image11.png"/><Relationship Id="rId10" Type="http://schemas.openxmlformats.org/officeDocument/2006/relationships/hyperlink" Target="http://en.wikipedia.org/wiki/File:VaughanPratt.JPG" TargetMode="External"/><Relationship Id="rId4" Type="http://schemas.openxmlformats.org/officeDocument/2006/relationships/tags" Target="../tags/tag35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Introduction to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/>
              <a:t>Lecture 11,  Winter 2024</a:t>
            </a:r>
          </a:p>
          <a:p>
            <a:pPr eaLnBrk="1" hangingPunct="1"/>
            <a:r>
              <a:rPr lang="en-US" altLang="en-US" dirty="0"/>
              <a:t>Divide and Conquer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8585CB-1457-4159-8920-84B19284F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B1F8B-E6EC-4F79-AAB9-3FAF640C6D6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F10EF-DA18-43E3-B6D7-A5AA59794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case analysis for Quicksort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FF87D-5B18-4C25-AD5A-C5E1238D3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inputs equally likely</a:t>
            </a:r>
          </a:p>
          <a:p>
            <a:pPr lvl="1"/>
            <a:r>
              <a:rPr lang="en-US" dirty="0"/>
              <a:t>Or random elements used for pivot</a:t>
            </a:r>
          </a:p>
          <a:p>
            <a:pPr lvl="1"/>
            <a:r>
              <a:rPr lang="en-US" dirty="0"/>
              <a:t>Or input is randomly shuffled</a:t>
            </a:r>
          </a:p>
          <a:p>
            <a:pPr lvl="1"/>
            <a:endParaRPr lang="en-US" dirty="0"/>
          </a:p>
          <a:p>
            <a:r>
              <a:rPr lang="en-US" dirty="0"/>
              <a:t>QS(n) = average number of comparisons for Quicksort on input of size 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42D89-8D89-4FE3-930B-E0E69161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50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A904A-C83A-155E-286E-D2C1E20DA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recurrence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FB715-DC83-D240-93EA-265AC7019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E705BA-CD2D-9F73-80A8-0686BFDEA024}"/>
              </a:ext>
            </a:extLst>
          </p:cNvPr>
          <p:cNvSpPr txBox="1"/>
          <p:nvPr/>
        </p:nvSpPr>
        <p:spPr>
          <a:xfrm>
            <a:off x="640702" y="1401694"/>
            <a:ext cx="80554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Pivot chosen at random.  The chance of having </a:t>
            </a:r>
            <a:r>
              <a:rPr lang="en-US" sz="3200" dirty="0" err="1"/>
              <a:t>i</a:t>
            </a:r>
            <a:r>
              <a:rPr lang="en-US" sz="3200" dirty="0"/>
              <a:t> elements less than the pivot is 1/n.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AB66AF-0D4C-DD2A-4B41-BB1A698D6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050" y="2628702"/>
            <a:ext cx="6638731" cy="10826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B573F76-35D6-9703-051C-453B4287C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3806712"/>
            <a:ext cx="4468061" cy="106551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98C54FC-1F77-62DA-F1B8-8C5772F720CE}"/>
              </a:ext>
            </a:extLst>
          </p:cNvPr>
          <p:cNvSpPr txBox="1"/>
          <p:nvPr/>
        </p:nvSpPr>
        <p:spPr>
          <a:xfrm>
            <a:off x="673359" y="5194696"/>
            <a:ext cx="4468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Solution:  T(N) ≈ 2 n ln n</a:t>
            </a:r>
          </a:p>
        </p:txBody>
      </p:sp>
    </p:spTree>
    <p:extLst>
      <p:ext uri="{BB962C8B-B14F-4D97-AF65-F5344CB8AC3E}">
        <p14:creationId xmlns:p14="http://schemas.microsoft.com/office/powerpoint/2010/main" val="1555685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Computing the Median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Given n numbers, find the number of rank n/2</a:t>
            </a:r>
          </a:p>
          <a:p>
            <a:pPr eaLnBrk="1" hangingPunct="1"/>
            <a:r>
              <a:rPr lang="en-US" altLang="en-US" dirty="0"/>
              <a:t>One approach is sorting</a:t>
            </a:r>
          </a:p>
          <a:p>
            <a:pPr lvl="1" eaLnBrk="1" hangingPunct="1"/>
            <a:r>
              <a:rPr lang="en-US" altLang="en-US" dirty="0"/>
              <a:t>Sort the elements, and choose the middle one</a:t>
            </a:r>
          </a:p>
          <a:p>
            <a:pPr lvl="1" eaLnBrk="1" hangingPunct="1"/>
            <a:r>
              <a:rPr lang="en-US" altLang="en-US" dirty="0"/>
              <a:t>Can you do better?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33A73D-8E94-4816-A4E0-37BE7A37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dirty="0"/>
              <a:t>Selection</a:t>
            </a:r>
            <a:r>
              <a:rPr lang="en-US" altLang="en-US" dirty="0"/>
              <a:t>, given n numbers and an integer k, find the k-</a:t>
            </a:r>
            <a:r>
              <a:rPr lang="en-US" altLang="en-US" dirty="0" err="1"/>
              <a:t>th</a:t>
            </a:r>
            <a:r>
              <a:rPr lang="en-US" altLang="en-US" dirty="0"/>
              <a:t> largest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C5DA54-E4DA-4622-B1B2-CCE2863AD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00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Select(A, k)</a:t>
            </a:r>
          </a:p>
        </p:txBody>
      </p:sp>
      <p:sp>
        <p:nvSpPr>
          <p:cNvPr id="17411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76400"/>
            <a:ext cx="731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Select(A, k){</a:t>
            </a:r>
          </a:p>
          <a:p>
            <a:pPr eaLnBrk="1" hangingPunct="1"/>
            <a:r>
              <a:rPr lang="en-US" altLang="en-US"/>
              <a:t>	Choose element x from A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1</a:t>
            </a:r>
            <a:r>
              <a:rPr lang="en-US" altLang="en-US"/>
              <a:t> = {y in A | y &lt;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2</a:t>
            </a:r>
            <a:r>
              <a:rPr lang="en-US" altLang="en-US"/>
              <a:t> = {y in A | y &gt;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3</a:t>
            </a:r>
            <a:r>
              <a:rPr lang="en-US" altLang="en-US"/>
              <a:t> = {y in A | y = x}</a:t>
            </a:r>
          </a:p>
          <a:p>
            <a:pPr eaLnBrk="1" hangingPunct="1"/>
            <a:r>
              <a:rPr lang="en-US" altLang="en-US"/>
              <a:t>	if (|S</a:t>
            </a:r>
            <a:r>
              <a:rPr lang="en-US" altLang="en-US" baseline="-25000"/>
              <a:t>2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2</a:t>
            </a:r>
            <a:r>
              <a:rPr lang="en-US" altLang="en-US"/>
              <a:t>, k)</a:t>
            </a:r>
          </a:p>
          <a:p>
            <a:pPr eaLnBrk="1" hangingPunct="1"/>
            <a:r>
              <a:rPr lang="en-US" altLang="en-US"/>
              <a:t>	else if (|S</a:t>
            </a:r>
            <a:r>
              <a:rPr lang="en-US" altLang="en-US" baseline="-25000"/>
              <a:t>2</a:t>
            </a:r>
            <a:r>
              <a:rPr lang="en-US" altLang="en-US"/>
              <a:t>| + |S</a:t>
            </a:r>
            <a:r>
              <a:rPr lang="en-US" altLang="en-US" baseline="-25000"/>
              <a:t>3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x</a:t>
            </a:r>
          </a:p>
          <a:p>
            <a:pPr eaLnBrk="1" hangingPunct="1"/>
            <a:r>
              <a:rPr lang="en-US" altLang="en-US"/>
              <a:t>	else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1</a:t>
            </a:r>
            <a:r>
              <a:rPr lang="en-US" altLang="en-US"/>
              <a:t>, k - |S</a:t>
            </a:r>
            <a:r>
              <a:rPr lang="en-US" altLang="en-US" baseline="-25000"/>
              <a:t>2</a:t>
            </a:r>
            <a:r>
              <a:rPr lang="en-US" altLang="en-US"/>
              <a:t>| - |S</a:t>
            </a:r>
            <a:r>
              <a:rPr lang="en-US" altLang="en-US" baseline="-25000"/>
              <a:t>3</a:t>
            </a:r>
            <a:r>
              <a:rPr lang="en-US" altLang="en-US"/>
              <a:t>|)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600200" y="5715000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343400" y="57150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257800" y="5715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92B8CF-F61F-4712-9298-CDA34348D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Randomized Selection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Choose the element at random</a:t>
            </a:r>
          </a:p>
          <a:p>
            <a:pPr eaLnBrk="1" hangingPunct="1"/>
            <a:r>
              <a:rPr lang="en-US" altLang="en-US"/>
              <a:t>Analysis can show that the algorithm has expected run time O(n)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13A182-6503-4E58-B16F-03CD7AA7C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Deterministic Selection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the run time of select if we can guarantee that choose finds an x such that |S</a:t>
            </a:r>
            <a:r>
              <a:rPr lang="en-US" altLang="en-US" baseline="-25000" dirty="0"/>
              <a:t>1</a:t>
            </a:r>
            <a:r>
              <a:rPr lang="en-US" altLang="en-US" dirty="0"/>
              <a:t>| &lt; 3n/4 and |S</a:t>
            </a:r>
            <a:r>
              <a:rPr lang="en-US" altLang="en-US" baseline="-25000" dirty="0"/>
              <a:t>2</a:t>
            </a:r>
            <a:r>
              <a:rPr lang="en-US" altLang="en-US" dirty="0"/>
              <a:t>| &lt; 3n/4 in O(n</a:t>
            </a:r>
            <a:r>
              <a:rPr lang="en-US" altLang="en-US"/>
              <a:t>) time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A96D45-DCA5-4943-8E91-B9D121E5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BFPRT Algorithm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A very clever choose algorithm . . . </a:t>
            </a:r>
          </a:p>
        </p:txBody>
      </p:sp>
      <p:sp>
        <p:nvSpPr>
          <p:cNvPr id="20484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819400"/>
            <a:ext cx="6159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Split into n/5 sets of size 5</a:t>
            </a:r>
          </a:p>
          <a:p>
            <a:pPr eaLnBrk="1" hangingPunct="1"/>
            <a:r>
              <a:rPr lang="en-US" altLang="en-US" sz="2800"/>
              <a:t>M be the set of medians of these sets</a:t>
            </a:r>
          </a:p>
          <a:p>
            <a:pPr eaLnBrk="1" hangingPunct="1"/>
            <a:r>
              <a:rPr lang="en-US" altLang="en-US" sz="2800"/>
              <a:t>Let x be the median of M</a:t>
            </a:r>
          </a:p>
        </p:txBody>
      </p:sp>
      <p:pic>
        <p:nvPicPr>
          <p:cNvPr id="20485" name="Picture 2" descr="http://upload.wikimedia.org/wikipedia/commons/thumb/b/b2/VaughanPratt.JPG/180px-VaughanPratt.JPG">
            <a:hlinkClick r:id="rId10" tooltip="Vaughan Pratt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3429000"/>
            <a:ext cx="11842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4" descr="http://sigact.acm.org/floyd/floyd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676400"/>
            <a:ext cx="11430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6" descr="http://www.ewh.ieee.org/r1/boston/computer/RonRivest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202238"/>
            <a:ext cx="1143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http://media.codethinked.com/images/posts/12-2007/Manuel_Blum.jp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0"/>
            <a:ext cx="112236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0" descr="http://freekeyboard.net/IMG/gif/Robert_Tarjan.gif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860" y="0"/>
            <a:ext cx="110520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15392" y="2884121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1978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15392" y="1247001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1995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37455" y="1242603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1986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15392" y="6592395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2002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D4EB50-7776-4AEE-903D-6C1C540A4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BFPRT runtime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kern="0" dirty="0">
                <a:latin typeface="Arial" charset="0"/>
              </a:rPr>
              <a:t>|S</a:t>
            </a:r>
            <a:r>
              <a:rPr lang="en-US" sz="3200" kern="0" baseline="-25000" dirty="0">
                <a:latin typeface="Arial" charset="0"/>
              </a:rPr>
              <a:t>1</a:t>
            </a:r>
            <a:r>
              <a:rPr lang="en-US" sz="3200" kern="0" dirty="0">
                <a:latin typeface="Arial" charset="0"/>
              </a:rPr>
              <a:t>| &lt; 3n/4, |S</a:t>
            </a:r>
            <a:r>
              <a:rPr lang="en-US" sz="3200" kern="0" baseline="-25000" dirty="0">
                <a:latin typeface="Arial" charset="0"/>
              </a:rPr>
              <a:t>2</a:t>
            </a:r>
            <a:r>
              <a:rPr lang="en-US" sz="3200" kern="0" dirty="0">
                <a:latin typeface="Arial" charset="0"/>
              </a:rPr>
              <a:t>| &lt; 3n/4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Arial" charset="0"/>
            </a:endParaRPr>
          </a:p>
          <a:p>
            <a:pPr>
              <a:defRPr/>
            </a:pPr>
            <a:r>
              <a:rPr lang="en-US" sz="3200" dirty="0">
                <a:latin typeface="Arial" charset="0"/>
              </a:rPr>
              <a:t>Split into n/5 sets of size 5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M be the set of medians of these sets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x be the median of M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Construct S</a:t>
            </a:r>
            <a:r>
              <a:rPr lang="en-US" sz="3200" baseline="-25000" dirty="0">
                <a:latin typeface="Arial" charset="0"/>
              </a:rPr>
              <a:t>1</a:t>
            </a:r>
            <a:r>
              <a:rPr lang="en-US" sz="3200" dirty="0">
                <a:latin typeface="Arial" charset="0"/>
              </a:rPr>
              <a:t> and S</a:t>
            </a:r>
            <a:r>
              <a:rPr lang="en-US" sz="3200" baseline="-25000" dirty="0">
                <a:latin typeface="Arial" charset="0"/>
              </a:rPr>
              <a:t>2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Recursive call in S</a:t>
            </a:r>
            <a:r>
              <a:rPr lang="en-US" sz="3200" baseline="-25000" dirty="0">
                <a:latin typeface="Arial" charset="0"/>
              </a:rPr>
              <a:t>1</a:t>
            </a:r>
            <a:r>
              <a:rPr lang="en-US" sz="3200" dirty="0">
                <a:latin typeface="Arial" charset="0"/>
              </a:rPr>
              <a:t> or S</a:t>
            </a:r>
            <a:r>
              <a:rPr lang="en-US" sz="3200" baseline="-25000" dirty="0">
                <a:latin typeface="Arial" charset="0"/>
              </a:rPr>
              <a:t>2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53ADFF-BDCF-40F2-8A56-DC28CAE4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3FBBC-8A59-4DFA-98BC-35967DA935F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BFPRT Recurrence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C93A85-CDFF-41D5-9731-5FC039923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2532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1722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Prove that T(n) ≤ 20 c n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4000" kern="0" dirty="0"/>
              <a:t>T(n) ≤ T(3n/4) + T(n/5) + c 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6553200" cy="4525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/>
              <a:t>Divide and Conquer and Recurrences</a:t>
            </a:r>
          </a:p>
          <a:p>
            <a:pPr lvl="1" eaLnBrk="1" hangingPunct="1"/>
            <a:r>
              <a:rPr lang="en-US" altLang="en-US" strike="sngStrike" dirty="0"/>
              <a:t>Recurrence Techniques</a:t>
            </a:r>
          </a:p>
          <a:p>
            <a:pPr lvl="1" eaLnBrk="1" hangingPunct="1"/>
            <a:r>
              <a:rPr lang="en-US" altLang="en-US" strike="sngStrike" dirty="0"/>
              <a:t>Fast Matrix Multiplication</a:t>
            </a:r>
          </a:p>
          <a:p>
            <a:pPr lvl="1" eaLnBrk="1" hangingPunct="1"/>
            <a:r>
              <a:rPr lang="en-US" altLang="en-US" strike="sngStrike" dirty="0"/>
              <a:t>Counting Inversions (5.3)</a:t>
            </a:r>
          </a:p>
          <a:p>
            <a:pPr lvl="1" eaLnBrk="1" hangingPunct="1"/>
            <a:r>
              <a:rPr lang="en-US" altLang="en-US" strike="sngStrike" dirty="0"/>
              <a:t>Closest Pair (5.4)</a:t>
            </a:r>
          </a:p>
          <a:p>
            <a:pPr lvl="1" eaLnBrk="1" hangingPunct="1"/>
            <a:r>
              <a:rPr lang="en-US" altLang="en-US" dirty="0"/>
              <a:t>Integer Multiplication (5.5)</a:t>
            </a:r>
          </a:p>
          <a:p>
            <a:pPr lvl="1" eaLnBrk="1" hangingPunct="1"/>
            <a:r>
              <a:rPr lang="en-US" altLang="en-US" dirty="0"/>
              <a:t>Quicksort and Median Finding</a:t>
            </a:r>
          </a:p>
          <a:p>
            <a:pPr eaLnBrk="1" hangingPunct="1"/>
            <a:r>
              <a:rPr lang="en-US" altLang="en-US" dirty="0"/>
              <a:t>Dynamic Programming</a:t>
            </a:r>
          </a:p>
          <a:p>
            <a:pPr eaLnBrk="1" hangingPunct="1"/>
            <a:r>
              <a:rPr lang="en-US" altLang="en-US" dirty="0"/>
              <a:t>Midterm,  Friday,  February 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EF0BD1-E05E-4A10-AD92-6730E99CA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14A889A-47FF-4CD7-848D-3781F82AC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77133"/>
            <a:ext cx="2467777" cy="1142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EF692C-F45B-4ED3-A276-581FA9BD35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9800" y="1199666"/>
            <a:ext cx="2667000" cy="10101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704BC27-4B23-47C0-A5F4-5ADF0673E3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9800" y="2384214"/>
            <a:ext cx="2667000" cy="11971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0C2180E-BBB4-4192-94DC-0BB4D3CD1C1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19800" y="3743021"/>
            <a:ext cx="2982127" cy="98137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B58F8-8D91-E394-FA81-2F4D2105A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theoretical aside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416B0-D493-E382-4F6C-EB9AAEC0B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comparisons are needed in the worst case to find the median?</a:t>
            </a:r>
          </a:p>
          <a:p>
            <a:r>
              <a:rPr lang="en-US" dirty="0"/>
              <a:t>BFPRT showed that this is at </a:t>
            </a:r>
            <a:r>
              <a:rPr lang="en-US"/>
              <a:t>most 18 </a:t>
            </a:r>
            <a:r>
              <a:rPr lang="en-US" dirty="0"/>
              <a:t>n</a:t>
            </a:r>
          </a:p>
          <a:p>
            <a:r>
              <a:rPr lang="en-US" dirty="0"/>
              <a:t>Best known results in 3 n (but its complicated)</a:t>
            </a:r>
          </a:p>
          <a:p>
            <a:r>
              <a:rPr lang="en-US" dirty="0"/>
              <a:t>The lower bound was shown to be at least 2 n by Bent and John</a:t>
            </a:r>
          </a:p>
          <a:p>
            <a:pPr lvl="1"/>
            <a:r>
              <a:rPr lang="en-US" dirty="0"/>
              <a:t>Improved to 2.01 n by Zwick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85A23-9D53-86CA-72A2-D1981AFCA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5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Integer Arithmetic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1676400"/>
            <a:ext cx="749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  9715480283945084383094856701043643845790217965702956767</a:t>
            </a:r>
          </a:p>
          <a:p>
            <a:pPr eaLnBrk="1" hangingPunct="1"/>
            <a:r>
              <a:rPr lang="en-US" altLang="en-US"/>
              <a:t>+   1242431098234099057329075097179898430928779579277597977</a:t>
            </a:r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19200" y="23622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4495800"/>
            <a:ext cx="751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     2095067093034680994318596846868779409766717133476767930</a:t>
            </a:r>
          </a:p>
          <a:p>
            <a:pPr eaLnBrk="1" hangingPunct="1"/>
            <a:r>
              <a:rPr lang="en-US" altLang="en-US" dirty="0"/>
              <a:t>X   5920175091777634709677679342929097012308956679993010921</a:t>
            </a:r>
          </a:p>
        </p:txBody>
      </p:sp>
      <p:sp>
        <p:nvSpPr>
          <p:cNvPr id="12294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371600" y="52578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3581400"/>
            <a:ext cx="612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add two n digit numbers:</a:t>
            </a:r>
          </a:p>
        </p:txBody>
      </p:sp>
      <p:sp>
        <p:nvSpPr>
          <p:cNvPr id="1229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6324600"/>
            <a:ext cx="652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multiply two n digit numbers: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1647BF-3805-43C7-A198-37CFB3DA1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3FBBC-8A59-4DFA-98BC-35967DA935F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Recursive Multiplication Algorithm (First attempt)</a:t>
            </a:r>
          </a:p>
        </p:txBody>
      </p:sp>
      <p:sp>
        <p:nvSpPr>
          <p:cNvPr id="13315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x = x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y = y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y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xy</a:t>
            </a:r>
            <a:r>
              <a:rPr lang="en-US" altLang="en-US" sz="2800" dirty="0"/>
              <a:t> = (x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) (y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y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   = 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2</a:t>
            </a:r>
            <a:r>
              <a:rPr lang="en-US" altLang="en-US" sz="2800" baseline="30000" dirty="0"/>
              <a:t>n</a:t>
            </a:r>
            <a:r>
              <a:rPr lang="en-US" altLang="en-US" sz="2800" dirty="0"/>
              <a:t> + (x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)2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Recurrence: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Run time: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60C728-33C4-4FBE-A4B9-F7E7FBBD5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3FBBC-8A59-4DFA-98BC-35967DA935F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algebra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x = x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y = y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xy = 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2</a:t>
            </a:r>
            <a:r>
              <a:rPr lang="en-US" altLang="en-US" sz="2800" baseline="30000"/>
              <a:t>n</a:t>
            </a:r>
            <a:r>
              <a:rPr lang="en-US" altLang="en-US" sz="2800"/>
              <a:t> + (x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) 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p = (x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)(y</a:t>
            </a:r>
            <a:r>
              <a:rPr lang="en-US" altLang="en-US" sz="2800" baseline="-25000"/>
              <a:t>1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  <a:r>
              <a:rPr lang="en-US" altLang="en-US" sz="2800"/>
              <a:t>) =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D0A652-663E-4AD7-8175-91BFBAB2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Karatsuba’s Algorithm</a:t>
            </a:r>
          </a:p>
        </p:txBody>
      </p:sp>
      <p:sp>
        <p:nvSpPr>
          <p:cNvPr id="1536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828800"/>
            <a:ext cx="7239000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Multiply n-digit integers x and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  x = x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 and  y = y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Recursively compute</a:t>
            </a:r>
          </a:p>
          <a:p>
            <a:pPr eaLnBrk="1" hangingPunct="1"/>
            <a:r>
              <a:rPr lang="en-US" altLang="en-US" sz="2400"/>
              <a:t>		a = x</a:t>
            </a:r>
            <a:r>
              <a:rPr lang="en-US" altLang="en-US" sz="2400" baseline="-25000"/>
              <a:t>1</a:t>
            </a:r>
            <a:r>
              <a:rPr lang="en-US" altLang="en-US" sz="2400"/>
              <a:t>y</a:t>
            </a:r>
            <a:r>
              <a:rPr lang="en-US" altLang="en-US" sz="2400" baseline="-25000"/>
              <a:t>1</a:t>
            </a:r>
          </a:p>
          <a:p>
            <a:pPr eaLnBrk="1" hangingPunct="1"/>
            <a:r>
              <a:rPr lang="en-US" altLang="en-US" sz="2400"/>
              <a:t>		b = x</a:t>
            </a:r>
            <a:r>
              <a:rPr lang="en-US" altLang="en-US" sz="2400" baseline="-25000"/>
              <a:t>0</a:t>
            </a:r>
            <a:r>
              <a:rPr lang="en-US" altLang="en-US" sz="2400"/>
              <a:t>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	p = (x</a:t>
            </a:r>
            <a:r>
              <a:rPr lang="en-US" altLang="en-US" sz="2400" baseline="-25000"/>
              <a:t>1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)(y</a:t>
            </a:r>
            <a:r>
              <a:rPr lang="en-US" altLang="en-US" sz="2400" baseline="-25000"/>
              <a:t>1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  <a:r>
              <a:rPr lang="en-US" altLang="en-US" sz="2400"/>
              <a:t>)  </a:t>
            </a:r>
          </a:p>
          <a:p>
            <a:pPr eaLnBrk="1" hangingPunct="1"/>
            <a:r>
              <a:rPr lang="en-US" altLang="en-US" sz="2400"/>
              <a:t>	Return a2</a:t>
            </a:r>
            <a:r>
              <a:rPr lang="en-US" altLang="en-US" sz="2400" baseline="30000"/>
              <a:t>n</a:t>
            </a:r>
            <a:r>
              <a:rPr lang="en-US" altLang="en-US" sz="2400"/>
              <a:t> + (p – a – b)2</a:t>
            </a:r>
            <a:r>
              <a:rPr lang="en-US" altLang="en-US" sz="2400" baseline="30000"/>
              <a:t>n/2</a:t>
            </a:r>
            <a:r>
              <a:rPr lang="en-US" altLang="en-US" sz="2400"/>
              <a:t> + b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Recurrence:  T(n) = 3T(n/2) + cn</a:t>
            </a:r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6324600"/>
            <a:ext cx="2590800" cy="338554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log</a:t>
            </a:r>
            <a:r>
              <a:rPr lang="en-US" sz="1600" baseline="-25000" dirty="0"/>
              <a:t>2</a:t>
            </a:r>
            <a:r>
              <a:rPr lang="en-US" sz="1600" dirty="0"/>
              <a:t> 3 = 1.58496250073…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22ACEC-41BB-479B-8004-C4C50874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52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Quicksort  [Tony Hoare, 1959]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endParaRPr lang="en-US" altLang="en-US" sz="2800" dirty="0">
              <a:sym typeface="Wingdings" pitchFamily="2" charset="2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err="1">
                <a:sym typeface="Wingdings" pitchFamily="2" charset="2"/>
              </a:rPr>
              <a:t>QuickSort</a:t>
            </a:r>
            <a:r>
              <a:rPr lang="en-US" altLang="en-US" sz="2800" dirty="0">
                <a:sym typeface="Wingdings" pitchFamily="2" charset="2"/>
              </a:rPr>
              <a:t>(S):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Pick an element </a:t>
            </a:r>
            <a:r>
              <a:rPr lang="en-US" altLang="en-US" sz="2400" i="1" dirty="0"/>
              <a:t>v</a:t>
            </a:r>
            <a:r>
              <a:rPr lang="en-US" altLang="en-US" sz="2400" dirty="0"/>
              <a:t> in </a:t>
            </a:r>
            <a:r>
              <a:rPr lang="en-US" altLang="en-US" sz="2400" b="1" dirty="0"/>
              <a:t>S</a:t>
            </a:r>
            <a:r>
              <a:rPr lang="en-US" altLang="en-US" sz="2400" dirty="0"/>
              <a:t>.  This is the </a:t>
            </a:r>
            <a:r>
              <a:rPr lang="en-US" altLang="en-US" sz="2400" b="1" i="1" dirty="0">
                <a:solidFill>
                  <a:srgbClr val="FF0000"/>
                </a:solidFill>
              </a:rPr>
              <a:t>pivot</a:t>
            </a:r>
            <a:r>
              <a:rPr lang="en-US" altLang="en-US" sz="2400" dirty="0"/>
              <a:t> value.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Partition </a:t>
            </a:r>
            <a:r>
              <a:rPr lang="en-US" altLang="en-US" sz="2400" b="1" dirty="0"/>
              <a:t>S</a:t>
            </a:r>
            <a:r>
              <a:rPr lang="en-US" altLang="en-US" sz="2400" dirty="0"/>
              <a:t>-{</a:t>
            </a:r>
            <a:r>
              <a:rPr lang="en-US" altLang="en-US" sz="2400" i="1" dirty="0"/>
              <a:t>v</a:t>
            </a:r>
            <a:r>
              <a:rPr lang="en-US" altLang="en-US" sz="2400" dirty="0"/>
              <a:t>} into two disjoint subsets, </a:t>
            </a:r>
            <a:r>
              <a:rPr lang="en-US" altLang="en-US" sz="2400" b="1" dirty="0"/>
              <a:t>S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and </a:t>
            </a:r>
            <a:r>
              <a:rPr lang="en-US" altLang="en-US" sz="2400" b="1" dirty="0">
                <a:sym typeface="Symbol" pitchFamily="18" charset="2"/>
              </a:rPr>
              <a:t>S</a:t>
            </a:r>
            <a:r>
              <a:rPr lang="en-US" altLang="en-US" sz="2400" baseline="-25000" dirty="0">
                <a:sym typeface="Symbol" pitchFamily="18" charset="2"/>
              </a:rPr>
              <a:t>2</a:t>
            </a:r>
            <a:r>
              <a:rPr lang="en-US" altLang="en-US" sz="2400" dirty="0"/>
              <a:t> such that:</a:t>
            </a:r>
          </a:p>
          <a:p>
            <a:pPr marL="1295400" lvl="2" indent="-381000" eaLnBrk="1" hangingPunct="1">
              <a:lnSpc>
                <a:spcPct val="80000"/>
              </a:lnSpc>
            </a:pPr>
            <a:r>
              <a:rPr lang="en-US" altLang="en-US" dirty="0"/>
              <a:t>elements in </a:t>
            </a:r>
            <a:r>
              <a:rPr lang="en-US" altLang="en-US" b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 are all </a:t>
            </a:r>
            <a:r>
              <a:rPr lang="en-US" altLang="en-US" dirty="0">
                <a:sym typeface="Symbol" pitchFamily="18" charset="2"/>
              </a:rPr>
              <a:t>&lt; </a:t>
            </a:r>
            <a:r>
              <a:rPr lang="en-US" altLang="en-US" i="1" dirty="0">
                <a:sym typeface="Symbol" pitchFamily="18" charset="2"/>
              </a:rPr>
              <a:t>v</a:t>
            </a:r>
            <a:endParaRPr lang="en-US" altLang="en-US" dirty="0">
              <a:sym typeface="Symbol" pitchFamily="18" charset="2"/>
            </a:endParaRPr>
          </a:p>
          <a:p>
            <a:pPr marL="1295400" lvl="2" indent="-381000" eaLnBrk="1" hangingPunct="1">
              <a:lnSpc>
                <a:spcPct val="80000"/>
              </a:lnSpc>
            </a:pPr>
            <a:r>
              <a:rPr lang="en-US" altLang="en-US" dirty="0"/>
              <a:t>elements in </a:t>
            </a:r>
            <a:r>
              <a:rPr lang="en-US" altLang="en-US" b="1" dirty="0">
                <a:sym typeface="Symbol" pitchFamily="18" charset="2"/>
              </a:rPr>
              <a:t>S</a:t>
            </a:r>
            <a:r>
              <a:rPr lang="en-US" altLang="en-US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are all &gt; </a:t>
            </a:r>
            <a:r>
              <a:rPr lang="en-US" altLang="en-US" i="1" dirty="0">
                <a:sym typeface="Symbol" pitchFamily="18" charset="2"/>
              </a:rPr>
              <a:t>v</a:t>
            </a:r>
            <a:endParaRPr lang="en-US" altLang="en-US" dirty="0">
              <a:sym typeface="Symbol" pitchFamily="18" charset="2"/>
            </a:endParaRP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>
                <a:sym typeface="Symbol" pitchFamily="18" charset="2"/>
              </a:rPr>
              <a:t>Return concatenation of </a:t>
            </a:r>
            <a:r>
              <a:rPr lang="en-US" altLang="en-US" sz="2400" dirty="0" err="1">
                <a:sym typeface="Symbol" pitchFamily="18" charset="2"/>
              </a:rPr>
              <a:t>QuickSort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b="1" dirty="0">
                <a:sym typeface="Symbol" pitchFamily="18" charset="2"/>
              </a:rPr>
              <a:t>S</a:t>
            </a:r>
            <a:r>
              <a:rPr lang="en-US" altLang="en-US" sz="2400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), </a:t>
            </a:r>
            <a:r>
              <a:rPr lang="en-US" altLang="en-US" sz="2400" i="1" dirty="0">
                <a:sym typeface="Symbol" pitchFamily="18" charset="2"/>
              </a:rPr>
              <a:t>v</a:t>
            </a:r>
            <a:r>
              <a:rPr lang="en-US" altLang="en-US" sz="2400" dirty="0">
                <a:sym typeface="Symbol" pitchFamily="18" charset="2"/>
              </a:rPr>
              <a:t>, </a:t>
            </a:r>
            <a:r>
              <a:rPr lang="en-US" altLang="en-US" sz="2400" dirty="0" err="1">
                <a:sym typeface="Symbol" pitchFamily="18" charset="2"/>
              </a:rPr>
              <a:t>QuickSort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b="1" dirty="0">
                <a:sym typeface="Symbol" pitchFamily="18" charset="2"/>
              </a:rPr>
              <a:t>S</a:t>
            </a:r>
            <a:r>
              <a:rPr lang="en-US" altLang="en-US" sz="2400" baseline="-25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altLang="en-US" sz="2400" dirty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Symbol" pitchFamily="18" charset="2"/>
              </a:rPr>
              <a:t>Recursion ends if Quicksort( ) receives an array of length 0 or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A7A17-780F-4CB2-8971-AF344ADD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0721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006E1-BC60-4D0A-9D8D-21757DC1F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 – worst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71040-41E2-42B3-BDD2-53CEEEC5A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Pivot selection:  choose first element</a:t>
            </a:r>
          </a:p>
          <a:p>
            <a:r>
              <a:rPr lang="en-US" dirty="0"/>
              <a:t>Sort [1,2,3,4,5,6,. . . N]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DFC0A-89D9-4A02-96B4-51FCA705B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09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D7A44-DEB2-422B-888C-9299C64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 - pragmatics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56EC4-793C-4269-AAEC-9F259CE87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Pivot selection rules</a:t>
            </a:r>
          </a:p>
          <a:p>
            <a:pPr lvl="1"/>
            <a:r>
              <a:rPr lang="en-US" dirty="0"/>
              <a:t>Median of first, middle, and last</a:t>
            </a:r>
          </a:p>
          <a:p>
            <a:pPr lvl="1"/>
            <a:r>
              <a:rPr lang="en-US" dirty="0"/>
              <a:t>Choose random element</a:t>
            </a:r>
          </a:p>
          <a:p>
            <a:r>
              <a:rPr lang="en-US" dirty="0"/>
              <a:t>In place implementation</a:t>
            </a:r>
          </a:p>
          <a:p>
            <a:r>
              <a:rPr lang="en-US" dirty="0"/>
              <a:t>Algorithm engineering for partitioning</a:t>
            </a:r>
          </a:p>
          <a:p>
            <a:r>
              <a:rPr lang="en-US" dirty="0"/>
              <a:t>Recursion cutoff for small problems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2C237-D6E1-4B12-9BAA-DB6110B4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D2D0-7616-440D-898E-E08178D6B5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138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17038</TotalTime>
  <Words>911</Words>
  <Application>Microsoft Office PowerPoint</Application>
  <PresentationFormat>On-screen Show (4:3)</PresentationFormat>
  <Paragraphs>156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Wingdings</vt:lpstr>
      <vt:lpstr>1_Default Design</vt:lpstr>
      <vt:lpstr>CSE 421 Introduction to Algorithms</vt:lpstr>
      <vt:lpstr>Announcements</vt:lpstr>
      <vt:lpstr>Integer Arithmetic</vt:lpstr>
      <vt:lpstr>Recursive Multiplication Algorithm (First attempt)</vt:lpstr>
      <vt:lpstr>Simple algebra</vt:lpstr>
      <vt:lpstr>Karatsuba’s Algorithm</vt:lpstr>
      <vt:lpstr>Quicksort  [Tony Hoare, 1959]</vt:lpstr>
      <vt:lpstr>Quicksort – worst case</vt:lpstr>
      <vt:lpstr>Quicksort - pragmatics</vt:lpstr>
      <vt:lpstr>Average case analysis for Quicksort</vt:lpstr>
      <vt:lpstr>Building a recurrence</vt:lpstr>
      <vt:lpstr>Computing the Median</vt:lpstr>
      <vt:lpstr>Problem generalization</vt:lpstr>
      <vt:lpstr>Select(A, k)</vt:lpstr>
      <vt:lpstr>Randomized Selection</vt:lpstr>
      <vt:lpstr>Deterministic Selection</vt:lpstr>
      <vt:lpstr>BFPRT Algorithm</vt:lpstr>
      <vt:lpstr>BFPRT runtime</vt:lpstr>
      <vt:lpstr>BFPRT Recurrence</vt:lpstr>
      <vt:lpstr>A theoretical aside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J Anderson</cp:lastModifiedBy>
  <cp:revision>185</cp:revision>
  <dcterms:created xsi:type="dcterms:W3CDTF">1601-01-01T00:00:00Z</dcterms:created>
  <dcterms:modified xsi:type="dcterms:W3CDTF">2024-01-28T18:48:27Z</dcterms:modified>
</cp:coreProperties>
</file>