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9" r:id="rId3"/>
    <p:sldId id="313" r:id="rId4"/>
    <p:sldId id="303" r:id="rId5"/>
    <p:sldId id="305" r:id="rId6"/>
    <p:sldId id="304" r:id="rId7"/>
    <p:sldId id="321" r:id="rId8"/>
    <p:sldId id="314" r:id="rId9"/>
    <p:sldId id="315" r:id="rId10"/>
    <p:sldId id="320" r:id="rId11"/>
    <p:sldId id="306" r:id="rId12"/>
    <p:sldId id="316" r:id="rId13"/>
    <p:sldId id="307" r:id="rId14"/>
    <p:sldId id="308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902FAD0F-1CD4-483C-8815-556E92D755CF}"/>
    <pc:docChg chg="custSel addSld delSld modSld modMainMaster">
      <pc:chgData name="Richard Anderson" userId="4654cc452026b74c" providerId="LiveId" clId="{902FAD0F-1CD4-483C-8815-556E92D755CF}" dt="2024-01-23T23:02:56.922" v="450" actId="21"/>
      <pc:docMkLst>
        <pc:docMk/>
      </pc:docMkLst>
      <pc:sldChg chg="modSp mod">
        <pc:chgData name="Richard Anderson" userId="4654cc452026b74c" providerId="LiveId" clId="{902FAD0F-1CD4-483C-8815-556E92D755CF}" dt="2024-01-23T18:27:39.599" v="28" actId="20577"/>
        <pc:sldMkLst>
          <pc:docMk/>
          <pc:sldMk cId="0" sldId="256"/>
        </pc:sldMkLst>
        <pc:spChg chg="mod">
          <ac:chgData name="Richard Anderson" userId="4654cc452026b74c" providerId="LiveId" clId="{902FAD0F-1CD4-483C-8815-556E92D755CF}" dt="2024-01-23T18:27:18.715" v="15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902FAD0F-1CD4-483C-8815-556E92D755CF}" dt="2024-01-23T18:27:39.599" v="28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02FAD0F-1CD4-483C-8815-556E92D755CF}" dt="2024-01-23T23:02:47.995" v="449" actId="2696"/>
        <pc:sldMkLst>
          <pc:docMk/>
          <pc:sldMk cId="0" sldId="309"/>
        </pc:sldMkLst>
      </pc:sldChg>
      <pc:sldChg chg="del">
        <pc:chgData name="Richard Anderson" userId="4654cc452026b74c" providerId="LiveId" clId="{902FAD0F-1CD4-483C-8815-556E92D755CF}" dt="2024-01-23T23:02:47.995" v="449" actId="2696"/>
        <pc:sldMkLst>
          <pc:docMk/>
          <pc:sldMk cId="0" sldId="310"/>
        </pc:sldMkLst>
      </pc:sldChg>
      <pc:sldChg chg="del">
        <pc:chgData name="Richard Anderson" userId="4654cc452026b74c" providerId="LiveId" clId="{902FAD0F-1CD4-483C-8815-556E92D755CF}" dt="2024-01-23T23:02:47.995" v="449" actId="2696"/>
        <pc:sldMkLst>
          <pc:docMk/>
          <pc:sldMk cId="0" sldId="311"/>
        </pc:sldMkLst>
      </pc:sldChg>
      <pc:sldChg chg="del">
        <pc:chgData name="Richard Anderson" userId="4654cc452026b74c" providerId="LiveId" clId="{902FAD0F-1CD4-483C-8815-556E92D755CF}" dt="2024-01-23T23:02:47.995" v="449" actId="2696"/>
        <pc:sldMkLst>
          <pc:docMk/>
          <pc:sldMk cId="0" sldId="312"/>
        </pc:sldMkLst>
      </pc:sldChg>
      <pc:sldChg chg="del">
        <pc:chgData name="Richard Anderson" userId="4654cc452026b74c" providerId="LiveId" clId="{902FAD0F-1CD4-483C-8815-556E92D755CF}" dt="2024-01-23T23:02:47.995" v="449" actId="2696"/>
        <pc:sldMkLst>
          <pc:docMk/>
          <pc:sldMk cId="0" sldId="317"/>
        </pc:sldMkLst>
      </pc:sldChg>
      <pc:sldChg chg="del">
        <pc:chgData name="Richard Anderson" userId="4654cc452026b74c" providerId="LiveId" clId="{902FAD0F-1CD4-483C-8815-556E92D755CF}" dt="2024-01-23T22:31:34.116" v="253" actId="2696"/>
        <pc:sldMkLst>
          <pc:docMk/>
          <pc:sldMk cId="0" sldId="318"/>
        </pc:sldMkLst>
      </pc:sldChg>
      <pc:sldChg chg="modSp mod setBg">
        <pc:chgData name="Richard Anderson" userId="4654cc452026b74c" providerId="LiveId" clId="{902FAD0F-1CD4-483C-8815-556E92D755CF}" dt="2024-01-23T22:31:29.065" v="252" actId="27636"/>
        <pc:sldMkLst>
          <pc:docMk/>
          <pc:sldMk cId="0" sldId="319"/>
        </pc:sldMkLst>
        <pc:spChg chg="mod">
          <ac:chgData name="Richard Anderson" userId="4654cc452026b74c" providerId="LiveId" clId="{902FAD0F-1CD4-483C-8815-556E92D755CF}" dt="2024-01-23T22:31:29.065" v="252" actId="27636"/>
          <ac:spMkLst>
            <pc:docMk/>
            <pc:sldMk cId="0" sldId="319"/>
            <ac:spMk id="3075" creationId="{00000000-0000-0000-0000-000000000000}"/>
          </ac:spMkLst>
        </pc:spChg>
      </pc:sldChg>
      <pc:sldChg chg="modSp new mod">
        <pc:chgData name="Richard Anderson" userId="4654cc452026b74c" providerId="LiveId" clId="{902FAD0F-1CD4-483C-8815-556E92D755CF}" dt="2024-01-23T23:01:56.216" v="448" actId="20577"/>
        <pc:sldMkLst>
          <pc:docMk/>
          <pc:sldMk cId="1599770495" sldId="320"/>
        </pc:sldMkLst>
        <pc:spChg chg="mod">
          <ac:chgData name="Richard Anderson" userId="4654cc452026b74c" providerId="LiveId" clId="{902FAD0F-1CD4-483C-8815-556E92D755CF}" dt="2024-01-23T18:31:12.127" v="172" actId="20577"/>
          <ac:spMkLst>
            <pc:docMk/>
            <pc:sldMk cId="1599770495" sldId="320"/>
            <ac:spMk id="2" creationId="{39020628-632E-40F5-95A7-4CB3F2019473}"/>
          </ac:spMkLst>
        </pc:spChg>
        <pc:spChg chg="mod">
          <ac:chgData name="Richard Anderson" userId="4654cc452026b74c" providerId="LiveId" clId="{902FAD0F-1CD4-483C-8815-556E92D755CF}" dt="2024-01-23T23:01:56.216" v="448" actId="20577"/>
          <ac:spMkLst>
            <pc:docMk/>
            <pc:sldMk cId="1599770495" sldId="320"/>
            <ac:spMk id="3" creationId="{BD25D72A-89FC-415B-8F43-78F875F32B7A}"/>
          </ac:spMkLst>
        </pc:spChg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4283137824" sldId="320"/>
        </pc:sldMkLst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3458190593" sldId="321"/>
        </pc:sldMkLst>
      </pc:sldChg>
      <pc:sldChg chg="addSp delSp modSp new mod modClrScheme chgLayout">
        <pc:chgData name="Richard Anderson" userId="4654cc452026b74c" providerId="LiveId" clId="{902FAD0F-1CD4-483C-8815-556E92D755CF}" dt="2024-01-23T22:48:40.815" v="276" actId="1076"/>
        <pc:sldMkLst>
          <pc:docMk/>
          <pc:sldMk cId="3863154048" sldId="321"/>
        </pc:sldMkLst>
        <pc:spChg chg="mod ord">
          <ac:chgData name="Richard Anderson" userId="4654cc452026b74c" providerId="LiveId" clId="{902FAD0F-1CD4-483C-8815-556E92D755CF}" dt="2024-01-23T22:46:05.361" v="264" actId="700"/>
          <ac:spMkLst>
            <pc:docMk/>
            <pc:sldMk cId="3863154048" sldId="321"/>
            <ac:spMk id="2" creationId="{C1F82FCC-DAD5-43E6-A407-C530172560F8}"/>
          </ac:spMkLst>
        </pc:spChg>
        <pc:spChg chg="del mod">
          <ac:chgData name="Richard Anderson" userId="4654cc452026b74c" providerId="LiveId" clId="{902FAD0F-1CD4-483C-8815-556E92D755CF}" dt="2024-01-23T22:45:38.423" v="262" actId="21"/>
          <ac:spMkLst>
            <pc:docMk/>
            <pc:sldMk cId="3863154048" sldId="321"/>
            <ac:spMk id="3" creationId="{3A066E40-91AD-49E9-B0A9-2CEB70C1AFA6}"/>
          </ac:spMkLst>
        </pc:spChg>
        <pc:spChg chg="mod ord">
          <ac:chgData name="Richard Anderson" userId="4654cc452026b74c" providerId="LiveId" clId="{902FAD0F-1CD4-483C-8815-556E92D755CF}" dt="2024-01-23T22:46:05.361" v="264" actId="700"/>
          <ac:spMkLst>
            <pc:docMk/>
            <pc:sldMk cId="3863154048" sldId="321"/>
            <ac:spMk id="4" creationId="{52FFA3EE-29AC-4A02-829B-2B45AB61C8CB}"/>
          </ac:spMkLst>
        </pc:spChg>
        <pc:spChg chg="add del">
          <ac:chgData name="Richard Anderson" userId="4654cc452026b74c" providerId="LiveId" clId="{902FAD0F-1CD4-483C-8815-556E92D755CF}" dt="2024-01-23T18:37:12.804" v="193" actId="21"/>
          <ac:spMkLst>
            <pc:docMk/>
            <pc:sldMk cId="3863154048" sldId="321"/>
            <ac:spMk id="6" creationId="{FA7C05FD-EC20-47F6-9620-33F9A4AD6F7F}"/>
          </ac:spMkLst>
        </pc:spChg>
        <pc:spChg chg="add del mod">
          <ac:chgData name="Richard Anderson" userId="4654cc452026b74c" providerId="LiveId" clId="{902FAD0F-1CD4-483C-8815-556E92D755CF}" dt="2024-01-23T22:45:55.777" v="263" actId="700"/>
          <ac:spMkLst>
            <pc:docMk/>
            <pc:sldMk cId="3863154048" sldId="321"/>
            <ac:spMk id="14" creationId="{4E2D90C2-E112-4B89-9CA1-CE170A49E3A8}"/>
          </ac:spMkLst>
        </pc:spChg>
        <pc:picChg chg="add mod">
          <ac:chgData name="Richard Anderson" userId="4654cc452026b74c" providerId="LiveId" clId="{902FAD0F-1CD4-483C-8815-556E92D755CF}" dt="2024-01-23T22:48:40.815" v="276" actId="1076"/>
          <ac:picMkLst>
            <pc:docMk/>
            <pc:sldMk cId="3863154048" sldId="321"/>
            <ac:picMk id="7" creationId="{96D797B5-1218-42EA-9D13-4F166A6A2268}"/>
          </ac:picMkLst>
        </pc:picChg>
        <pc:picChg chg="add mod">
          <ac:chgData name="Richard Anderson" userId="4654cc452026b74c" providerId="LiveId" clId="{902FAD0F-1CD4-483C-8815-556E92D755CF}" dt="2024-01-23T22:46:21.344" v="267" actId="1076"/>
          <ac:picMkLst>
            <pc:docMk/>
            <pc:sldMk cId="3863154048" sldId="321"/>
            <ac:picMk id="9" creationId="{88250120-8925-42E1-96EF-87AF836D331E}"/>
          </ac:picMkLst>
        </pc:picChg>
        <pc:picChg chg="add mod">
          <ac:chgData name="Richard Anderson" userId="4654cc452026b74c" providerId="LiveId" clId="{902FAD0F-1CD4-483C-8815-556E92D755CF}" dt="2024-01-23T22:46:42.575" v="272" actId="14100"/>
          <ac:picMkLst>
            <pc:docMk/>
            <pc:sldMk cId="3863154048" sldId="321"/>
            <ac:picMk id="11" creationId="{AD9A0E47-8695-4DDE-AC5E-134B3C165EC4}"/>
          </ac:picMkLst>
        </pc:picChg>
        <pc:picChg chg="add mod">
          <ac:chgData name="Richard Anderson" userId="4654cc452026b74c" providerId="LiveId" clId="{902FAD0F-1CD4-483C-8815-556E92D755CF}" dt="2024-01-23T22:46:55.167" v="275" actId="1076"/>
          <ac:picMkLst>
            <pc:docMk/>
            <pc:sldMk cId="3863154048" sldId="321"/>
            <ac:picMk id="13" creationId="{3B4CA73E-57E0-4516-BDEB-85C8B0E6469E}"/>
          </ac:picMkLst>
        </pc:picChg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1792596795" sldId="322"/>
        </pc:sldMkLst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626842742" sldId="323"/>
        </pc:sldMkLst>
      </pc:sldChg>
      <pc:sldChg chg="delSp">
        <pc:chgData name="Richard Anderson" userId="4654cc452026b74c" providerId="LiveId" clId="{902FAD0F-1CD4-483C-8815-556E92D755CF}" dt="2024-01-23T23:02:56.922" v="450" actId="21"/>
        <pc:sldMkLst>
          <pc:docMk/>
          <pc:sldMk cId="794596173" sldId="323"/>
        </pc:sldMkLst>
        <pc:spChg chg="del">
          <ac:chgData name="Richard Anderson" userId="4654cc452026b74c" providerId="LiveId" clId="{902FAD0F-1CD4-483C-8815-556E92D755CF}" dt="2024-01-23T23:02:56.922" v="450" actId="21"/>
          <ac:spMkLst>
            <pc:docMk/>
            <pc:sldMk cId="794596173" sldId="323"/>
            <ac:spMk id="7172" creationId="{00000000-0000-0000-0000-000000000000}"/>
          </ac:spMkLst>
        </pc:spChg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656425689" sldId="324"/>
        </pc:sldMkLst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1741833917" sldId="325"/>
        </pc:sldMkLst>
      </pc:sldChg>
      <pc:sldChg chg="del">
        <pc:chgData name="Richard Anderson" userId="4654cc452026b74c" providerId="LiveId" clId="{902FAD0F-1CD4-483C-8815-556E92D755CF}" dt="2024-01-23T18:30:15.775" v="157" actId="2696"/>
        <pc:sldMkLst>
          <pc:docMk/>
          <pc:sldMk cId="3367647636" sldId="326"/>
        </pc:sldMkLst>
      </pc:sldChg>
      <pc:sldMasterChg chg="setBg modSldLayout">
        <pc:chgData name="Richard Anderson" userId="4654cc452026b74c" providerId="LiveId" clId="{902FAD0F-1CD4-483C-8815-556E92D755CF}" dt="2024-01-23T18:29:40.288" v="156"/>
        <pc:sldMasterMkLst>
          <pc:docMk/>
          <pc:sldMasterMk cId="0" sldId="2147483661"/>
        </pc:sldMasterMkLst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2442026750" sldId="2147483662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3588685294" sldId="2147483663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4152482925" sldId="2147483664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288972423" sldId="2147483665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249871557" sldId="2147483666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1141116056" sldId="2147483667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3347545230" sldId="2147483668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4149709256" sldId="2147483669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2964942600" sldId="2147483670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3945750950" sldId="2147483671"/>
          </pc:sldLayoutMkLst>
        </pc:sldLayoutChg>
        <pc:sldLayoutChg chg="setBg">
          <pc:chgData name="Richard Anderson" userId="4654cc452026b74c" providerId="LiveId" clId="{902FAD0F-1CD4-483C-8815-556E92D755CF}" dt="2024-01-23T18:29:40.288" v="156"/>
          <pc:sldLayoutMkLst>
            <pc:docMk/>
            <pc:sldMasterMk cId="0" sldId="2147483661"/>
            <pc:sldLayoutMk cId="1787268175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804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282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05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10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83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01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tags" Target="../tags/tag78.xml"/><Relationship Id="rId39" Type="http://schemas.openxmlformats.org/officeDocument/2006/relationships/tags" Target="../tags/tag91.xml"/><Relationship Id="rId21" Type="http://schemas.openxmlformats.org/officeDocument/2006/relationships/tags" Target="../tags/tag73.xml"/><Relationship Id="rId34" Type="http://schemas.openxmlformats.org/officeDocument/2006/relationships/tags" Target="../tags/tag86.xml"/><Relationship Id="rId42" Type="http://schemas.openxmlformats.org/officeDocument/2006/relationships/tags" Target="../tags/tag94.xml"/><Relationship Id="rId47" Type="http://schemas.openxmlformats.org/officeDocument/2006/relationships/tags" Target="../tags/tag99.xml"/><Relationship Id="rId50" Type="http://schemas.openxmlformats.org/officeDocument/2006/relationships/notesSlide" Target="../notesSlides/notesSlide13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9" Type="http://schemas.openxmlformats.org/officeDocument/2006/relationships/tags" Target="../tags/tag81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32" Type="http://schemas.openxmlformats.org/officeDocument/2006/relationships/tags" Target="../tags/tag84.xml"/><Relationship Id="rId37" Type="http://schemas.openxmlformats.org/officeDocument/2006/relationships/tags" Target="../tags/tag89.xml"/><Relationship Id="rId40" Type="http://schemas.openxmlformats.org/officeDocument/2006/relationships/tags" Target="../tags/tag92.xml"/><Relationship Id="rId45" Type="http://schemas.openxmlformats.org/officeDocument/2006/relationships/tags" Target="../tags/tag97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tags" Target="../tags/tag80.xml"/><Relationship Id="rId36" Type="http://schemas.openxmlformats.org/officeDocument/2006/relationships/tags" Target="../tags/tag88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31" Type="http://schemas.openxmlformats.org/officeDocument/2006/relationships/tags" Target="../tags/tag83.xml"/><Relationship Id="rId44" Type="http://schemas.openxmlformats.org/officeDocument/2006/relationships/tags" Target="../tags/tag96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Relationship Id="rId30" Type="http://schemas.openxmlformats.org/officeDocument/2006/relationships/tags" Target="../tags/tag82.xml"/><Relationship Id="rId35" Type="http://schemas.openxmlformats.org/officeDocument/2006/relationships/tags" Target="../tags/tag87.xml"/><Relationship Id="rId43" Type="http://schemas.openxmlformats.org/officeDocument/2006/relationships/tags" Target="../tags/tag95.xml"/><Relationship Id="rId48" Type="http://schemas.openxmlformats.org/officeDocument/2006/relationships/tags" Target="../tags/tag100.xml"/><Relationship Id="rId8" Type="http://schemas.openxmlformats.org/officeDocument/2006/relationships/tags" Target="../tags/tag60.xml"/><Relationship Id="rId51" Type="http://schemas.openxmlformats.org/officeDocument/2006/relationships/image" Target="../media/image6.png"/><Relationship Id="rId3" Type="http://schemas.openxmlformats.org/officeDocument/2006/relationships/tags" Target="../tags/tag55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33" Type="http://schemas.openxmlformats.org/officeDocument/2006/relationships/tags" Target="../tags/tag85.xml"/><Relationship Id="rId38" Type="http://schemas.openxmlformats.org/officeDocument/2006/relationships/tags" Target="../tags/tag90.xml"/><Relationship Id="rId46" Type="http://schemas.openxmlformats.org/officeDocument/2006/relationships/tags" Target="../tags/tag98.xml"/><Relationship Id="rId20" Type="http://schemas.openxmlformats.org/officeDocument/2006/relationships/tags" Target="../tags/tag72.xml"/><Relationship Id="rId41" Type="http://schemas.openxmlformats.org/officeDocument/2006/relationships/tags" Target="../tags/tag93.xml"/><Relationship Id="rId1" Type="http://schemas.openxmlformats.org/officeDocument/2006/relationships/tags" Target="../tags/tag53.xml"/><Relationship Id="rId6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10" Type="http://schemas.openxmlformats.org/officeDocument/2006/relationships/tags" Target="../tags/tag12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9,  Winter 2024</a:t>
            </a:r>
          </a:p>
          <a:p>
            <a:pPr eaLnBrk="1" hangingPunct="1"/>
            <a:r>
              <a:rPr lang="en-US" altLang="en-US" dirty="0"/>
              <a:t>Recurrences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8585CB-1457-4159-8920-84B19284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B1F8B-E6EC-4F79-AAB9-3FAF640C6D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20628-632E-40F5-95A7-4CB3F201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25D72A-89FC-415B-8F43-78F875F32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T(n) = a T(n/b) +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T(n) =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)			if d &gt;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  <a:p>
                <a:r>
                  <a:rPr lang="en-US" dirty="0"/>
                  <a:t>T(n) =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 log n)         if d =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  <a:p>
                <a:r>
                  <a:rPr lang="en-US" dirty="0"/>
                  <a:t>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m:rPr>
                            <m:sty m:val="p"/>
                          </m:rPr>
                          <a:rPr lang="en-US" b="0" i="0" baseline="-25000" dirty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if d &lt;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25D72A-89FC-415B-8F43-78F875F32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4538C-B7FC-4AA6-8709-390937A3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7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D27752-1AF4-4846-8359-40F12FC9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00A99E-0EB8-47C5-B27F-3195F6F4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314C0A-2B4B-4DF0-ABB7-91CEDEAC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08B41C-0CED-4FFB-B278-BD2F47B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Divide and Conquer and Recurrences</a:t>
            </a:r>
          </a:p>
          <a:p>
            <a:pPr lvl="1" eaLnBrk="1" hangingPunct="1"/>
            <a:r>
              <a:rPr lang="en-US" altLang="en-US" dirty="0"/>
              <a:t>Recurrence Techniques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Closest Pair (5.4)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  <a:p>
            <a:pPr lvl="1" eaLnBrk="1" hangingPunct="1"/>
            <a:r>
              <a:rPr lang="en-US" altLang="en-US" dirty="0"/>
              <a:t>Quicksort and Median Finding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Midterm,  Friday,  February 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F0BD1-E05E-4A10-AD92-6730E99C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7183A2-3379-4889-AEC0-14C6A1EE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Merge</a:t>
            </a:r>
          </a:p>
          <a:p>
            <a:pPr eaLnBrk="1" hangingPunct="1"/>
            <a:r>
              <a:rPr lang="en-US" altLang="en-US"/>
              <a:t>Cost of Mergesort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3963E6-228B-4132-99E0-9C293A91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2T(n/2) + </a:t>
            </a:r>
            <a:r>
              <a:rPr lang="en-US" altLang="en-US" dirty="0" err="1"/>
              <a:t>cn</a:t>
            </a:r>
            <a:r>
              <a:rPr lang="en-US" altLang="en-US" dirty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289FA-E7C9-4F1B-98E6-AE105BC1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  <a:p>
            <a:pPr lvl="1" eaLnBrk="1" hangingPunct="1"/>
            <a:r>
              <a:rPr lang="en-US" altLang="en-US"/>
              <a:t>Unrolling recurrence</a:t>
            </a:r>
          </a:p>
          <a:p>
            <a:pPr lvl="1" eaLnBrk="1" hangingPunct="1"/>
            <a:r>
              <a:rPr lang="en-US" altLang="en-US"/>
              <a:t>Guess and verify</a:t>
            </a:r>
          </a:p>
          <a:p>
            <a:pPr lvl="1" eaLnBrk="1" hangingPunct="1"/>
            <a:r>
              <a:rPr lang="en-US" altLang="en-US"/>
              <a:t>Plugging in to a “Master Theorem”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BF7E26-332D-4A73-B934-CB14994A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2FCC-DAD5-43E6-A407-C5301725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Math Facts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FA3EE-29AC-4A02-829B-2B45AB6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6D797B5-1218-42EA-9D13-4F166A6A2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9" y="55764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250120-8925-42E1-96EF-87AF836D3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08797"/>
            <a:ext cx="3128962" cy="11851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9A0E47-8695-4DDE-AC5E-134B3C165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657896"/>
            <a:ext cx="3128962" cy="14045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4CA73E-57E0-4516-BDEB-85C8B0E64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489" y="4226448"/>
            <a:ext cx="3733800" cy="12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5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D3148C-B595-48BD-99A0-1676A311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Prove T(n) ≤ n (log</a:t>
            </a:r>
            <a:r>
              <a:rPr lang="en-US" altLang="en-US" baseline="-25000" dirty="0"/>
              <a:t>2</a:t>
            </a:r>
            <a:r>
              <a:rPr lang="en-US" altLang="en-US" dirty="0"/>
              <a:t>n + 1) for n ≥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1903DA-1CBF-4CDF-A626-2FBE1953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15441</TotalTime>
  <Words>800</Words>
  <Application>Microsoft Office PowerPoint</Application>
  <PresentationFormat>On-screen Show (4:3)</PresentationFormat>
  <Paragraphs>153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1_Default Design</vt:lpstr>
      <vt:lpstr>CSE 421 Introduction to Algorithms</vt:lpstr>
      <vt:lpstr>Announcements</vt:lpstr>
      <vt:lpstr>Divide and Conquer</vt:lpstr>
      <vt:lpstr>Algorithm Analysis</vt:lpstr>
      <vt:lpstr>T(n) = 2T(n/2) + cn; T(1) = c;</vt:lpstr>
      <vt:lpstr>Recurrence Analysis</vt:lpstr>
      <vt:lpstr>Useful Math Facts</vt:lpstr>
      <vt:lpstr>Unrolling the recurrence</vt:lpstr>
      <vt:lpstr>Substitution</vt:lpstr>
      <vt:lpstr>Master Theorem</vt:lpstr>
      <vt:lpstr>A better mergesort (?)</vt:lpstr>
      <vt:lpstr>Unroll recurrence for                  T(n) = 3T(n/3) + dn</vt:lpstr>
      <vt:lpstr>T(n) = aT(n/b) + f(n)</vt:lpstr>
      <vt:lpstr>T(n) = T(n/2) + cn</vt:lpstr>
      <vt:lpstr>Recursive Matrix Multiplication</vt:lpstr>
      <vt:lpstr>Recursive Matrix Multiplication</vt:lpstr>
      <vt:lpstr>What is the run time for the recursive Matrix Multiplication Algorithm?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176</cp:revision>
  <dcterms:created xsi:type="dcterms:W3CDTF">1601-01-01T00:00:00Z</dcterms:created>
  <dcterms:modified xsi:type="dcterms:W3CDTF">2024-01-23T23:03:56Z</dcterms:modified>
</cp:coreProperties>
</file>