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8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9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0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1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2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3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03" r:id="rId4"/>
    <p:sldId id="331" r:id="rId5"/>
    <p:sldId id="327" r:id="rId6"/>
    <p:sldId id="330" r:id="rId7"/>
    <p:sldId id="328" r:id="rId8"/>
    <p:sldId id="329" r:id="rId9"/>
    <p:sldId id="316" r:id="rId10"/>
    <p:sldId id="317" r:id="rId11"/>
    <p:sldId id="318" r:id="rId12"/>
    <p:sldId id="333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8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FEEEF44-505F-4D4E-A7F8-0703F44C1FB0}"/>
    <pc:docChg chg="modSld modMainMaster">
      <pc:chgData name="Richard Anderson" userId="4654cc452026b74c" providerId="LiveId" clId="{0FEEEF44-505F-4D4E-A7F8-0703F44C1FB0}" dt="2024-01-09T22:53:48.545" v="129"/>
      <pc:docMkLst>
        <pc:docMk/>
      </pc:docMkLst>
      <pc:sldChg chg="modSp mod setBg">
        <pc:chgData name="Richard Anderson" userId="4654cc452026b74c" providerId="LiveId" clId="{0FEEEF44-505F-4D4E-A7F8-0703F44C1FB0}" dt="2024-01-09T22:53:48.545" v="129"/>
        <pc:sldMkLst>
          <pc:docMk/>
          <pc:sldMk cId="0" sldId="256"/>
        </pc:sldMkLst>
        <pc:spChg chg="mod">
          <ac:chgData name="Richard Anderson" userId="4654cc452026b74c" providerId="LiveId" clId="{0FEEEF44-505F-4D4E-A7F8-0703F44C1FB0}" dt="2024-01-09T22:51:59.121" v="20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0FEEEF44-505F-4D4E-A7F8-0703F44C1FB0}" dt="2024-01-09T22:52:07.363" v="3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FEEEF44-505F-4D4E-A7F8-0703F44C1FB0}" dt="2024-01-09T22:53:10.186" v="125" actId="20577"/>
        <pc:sldMkLst>
          <pc:docMk/>
          <pc:sldMk cId="0" sldId="302"/>
        </pc:sldMkLst>
        <pc:spChg chg="mod">
          <ac:chgData name="Richard Anderson" userId="4654cc452026b74c" providerId="LiveId" clId="{0FEEEF44-505F-4D4E-A7F8-0703F44C1FB0}" dt="2024-01-09T22:53:10.186" v="125" actId="20577"/>
          <ac:spMkLst>
            <pc:docMk/>
            <pc:sldMk cId="0" sldId="302"/>
            <ac:spMk id="3075" creationId="{00000000-0000-0000-0000-000000000000}"/>
          </ac:spMkLst>
        </pc:spChg>
      </pc:sldChg>
      <pc:sldMasterChg chg="setBg modSldLayout">
        <pc:chgData name="Richard Anderson" userId="4654cc452026b74c" providerId="LiveId" clId="{0FEEEF44-505F-4D4E-A7F8-0703F44C1FB0}" dt="2024-01-09T22:53:48.545" v="129"/>
        <pc:sldMasterMkLst>
          <pc:docMk/>
          <pc:sldMasterMk cId="3992336415" sldId="2147483713"/>
        </pc:sldMasterMkLst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1682838003" sldId="2147483714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3463896925" sldId="2147483715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3617024253" sldId="2147483716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704493997" sldId="2147483717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1984249984" sldId="2147483718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1518543537" sldId="2147483719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3842308172" sldId="2147483720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749502385" sldId="2147483721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1267108332" sldId="2147483722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2278090864" sldId="2147483723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1514074875" sldId="2147483724"/>
          </pc:sldLayoutMkLst>
        </pc:sldLayoutChg>
        <pc:sldLayoutChg chg="setBg">
          <pc:chgData name="Richard Anderson" userId="4654cc452026b74c" providerId="LiveId" clId="{0FEEEF44-505F-4D4E-A7F8-0703F44C1FB0}" dt="2024-01-09T22:53:48.545" v="129"/>
          <pc:sldLayoutMkLst>
            <pc:docMk/>
            <pc:sldMasterMk cId="3992336415" sldId="2147483713"/>
            <pc:sldLayoutMk cId="2708134672" sldId="214748372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53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99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74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74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0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42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08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38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99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51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9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18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42" Type="http://schemas.openxmlformats.org/officeDocument/2006/relationships/tags" Target="../tags/tag234.xml"/><Relationship Id="rId47" Type="http://schemas.openxmlformats.org/officeDocument/2006/relationships/tags" Target="../tags/tag239.xml"/><Relationship Id="rId50" Type="http://schemas.openxmlformats.org/officeDocument/2006/relationships/tags" Target="../tags/tag242.xml"/><Relationship Id="rId55" Type="http://schemas.openxmlformats.org/officeDocument/2006/relationships/tags" Target="../tags/tag247.xml"/><Relationship Id="rId63" Type="http://schemas.openxmlformats.org/officeDocument/2006/relationships/tags" Target="../tags/tag255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9" Type="http://schemas.openxmlformats.org/officeDocument/2006/relationships/tags" Target="../tags/tag221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tags" Target="../tags/tag229.xml"/><Relationship Id="rId40" Type="http://schemas.openxmlformats.org/officeDocument/2006/relationships/tags" Target="../tags/tag232.xml"/><Relationship Id="rId45" Type="http://schemas.openxmlformats.org/officeDocument/2006/relationships/tags" Target="../tags/tag237.xml"/><Relationship Id="rId53" Type="http://schemas.openxmlformats.org/officeDocument/2006/relationships/tags" Target="../tags/tag245.xml"/><Relationship Id="rId58" Type="http://schemas.openxmlformats.org/officeDocument/2006/relationships/tags" Target="../tags/tag250.xml"/><Relationship Id="rId5" Type="http://schemas.openxmlformats.org/officeDocument/2006/relationships/tags" Target="../tags/tag197.xml"/><Relationship Id="rId61" Type="http://schemas.openxmlformats.org/officeDocument/2006/relationships/tags" Target="../tags/tag253.xml"/><Relationship Id="rId19" Type="http://schemas.openxmlformats.org/officeDocument/2006/relationships/tags" Target="../tags/tag21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43" Type="http://schemas.openxmlformats.org/officeDocument/2006/relationships/tags" Target="../tags/tag235.xml"/><Relationship Id="rId48" Type="http://schemas.openxmlformats.org/officeDocument/2006/relationships/tags" Target="../tags/tag240.xml"/><Relationship Id="rId56" Type="http://schemas.openxmlformats.org/officeDocument/2006/relationships/tags" Target="../tags/tag248.xml"/><Relationship Id="rId64" Type="http://schemas.openxmlformats.org/officeDocument/2006/relationships/tags" Target="../tags/tag256.xml"/><Relationship Id="rId8" Type="http://schemas.openxmlformats.org/officeDocument/2006/relationships/tags" Target="../tags/tag200.xml"/><Relationship Id="rId51" Type="http://schemas.openxmlformats.org/officeDocument/2006/relationships/tags" Target="../tags/tag243.xml"/><Relationship Id="rId3" Type="http://schemas.openxmlformats.org/officeDocument/2006/relationships/tags" Target="../tags/tag195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tags" Target="../tags/tag230.xml"/><Relationship Id="rId46" Type="http://schemas.openxmlformats.org/officeDocument/2006/relationships/tags" Target="../tags/tag238.xml"/><Relationship Id="rId59" Type="http://schemas.openxmlformats.org/officeDocument/2006/relationships/tags" Target="../tags/tag251.xml"/><Relationship Id="rId20" Type="http://schemas.openxmlformats.org/officeDocument/2006/relationships/tags" Target="../tags/tag212.xml"/><Relationship Id="rId41" Type="http://schemas.openxmlformats.org/officeDocument/2006/relationships/tags" Target="../tags/tag233.xml"/><Relationship Id="rId54" Type="http://schemas.openxmlformats.org/officeDocument/2006/relationships/tags" Target="../tags/tag246.xml"/><Relationship Id="rId62" Type="http://schemas.openxmlformats.org/officeDocument/2006/relationships/tags" Target="../tags/tag25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49" Type="http://schemas.openxmlformats.org/officeDocument/2006/relationships/tags" Target="../tags/tag241.xml"/><Relationship Id="rId57" Type="http://schemas.openxmlformats.org/officeDocument/2006/relationships/tags" Target="../tags/tag249.xml"/><Relationship Id="rId10" Type="http://schemas.openxmlformats.org/officeDocument/2006/relationships/tags" Target="../tags/tag202.xml"/><Relationship Id="rId31" Type="http://schemas.openxmlformats.org/officeDocument/2006/relationships/tags" Target="../tags/tag223.xml"/><Relationship Id="rId44" Type="http://schemas.openxmlformats.org/officeDocument/2006/relationships/tags" Target="../tags/tag236.xml"/><Relationship Id="rId52" Type="http://schemas.openxmlformats.org/officeDocument/2006/relationships/tags" Target="../tags/tag244.xml"/><Relationship Id="rId60" Type="http://schemas.openxmlformats.org/officeDocument/2006/relationships/tags" Target="../tags/tag25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9" Type="http://schemas.openxmlformats.org/officeDocument/2006/relationships/tags" Target="../tags/tag2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2" Type="http://schemas.openxmlformats.org/officeDocument/2006/relationships/tags" Target="../tags/tag315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26" Type="http://schemas.openxmlformats.org/officeDocument/2006/relationships/tags" Target="../tags/tag355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tags" Target="../tags/tag354.xml"/><Relationship Id="rId33" Type="http://schemas.openxmlformats.org/officeDocument/2006/relationships/notesSlide" Target="../notesSlides/notesSlide13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29" Type="http://schemas.openxmlformats.org/officeDocument/2006/relationships/tags" Target="../tags/tag358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28" Type="http://schemas.openxmlformats.org/officeDocument/2006/relationships/tags" Target="../tags/tag357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31" Type="http://schemas.openxmlformats.org/officeDocument/2006/relationships/tags" Target="../tags/tag360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Relationship Id="rId27" Type="http://schemas.openxmlformats.org/officeDocument/2006/relationships/tags" Target="../tags/tag356.xml"/><Relationship Id="rId30" Type="http://schemas.openxmlformats.org/officeDocument/2006/relationships/tags" Target="../tags/tag359.xml"/><Relationship Id="rId8" Type="http://schemas.openxmlformats.org/officeDocument/2006/relationships/tags" Target="../tags/tag3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8" Type="http://schemas.openxmlformats.org/officeDocument/2006/relationships/tags" Target="../tags/tag17.xml"/><Relationship Id="rId3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63" Type="http://schemas.openxmlformats.org/officeDocument/2006/relationships/notesSlide" Target="../notesSlides/notesSlide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61" Type="http://schemas.openxmlformats.org/officeDocument/2006/relationships/tags" Target="../tags/tag164.xml"/><Relationship Id="rId19" Type="http://schemas.openxmlformats.org/officeDocument/2006/relationships/tags" Target="../tags/tag12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tags" Target="../tags/tag162.xml"/><Relationship Id="rId20" Type="http://schemas.openxmlformats.org/officeDocument/2006/relationships/tags" Target="../tags/tag123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tags" Target="../tags/tag163.xml"/><Relationship Id="rId4" Type="http://schemas.openxmlformats.org/officeDocument/2006/relationships/tags" Target="../tags/tag107.xml"/><Relationship Id="rId9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A8B7C5-1FBC-49D7-A238-5BDC16A3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B6D78D-9C17-4F94-94F2-108DD6A1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20CB60-0F00-460C-831D-DE243DBD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Slide Number Placeholder 67">
            <a:extLst>
              <a:ext uri="{FF2B5EF4-FFF2-40B4-BE49-F238E27FC236}">
                <a16:creationId xmlns:a16="http://schemas.microsoft.com/office/drawing/2014/main" id="{F288A3FD-9A7E-4246-A56D-40BA2691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/>
              <a:t>But it’s tricky!</a:t>
            </a:r>
          </a:p>
          <a:p>
            <a:r>
              <a:rPr lang="en-US" altLang="en-US" sz="2800"/>
              <a:t>Simpler problem: given a vertex v, compute the vertices in v’s scc in O(n+m)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BB7259-D5CF-43CA-82F9-CEA0123E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311</a:t>
            </a:r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351</a:t>
            </a:r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333</a:t>
            </a:r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332</a:t>
            </a:r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312</a:t>
            </a:r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431</a:t>
            </a:r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421</a:t>
            </a:r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451</a:t>
            </a:r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EF7461-24C8-4A9D-96CE-8826FB21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6BB0DE-9F82-4E02-A0B6-1F571CCF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Consider the first vertex on the cycle in the topological sort</a:t>
            </a:r>
          </a:p>
          <a:p>
            <a:r>
              <a:rPr lang="en-US" altLang="en-US" sz="280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Definition:  A graph is Acyclic if it has no cycles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E4D4B3-BD2B-4D52-8428-CB2B9479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1E9D7-2A20-4793-9F34-175D3E81392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Lemma: If a </a:t>
            </a: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Proof:  </a:t>
            </a:r>
          </a:p>
          <a:p>
            <a:pPr lvl="1"/>
            <a:r>
              <a:rPr lang="en-US" altLang="en-US" dirty="0"/>
              <a:t>Pick a vertex v</a:t>
            </a:r>
            <a:r>
              <a:rPr lang="en-US" altLang="en-US" baseline="-25000" dirty="0"/>
              <a:t>1</a:t>
            </a:r>
            <a:r>
              <a:rPr lang="en-US" altLang="en-US" dirty="0"/>
              <a:t>, if it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2</a:t>
            </a:r>
            <a:r>
              <a:rPr lang="en-US" altLang="en-US" dirty="0"/>
              <a:t>, v</a:t>
            </a:r>
            <a:r>
              <a:rPr lang="en-US" altLang="en-US" baseline="-25000" dirty="0"/>
              <a:t>1</a:t>
            </a:r>
            <a:r>
              <a:rPr lang="en-US" altLang="en-US" dirty="0"/>
              <a:t>) be an edge, if v</a:t>
            </a:r>
            <a:r>
              <a:rPr lang="en-US" altLang="en-US" baseline="-25000" dirty="0"/>
              <a:t>2</a:t>
            </a:r>
            <a:r>
              <a:rPr lang="en-US" altLang="en-US" dirty="0"/>
              <a:t>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3</a:t>
            </a:r>
            <a:r>
              <a:rPr lang="en-US" altLang="en-US" dirty="0"/>
              <a:t>, v</a:t>
            </a:r>
            <a:r>
              <a:rPr lang="en-US" altLang="en-US" baseline="-25000" dirty="0"/>
              <a:t>2</a:t>
            </a:r>
            <a:r>
              <a:rPr lang="en-US" altLang="en-US" dirty="0"/>
              <a:t>) be an edge . . .</a:t>
            </a:r>
          </a:p>
          <a:p>
            <a:pPr lvl="1"/>
            <a:r>
              <a:rPr lang="en-US" altLang="en-US" dirty="0"/>
              <a:t>If this process continues for more than n steps, we have a repeated vertex, so we have a cycle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C074CA-5231-4E6A-86CE-532B2F0B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75E81D-881F-4CE7-A67A-8138ADEB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Maintain a list of vertices of in-degree 0</a:t>
            </a:r>
          </a:p>
          <a:p>
            <a:r>
              <a:rPr lang="en-US" altLang="en-US"/>
              <a:t>Each vertex keeps track of its in-degree</a:t>
            </a:r>
          </a:p>
          <a:p>
            <a:r>
              <a:rPr lang="en-US" altLang="en-US"/>
              <a:t>Update in-degrees and list when edges are removed</a:t>
            </a:r>
          </a:p>
          <a:p>
            <a:r>
              <a:rPr lang="en-US" altLang="en-US"/>
              <a:t>m edge removals at O(1) cost each</a:t>
            </a:r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0B6BC-7219-460D-B665-6403B542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Start on Chapter 4</a:t>
            </a:r>
          </a:p>
          <a:p>
            <a:r>
              <a:rPr lang="en-US" altLang="en-US" dirty="0"/>
              <a:t>Homework due tonight, new homework available</a:t>
            </a:r>
          </a:p>
          <a:p>
            <a:r>
              <a:rPr lang="en-US" altLang="en-US" dirty="0"/>
              <a:t>Class Friday???</a:t>
            </a:r>
          </a:p>
          <a:p>
            <a:r>
              <a:rPr lang="en-US" altLang="en-US" dirty="0"/>
              <a:t>No class next Monday (MLK)</a:t>
            </a:r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0F81B6-3139-4C5B-9841-1C6FC82E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20E1D8-AC48-4592-86B5-31DDA195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Bipartite Graphs : two-colorable graphs</a:t>
            </a:r>
          </a:p>
          <a:p>
            <a:r>
              <a:rPr lang="en-US" dirty="0"/>
              <a:t>Breadth First Search algorithm for testing two-</a:t>
            </a:r>
            <a:r>
              <a:rPr lang="en-US" dirty="0" err="1"/>
              <a:t>colorability</a:t>
            </a:r>
            <a:endParaRPr lang="en-US" dirty="0"/>
          </a:p>
          <a:p>
            <a:pPr lvl="1"/>
            <a:r>
              <a:rPr lang="en-US" dirty="0"/>
              <a:t>Two-colorable </a:t>
            </a:r>
            <a:r>
              <a:rPr lang="en-US" dirty="0" err="1"/>
              <a:t>iff</a:t>
            </a:r>
            <a:r>
              <a:rPr lang="en-US" dirty="0"/>
              <a:t> no odd length cycle</a:t>
            </a:r>
          </a:p>
          <a:p>
            <a:pPr lvl="1"/>
            <a:r>
              <a:rPr lang="en-US" dirty="0"/>
              <a:t>BFS has cross edge </a:t>
            </a:r>
            <a:r>
              <a:rPr lang="en-US" dirty="0" err="1"/>
              <a:t>iff</a:t>
            </a:r>
            <a:r>
              <a:rPr lang="en-US" dirty="0"/>
              <a:t> graph has odd cycle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A5DDDD-B605-482B-9DD7-ECDCAE4C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87D59A-F342-40FA-ADF6-E8FF4DBB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AEEE35-5770-4A0C-9DD6-6F409642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05395A-D332-4455-BABD-C9DAE61D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1015A-3AAA-41BB-9C9C-8764B933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844DB4-418A-4E95-90B4-6C9F578C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</TotalTime>
  <Words>775</Words>
  <Application>Microsoft Office PowerPoint</Application>
  <PresentationFormat>On-screen Show (4:3)</PresentationFormat>
  <Paragraphs>196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CSE 421 Introduction to Algorithms</vt:lpstr>
      <vt:lpstr>Announcements</vt:lpstr>
      <vt:lpstr>Graph Theory</vt:lpstr>
      <vt:lpstr>Last Lecture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127</cp:revision>
  <dcterms:created xsi:type="dcterms:W3CDTF">1601-01-01T00:00:00Z</dcterms:created>
  <dcterms:modified xsi:type="dcterms:W3CDTF">2024-01-09T22:56:26Z</dcterms:modified>
</cp:coreProperties>
</file>