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6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7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8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9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10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1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2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13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14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15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16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2" r:id="rId3"/>
    <p:sldId id="333" r:id="rId4"/>
    <p:sldId id="331" r:id="rId5"/>
    <p:sldId id="303" r:id="rId6"/>
    <p:sldId id="304" r:id="rId7"/>
    <p:sldId id="332" r:id="rId8"/>
    <p:sldId id="305" r:id="rId9"/>
    <p:sldId id="306" r:id="rId10"/>
    <p:sldId id="335" r:id="rId11"/>
    <p:sldId id="307" r:id="rId12"/>
    <p:sldId id="308" r:id="rId13"/>
    <p:sldId id="311" r:id="rId14"/>
    <p:sldId id="310" r:id="rId15"/>
    <p:sldId id="312" r:id="rId16"/>
    <p:sldId id="313" r:id="rId17"/>
    <p:sldId id="314" r:id="rId18"/>
    <p:sldId id="315" r:id="rId19"/>
    <p:sldId id="327" r:id="rId20"/>
    <p:sldId id="330" r:id="rId21"/>
    <p:sldId id="328" r:id="rId22"/>
    <p:sldId id="329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EB90426A-08EE-41BD-AA61-BCA0774D6952}"/>
    <pc:docChg chg="custSel addSld modSld modMainMaster">
      <pc:chgData name="Richard Anderson" userId="4654cc452026b74c" providerId="LiveId" clId="{EB90426A-08EE-41BD-AA61-BCA0774D6952}" dt="2024-01-07T22:35:58.008" v="1020" actId="21"/>
      <pc:docMkLst>
        <pc:docMk/>
      </pc:docMkLst>
      <pc:sldChg chg="modSp mod setBg">
        <pc:chgData name="Richard Anderson" userId="4654cc452026b74c" providerId="LiveId" clId="{EB90426A-08EE-41BD-AA61-BCA0774D6952}" dt="2024-01-07T22:03:03.528" v="32"/>
        <pc:sldMkLst>
          <pc:docMk/>
          <pc:sldMk cId="0" sldId="256"/>
        </pc:sldMkLst>
        <pc:spChg chg="mod">
          <ac:chgData name="Richard Anderson" userId="4654cc452026b74c" providerId="LiveId" clId="{EB90426A-08EE-41BD-AA61-BCA0774D6952}" dt="2024-01-07T22:01:36.848" v="15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EB90426A-08EE-41BD-AA61-BCA0774D6952}" dt="2024-01-07T22:01:51.026" v="2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 mod">
        <pc:chgData name="Richard Anderson" userId="4654cc452026b74c" providerId="LiveId" clId="{EB90426A-08EE-41BD-AA61-BCA0774D6952}" dt="2024-01-07T22:14:40.494" v="541" actId="20577"/>
        <pc:sldMkLst>
          <pc:docMk/>
          <pc:sldMk cId="0" sldId="302"/>
        </pc:sldMkLst>
        <pc:spChg chg="mod">
          <ac:chgData name="Richard Anderson" userId="4654cc452026b74c" providerId="LiveId" clId="{EB90426A-08EE-41BD-AA61-BCA0774D6952}" dt="2024-01-07T22:04:39.947" v="109" actId="20577"/>
          <ac:spMkLst>
            <pc:docMk/>
            <pc:sldMk cId="0" sldId="302"/>
            <ac:spMk id="3075" creationId="{00000000-0000-0000-0000-000000000000}"/>
          </ac:spMkLst>
        </pc:spChg>
        <pc:graphicFrameChg chg="add mod modGraphic">
          <ac:chgData name="Richard Anderson" userId="4654cc452026b74c" providerId="LiveId" clId="{EB90426A-08EE-41BD-AA61-BCA0774D6952}" dt="2024-01-07T22:14:40.494" v="541" actId="20577"/>
          <ac:graphicFrameMkLst>
            <pc:docMk/>
            <pc:sldMk cId="0" sldId="302"/>
            <ac:graphicFrameMk id="3" creationId="{EC14F364-F4C5-4ADB-8FB1-B2F15C4857CD}"/>
          </ac:graphicFrameMkLst>
        </pc:graphicFrameChg>
      </pc:sldChg>
      <pc:sldChg chg="addSp modSp mod">
        <pc:chgData name="Richard Anderson" userId="4654cc452026b74c" providerId="LiveId" clId="{EB90426A-08EE-41BD-AA61-BCA0774D6952}" dt="2024-01-07T22:29:39.683" v="1017" actId="208"/>
        <pc:sldMkLst>
          <pc:docMk/>
          <pc:sldMk cId="0" sldId="304"/>
        </pc:sldMkLst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5" creationId="{7CAA19C1-9360-4B37-AAF3-81D758F5AE9E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6" creationId="{162B8955-EF48-41B9-88AC-84B47E03E7C4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7" creationId="{D9A45689-4749-40EE-A813-3C17A9C80DE8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8" creationId="{5A39D017-5EE0-4DE9-BD1D-B486763953A5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9" creationId="{B10B64CB-5607-4C86-ACBB-9B135F437BE1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10" creationId="{8BFD36E9-2877-4086-90FE-18B998BE2652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11" creationId="{9815C90A-DAB1-4D65-BFCA-BF96D20F29DD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13" creationId="{ABD5C3C5-31C3-40CA-8FFD-04D6D9C866E3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14" creationId="{9CEDAF23-85ED-490C-95BC-34600AE92CB2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15" creationId="{B6F46873-F4AD-43FB-84E9-2E44DF2A6436}"/>
          </ac:spMkLst>
        </pc:spChg>
        <pc:spChg chg="add mod">
          <ac:chgData name="Richard Anderson" userId="4654cc452026b74c" providerId="LiveId" clId="{EB90426A-08EE-41BD-AA61-BCA0774D6952}" dt="2024-01-07T22:27:43.010" v="882" actId="1038"/>
          <ac:spMkLst>
            <pc:docMk/>
            <pc:sldMk cId="0" sldId="304"/>
            <ac:spMk id="16" creationId="{1EF71496-5D2B-463B-80CA-D3D66C01D199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17" creationId="{7BC94AA5-8426-47B0-A198-33A7DB0DA2E9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18" creationId="{75A354AD-3353-4291-929D-BEFD222CFA35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19" creationId="{A1C53464-5B48-4073-B96B-B75D9F6D64FB}"/>
          </ac:spMkLst>
        </pc:spChg>
        <pc:spChg chg="add mod">
          <ac:chgData name="Richard Anderson" userId="4654cc452026b74c" providerId="LiveId" clId="{EB90426A-08EE-41BD-AA61-BCA0774D6952}" dt="2024-01-07T22:28:43.591" v="1012"/>
          <ac:spMkLst>
            <pc:docMk/>
            <pc:sldMk cId="0" sldId="304"/>
            <ac:spMk id="20" creationId="{A2F32D62-1767-4EF0-895B-F12BEC5E9AB8}"/>
          </ac:spMkLst>
        </pc:spChg>
        <pc:spChg chg="add mod">
          <ac:chgData name="Richard Anderson" userId="4654cc452026b74c" providerId="LiveId" clId="{EB90426A-08EE-41BD-AA61-BCA0774D6952}" dt="2024-01-07T22:29:39.683" v="1017" actId="208"/>
          <ac:spMkLst>
            <pc:docMk/>
            <pc:sldMk cId="0" sldId="304"/>
            <ac:spMk id="21" creationId="{7EE8CD1F-7818-4E50-B3AF-493A3B469889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22" creationId="{96F5601B-6677-4D5B-8182-63644C80F9A1}"/>
          </ac:spMkLst>
        </pc:spChg>
        <pc:spChg chg="add mod">
          <ac:chgData name="Richard Anderson" userId="4654cc452026b74c" providerId="LiveId" clId="{EB90426A-08EE-41BD-AA61-BCA0774D6952}" dt="2024-01-07T22:29:31.063" v="1016"/>
          <ac:spMkLst>
            <pc:docMk/>
            <pc:sldMk cId="0" sldId="304"/>
            <ac:spMk id="23" creationId="{CC7B1489-4AD6-4496-945B-A1D5971DA692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25" creationId="{589898FE-4821-4177-A999-367E5BDDD745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26" creationId="{1EDFC093-32A0-4048-954B-3D8A3C27DAE0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27" creationId="{DC4B6010-6A3A-42D0-A905-F0C13E5FBFF4}"/>
          </ac:spMkLst>
        </pc:spChg>
        <pc:spChg chg="add mod">
          <ac:chgData name="Richard Anderson" userId="4654cc452026b74c" providerId="LiveId" clId="{EB90426A-08EE-41BD-AA61-BCA0774D6952}" dt="2024-01-07T22:28:12.151" v="1010" actId="1037"/>
          <ac:spMkLst>
            <pc:docMk/>
            <pc:sldMk cId="0" sldId="304"/>
            <ac:spMk id="28" creationId="{FBCC1701-0BF0-428D-84E1-A635DCD11272}"/>
          </ac:spMkLst>
        </pc:spChg>
        <pc:spChg chg="mod">
          <ac:chgData name="Richard Anderson" userId="4654cc452026b74c" providerId="LiveId" clId="{EB90426A-08EE-41BD-AA61-BCA0774D6952}" dt="2024-01-07T22:27:01.735" v="803" actId="20577"/>
          <ac:spMkLst>
            <pc:docMk/>
            <pc:sldMk cId="0" sldId="304"/>
            <ac:spMk id="5123" creationId="{00000000-0000-0000-0000-000000000000}"/>
          </ac:spMkLst>
        </pc:spChg>
        <pc:cxnChg chg="add mod">
          <ac:chgData name="Richard Anderson" userId="4654cc452026b74c" providerId="LiveId" clId="{EB90426A-08EE-41BD-AA61-BCA0774D6952}" dt="2024-01-07T22:27:43.010" v="882" actId="1038"/>
          <ac:cxnSpMkLst>
            <pc:docMk/>
            <pc:sldMk cId="0" sldId="304"/>
            <ac:cxnSpMk id="12" creationId="{F36A4778-8ACA-4328-9A89-5DC943E92A0B}"/>
          </ac:cxnSpMkLst>
        </pc:cxnChg>
        <pc:cxnChg chg="add mod">
          <ac:chgData name="Richard Anderson" userId="4654cc452026b74c" providerId="LiveId" clId="{EB90426A-08EE-41BD-AA61-BCA0774D6952}" dt="2024-01-07T22:29:15.879" v="1015"/>
          <ac:cxnSpMkLst>
            <pc:docMk/>
            <pc:sldMk cId="0" sldId="304"/>
            <ac:cxnSpMk id="24" creationId="{6E8ECDE7-4993-4953-BCF7-13667DB65053}"/>
          </ac:cxnSpMkLst>
        </pc:cxnChg>
      </pc:sldChg>
      <pc:sldChg chg="modSp mod">
        <pc:chgData name="Richard Anderson" userId="4654cc452026b74c" providerId="LiveId" clId="{EB90426A-08EE-41BD-AA61-BCA0774D6952}" dt="2024-01-07T22:25:32.086" v="781" actId="20577"/>
        <pc:sldMkLst>
          <pc:docMk/>
          <pc:sldMk cId="622260802" sldId="331"/>
        </pc:sldMkLst>
        <pc:spChg chg="mod">
          <ac:chgData name="Richard Anderson" userId="4654cc452026b74c" providerId="LiveId" clId="{EB90426A-08EE-41BD-AA61-BCA0774D6952}" dt="2024-01-07T22:19:50.354" v="762" actId="20577"/>
          <ac:spMkLst>
            <pc:docMk/>
            <pc:sldMk cId="622260802" sldId="331"/>
            <ac:spMk id="2" creationId="{00000000-0000-0000-0000-000000000000}"/>
          </ac:spMkLst>
        </pc:spChg>
        <pc:spChg chg="mod">
          <ac:chgData name="Richard Anderson" userId="4654cc452026b74c" providerId="LiveId" clId="{EB90426A-08EE-41BD-AA61-BCA0774D6952}" dt="2024-01-07T22:25:32.086" v="781" actId="20577"/>
          <ac:spMkLst>
            <pc:docMk/>
            <pc:sldMk cId="622260802" sldId="331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EB90426A-08EE-41BD-AA61-BCA0774D6952}" dt="2024-01-07T22:30:12.572" v="1018" actId="1076"/>
        <pc:sldMkLst>
          <pc:docMk/>
          <pc:sldMk cId="733683666" sldId="332"/>
        </pc:sldMkLst>
        <pc:spChg chg="mod">
          <ac:chgData name="Richard Anderson" userId="4654cc452026b74c" providerId="LiveId" clId="{EB90426A-08EE-41BD-AA61-BCA0774D6952}" dt="2024-01-07T22:30:12.572" v="1018" actId="1076"/>
          <ac:spMkLst>
            <pc:docMk/>
            <pc:sldMk cId="733683666" sldId="332"/>
            <ac:spMk id="19" creationId="{00000000-0000-0000-0000-000000000000}"/>
          </ac:spMkLst>
        </pc:spChg>
      </pc:sldChg>
      <pc:sldChg chg="modSp new mod">
        <pc:chgData name="Richard Anderson" userId="4654cc452026b74c" providerId="LiveId" clId="{EB90426A-08EE-41BD-AA61-BCA0774D6952}" dt="2024-01-07T22:19:00.275" v="743" actId="20577"/>
        <pc:sldMkLst>
          <pc:docMk/>
          <pc:sldMk cId="2216930782" sldId="333"/>
        </pc:sldMkLst>
        <pc:spChg chg="mod">
          <ac:chgData name="Richard Anderson" userId="4654cc452026b74c" providerId="LiveId" clId="{EB90426A-08EE-41BD-AA61-BCA0774D6952}" dt="2024-01-07T22:17:11.758" v="558" actId="20577"/>
          <ac:spMkLst>
            <pc:docMk/>
            <pc:sldMk cId="2216930782" sldId="333"/>
            <ac:spMk id="2" creationId="{C899DBA6-AB22-40D8-AB55-5C2D184E9B72}"/>
          </ac:spMkLst>
        </pc:spChg>
        <pc:spChg chg="mod">
          <ac:chgData name="Richard Anderson" userId="4654cc452026b74c" providerId="LiveId" clId="{EB90426A-08EE-41BD-AA61-BCA0774D6952}" dt="2024-01-07T22:19:00.275" v="743" actId="20577"/>
          <ac:spMkLst>
            <pc:docMk/>
            <pc:sldMk cId="2216930782" sldId="333"/>
            <ac:spMk id="3" creationId="{92710483-08BA-4723-A11D-A78FEFD784A5}"/>
          </ac:spMkLst>
        </pc:spChg>
      </pc:sldChg>
      <pc:sldChg chg="delSp mod">
        <pc:chgData name="Richard Anderson" userId="4654cc452026b74c" providerId="LiveId" clId="{EB90426A-08EE-41BD-AA61-BCA0774D6952}" dt="2024-01-07T22:35:58.008" v="1020" actId="21"/>
        <pc:sldMkLst>
          <pc:docMk/>
          <pc:sldMk cId="3126554484" sldId="335"/>
        </pc:sldMkLst>
        <pc:spChg chg="del">
          <ac:chgData name="Richard Anderson" userId="4654cc452026b74c" providerId="LiveId" clId="{EB90426A-08EE-41BD-AA61-BCA0774D6952}" dt="2024-01-07T22:35:53.986" v="1019" actId="21"/>
          <ac:spMkLst>
            <pc:docMk/>
            <pc:sldMk cId="3126554484" sldId="335"/>
            <ac:spMk id="2" creationId="{00000000-0000-0000-0000-000000000000}"/>
          </ac:spMkLst>
        </pc:spChg>
        <pc:spChg chg="del">
          <ac:chgData name="Richard Anderson" userId="4654cc452026b74c" providerId="LiveId" clId="{EB90426A-08EE-41BD-AA61-BCA0774D6952}" dt="2024-01-07T22:35:58.008" v="1020" actId="21"/>
          <ac:spMkLst>
            <pc:docMk/>
            <pc:sldMk cId="3126554484" sldId="335"/>
            <ac:spMk id="3" creationId="{00000000-0000-0000-0000-000000000000}"/>
          </ac:spMkLst>
        </pc:spChg>
      </pc:sldChg>
      <pc:sldMasterChg chg="setBg modSldLayout">
        <pc:chgData name="Richard Anderson" userId="4654cc452026b74c" providerId="LiveId" clId="{EB90426A-08EE-41BD-AA61-BCA0774D6952}" dt="2024-01-07T22:03:03.528" v="32"/>
        <pc:sldMasterMkLst>
          <pc:docMk/>
          <pc:sldMasterMk cId="3992336415" sldId="2147483713"/>
        </pc:sldMasterMkLst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1682838003" sldId="2147483714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3463896925" sldId="2147483715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3617024253" sldId="2147483716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704493997" sldId="2147483717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1984249984" sldId="2147483718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1518543537" sldId="2147483719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3842308172" sldId="2147483720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749502385" sldId="2147483721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1267108332" sldId="2147483722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2278090864" sldId="2147483723"/>
          </pc:sldLayoutMkLst>
        </pc:sldLayoutChg>
        <pc:sldLayoutChg chg="setBg">
          <pc:chgData name="Richard Anderson" userId="4654cc452026b74c" providerId="LiveId" clId="{EB90426A-08EE-41BD-AA61-BCA0774D6952}" dt="2024-01-07T22:03:03.528" v="32"/>
          <pc:sldLayoutMkLst>
            <pc:docMk/>
            <pc:sldMasterMk cId="3992336415" sldId="2147483713"/>
            <pc:sldLayoutMk cId="1514074875" sldId="214748372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76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tags" Target="../tags/tag119.xml"/><Relationship Id="rId29" Type="http://schemas.openxmlformats.org/officeDocument/2006/relationships/tags" Target="../tags/tag128.xml"/><Relationship Id="rId41" Type="http://schemas.openxmlformats.org/officeDocument/2006/relationships/tags" Target="../tags/tag140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notesSlide" Target="../notesSlides/notesSlide9.xml"/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26" Type="http://schemas.openxmlformats.org/officeDocument/2006/relationships/tags" Target="../tags/tag166.xml"/><Relationship Id="rId39" Type="http://schemas.openxmlformats.org/officeDocument/2006/relationships/tags" Target="../tags/tag179.xml"/><Relationship Id="rId21" Type="http://schemas.openxmlformats.org/officeDocument/2006/relationships/tags" Target="../tags/tag161.xml"/><Relationship Id="rId34" Type="http://schemas.openxmlformats.org/officeDocument/2006/relationships/tags" Target="../tags/tag174.xml"/><Relationship Id="rId42" Type="http://schemas.openxmlformats.org/officeDocument/2006/relationships/tags" Target="../tags/tag182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0" Type="http://schemas.openxmlformats.org/officeDocument/2006/relationships/tags" Target="../tags/tag160.xml"/><Relationship Id="rId29" Type="http://schemas.openxmlformats.org/officeDocument/2006/relationships/tags" Target="../tags/tag169.xml"/><Relationship Id="rId41" Type="http://schemas.openxmlformats.org/officeDocument/2006/relationships/tags" Target="../tags/tag181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40" Type="http://schemas.openxmlformats.org/officeDocument/2006/relationships/tags" Target="../tags/tag180.xml"/><Relationship Id="rId5" Type="http://schemas.openxmlformats.org/officeDocument/2006/relationships/tags" Target="../tags/tag145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10" Type="http://schemas.openxmlformats.org/officeDocument/2006/relationships/tags" Target="../tags/tag150.xml"/><Relationship Id="rId19" Type="http://schemas.openxmlformats.org/officeDocument/2006/relationships/tags" Target="../tags/tag159.xml"/><Relationship Id="rId31" Type="http://schemas.openxmlformats.org/officeDocument/2006/relationships/tags" Target="../tags/tag171.xml"/><Relationship Id="rId44" Type="http://schemas.openxmlformats.org/officeDocument/2006/relationships/notesSlide" Target="../notesSlides/notesSlide10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tags" Target="../tags/tag200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tags" Target="../tags/tag19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5" Type="http://schemas.openxmlformats.org/officeDocument/2006/relationships/tags" Target="../tags/tag192.xml"/><Relationship Id="rId15" Type="http://schemas.openxmlformats.org/officeDocument/2006/relationships/tags" Target="../tags/tag20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0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9" Type="http://schemas.openxmlformats.org/officeDocument/2006/relationships/tags" Target="../tags/tag249.xml"/><Relationship Id="rId21" Type="http://schemas.openxmlformats.org/officeDocument/2006/relationships/tags" Target="../tags/tag231.xml"/><Relationship Id="rId34" Type="http://schemas.openxmlformats.org/officeDocument/2006/relationships/tags" Target="../tags/tag244.xml"/><Relationship Id="rId7" Type="http://schemas.openxmlformats.org/officeDocument/2006/relationships/tags" Target="../tags/tag217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33" Type="http://schemas.openxmlformats.org/officeDocument/2006/relationships/tags" Target="../tags/tag243.xml"/><Relationship Id="rId38" Type="http://schemas.openxmlformats.org/officeDocument/2006/relationships/tags" Target="../tags/tag248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0" Type="http://schemas.openxmlformats.org/officeDocument/2006/relationships/tags" Target="../tags/tag230.xml"/><Relationship Id="rId29" Type="http://schemas.openxmlformats.org/officeDocument/2006/relationships/tags" Target="../tags/tag239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32" Type="http://schemas.openxmlformats.org/officeDocument/2006/relationships/tags" Target="../tags/tag242.xml"/><Relationship Id="rId37" Type="http://schemas.openxmlformats.org/officeDocument/2006/relationships/tags" Target="../tags/tag247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36" Type="http://schemas.openxmlformats.org/officeDocument/2006/relationships/tags" Target="../tags/tag246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31" Type="http://schemas.openxmlformats.org/officeDocument/2006/relationships/tags" Target="../tags/tag241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tags" Target="../tags/tag240.xml"/><Relationship Id="rId35" Type="http://schemas.openxmlformats.org/officeDocument/2006/relationships/tags" Target="../tags/tag245.xml"/><Relationship Id="rId8" Type="http://schemas.openxmlformats.org/officeDocument/2006/relationships/tags" Target="../tags/tag218.xml"/><Relationship Id="rId3" Type="http://schemas.openxmlformats.org/officeDocument/2006/relationships/tags" Target="../tags/tag2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" Type="http://schemas.openxmlformats.org/officeDocument/2006/relationships/tags" Target="../tags/tag255.xml"/><Relationship Id="rId21" Type="http://schemas.openxmlformats.org/officeDocument/2006/relationships/tags" Target="../tags/tag273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0" Type="http://schemas.openxmlformats.org/officeDocument/2006/relationships/tags" Target="../tags/tag272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tags" Target="../tags/tag267.xml"/><Relationship Id="rId10" Type="http://schemas.openxmlformats.org/officeDocument/2006/relationships/tags" Target="../tags/tag262.xml"/><Relationship Id="rId19" Type="http://schemas.openxmlformats.org/officeDocument/2006/relationships/tags" Target="../tags/tag271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tags" Target="../tags/tag266.xml"/><Relationship Id="rId2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29" Type="http://schemas.openxmlformats.org/officeDocument/2006/relationships/tags" Target="../tags/tag302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28" Type="http://schemas.openxmlformats.org/officeDocument/2006/relationships/tags" Target="../tags/tag301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31" Type="http://schemas.openxmlformats.org/officeDocument/2006/relationships/tags" Target="../tags/tag304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tags" Target="../tags/tag300.xml"/><Relationship Id="rId30" Type="http://schemas.openxmlformats.org/officeDocument/2006/relationships/tags" Target="../tags/tag30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9" Type="http://schemas.openxmlformats.org/officeDocument/2006/relationships/tags" Target="../tags/tag74.xml"/><Relationship Id="rId21" Type="http://schemas.openxmlformats.org/officeDocument/2006/relationships/tags" Target="../tags/tag56.xml"/><Relationship Id="rId34" Type="http://schemas.openxmlformats.org/officeDocument/2006/relationships/tags" Target="../tags/tag69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tags" Target="../tags/tag6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37" Type="http://schemas.openxmlformats.org/officeDocument/2006/relationships/tags" Target="../tags/tag72.xml"/><Relationship Id="rId40" Type="http://schemas.openxmlformats.org/officeDocument/2006/relationships/tags" Target="../tags/tag75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36" Type="http://schemas.openxmlformats.org/officeDocument/2006/relationships/tags" Target="../tags/tag71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35" Type="http://schemas.openxmlformats.org/officeDocument/2006/relationships/tags" Target="../tags/tag70.xml"/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tags" Target="../tags/tag68.xml"/><Relationship Id="rId38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Introduction to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Winter 2024</a:t>
            </a:r>
          </a:p>
          <a:p>
            <a:pPr eaLnBrk="1" hangingPunct="1"/>
            <a:r>
              <a:rPr lang="en-US" altLang="en-US" dirty="0"/>
              <a:t>Lecture 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CD6480-4F5A-4B30-930B-F9E452F5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dirty="0"/>
              <a:t>Build a BFS tree from s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209800"/>
            <a:ext cx="6553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Initialize Level[v] = -1 for all v;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Q = {s}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Level[s] =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Q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</a:t>
            </a:r>
            <a:r>
              <a:rPr lang="en-US" altLang="en-US" dirty="0" err="1"/>
              <a:t>Q.Dequeue</a:t>
            </a:r>
            <a:r>
              <a:rPr lang="en-US" altLang="en-US" dirty="0"/>
              <a:t>()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  <a:r>
              <a:rPr lang="en-US" altLang="en-US"/>
              <a:t>if (Level[v] == -1)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Q.Enqueue</a:t>
            </a:r>
            <a:r>
              <a:rPr lang="en-US" altLang="en-US" dirty="0"/>
              <a:t>(v)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Level[v] = Level[u] + 1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2FB4D7-FE9C-40D6-91B1-855D46FD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0DCF72-CCCF-4763-9C48-3BA4105B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66CC8-7DB0-4DAA-ADDC-23AB7410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BE3D5F-9369-4BD6-B3D6-407600B9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A33208F-2095-4994-A0A3-0CC14B00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168AD4-AEF7-4212-8452-47F5F225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BFS tree has an </a:t>
            </a:r>
            <a:r>
              <a:rPr lang="en-US" altLang="en-US" i="1">
                <a:solidFill>
                  <a:srgbClr val="FF0000"/>
                </a:solidFill>
              </a:rPr>
              <a:t>intra-level edge</a:t>
            </a:r>
            <a:r>
              <a:rPr lang="en-US" altLang="en-US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3050DF4-9D2B-401F-A1AF-1C56DC70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3181DD-EDB4-4FDD-A6DD-01305122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DC1259-5840-44C8-B72A-D2D972B0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Chapter 3 (Mostly review)</a:t>
            </a:r>
          </a:p>
          <a:p>
            <a:pPr lvl="1"/>
            <a:r>
              <a:rPr lang="en-US" altLang="en-US" dirty="0"/>
              <a:t>Start on Chapter 4</a:t>
            </a:r>
          </a:p>
          <a:p>
            <a:r>
              <a:rPr lang="en-US" altLang="en-US" dirty="0"/>
              <a:t>Office Hours:</a:t>
            </a:r>
          </a:p>
          <a:p>
            <a:endParaRPr lang="en-US" alt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F886E-BD47-435F-8409-5A920DE2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C14F364-F4C5-4ADB-8FB1-B2F15C4857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20095"/>
              </p:ext>
            </p:extLst>
          </p:nvPr>
        </p:nvGraphicFramePr>
        <p:xfrm>
          <a:off x="76200" y="3382964"/>
          <a:ext cx="8839200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1733914528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1248771695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3995763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Richard Anderson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CSE2 344, Mon 3:30-4:30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CSE2 344,  Fri 2:30-3:30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47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Raymond Gao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Allen 3</a:t>
                      </a:r>
                      <a:r>
                        <a:rPr lang="en-US" b="0" baseline="30000" dirty="0"/>
                        <a:t>rd</a:t>
                      </a:r>
                      <a:r>
                        <a:rPr lang="en-US" b="0" dirty="0"/>
                        <a:t> Floor,  Tue 5:30-6:30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CSE2 150,  Thu 5:30-6:30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91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Sophie Robertson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Allen 4</a:t>
                      </a:r>
                      <a:r>
                        <a:rPr lang="en-US" b="0" baseline="30000" dirty="0"/>
                        <a:t>th</a:t>
                      </a:r>
                      <a:r>
                        <a:rPr lang="en-US" b="0" dirty="0"/>
                        <a:t> Floor, Mon 11:30-1:30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15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Aman </a:t>
                      </a:r>
                      <a:r>
                        <a:rPr lang="en-US" b="0" dirty="0" err="1"/>
                        <a:t>Thukral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Allen 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Floor, Fri 3:30-5:30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523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Kaiyuan Liu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Allen 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Floor, Tues 9:30-11:30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447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Tom </a:t>
                      </a:r>
                      <a:r>
                        <a:rPr lang="en-US" b="0" dirty="0" err="1"/>
                        <a:t>Zhaoyang</a:t>
                      </a:r>
                      <a:r>
                        <a:rPr lang="en-US" b="0" dirty="0"/>
                        <a:t> 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CSE2 153,  Wed 9:30-11:30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295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Albert Weng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CSE2 131,  Mon 10:30-11:30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CSE2 131, Fri 10:30-11:30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438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</a:t>
            </a:r>
            <a:r>
              <a:rPr lang="en-US" altLang="en-US" dirty="0" err="1"/>
              <a:t>Enqueue</a:t>
            </a:r>
            <a:r>
              <a:rPr lang="en-US" altLang="en-US" dirty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C901B0-0388-432A-B855-F2056D2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BC904B-AF03-4F65-93EA-5402F827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21B4F1-DDA3-4FBD-96E2-F0808EC1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9DBA6-AB22-40D8-AB55-5C2D184E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10483-08BA-4723-A11D-A78FEFD7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Monday</a:t>
            </a:r>
          </a:p>
          <a:p>
            <a:pPr lvl="1"/>
            <a:r>
              <a:rPr lang="en-US" dirty="0"/>
              <a:t>Run time/Big-Oh (most of this deferred to section)</a:t>
            </a:r>
          </a:p>
          <a:p>
            <a:pPr lvl="1"/>
            <a:r>
              <a:rPr lang="en-US" dirty="0"/>
              <a:t>Graph theory</a:t>
            </a:r>
          </a:p>
          <a:p>
            <a:pPr lvl="1"/>
            <a:r>
              <a:rPr lang="en-US" dirty="0"/>
              <a:t>Search/Bipartite Matching</a:t>
            </a:r>
          </a:p>
          <a:p>
            <a:r>
              <a:rPr lang="en-US" dirty="0"/>
              <a:t>Wednesday</a:t>
            </a:r>
          </a:p>
          <a:p>
            <a:pPr lvl="1"/>
            <a:r>
              <a:rPr lang="en-US" dirty="0"/>
              <a:t>Connectivity</a:t>
            </a:r>
          </a:p>
          <a:p>
            <a:pPr lvl="1"/>
            <a:r>
              <a:rPr lang="en-US" dirty="0"/>
              <a:t>Topological Sort</a:t>
            </a:r>
          </a:p>
          <a:p>
            <a:r>
              <a:rPr lang="en-US" dirty="0"/>
              <a:t>Friday</a:t>
            </a:r>
          </a:p>
          <a:p>
            <a:pPr lvl="1"/>
            <a:r>
              <a:rPr lang="en-US" dirty="0"/>
              <a:t>Greedy Algorithms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366DF-EE84-431B-82C1-845FB125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3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/ Big 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Run time function T(n)</a:t>
            </a:r>
          </a:p>
          <a:p>
            <a:pPr lvl="1"/>
            <a:r>
              <a:rPr lang="en-US" altLang="en-US" dirty="0"/>
              <a:t>T(n) is the maximum time to solve an instance of size n</a:t>
            </a:r>
          </a:p>
          <a:p>
            <a:r>
              <a:rPr lang="en-US" altLang="en-US" dirty="0"/>
              <a:t>Disregard constant functions</a:t>
            </a:r>
          </a:p>
          <a:p>
            <a:r>
              <a:rPr lang="en-US" altLang="en-US" dirty="0"/>
              <a:t>T(n)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r>
              <a:rPr lang="en-US" altLang="en-US" dirty="0"/>
              <a:t>T(n) is </a:t>
            </a:r>
            <a:r>
              <a:rPr lang="el-GR" altLang="en-US" dirty="0"/>
              <a:t>Ω</a:t>
            </a:r>
            <a:r>
              <a:rPr lang="en-US" altLang="en-US" dirty="0"/>
              <a:t>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If n is sufficiently large, T(n) is at least a constant multiple of f(n)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Exist </a:t>
            </a:r>
            <a:r>
              <a:rPr lang="el-GR" altLang="en-US" dirty="0">
                <a:sym typeface="Wingdings" pitchFamily="2" charset="2"/>
              </a:rPr>
              <a:t>ϵ</a:t>
            </a:r>
            <a:r>
              <a:rPr lang="en-US" altLang="en-US" dirty="0">
                <a:sym typeface="Wingdings" pitchFamily="2" charset="2"/>
              </a:rPr>
              <a:t> &gt; 0,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&gt; </a:t>
            </a:r>
            <a:r>
              <a:rPr lang="el-GR" altLang="en-US" dirty="0">
                <a:sym typeface="Wingdings" pitchFamily="2" charset="2"/>
              </a:rPr>
              <a:t>ϵ</a:t>
            </a:r>
            <a:r>
              <a:rPr lang="en-US" altLang="en-US" dirty="0">
                <a:sym typeface="Wingdings" pitchFamily="2" charset="2"/>
              </a:rPr>
              <a:t> f(n)</a:t>
            </a:r>
          </a:p>
          <a:p>
            <a:endParaRPr lang="en-US" altLang="en-U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3154A-777E-4D00-B683-FC5A0056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6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E95717-5F8D-4072-8989-23B11FE1C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Path:  v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…,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k</a:t>
            </a:r>
            <a:r>
              <a:rPr lang="en-US" altLang="en-US" sz="2800" dirty="0"/>
              <a:t>, with (v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, v</a:t>
            </a:r>
            <a:r>
              <a:rPr lang="en-US" altLang="en-US" sz="2800" baseline="-25000" dirty="0"/>
              <a:t>i+1</a:t>
            </a:r>
            <a:r>
              <a:rPr lang="en-US" altLang="en-US" sz="2800" dirty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N(v)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</a:t>
            </a:r>
            <a:r>
              <a:rPr lang="en-US" altLang="en-US" baseline="30000" dirty="0"/>
              <a:t>+</a:t>
            </a:r>
            <a:r>
              <a:rPr lang="en-US" altLang="en-US" dirty="0"/>
              <a:t>(v),    N</a:t>
            </a:r>
            <a:r>
              <a:rPr lang="en-US" altLang="en-US" baseline="30000" dirty="0"/>
              <a:t>-</a:t>
            </a:r>
            <a:r>
              <a:rPr lang="en-US" altLang="en-US" dirty="0"/>
              <a:t>(v)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Unrooted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A9FDF8-09FF-4CD2-BDD8-A389FC29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7CAA19C1-9360-4B37-AAF3-81D758F5AE9E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6757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6">
            <a:extLst>
              <a:ext uri="{FF2B5EF4-FFF2-40B4-BE49-F238E27FC236}">
                <a16:creationId xmlns:a16="http://schemas.microsoft.com/office/drawing/2014/main" id="{162B8955-EF48-41B9-88AC-84B47E03E7C4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03557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37">
            <a:extLst>
              <a:ext uri="{FF2B5EF4-FFF2-40B4-BE49-F238E27FC236}">
                <a16:creationId xmlns:a16="http://schemas.microsoft.com/office/drawing/2014/main" id="{D9A45689-4749-40EE-A813-3C17A9C80DE8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4957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>
            <a:extLst>
              <a:ext uri="{FF2B5EF4-FFF2-40B4-BE49-F238E27FC236}">
                <a16:creationId xmlns:a16="http://schemas.microsoft.com/office/drawing/2014/main" id="{5A39D017-5EE0-4DE9-BD1D-B486763953A5}"/>
              </a:ext>
            </a:extLst>
          </p:cNvPr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165357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>
            <a:extLst>
              <a:ext uri="{FF2B5EF4-FFF2-40B4-BE49-F238E27FC236}">
                <a16:creationId xmlns:a16="http://schemas.microsoft.com/office/drawing/2014/main" id="{B10B64CB-5607-4C86-ACBB-9B135F437BE1}"/>
              </a:ext>
            </a:extLst>
          </p:cNvPr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7357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>
            <a:extLst>
              <a:ext uri="{FF2B5EF4-FFF2-40B4-BE49-F238E27FC236}">
                <a16:creationId xmlns:a16="http://schemas.microsoft.com/office/drawing/2014/main" id="{8BFD36E9-2877-4086-90FE-18B998BE2652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012957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>
            <a:extLst>
              <a:ext uri="{FF2B5EF4-FFF2-40B4-BE49-F238E27FC236}">
                <a16:creationId xmlns:a16="http://schemas.microsoft.com/office/drawing/2014/main" id="{9815C90A-DAB1-4D65-BFCA-BF96D20F29DD}"/>
              </a:ext>
            </a:extLst>
          </p:cNvPr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089157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6A4778-8ACA-4328-9A89-5DC943E92A0B}"/>
              </a:ext>
            </a:extLst>
          </p:cNvPr>
          <p:cNvCxnSpPr>
            <a:stCxn id="5" idx="5"/>
            <a:endCxn id="7" idx="1"/>
          </p:cNvCxnSpPr>
          <p:nvPr/>
        </p:nvCxnSpPr>
        <p:spPr>
          <a:xfrm>
            <a:off x="7131879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BD5C3C5-31C3-40CA-8FFD-04D6D9C866E3}"/>
              </a:ext>
            </a:extLst>
          </p:cNvPr>
          <p:cNvSpPr txBox="1"/>
          <p:nvPr/>
        </p:nvSpPr>
        <p:spPr>
          <a:xfrm>
            <a:off x="6629119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EDAF23-85ED-490C-95BC-34600AE92CB2}"/>
              </a:ext>
            </a:extLst>
          </p:cNvPr>
          <p:cNvSpPr txBox="1"/>
          <p:nvPr/>
        </p:nvSpPr>
        <p:spPr>
          <a:xfrm>
            <a:off x="8221494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46873-F4AD-43FB-84E9-2E44DF2A6436}"/>
              </a:ext>
            </a:extLst>
          </p:cNvPr>
          <p:cNvSpPr txBox="1"/>
          <p:nvPr/>
        </p:nvSpPr>
        <p:spPr>
          <a:xfrm>
            <a:off x="6725687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F71496-5D2B-463B-80CA-D3D66C01D199}"/>
              </a:ext>
            </a:extLst>
          </p:cNvPr>
          <p:cNvSpPr txBox="1"/>
          <p:nvPr/>
        </p:nvSpPr>
        <p:spPr>
          <a:xfrm>
            <a:off x="8039634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7BC94AA5-8426-47B0-A198-33A7DB0DA2E9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3238" y="4393168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Oval 36">
            <a:extLst>
              <a:ext uri="{FF2B5EF4-FFF2-40B4-BE49-F238E27FC236}">
                <a16:creationId xmlns:a16="http://schemas.microsoft.com/office/drawing/2014/main" id="{75A354AD-3353-4291-929D-BEFD222CFA35}"/>
              </a:ext>
            </a:extLst>
          </p:cNvPr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080038" y="4240768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A1C53464-5B48-4073-B96B-B75D9F6D64FB}"/>
              </a:ext>
            </a:extLst>
          </p:cNvPr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851438" y="5002768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Line 39">
            <a:extLst>
              <a:ext uri="{FF2B5EF4-FFF2-40B4-BE49-F238E27FC236}">
                <a16:creationId xmlns:a16="http://schemas.microsoft.com/office/drawing/2014/main" id="{A2F32D62-1767-4EF0-895B-F12BEC5E9AB8}"/>
              </a:ext>
            </a:extLst>
          </p:cNvPr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241838" y="4393168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0">
            <a:extLst>
              <a:ext uri="{FF2B5EF4-FFF2-40B4-BE49-F238E27FC236}">
                <a16:creationId xmlns:a16="http://schemas.microsoft.com/office/drawing/2014/main" id="{7EE8CD1F-7818-4E50-B3AF-493A3B469889}"/>
              </a:ext>
            </a:extLst>
          </p:cNvPr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8003838" y="4469368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41">
            <a:extLst>
              <a:ext uri="{FF2B5EF4-FFF2-40B4-BE49-F238E27FC236}">
                <a16:creationId xmlns:a16="http://schemas.microsoft.com/office/drawing/2014/main" id="{96F5601B-6677-4D5B-8182-63644C80F9A1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9438" y="5155168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Line 42">
            <a:extLst>
              <a:ext uri="{FF2B5EF4-FFF2-40B4-BE49-F238E27FC236}">
                <a16:creationId xmlns:a16="http://schemas.microsoft.com/office/drawing/2014/main" id="{CC7B1489-4AD6-4496-945B-A1D5971DA692}"/>
              </a:ext>
            </a:extLst>
          </p:cNvPr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165638" y="4621768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E8ECDE7-4993-4953-BCF7-13667DB65053}"/>
              </a:ext>
            </a:extLst>
          </p:cNvPr>
          <p:cNvCxnSpPr>
            <a:stCxn id="17" idx="5"/>
            <a:endCxn id="19" idx="1"/>
          </p:cNvCxnSpPr>
          <p:nvPr/>
        </p:nvCxnSpPr>
        <p:spPr>
          <a:xfrm>
            <a:off x="7208360" y="4588290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89898FE-4821-4177-A999-367E5BDDD745}"/>
              </a:ext>
            </a:extLst>
          </p:cNvPr>
          <p:cNvSpPr txBox="1"/>
          <p:nvPr/>
        </p:nvSpPr>
        <p:spPr>
          <a:xfrm>
            <a:off x="6705600" y="425378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DFC093-32A0-4048-954B-3D8A3C27DAE0}"/>
              </a:ext>
            </a:extLst>
          </p:cNvPr>
          <p:cNvSpPr txBox="1"/>
          <p:nvPr/>
        </p:nvSpPr>
        <p:spPr>
          <a:xfrm>
            <a:off x="8297975" y="41381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4B6010-6A3A-42D0-A905-F0C13E5FBFF4}"/>
              </a:ext>
            </a:extLst>
          </p:cNvPr>
          <p:cNvSpPr txBox="1"/>
          <p:nvPr/>
        </p:nvSpPr>
        <p:spPr>
          <a:xfrm>
            <a:off x="6802168" y="5269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CC1701-0BF0-428D-84E1-A635DCD11272}"/>
              </a:ext>
            </a:extLst>
          </p:cNvPr>
          <p:cNvSpPr txBox="1"/>
          <p:nvPr/>
        </p:nvSpPr>
        <p:spPr>
          <a:xfrm>
            <a:off x="8116115" y="51217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8359" y="1905000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26AE76-3D7E-46EC-B663-D4E6E3EF5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(v = t) then path found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E512CD-C150-4BEA-9845-4AB257F30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0F3067-3605-4DA0-9222-0BAAA1B5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4487</TotalTime>
  <Words>1121</Words>
  <Application>Microsoft Office PowerPoint</Application>
  <PresentationFormat>On-screen Show (4:3)</PresentationFormat>
  <Paragraphs>265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CSE 421 Introduction to Algorithms</vt:lpstr>
      <vt:lpstr>Announcements</vt:lpstr>
      <vt:lpstr>Schedule</vt:lpstr>
      <vt:lpstr>Run time / Big Oh</vt:lpstr>
      <vt:lpstr>Graph Theory</vt:lpstr>
      <vt:lpstr>Definitions</vt:lpstr>
      <vt:lpstr>Graph Representation</vt:lpstr>
      <vt:lpstr>Graph search</vt:lpstr>
      <vt:lpstr>Breadth first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125</cp:revision>
  <dcterms:created xsi:type="dcterms:W3CDTF">1601-01-01T00:00:00Z</dcterms:created>
  <dcterms:modified xsi:type="dcterms:W3CDTF">2024-01-07T22:38:56Z</dcterms:modified>
</cp:coreProperties>
</file>