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6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8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9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0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1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2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3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315" r:id="rId2"/>
    <p:sldId id="318" r:id="rId3"/>
    <p:sldId id="300" r:id="rId4"/>
    <p:sldId id="272" r:id="rId5"/>
    <p:sldId id="273" r:id="rId6"/>
    <p:sldId id="296" r:id="rId7"/>
    <p:sldId id="274" r:id="rId8"/>
    <p:sldId id="306" r:id="rId9"/>
    <p:sldId id="275" r:id="rId10"/>
    <p:sldId id="297" r:id="rId11"/>
    <p:sldId id="277" r:id="rId12"/>
    <p:sldId id="278" r:id="rId13"/>
    <p:sldId id="279" r:id="rId14"/>
    <p:sldId id="280" r:id="rId15"/>
    <p:sldId id="312" r:id="rId16"/>
    <p:sldId id="313" r:id="rId17"/>
    <p:sldId id="314" r:id="rId18"/>
    <p:sldId id="319" r:id="rId19"/>
    <p:sldId id="316" r:id="rId20"/>
    <p:sldId id="309" r:id="rId21"/>
    <p:sldId id="310" r:id="rId22"/>
    <p:sldId id="311" r:id="rId23"/>
    <p:sldId id="286" r:id="rId24"/>
    <p:sldId id="320" r:id="rId25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B91CDDC2-295A-4A17-8108-7D3ADFB22F4A}"/>
    <pc:docChg chg="custSel delSld modSld">
      <pc:chgData name="Richard Anderson" userId="4654cc452026b74c" providerId="LiveId" clId="{B91CDDC2-295A-4A17-8108-7D3ADFB22F4A}" dt="2019-01-09T06:22:23.990" v="113" actId="2696"/>
      <pc:docMkLst>
        <pc:docMk/>
      </pc:docMkLst>
      <pc:sldChg chg="del">
        <pc:chgData name="Richard Anderson" userId="4654cc452026b74c" providerId="LiveId" clId="{B91CDDC2-295A-4A17-8108-7D3ADFB22F4A}" dt="2019-01-09T06:08:43.388" v="0" actId="2696"/>
        <pc:sldMkLst>
          <pc:docMk/>
          <pc:sldMk cId="0" sldId="256"/>
        </pc:sldMkLst>
      </pc:sldChg>
      <pc:sldChg chg="del">
        <pc:chgData name="Richard Anderson" userId="4654cc452026b74c" providerId="LiveId" clId="{B91CDDC2-295A-4A17-8108-7D3ADFB22F4A}" dt="2019-01-09T06:19:53.321" v="66" actId="2696"/>
        <pc:sldMkLst>
          <pc:docMk/>
          <pc:sldMk cId="0" sldId="257"/>
        </pc:sldMkLst>
      </pc:sldChg>
      <pc:sldChg chg="modSp">
        <pc:chgData name="Richard Anderson" userId="4654cc452026b74c" providerId="LiveId" clId="{B91CDDC2-295A-4A17-8108-7D3ADFB22F4A}" dt="2019-01-09T06:21:59.846" v="111" actId="20577"/>
        <pc:sldMkLst>
          <pc:docMk/>
          <pc:sldMk cId="0" sldId="287"/>
        </pc:sldMkLst>
        <pc:spChg chg="mod">
          <ac:chgData name="Richard Anderson" userId="4654cc452026b74c" providerId="LiveId" clId="{B91CDDC2-295A-4A17-8108-7D3ADFB22F4A}" dt="2019-01-09T06:21:59.846" v="111" actId="20577"/>
          <ac:spMkLst>
            <pc:docMk/>
            <pc:sldMk cId="0" sldId="287"/>
            <ac:spMk id="4099" creationId="{00000000-0000-0000-0000-000000000000}"/>
          </ac:spMkLst>
        </pc:spChg>
      </pc:sldChg>
      <pc:sldChg chg="modSp">
        <pc:chgData name="Richard Anderson" userId="4654cc452026b74c" providerId="LiveId" clId="{B91CDDC2-295A-4A17-8108-7D3ADFB22F4A}" dt="2019-01-09T06:20:49.839" v="103" actId="20577"/>
        <pc:sldMkLst>
          <pc:docMk/>
          <pc:sldMk cId="0" sldId="299"/>
        </pc:sldMkLst>
        <pc:spChg chg="mod">
          <ac:chgData name="Richard Anderson" userId="4654cc452026b74c" providerId="LiveId" clId="{B91CDDC2-295A-4A17-8108-7D3ADFB22F4A}" dt="2019-01-09T06:20:49.839" v="103" actId="20577"/>
          <ac:spMkLst>
            <pc:docMk/>
            <pc:sldMk cId="0" sldId="299"/>
            <ac:spMk id="3" creationId="{00000000-0000-0000-0000-000000000000}"/>
          </ac:spMkLst>
        </pc:spChg>
      </pc:sldChg>
      <pc:sldChg chg="del">
        <pc:chgData name="Richard Anderson" userId="4654cc452026b74c" providerId="LiveId" clId="{B91CDDC2-295A-4A17-8108-7D3ADFB22F4A}" dt="2019-01-09T06:13:21.451" v="7" actId="2696"/>
        <pc:sldMkLst>
          <pc:docMk/>
          <pc:sldMk cId="3980153487" sldId="305"/>
        </pc:sldMkLst>
      </pc:sldChg>
      <pc:sldChg chg="del">
        <pc:chgData name="Richard Anderson" userId="4654cc452026b74c" providerId="LiveId" clId="{B91CDDC2-295A-4A17-8108-7D3ADFB22F4A}" dt="2019-01-09T06:22:21.773" v="112" actId="2696"/>
        <pc:sldMkLst>
          <pc:docMk/>
          <pc:sldMk cId="2834099700" sldId="307"/>
        </pc:sldMkLst>
      </pc:sldChg>
      <pc:sldChg chg="del">
        <pc:chgData name="Richard Anderson" userId="4654cc452026b74c" providerId="LiveId" clId="{B91CDDC2-295A-4A17-8108-7D3ADFB22F4A}" dt="2019-01-09T06:22:23.990" v="113" actId="2696"/>
        <pc:sldMkLst>
          <pc:docMk/>
          <pc:sldMk cId="1906522071" sldId="308"/>
        </pc:sldMkLst>
      </pc:sldChg>
      <pc:sldChg chg="addSp modSp">
        <pc:chgData name="Richard Anderson" userId="4654cc452026b74c" providerId="LiveId" clId="{B91CDDC2-295A-4A17-8108-7D3ADFB22F4A}" dt="2019-01-09T06:13:00.761" v="6" actId="1076"/>
        <pc:sldMkLst>
          <pc:docMk/>
          <pc:sldMk cId="0" sldId="315"/>
        </pc:sldMkLst>
        <pc:spChg chg="mod">
          <ac:chgData name="Richard Anderson" userId="4654cc452026b74c" providerId="LiveId" clId="{B91CDDC2-295A-4A17-8108-7D3ADFB22F4A}" dt="2019-01-09T06:08:48.189" v="1" actId="20577"/>
          <ac:spMkLst>
            <pc:docMk/>
            <pc:sldMk cId="0" sldId="315"/>
            <ac:spMk id="2051" creationId="{00000000-0000-0000-0000-000000000000}"/>
          </ac:spMkLst>
        </pc:spChg>
        <pc:picChg chg="add mod">
          <ac:chgData name="Richard Anderson" userId="4654cc452026b74c" providerId="LiveId" clId="{B91CDDC2-295A-4A17-8108-7D3ADFB22F4A}" dt="2019-01-09T06:09:21.110" v="3" actId="1076"/>
          <ac:picMkLst>
            <pc:docMk/>
            <pc:sldMk cId="0" sldId="315"/>
            <ac:picMk id="4" creationId="{E10CA74F-B977-445D-BC1A-B272C4582202}"/>
          </ac:picMkLst>
        </pc:picChg>
        <pc:picChg chg="add mod">
          <ac:chgData name="Richard Anderson" userId="4654cc452026b74c" providerId="LiveId" clId="{B91CDDC2-295A-4A17-8108-7D3ADFB22F4A}" dt="2019-01-09T06:12:56.244" v="5" actId="1076"/>
          <ac:picMkLst>
            <pc:docMk/>
            <pc:sldMk cId="0" sldId="315"/>
            <ac:picMk id="5" creationId="{5D1B2F3D-2639-44CC-A6C3-AC167FAF7BEB}"/>
          </ac:picMkLst>
        </pc:picChg>
        <pc:picChg chg="add mod">
          <ac:chgData name="Richard Anderson" userId="4654cc452026b74c" providerId="LiveId" clId="{B91CDDC2-295A-4A17-8108-7D3ADFB22F4A}" dt="2019-01-09T06:13:00.761" v="6" actId="1076"/>
          <ac:picMkLst>
            <pc:docMk/>
            <pc:sldMk cId="0" sldId="315"/>
            <ac:picMk id="6" creationId="{84FBEB16-C2D7-4ABA-B0E2-B72AF9F29D16}"/>
          </ac:picMkLst>
        </pc:picChg>
      </pc:sldChg>
    </pc:docChg>
  </pc:docChgLst>
  <pc:docChgLst>
    <pc:chgData name="Richard Anderson" userId="4654cc452026b74c" providerId="LiveId" clId="{ACD67FF5-E98F-4A9C-938B-81BCC5B76CF8}"/>
    <pc:docChg chg="custSel delSld modSld">
      <pc:chgData name="Richard Anderson" userId="4654cc452026b74c" providerId="LiveId" clId="{ACD67FF5-E98F-4A9C-938B-81BCC5B76CF8}" dt="2019-09-27T13:01:01.594" v="88" actId="2696"/>
      <pc:docMkLst>
        <pc:docMk/>
      </pc:docMkLst>
      <pc:sldChg chg="del">
        <pc:chgData name="Richard Anderson" userId="4654cc452026b74c" providerId="LiveId" clId="{ACD67FF5-E98F-4A9C-938B-81BCC5B76CF8}" dt="2019-09-27T13:00:59.585" v="87" actId="2696"/>
        <pc:sldMkLst>
          <pc:docMk/>
          <pc:sldMk cId="0" sldId="287"/>
        </pc:sldMkLst>
      </pc:sldChg>
      <pc:sldChg chg="del">
        <pc:chgData name="Richard Anderson" userId="4654cc452026b74c" providerId="LiveId" clId="{ACD67FF5-E98F-4A9C-938B-81BCC5B76CF8}" dt="2019-09-27T13:01:01.594" v="88" actId="2696"/>
        <pc:sldMkLst>
          <pc:docMk/>
          <pc:sldMk cId="0" sldId="299"/>
        </pc:sldMkLst>
      </pc:sldChg>
      <pc:sldChg chg="del">
        <pc:chgData name="Richard Anderson" userId="4654cc452026b74c" providerId="LiveId" clId="{ACD67FF5-E98F-4A9C-938B-81BCC5B76CF8}" dt="2019-09-27T12:50:37.345" v="41" actId="2696"/>
        <pc:sldMkLst>
          <pc:docMk/>
          <pc:sldMk cId="3980153487" sldId="305"/>
        </pc:sldMkLst>
      </pc:sldChg>
      <pc:sldChg chg="addSp delSp modSp">
        <pc:chgData name="Richard Anderson" userId="4654cc452026b74c" providerId="LiveId" clId="{ACD67FF5-E98F-4A9C-938B-81BCC5B76CF8}" dt="2019-09-27T12:59:32.573" v="86" actId="1076"/>
        <pc:sldMkLst>
          <pc:docMk/>
          <pc:sldMk cId="0" sldId="315"/>
        </pc:sldMkLst>
        <pc:spChg chg="mod">
          <ac:chgData name="Richard Anderson" userId="4654cc452026b74c" providerId="LiveId" clId="{ACD67FF5-E98F-4A9C-938B-81BCC5B76CF8}" dt="2019-09-27T12:48:28.943" v="5" actId="20577"/>
          <ac:spMkLst>
            <pc:docMk/>
            <pc:sldMk cId="0" sldId="315"/>
            <ac:spMk id="2051" creationId="{00000000-0000-0000-0000-000000000000}"/>
          </ac:spMkLst>
        </pc:spChg>
        <pc:picChg chg="del">
          <ac:chgData name="Richard Anderson" userId="4654cc452026b74c" providerId="LiveId" clId="{ACD67FF5-E98F-4A9C-938B-81BCC5B76CF8}" dt="2019-09-27T12:53:54.675" v="79"/>
          <ac:picMkLst>
            <pc:docMk/>
            <pc:sldMk cId="0" sldId="315"/>
            <ac:picMk id="4" creationId="{E10CA74F-B977-445D-BC1A-B272C4582202}"/>
          </ac:picMkLst>
        </pc:picChg>
        <pc:picChg chg="del">
          <ac:chgData name="Richard Anderson" userId="4654cc452026b74c" providerId="LiveId" clId="{ACD67FF5-E98F-4A9C-938B-81BCC5B76CF8}" dt="2019-09-27T12:53:54.675" v="79"/>
          <ac:picMkLst>
            <pc:docMk/>
            <pc:sldMk cId="0" sldId="315"/>
            <ac:picMk id="5" creationId="{5D1B2F3D-2639-44CC-A6C3-AC167FAF7BEB}"/>
          </ac:picMkLst>
        </pc:picChg>
        <pc:picChg chg="del">
          <ac:chgData name="Richard Anderson" userId="4654cc452026b74c" providerId="LiveId" clId="{ACD67FF5-E98F-4A9C-938B-81BCC5B76CF8}" dt="2019-09-27T12:53:54.675" v="79"/>
          <ac:picMkLst>
            <pc:docMk/>
            <pc:sldMk cId="0" sldId="315"/>
            <ac:picMk id="6" creationId="{84FBEB16-C2D7-4ABA-B0E2-B72AF9F29D16}"/>
          </ac:picMkLst>
        </pc:picChg>
        <pc:picChg chg="add mod">
          <ac:chgData name="Richard Anderson" userId="4654cc452026b74c" providerId="LiveId" clId="{ACD67FF5-E98F-4A9C-938B-81BCC5B76CF8}" dt="2019-09-27T12:58:31.441" v="84" actId="14100"/>
          <ac:picMkLst>
            <pc:docMk/>
            <pc:sldMk cId="0" sldId="315"/>
            <ac:picMk id="1026" creationId="{B687D113-FAD8-4760-AB4E-635A415EF55E}"/>
          </ac:picMkLst>
        </pc:picChg>
        <pc:picChg chg="add mod">
          <ac:chgData name="Richard Anderson" userId="4654cc452026b74c" providerId="LiveId" clId="{ACD67FF5-E98F-4A9C-938B-81BCC5B76CF8}" dt="2019-09-27T12:59:32.573" v="86" actId="1076"/>
          <ac:picMkLst>
            <pc:docMk/>
            <pc:sldMk cId="0" sldId="315"/>
            <ac:picMk id="1028" creationId="{5470028D-AECE-4EBE-82E4-D629FEFB1ABF}"/>
          </ac:picMkLst>
        </pc:picChg>
      </pc:sldChg>
      <pc:sldChg chg="modSp">
        <pc:chgData name="Richard Anderson" userId="4654cc452026b74c" providerId="LiveId" clId="{ACD67FF5-E98F-4A9C-938B-81BCC5B76CF8}" dt="2019-09-27T12:51:23.474" v="45" actId="20577"/>
        <pc:sldMkLst>
          <pc:docMk/>
          <pc:sldMk cId="0" sldId="317"/>
        </pc:sldMkLst>
        <pc:spChg chg="mod">
          <ac:chgData name="Richard Anderson" userId="4654cc452026b74c" providerId="LiveId" clId="{ACD67FF5-E98F-4A9C-938B-81BCC5B76CF8}" dt="2019-09-27T12:51:23.474" v="45" actId="20577"/>
          <ac:spMkLst>
            <pc:docMk/>
            <pc:sldMk cId="0" sldId="317"/>
            <ac:spMk id="4099" creationId="{00000000-0000-0000-0000-000000000000}"/>
          </ac:spMkLst>
        </pc:spChg>
      </pc:sldChg>
      <pc:sldChg chg="addSp modSp">
        <pc:chgData name="Richard Anderson" userId="4654cc452026b74c" providerId="LiveId" clId="{ACD67FF5-E98F-4A9C-938B-81BCC5B76CF8}" dt="2019-09-27T12:53:35.955" v="78" actId="1076"/>
        <pc:sldMkLst>
          <pc:docMk/>
          <pc:sldMk cId="0" sldId="318"/>
        </pc:sldMkLst>
        <pc:spChg chg="mod">
          <ac:chgData name="Richard Anderson" userId="4654cc452026b74c" providerId="LiveId" clId="{ACD67FF5-E98F-4A9C-938B-81BCC5B76CF8}" dt="2019-09-27T12:52:55.912" v="76" actId="20577"/>
          <ac:spMkLst>
            <pc:docMk/>
            <pc:sldMk cId="0" sldId="318"/>
            <ac:spMk id="3" creationId="{00000000-0000-0000-0000-000000000000}"/>
          </ac:spMkLst>
        </pc:spChg>
        <pc:picChg chg="add mod">
          <ac:chgData name="Richard Anderson" userId="4654cc452026b74c" providerId="LiveId" clId="{ACD67FF5-E98F-4A9C-938B-81BCC5B76CF8}" dt="2019-09-27T12:53:35.955" v="78" actId="1076"/>
          <ac:picMkLst>
            <pc:docMk/>
            <pc:sldMk cId="0" sldId="318"/>
            <ac:picMk id="4" creationId="{CD36729A-527E-4A0E-AB9F-25D7E4F1A65A}"/>
          </ac:picMkLst>
        </pc:picChg>
        <pc:picChg chg="add mod">
          <ac:chgData name="Richard Anderson" userId="4654cc452026b74c" providerId="LiveId" clId="{ACD67FF5-E98F-4A9C-938B-81BCC5B76CF8}" dt="2019-09-27T12:53:35.955" v="78" actId="1076"/>
          <ac:picMkLst>
            <pc:docMk/>
            <pc:sldMk cId="0" sldId="318"/>
            <ac:picMk id="5" creationId="{6A1B1219-7E2A-4BA5-8170-93955333C9A2}"/>
          </ac:picMkLst>
        </pc:picChg>
        <pc:picChg chg="add mod">
          <ac:chgData name="Richard Anderson" userId="4654cc452026b74c" providerId="LiveId" clId="{ACD67FF5-E98F-4A9C-938B-81BCC5B76CF8}" dt="2019-09-27T12:53:35.955" v="78" actId="1076"/>
          <ac:picMkLst>
            <pc:docMk/>
            <pc:sldMk cId="0" sldId="318"/>
            <ac:picMk id="6" creationId="{4C00FA5E-54AE-4AD5-B3B7-1BA3088210AC}"/>
          </ac:picMkLst>
        </pc:picChg>
      </pc:sldChg>
    </pc:docChg>
  </pc:docChgLst>
  <pc:docChgLst>
    <pc:chgData name="Richard Anderson" userId="4654cc452026b74c" providerId="LiveId" clId="{56AEB589-32F0-420A-8F32-C1E0AB47A00F}"/>
    <pc:docChg chg="custSel addSld delSld modSld modMainMaster">
      <pc:chgData name="Richard Anderson" userId="4654cc452026b74c" providerId="LiveId" clId="{56AEB589-32F0-420A-8F32-C1E0AB47A00F}" dt="2024-01-04T19:41:04.388" v="775" actId="27636"/>
      <pc:docMkLst>
        <pc:docMk/>
      </pc:docMkLst>
      <pc:sldChg chg="del">
        <pc:chgData name="Richard Anderson" userId="4654cc452026b74c" providerId="LiveId" clId="{56AEB589-32F0-420A-8F32-C1E0AB47A00F}" dt="2024-01-04T19:27:32.328" v="79" actId="2696"/>
        <pc:sldMkLst>
          <pc:docMk/>
          <pc:sldMk cId="0" sldId="285"/>
        </pc:sldMkLst>
      </pc:sldChg>
      <pc:sldChg chg="delSp mod">
        <pc:chgData name="Richard Anderson" userId="4654cc452026b74c" providerId="LiveId" clId="{56AEB589-32F0-420A-8F32-C1E0AB47A00F}" dt="2024-01-04T19:24:26.667" v="78" actId="21"/>
        <pc:sldMkLst>
          <pc:docMk/>
          <pc:sldMk cId="0" sldId="296"/>
        </pc:sldMkLst>
        <pc:spChg chg="del">
          <ac:chgData name="Richard Anderson" userId="4654cc452026b74c" providerId="LiveId" clId="{56AEB589-32F0-420A-8F32-C1E0AB47A00F}" dt="2024-01-04T19:24:26.667" v="78" actId="21"/>
          <ac:spMkLst>
            <pc:docMk/>
            <pc:sldMk cId="0" sldId="296"/>
            <ac:spMk id="3" creationId="{955ABE1B-2AAB-4FB8-B04D-4ECBB499F960}"/>
          </ac:spMkLst>
        </pc:spChg>
      </pc:sldChg>
      <pc:sldChg chg="del">
        <pc:chgData name="Richard Anderson" userId="4654cc452026b74c" providerId="LiveId" clId="{56AEB589-32F0-420A-8F32-C1E0AB47A00F}" dt="2024-01-04T19:27:32.328" v="79" actId="2696"/>
        <pc:sldMkLst>
          <pc:docMk/>
          <pc:sldMk cId="0" sldId="298"/>
        </pc:sldMkLst>
      </pc:sldChg>
      <pc:sldChg chg="delSp modSp mod setBg">
        <pc:chgData name="Richard Anderson" userId="4654cc452026b74c" providerId="LiveId" clId="{56AEB589-32F0-420A-8F32-C1E0AB47A00F}" dt="2024-01-04T19:29:18.927" v="95" actId="20577"/>
        <pc:sldMkLst>
          <pc:docMk/>
          <pc:sldMk cId="0" sldId="315"/>
        </pc:sldMkLst>
        <pc:spChg chg="mod">
          <ac:chgData name="Richard Anderson" userId="4654cc452026b74c" providerId="LiveId" clId="{56AEB589-32F0-420A-8F32-C1E0AB47A00F}" dt="2024-01-04T19:29:18.927" v="95" actId="20577"/>
          <ac:spMkLst>
            <pc:docMk/>
            <pc:sldMk cId="0" sldId="315"/>
            <ac:spMk id="2050" creationId="{00000000-0000-0000-0000-000000000000}"/>
          </ac:spMkLst>
        </pc:spChg>
        <pc:spChg chg="mod">
          <ac:chgData name="Richard Anderson" userId="4654cc452026b74c" providerId="LiveId" clId="{56AEB589-32F0-420A-8F32-C1E0AB47A00F}" dt="2024-01-04T19:20:01.196" v="11" actId="20577"/>
          <ac:spMkLst>
            <pc:docMk/>
            <pc:sldMk cId="0" sldId="315"/>
            <ac:spMk id="2051" creationId="{00000000-0000-0000-0000-000000000000}"/>
          </ac:spMkLst>
        </pc:spChg>
        <pc:picChg chg="del">
          <ac:chgData name="Richard Anderson" userId="4654cc452026b74c" providerId="LiveId" clId="{56AEB589-32F0-420A-8F32-C1E0AB47A00F}" dt="2024-01-04T19:19:54.583" v="0" actId="21"/>
          <ac:picMkLst>
            <pc:docMk/>
            <pc:sldMk cId="0" sldId="315"/>
            <ac:picMk id="1026" creationId="{B687D113-FAD8-4760-AB4E-635A415EF55E}"/>
          </ac:picMkLst>
        </pc:picChg>
      </pc:sldChg>
      <pc:sldChg chg="modSp mod">
        <pc:chgData name="Richard Anderson" userId="4654cc452026b74c" providerId="LiveId" clId="{56AEB589-32F0-420A-8F32-C1E0AB47A00F}" dt="2024-01-04T19:35:36.273" v="354" actId="27636"/>
        <pc:sldMkLst>
          <pc:docMk/>
          <pc:sldMk cId="3780828189" sldId="316"/>
        </pc:sldMkLst>
        <pc:spChg chg="mod">
          <ac:chgData name="Richard Anderson" userId="4654cc452026b74c" providerId="LiveId" clId="{56AEB589-32F0-420A-8F32-C1E0AB47A00F}" dt="2024-01-04T19:35:36.273" v="354" actId="27636"/>
          <ac:spMkLst>
            <pc:docMk/>
            <pc:sldMk cId="3780828189" sldId="316"/>
            <ac:spMk id="3" creationId="{00000000-0000-0000-0000-000000000000}"/>
          </ac:spMkLst>
        </pc:spChg>
      </pc:sldChg>
      <pc:sldChg chg="del">
        <pc:chgData name="Richard Anderson" userId="4654cc452026b74c" providerId="LiveId" clId="{56AEB589-32F0-420A-8F32-C1E0AB47A00F}" dt="2024-01-04T19:22:20.396" v="14" actId="2696"/>
        <pc:sldMkLst>
          <pc:docMk/>
          <pc:sldMk cId="0" sldId="317"/>
        </pc:sldMkLst>
      </pc:sldChg>
      <pc:sldChg chg="modSp mod">
        <pc:chgData name="Richard Anderson" userId="4654cc452026b74c" providerId="LiveId" clId="{56AEB589-32F0-420A-8F32-C1E0AB47A00F}" dt="2024-01-04T19:30:27.037" v="130" actId="20577"/>
        <pc:sldMkLst>
          <pc:docMk/>
          <pc:sldMk cId="0" sldId="318"/>
        </pc:sldMkLst>
        <pc:spChg chg="mod">
          <ac:chgData name="Richard Anderson" userId="4654cc452026b74c" providerId="LiveId" clId="{56AEB589-32F0-420A-8F32-C1E0AB47A00F}" dt="2024-01-04T19:30:27.037" v="130" actId="20577"/>
          <ac:spMkLst>
            <pc:docMk/>
            <pc:sldMk cId="0" sldId="318"/>
            <ac:spMk id="3" creationId="{00000000-0000-0000-0000-000000000000}"/>
          </ac:spMkLst>
        </pc:spChg>
      </pc:sldChg>
      <pc:sldChg chg="modSp new mod">
        <pc:chgData name="Richard Anderson" userId="4654cc452026b74c" providerId="LiveId" clId="{56AEB589-32F0-420A-8F32-C1E0AB47A00F}" dt="2024-01-04T19:41:04.388" v="775" actId="27636"/>
        <pc:sldMkLst>
          <pc:docMk/>
          <pc:sldMk cId="434590161" sldId="320"/>
        </pc:sldMkLst>
        <pc:spChg chg="mod">
          <ac:chgData name="Richard Anderson" userId="4654cc452026b74c" providerId="LiveId" clId="{56AEB589-32F0-420A-8F32-C1E0AB47A00F}" dt="2024-01-04T19:37:51.775" v="382" actId="20577"/>
          <ac:spMkLst>
            <pc:docMk/>
            <pc:sldMk cId="434590161" sldId="320"/>
            <ac:spMk id="2" creationId="{2FF04828-8DED-46F8-A227-8ACFA9893751}"/>
          </ac:spMkLst>
        </pc:spChg>
        <pc:spChg chg="mod">
          <ac:chgData name="Richard Anderson" userId="4654cc452026b74c" providerId="LiveId" clId="{56AEB589-32F0-420A-8F32-C1E0AB47A00F}" dt="2024-01-04T19:41:04.388" v="775" actId="27636"/>
          <ac:spMkLst>
            <pc:docMk/>
            <pc:sldMk cId="434590161" sldId="320"/>
            <ac:spMk id="3" creationId="{D045224E-BB7C-46F0-8623-28737385A073}"/>
          </ac:spMkLst>
        </pc:spChg>
      </pc:sldChg>
      <pc:sldMasterChg chg="setBg modSldLayout">
        <pc:chgData name="Richard Anderson" userId="4654cc452026b74c" providerId="LiveId" clId="{56AEB589-32F0-420A-8F32-C1E0AB47A00F}" dt="2024-01-04T19:21:08.528" v="13"/>
        <pc:sldMasterMkLst>
          <pc:docMk/>
          <pc:sldMasterMk cId="0" sldId="2147483661"/>
        </pc:sldMasterMkLst>
        <pc:sldLayoutChg chg="setBg">
          <pc:chgData name="Richard Anderson" userId="4654cc452026b74c" providerId="LiveId" clId="{56AEB589-32F0-420A-8F32-C1E0AB47A00F}" dt="2024-01-04T19:21:08.528" v="13"/>
          <pc:sldLayoutMkLst>
            <pc:docMk/>
            <pc:sldMasterMk cId="0" sldId="2147483661"/>
            <pc:sldLayoutMk cId="3618345614" sldId="2147483662"/>
          </pc:sldLayoutMkLst>
        </pc:sldLayoutChg>
        <pc:sldLayoutChg chg="setBg">
          <pc:chgData name="Richard Anderson" userId="4654cc452026b74c" providerId="LiveId" clId="{56AEB589-32F0-420A-8F32-C1E0AB47A00F}" dt="2024-01-04T19:21:08.528" v="13"/>
          <pc:sldLayoutMkLst>
            <pc:docMk/>
            <pc:sldMasterMk cId="0" sldId="2147483661"/>
            <pc:sldLayoutMk cId="3836699765" sldId="2147483663"/>
          </pc:sldLayoutMkLst>
        </pc:sldLayoutChg>
        <pc:sldLayoutChg chg="setBg">
          <pc:chgData name="Richard Anderson" userId="4654cc452026b74c" providerId="LiveId" clId="{56AEB589-32F0-420A-8F32-C1E0AB47A00F}" dt="2024-01-04T19:21:08.528" v="13"/>
          <pc:sldLayoutMkLst>
            <pc:docMk/>
            <pc:sldMasterMk cId="0" sldId="2147483661"/>
            <pc:sldLayoutMk cId="1021717843" sldId="2147483664"/>
          </pc:sldLayoutMkLst>
        </pc:sldLayoutChg>
        <pc:sldLayoutChg chg="setBg">
          <pc:chgData name="Richard Anderson" userId="4654cc452026b74c" providerId="LiveId" clId="{56AEB589-32F0-420A-8F32-C1E0AB47A00F}" dt="2024-01-04T19:21:08.528" v="13"/>
          <pc:sldLayoutMkLst>
            <pc:docMk/>
            <pc:sldMasterMk cId="0" sldId="2147483661"/>
            <pc:sldLayoutMk cId="359586271" sldId="2147483665"/>
          </pc:sldLayoutMkLst>
        </pc:sldLayoutChg>
        <pc:sldLayoutChg chg="setBg">
          <pc:chgData name="Richard Anderson" userId="4654cc452026b74c" providerId="LiveId" clId="{56AEB589-32F0-420A-8F32-C1E0AB47A00F}" dt="2024-01-04T19:21:08.528" v="13"/>
          <pc:sldLayoutMkLst>
            <pc:docMk/>
            <pc:sldMasterMk cId="0" sldId="2147483661"/>
            <pc:sldLayoutMk cId="1187209567" sldId="2147483666"/>
          </pc:sldLayoutMkLst>
        </pc:sldLayoutChg>
        <pc:sldLayoutChg chg="setBg">
          <pc:chgData name="Richard Anderson" userId="4654cc452026b74c" providerId="LiveId" clId="{56AEB589-32F0-420A-8F32-C1E0AB47A00F}" dt="2024-01-04T19:21:08.528" v="13"/>
          <pc:sldLayoutMkLst>
            <pc:docMk/>
            <pc:sldMasterMk cId="0" sldId="2147483661"/>
            <pc:sldLayoutMk cId="34775589" sldId="2147483667"/>
          </pc:sldLayoutMkLst>
        </pc:sldLayoutChg>
        <pc:sldLayoutChg chg="setBg">
          <pc:chgData name="Richard Anderson" userId="4654cc452026b74c" providerId="LiveId" clId="{56AEB589-32F0-420A-8F32-C1E0AB47A00F}" dt="2024-01-04T19:21:08.528" v="13"/>
          <pc:sldLayoutMkLst>
            <pc:docMk/>
            <pc:sldMasterMk cId="0" sldId="2147483661"/>
            <pc:sldLayoutMk cId="2146060892" sldId="2147483668"/>
          </pc:sldLayoutMkLst>
        </pc:sldLayoutChg>
        <pc:sldLayoutChg chg="setBg">
          <pc:chgData name="Richard Anderson" userId="4654cc452026b74c" providerId="LiveId" clId="{56AEB589-32F0-420A-8F32-C1E0AB47A00F}" dt="2024-01-04T19:21:08.528" v="13"/>
          <pc:sldLayoutMkLst>
            <pc:docMk/>
            <pc:sldMasterMk cId="0" sldId="2147483661"/>
            <pc:sldLayoutMk cId="3682920464" sldId="2147483669"/>
          </pc:sldLayoutMkLst>
        </pc:sldLayoutChg>
        <pc:sldLayoutChg chg="setBg">
          <pc:chgData name="Richard Anderson" userId="4654cc452026b74c" providerId="LiveId" clId="{56AEB589-32F0-420A-8F32-C1E0AB47A00F}" dt="2024-01-04T19:21:08.528" v="13"/>
          <pc:sldLayoutMkLst>
            <pc:docMk/>
            <pc:sldMasterMk cId="0" sldId="2147483661"/>
            <pc:sldLayoutMk cId="1381850787" sldId="2147483670"/>
          </pc:sldLayoutMkLst>
        </pc:sldLayoutChg>
        <pc:sldLayoutChg chg="setBg">
          <pc:chgData name="Richard Anderson" userId="4654cc452026b74c" providerId="LiveId" clId="{56AEB589-32F0-420A-8F32-C1E0AB47A00F}" dt="2024-01-04T19:21:08.528" v="13"/>
          <pc:sldLayoutMkLst>
            <pc:docMk/>
            <pc:sldMasterMk cId="0" sldId="2147483661"/>
            <pc:sldLayoutMk cId="2383791297" sldId="2147483671"/>
          </pc:sldLayoutMkLst>
        </pc:sldLayoutChg>
        <pc:sldLayoutChg chg="setBg">
          <pc:chgData name="Richard Anderson" userId="4654cc452026b74c" providerId="LiveId" clId="{56AEB589-32F0-420A-8F32-C1E0AB47A00F}" dt="2024-01-04T19:21:08.528" v="13"/>
          <pc:sldLayoutMkLst>
            <pc:docMk/>
            <pc:sldMasterMk cId="0" sldId="2147483661"/>
            <pc:sldLayoutMk cId="480923666" sldId="2147483672"/>
          </pc:sldLayoutMkLst>
        </pc:sldLayoutChg>
        <pc:sldLayoutChg chg="setBg">
          <pc:chgData name="Richard Anderson" userId="4654cc452026b74c" providerId="LiveId" clId="{56AEB589-32F0-420A-8F32-C1E0AB47A00F}" dt="2024-01-04T19:21:08.528" v="13"/>
          <pc:sldLayoutMkLst>
            <pc:docMk/>
            <pc:sldMasterMk cId="0" sldId="2147483661"/>
            <pc:sldLayoutMk cId="3454541762" sldId="2147483673"/>
          </pc:sldLayoutMkLst>
        </pc:sldLayoutChg>
        <pc:sldLayoutChg chg="setBg">
          <pc:chgData name="Richard Anderson" userId="4654cc452026b74c" providerId="LiveId" clId="{56AEB589-32F0-420A-8F32-C1E0AB47A00F}" dt="2024-01-04T19:21:08.528" v="13"/>
          <pc:sldLayoutMkLst>
            <pc:docMk/>
            <pc:sldMasterMk cId="0" sldId="2147483661"/>
            <pc:sldLayoutMk cId="990437647" sldId="214748367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35550D2-8B4D-4B61-B35F-C297266FA876}" type="datetimeFigureOut">
              <a:rPr lang="en-US"/>
              <a:pPr>
                <a:defRPr/>
              </a:pPr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5A99DD3-BB5A-4328-AA4B-55A53D0BC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56D5A5A-3094-4B2D-B6E7-F2634B2D3DDA}" type="datetimeFigureOut">
              <a:rPr lang="en-US"/>
              <a:pPr>
                <a:defRPr/>
              </a:pPr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148EFAE7-3E32-49C5-A7A6-2BA50527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117C2-3F81-4A7C-8232-3C0696065A4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14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A2D37E-BCC2-40A3-96C7-6BFFB3C95C9A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242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65659-B54E-48B8-BD44-3137712F46D8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5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29F1DD-B7A1-4BFB-91ED-F3B20D19C5E4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675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529B7E-7CEA-4D88-81B1-F54C25E441FC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106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F782DF-3D99-4C17-A877-553056AF017E}" type="slidenum">
              <a:rPr lang="en-US" altLang="en-US" smtClean="0"/>
              <a:pPr eaLnBrk="1" hangingPunct="1"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1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BB5113-966B-4997-9B16-0A3C29CB73AB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52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0E0A4-8ABF-45B2-ACED-4A5044DC51D8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70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3E4954-2891-4428-A6C5-D0A66FDDDBAC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806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2A040-F6AB-487F-B1AC-EF4E384440CF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828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340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A45D5-AAC9-4D9C-94CC-D60B271EFFFA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405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552C20-422B-485F-9BEB-06B46C6AA6F2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310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FAD1B6-4A19-4DD8-877B-5297D5205D85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323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4A3A-FA1D-45F1-B8A2-F7654C8B2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B0C9-83F2-4412-9793-845127BE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EF1A-6C77-47C0-B3A8-E311767B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1/5/2024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D3CE-E784-4D6A-AED0-AC3B885A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4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7BE-78EA-4B74-ADE9-4697F380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12E7-97E0-4D3F-ADCB-509F3CA1B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9B6C-AC26-48A8-B078-A5017EF8F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8103-4638-490B-A6C9-E3E65E9A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1/5/2024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37AE-4838-4C79-88D1-F0D1A3A2E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1/5/2024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7F4C-DB9F-46CF-91B8-8C37B9C1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1/5/2024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BF94-9B4C-445E-BBE0-2F6779B6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EBFA-3DE8-49D0-842F-58C017EB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E195-580F-43A1-879C-4F72C1C5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1/5/2024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91C40-94C3-43E1-A326-A55ABD2F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notesSlide" Target="../notesSlides/notesSlide10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0" Type="http://schemas.openxmlformats.org/officeDocument/2006/relationships/tags" Target="../tags/tag47.xml"/><Relationship Id="rId4" Type="http://schemas.openxmlformats.org/officeDocument/2006/relationships/tags" Target="../tags/tag41.xml"/><Relationship Id="rId9" Type="http://schemas.openxmlformats.org/officeDocument/2006/relationships/tags" Target="../tags/tag4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10" Type="http://schemas.openxmlformats.org/officeDocument/2006/relationships/tags" Target="../tags/tag60.xml"/><Relationship Id="rId4" Type="http://schemas.openxmlformats.org/officeDocument/2006/relationships/tags" Target="../tags/tag54.xml"/><Relationship Id="rId9" Type="http://schemas.openxmlformats.org/officeDocument/2006/relationships/tags" Target="../tags/tag5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70.xml"/><Relationship Id="rId13" Type="http://schemas.openxmlformats.org/officeDocument/2006/relationships/tags" Target="../tags/tag75.xml"/><Relationship Id="rId18" Type="http://schemas.openxmlformats.org/officeDocument/2006/relationships/tags" Target="../tags/tag80.xml"/><Relationship Id="rId3" Type="http://schemas.openxmlformats.org/officeDocument/2006/relationships/tags" Target="../tags/tag65.xml"/><Relationship Id="rId7" Type="http://schemas.openxmlformats.org/officeDocument/2006/relationships/tags" Target="../tags/tag69.xml"/><Relationship Id="rId12" Type="http://schemas.openxmlformats.org/officeDocument/2006/relationships/tags" Target="../tags/tag74.xml"/><Relationship Id="rId17" Type="http://schemas.openxmlformats.org/officeDocument/2006/relationships/tags" Target="../tags/tag79.xml"/><Relationship Id="rId2" Type="http://schemas.openxmlformats.org/officeDocument/2006/relationships/tags" Target="../tags/tag64.xml"/><Relationship Id="rId16" Type="http://schemas.openxmlformats.org/officeDocument/2006/relationships/tags" Target="../tags/tag78.xml"/><Relationship Id="rId20" Type="http://schemas.openxmlformats.org/officeDocument/2006/relationships/slideLayout" Target="../slideLayouts/slideLayout13.xml"/><Relationship Id="rId1" Type="http://schemas.openxmlformats.org/officeDocument/2006/relationships/tags" Target="../tags/tag63.xml"/><Relationship Id="rId6" Type="http://schemas.openxmlformats.org/officeDocument/2006/relationships/tags" Target="../tags/tag68.xml"/><Relationship Id="rId11" Type="http://schemas.openxmlformats.org/officeDocument/2006/relationships/tags" Target="../tags/tag73.xml"/><Relationship Id="rId5" Type="http://schemas.openxmlformats.org/officeDocument/2006/relationships/tags" Target="../tags/tag67.xml"/><Relationship Id="rId15" Type="http://schemas.openxmlformats.org/officeDocument/2006/relationships/tags" Target="../tags/tag77.xml"/><Relationship Id="rId10" Type="http://schemas.openxmlformats.org/officeDocument/2006/relationships/tags" Target="../tags/tag72.xml"/><Relationship Id="rId19" Type="http://schemas.openxmlformats.org/officeDocument/2006/relationships/tags" Target="../tags/tag81.xml"/><Relationship Id="rId4" Type="http://schemas.openxmlformats.org/officeDocument/2006/relationships/tags" Target="../tags/tag66.xml"/><Relationship Id="rId9" Type="http://schemas.openxmlformats.org/officeDocument/2006/relationships/tags" Target="../tags/tag71.xml"/><Relationship Id="rId14" Type="http://schemas.openxmlformats.org/officeDocument/2006/relationships/tags" Target="../tags/tag7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.xml"/><Relationship Id="rId7" Type="http://schemas.openxmlformats.org/officeDocument/2006/relationships/image" Target="../media/image2.jpe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3.xml"/><Relationship Id="rId1" Type="http://schemas.openxmlformats.org/officeDocument/2006/relationships/tags" Target="../tags/tag9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4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notesSlide" Target="../notesSlides/notesSlide6.xml"/><Relationship Id="rId2" Type="http://schemas.openxmlformats.org/officeDocument/2006/relationships/tags" Target="../tags/tag17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Introduction to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   </a:t>
            </a:r>
          </a:p>
          <a:p>
            <a:pPr eaLnBrk="1" hangingPunct="1"/>
            <a:r>
              <a:rPr lang="en-US" altLang="en-US" dirty="0"/>
              <a:t>Winter 2024</a:t>
            </a:r>
          </a:p>
          <a:p>
            <a:pPr eaLnBrk="1" hangingPunct="1"/>
            <a:r>
              <a:rPr lang="en-US" altLang="en-US" dirty="0"/>
              <a:t>Lecture 2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98F8B-C5B1-4397-BDD6-E100F5787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E4A3A-FA1D-45F1-B8A2-F7654C8B2A2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When the algorithms halts, every w is matched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Hence, the algorithm finds a perfect matching</a:t>
            </a:r>
          </a:p>
        </p:txBody>
      </p:sp>
      <p:sp>
        <p:nvSpPr>
          <p:cNvPr id="2048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657850"/>
            <a:ext cx="5635625" cy="120015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Invariant: partial matching</a:t>
            </a:r>
          </a:p>
          <a:p>
            <a:pPr eaLnBrk="1" hangingPunct="1"/>
            <a:r>
              <a:rPr lang="en-US" altLang="en-US"/>
              <a:t>What happens when some m reaches its last choice?</a:t>
            </a:r>
          </a:p>
          <a:p>
            <a:pPr eaLnBrk="1" hangingPunct="1"/>
            <a:r>
              <a:rPr lang="en-US" altLang="en-US"/>
              <a:t>	exactly n-1 w’s much be matched</a:t>
            </a:r>
          </a:p>
          <a:p>
            <a:pPr eaLnBrk="1" hangingPunct="1"/>
            <a:r>
              <a:rPr lang="en-US" altLang="en-US"/>
              <a:t>	last choice must be available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174E91-966C-4344-B3F3-4A446C600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resulting matching is stable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Suppose</a:t>
            </a:r>
          </a:p>
          <a:p>
            <a:pPr eaLnBrk="1" hangingPunct="1">
              <a:buFontTx/>
              <a:buNone/>
            </a:pPr>
            <a:r>
              <a:rPr lang="en-US" altLang="en-US"/>
              <a:t>	 </a:t>
            </a:r>
            <a:r>
              <a:rPr lang="en-US" altLang="en-US" sz="2800"/>
              <a:t>(m</a:t>
            </a:r>
            <a:r>
              <a:rPr lang="en-US" altLang="en-US" sz="2800" baseline="-25000"/>
              <a:t>1</a:t>
            </a:r>
            <a:r>
              <a:rPr lang="en-US" altLang="en-US" sz="2800"/>
              <a:t>, w</a:t>
            </a:r>
            <a:r>
              <a:rPr lang="en-US" altLang="en-US" sz="2800" baseline="-25000"/>
              <a:t>1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M, (m</a:t>
            </a:r>
            <a:r>
              <a:rPr lang="en-US" altLang="en-US" sz="2800" baseline="-25000"/>
              <a:t>2</a:t>
            </a:r>
            <a:r>
              <a:rPr lang="en-US" altLang="en-US" sz="2800"/>
              <a:t>, w</a:t>
            </a:r>
            <a:r>
              <a:rPr lang="en-US" altLang="en-US" sz="2800" baseline="-25000"/>
              <a:t>2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prefers w</a:t>
            </a:r>
            <a:r>
              <a:rPr lang="en-US" altLang="en-US" baseline="-25000"/>
              <a:t>2</a:t>
            </a:r>
            <a:r>
              <a:rPr lang="en-US" altLang="en-US"/>
              <a:t> to w</a:t>
            </a:r>
            <a:r>
              <a:rPr lang="en-US" altLang="en-US" baseline="-25000"/>
              <a:t>1</a:t>
            </a:r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eaLnBrk="1" hangingPunct="1">
              <a:buFontTx/>
              <a:buNone/>
            </a:pPr>
            <a:r>
              <a:rPr lang="en-US" altLang="en-US"/>
              <a:t>How could this happen?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15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248400" y="20574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912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248400" y="29718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22098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125" y="4151313"/>
            <a:ext cx="420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5029200"/>
            <a:ext cx="4267200" cy="16335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proposed to w</a:t>
            </a:r>
            <a:r>
              <a:rPr lang="en-US" altLang="en-US" baseline="-25000"/>
              <a:t>2</a:t>
            </a:r>
            <a:r>
              <a:rPr lang="en-US" altLang="en-US"/>
              <a:t> before w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rejected m</a:t>
            </a:r>
            <a:r>
              <a:rPr lang="en-US" altLang="en-US" baseline="-25000"/>
              <a:t>1 </a:t>
            </a:r>
            <a:r>
              <a:rPr lang="en-US" altLang="en-US"/>
              <a:t>for m</a:t>
            </a:r>
            <a:r>
              <a:rPr lang="en-US" altLang="en-US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3  </a:t>
            </a:r>
            <a:r>
              <a:rPr lang="en-US" altLang="en-US"/>
              <a:t>to m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2</a:t>
            </a:r>
            <a:r>
              <a:rPr lang="en-US" altLang="en-US"/>
              <a:t> to m</a:t>
            </a:r>
            <a:r>
              <a:rPr lang="en-US" altLang="en-US" baseline="-25000"/>
              <a:t>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C3573-A7BD-45D0-912E-1D688592F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Simple, O(n</a:t>
            </a:r>
            <a:r>
              <a:rPr lang="en-US" altLang="en-US" baseline="30000"/>
              <a:t>2</a:t>
            </a:r>
            <a:r>
              <a:rPr lang="en-US" altLang="en-US"/>
              <a:t>) algorithm to compute a stable matching</a:t>
            </a:r>
          </a:p>
          <a:p>
            <a:pPr eaLnBrk="1" hangingPunct="1"/>
            <a:r>
              <a:rPr lang="en-US" altLang="en-US"/>
              <a:t>Corollary</a:t>
            </a:r>
          </a:p>
          <a:p>
            <a:pPr lvl="1" eaLnBrk="1" hangingPunct="1"/>
            <a:r>
              <a:rPr lang="en-US" altLang="en-US"/>
              <a:t>A stable matching always exists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3BE13-615F-4893-A6EA-440814CAA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closer look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Stable matchings are not necessarily fair</a:t>
            </a:r>
          </a:p>
        </p:txBody>
      </p:sp>
      <p:sp>
        <p:nvSpPr>
          <p:cNvPr id="2355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040063"/>
            <a:ext cx="3581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58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356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0" y="64770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How many stable matchings can you find?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F48D0-F9DD-45B1-96C2-990E7A21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under specified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Many different ways of picking m’s to propose</a:t>
            </a:r>
          </a:p>
          <a:p>
            <a:pPr eaLnBrk="1" hangingPunct="1"/>
            <a:r>
              <a:rPr lang="en-US" altLang="en-US" sz="2800"/>
              <a:t>Surprising result</a:t>
            </a:r>
          </a:p>
          <a:p>
            <a:pPr lvl="1" eaLnBrk="1" hangingPunct="1"/>
            <a:r>
              <a:rPr lang="en-US" altLang="en-US" sz="2400"/>
              <a:t>All orderings of picking free m’s give the same result</a:t>
            </a:r>
          </a:p>
          <a:p>
            <a:pPr lvl="1" eaLnBrk="1" hangingPunct="1"/>
            <a:endParaRPr lang="en-US" altLang="en-US" sz="2400"/>
          </a:p>
          <a:p>
            <a:pPr eaLnBrk="1" hangingPunct="1"/>
            <a:r>
              <a:rPr lang="en-US" altLang="en-US" sz="2800"/>
              <a:t>Proving this type of result</a:t>
            </a:r>
          </a:p>
          <a:p>
            <a:pPr lvl="1" eaLnBrk="1" hangingPunct="1"/>
            <a:r>
              <a:rPr lang="en-US" altLang="en-US" sz="2400"/>
              <a:t>Reordering argument</a:t>
            </a:r>
          </a:p>
          <a:p>
            <a:pPr lvl="1" eaLnBrk="1" hangingPunct="1"/>
            <a:r>
              <a:rPr lang="en-US" altLang="en-US" sz="2400"/>
              <a:t>Prove algorithm is computing something mores specific</a:t>
            </a:r>
          </a:p>
          <a:p>
            <a:pPr lvl="2" eaLnBrk="1" hangingPunct="1"/>
            <a:r>
              <a:rPr lang="en-US" altLang="en-US" sz="2000"/>
              <a:t>Show property of the solution – so it computes a specific stable matching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D2455B-813E-4D2D-B844-4D3F5652C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7162800" y="1752600"/>
            <a:ext cx="1219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2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7162800" y="2819400"/>
            <a:ext cx="1219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2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162800" y="1752600"/>
            <a:ext cx="12192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altLang="en-US"/>
              <a:t>M-rank and W-rank of matching 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m-rank: position of matching w in preference list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M-rank: sum of        m-ranks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w-rank: position of matching m in preference list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W-rank: sum of        w-ranks</a:t>
            </a:r>
          </a:p>
        </p:txBody>
      </p:sp>
      <p:sp>
        <p:nvSpPr>
          <p:cNvPr id="1331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0" y="1557338"/>
            <a:ext cx="2743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</p:txBody>
      </p:sp>
      <p:sp>
        <p:nvSpPr>
          <p:cNvPr id="13320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13322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3058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458200" y="1600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13324" name="Oval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86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6670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13326" name="Oval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05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458200" y="26670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13328" name="Oval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39624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13330" name="Oval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39624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13332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72000" y="4724400"/>
            <a:ext cx="4114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M-rank?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W-rank?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D2145-B91C-4F9F-8B0B-3F0145FB7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047BE-78EA-4B74-ADE9-4697F380D6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58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Suppose there are n m’s, and n w’s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What is the minimum possible M-rank?</a:t>
            </a:r>
          </a:p>
          <a:p>
            <a:endParaRPr lang="en-US" altLang="en-US"/>
          </a:p>
          <a:p>
            <a:r>
              <a:rPr lang="en-US" altLang="en-US"/>
              <a:t>What is the maximum possible M-rank?</a:t>
            </a:r>
          </a:p>
          <a:p>
            <a:endParaRPr lang="en-US" altLang="en-US"/>
          </a:p>
          <a:p>
            <a:r>
              <a:rPr lang="en-US" altLang="en-US"/>
              <a:t>Suppose each m is matched with a random w,  what is the expected M-rank?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E70C5-D838-457F-BB88-192CFE4C1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01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Random Preferences</a:t>
            </a:r>
          </a:p>
        </p:txBody>
      </p:sp>
      <p:sp>
        <p:nvSpPr>
          <p:cNvPr id="15363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7315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Suppose that the preferences are completely random</a:t>
            </a:r>
          </a:p>
        </p:txBody>
      </p:sp>
      <p:sp>
        <p:nvSpPr>
          <p:cNvPr id="15364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4800600"/>
            <a:ext cx="8001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If there are n m’s and n w’s, what is the expected </a:t>
            </a:r>
          </a:p>
          <a:p>
            <a:pPr eaLnBrk="1" hangingPunct="1"/>
            <a:r>
              <a:rPr lang="en-US" altLang="en-US" sz="2800"/>
              <a:t>value of the M-rank and the W-rank when the </a:t>
            </a:r>
          </a:p>
          <a:p>
            <a:pPr eaLnBrk="1" hangingPunct="1"/>
            <a:r>
              <a:rPr lang="en-US" altLang="en-US" sz="2800"/>
              <a:t>proposal algorithm computes a stable matching?</a:t>
            </a:r>
          </a:p>
        </p:txBody>
      </p:sp>
      <p:sp>
        <p:nvSpPr>
          <p:cNvPr id="1536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36725" y="2982913"/>
            <a:ext cx="4352925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  <a:r>
              <a:rPr lang="en-US" altLang="en-US" sz="2000"/>
              <a:t>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 sz="2000"/>
              <a:t>…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E9787-7919-4388-B478-16C477E48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74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a random permutation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830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Permutation(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rand)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IdentityPermutation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</a:p>
          <a:p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n-NO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nn-NO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 = 1; i &lt; n; i++)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rand.Next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temp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 = temp;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60158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Matching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 Proposal Algorithm</a:t>
            </a:r>
          </a:p>
          <a:p>
            <a:pPr lvl="1"/>
            <a:r>
              <a:rPr lang="en-US" dirty="0"/>
              <a:t>Iterate over all m’s until all are matched</a:t>
            </a:r>
          </a:p>
          <a:p>
            <a:r>
              <a:rPr lang="en-US" dirty="0"/>
              <a:t>W Proposal Algorithm</a:t>
            </a:r>
          </a:p>
          <a:p>
            <a:pPr lvl="1"/>
            <a:r>
              <a:rPr lang="en-US" dirty="0"/>
              <a:t>Change the role of m’s and w’s</a:t>
            </a:r>
          </a:p>
          <a:p>
            <a:pPr lvl="1"/>
            <a:r>
              <a:rPr lang="en-US" dirty="0"/>
              <a:t>Iterate over all w’s until all are matched</a:t>
            </a:r>
          </a:p>
          <a:p>
            <a:pPr lvl="1"/>
            <a:endParaRPr lang="en-US" dirty="0"/>
          </a:p>
          <a:p>
            <a:r>
              <a:rPr lang="en-US" dirty="0"/>
              <a:t>Compare M-Proposal and W-Proposal algorithms for moderate sized n (n</a:t>
            </a:r>
            <a:r>
              <a:rPr lang="en-US" dirty="0">
                <a:sym typeface="Symbol" panose="05050102010706020507" pitchFamily="18" charset="2"/>
              </a:rPr>
              <a:t></a:t>
            </a:r>
            <a:r>
              <a:rPr lang="en-US" dirty="0"/>
              <a:t>1000)</a:t>
            </a:r>
          </a:p>
          <a:p>
            <a:pPr lvl="1"/>
            <a:r>
              <a:rPr lang="en-US" dirty="0"/>
              <a:t>Plot average m-rank and w-rank as a function of n.  Do you have a mathematical explanation of the curves?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F7105-09C7-4510-AB55-FB346276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2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Course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Homework</a:t>
            </a:r>
          </a:p>
          <a:p>
            <a:pPr lvl="1">
              <a:defRPr/>
            </a:pPr>
            <a:r>
              <a:rPr lang="en-US" dirty="0"/>
              <a:t>Due Wednesdays</a:t>
            </a:r>
          </a:p>
          <a:p>
            <a:pPr lvl="1">
              <a:defRPr/>
            </a:pPr>
            <a:r>
              <a:rPr lang="en-US" dirty="0"/>
              <a:t>About 5 problems,  sometimes programming</a:t>
            </a:r>
          </a:p>
          <a:p>
            <a:pPr lvl="1">
              <a:defRPr/>
            </a:pPr>
            <a:r>
              <a:rPr lang="en-US" dirty="0"/>
              <a:t>Target: 1 week turnaround on grading</a:t>
            </a:r>
          </a:p>
          <a:p>
            <a:pPr>
              <a:defRPr/>
            </a:pPr>
            <a:r>
              <a:rPr lang="en-US" dirty="0"/>
              <a:t>Exams (In class)</a:t>
            </a:r>
          </a:p>
          <a:p>
            <a:pPr lvl="1">
              <a:defRPr/>
            </a:pPr>
            <a:r>
              <a:rPr lang="en-US" dirty="0"/>
              <a:t>Midterm,  Friday,  February 9, 2024</a:t>
            </a:r>
          </a:p>
          <a:p>
            <a:pPr lvl="1">
              <a:defRPr/>
            </a:pPr>
            <a:r>
              <a:rPr lang="en-US" dirty="0"/>
              <a:t>Final, Monday, March 11, 2:30-4:20 pm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Approximate</a:t>
            </a:r>
            <a:r>
              <a:rPr lang="en-US" dirty="0"/>
              <a:t> grade weighting</a:t>
            </a:r>
          </a:p>
          <a:p>
            <a:pPr lvl="1">
              <a:defRPr/>
            </a:pPr>
            <a:r>
              <a:rPr lang="en-US" dirty="0"/>
              <a:t>HW: 50, MT: 15, Final: 35</a:t>
            </a:r>
          </a:p>
          <a:p>
            <a:pPr>
              <a:defRPr/>
            </a:pPr>
            <a:r>
              <a:rPr lang="en-US" dirty="0"/>
              <a:t>Course web</a:t>
            </a:r>
          </a:p>
          <a:p>
            <a:pPr lvl="1">
              <a:defRPr/>
            </a:pPr>
            <a:r>
              <a:rPr lang="en-US" dirty="0"/>
              <a:t>Slides, Homework, Section Materials</a:t>
            </a:r>
          </a:p>
          <a:p>
            <a:pPr eaLnBrk="1" hangingPunct="1">
              <a:defRPr/>
            </a:pPr>
            <a:r>
              <a:rPr lang="en-US" dirty="0"/>
              <a:t>Office Hours have been posted</a:t>
            </a:r>
            <a:endParaRPr lang="en-US" sz="2400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D36729A-527E-4A0E-AB9F-25D7E4F1A65A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52400"/>
            <a:ext cx="16948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elvex.ugr.es/decsai/algorithms/image/cover/kleinberg-tardos.jpg">
            <a:extLst>
              <a:ext uri="{FF2B5EF4-FFF2-40B4-BE49-F238E27FC236}">
                <a16:creationId xmlns:a16="http://schemas.microsoft.com/office/drawing/2014/main" id="{6A1B1219-7E2A-4BA5-8170-93955333C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456" y="2397818"/>
            <a:ext cx="1530350" cy="20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C00FA5E-54AE-4AD5-B3B7-1BA308821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195" y="4710888"/>
            <a:ext cx="1749424" cy="174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C5ADBD8-E37B-4353-99E5-BD5DF4F04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sz="4000"/>
              <a:t>What is the run time of the Stable Matching Algorithm?</a:t>
            </a:r>
          </a:p>
        </p:txBody>
      </p:sp>
      <p:sp>
        <p:nvSpPr>
          <p:cNvPr id="2048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8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057400"/>
            <a:ext cx="487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</a:rPr>
              <a:t>Executed at most n</a:t>
            </a:r>
            <a:r>
              <a:rPr lang="en-US" altLang="en-US" sz="2000" b="1" baseline="30000">
                <a:solidFill>
                  <a:srgbClr val="FF0000"/>
                </a:solidFill>
              </a:rPr>
              <a:t>2</a:t>
            </a:r>
            <a:r>
              <a:rPr lang="en-US" altLang="en-US" sz="2000" b="1">
                <a:solidFill>
                  <a:srgbClr val="FF0000"/>
                </a:solidFill>
              </a:rPr>
              <a:t> times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F2B592-E525-4DBE-BDE5-67AF5A37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11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O(1) time per iteration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free m</a:t>
            </a:r>
          </a:p>
          <a:p>
            <a:r>
              <a:rPr lang="en-US" altLang="en-US"/>
              <a:t>Find next available w</a:t>
            </a:r>
          </a:p>
          <a:p>
            <a:r>
              <a:rPr lang="en-US" altLang="en-US"/>
              <a:t>If w is matched, determine m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Test if w prefer m to m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Update matching</a:t>
            </a:r>
          </a:p>
          <a:p>
            <a:endParaRPr lang="en-US" altLang="en-US" baseline="-25000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5E42AA-33C4-4434-9E69-892F7BCC1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49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What does it mean for an algorithm to be efficient?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 </a:t>
            </a:r>
          </a:p>
          <a:p>
            <a:endParaRPr lang="en-US" altLang="en-US" sz="2800"/>
          </a:p>
        </p:txBody>
      </p:sp>
      <p:sp>
        <p:nvSpPr>
          <p:cNvPr id="22532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2F01E-8D2D-4E36-9F93-C04C5090D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047BE-78EA-4B74-ADE9-4697F380D6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692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ideas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Formalizing real world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Model: graph and preference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Mechanism: stability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Specification of algorithm with a natural 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Proposal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Establishing termination of process through invariants and progress measure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Under specification of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Establishing uniqueness of solution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536A-E4FB-43B2-BDD6-9E073392B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04828-8DED-46F8-A227-8ACFA9893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question to think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5224E-BB7C-46F0-8623-28737385A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problem has been </a:t>
            </a:r>
            <a:r>
              <a:rPr lang="en-US"/>
              <a:t>formulated as </a:t>
            </a:r>
            <a:r>
              <a:rPr lang="en-US" dirty="0"/>
              <a:t>a bipartite problem – with a matching between sets M and W</a:t>
            </a:r>
          </a:p>
          <a:p>
            <a:r>
              <a:rPr lang="en-US" dirty="0"/>
              <a:t>What if all elements are in the same set X (and we assume |X| = 2n)</a:t>
            </a:r>
          </a:p>
          <a:p>
            <a:pPr lvl="1"/>
            <a:r>
              <a:rPr lang="en-US" dirty="0"/>
              <a:t>This is referred to as the stable roommates problem</a:t>
            </a:r>
          </a:p>
          <a:p>
            <a:r>
              <a:rPr lang="en-US" dirty="0"/>
              <a:t>Does an analog of the G-S algorithm apply?</a:t>
            </a:r>
          </a:p>
          <a:p>
            <a:r>
              <a:rPr lang="en-US" dirty="0"/>
              <a:t>Does the roommates problem always have a stable solution?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611F5-43BC-4C33-897A-68B0D4951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90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Stable Matching: Formal Problem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altLang="en-US" dirty="0"/>
              <a:t>Input</a:t>
            </a:r>
          </a:p>
          <a:p>
            <a:pPr lvl="1"/>
            <a:r>
              <a:rPr lang="en-US" altLang="en-US" dirty="0"/>
              <a:t>Preference lists for m</a:t>
            </a:r>
            <a:r>
              <a:rPr lang="en-US" altLang="en-US" baseline="-25000" dirty="0"/>
              <a:t>1</a:t>
            </a:r>
            <a:r>
              <a:rPr lang="en-US" altLang="en-US" dirty="0"/>
              <a:t>, m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/>
              <a:t>m</a:t>
            </a:r>
            <a:r>
              <a:rPr lang="en-US" altLang="en-US" baseline="-25000" dirty="0" err="1"/>
              <a:t>n</a:t>
            </a:r>
            <a:endParaRPr lang="en-US" altLang="en-US" baseline="-25000" dirty="0"/>
          </a:p>
          <a:p>
            <a:pPr lvl="1"/>
            <a:r>
              <a:rPr lang="en-US" altLang="en-US" dirty="0"/>
              <a:t>Preference lists for w</a:t>
            </a:r>
            <a:r>
              <a:rPr lang="en-US" altLang="en-US" baseline="-25000" dirty="0"/>
              <a:t>1</a:t>
            </a:r>
            <a:r>
              <a:rPr lang="en-US" altLang="en-US" dirty="0"/>
              <a:t>, w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n</a:t>
            </a:r>
            <a:endParaRPr lang="en-US" altLang="en-US" baseline="-25000" dirty="0"/>
          </a:p>
          <a:p>
            <a:r>
              <a:rPr lang="en-US" altLang="en-US" dirty="0"/>
              <a:t>Output</a:t>
            </a:r>
          </a:p>
          <a:p>
            <a:pPr lvl="1"/>
            <a:r>
              <a:rPr lang="en-US" altLang="en-US" dirty="0"/>
              <a:t>Perfect matching M satisfying stability property (e.g., no instabilities) :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838200" y="4800600"/>
            <a:ext cx="8077200" cy="14773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For all m’, m’’, w’, w’’</a:t>
            </a:r>
          </a:p>
          <a:p>
            <a:pPr>
              <a:defRPr/>
            </a:pPr>
            <a:r>
              <a:rPr lang="en-US" sz="2400" dirty="0"/>
              <a:t>	If (m’, w’)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and (m’’, w’’)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then</a:t>
            </a:r>
          </a:p>
          <a:p>
            <a:pPr>
              <a:defRPr/>
            </a:pPr>
            <a:r>
              <a:rPr lang="en-US" sz="2400" dirty="0"/>
              <a:t>		(m’ prefers w’ to w’’) or (w’’ prefers m’’ to m’)</a:t>
            </a:r>
          </a:p>
          <a:p>
            <a:pPr>
              <a:defRPr/>
            </a:pPr>
            <a:r>
              <a:rPr lang="en-US" dirty="0"/>
              <a:t>	</a:t>
            </a:r>
          </a:p>
        </p:txBody>
      </p:sp>
      <p:sp>
        <p:nvSpPr>
          <p:cNvPr id="14341" name="TextBox 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4267200"/>
            <a:ext cx="4089400" cy="3698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Symbol" pitchFamily="18" charset="2"/>
                <a:sym typeface="Symbol" pitchFamily="18" charset="2"/>
              </a:rPr>
              <a:t></a:t>
            </a:r>
            <a:r>
              <a:rPr lang="en-US" altLang="en-US"/>
              <a:t> m’, w’’, (m’, w’’) is NOT an instability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07408-951D-462C-A1EE-9DD045471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 for an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/>
              <a:t>m proposes to w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unmatched, w accepts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matched to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 to m</a:t>
            </a:r>
            <a:r>
              <a:rPr lang="en-US" baseline="-25000" dirty="0"/>
              <a:t>2</a:t>
            </a:r>
            <a:r>
              <a:rPr lang="en-US" dirty="0"/>
              <a:t>, w accepts m, dumping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</a:t>
            </a:r>
            <a:r>
              <a:rPr lang="en-US" baseline="-25000" dirty="0"/>
              <a:t>2</a:t>
            </a:r>
            <a:r>
              <a:rPr lang="en-US" dirty="0"/>
              <a:t> to m, w rejects m</a:t>
            </a:r>
          </a:p>
          <a:p>
            <a:pPr indent="0" eaLnBrk="1" hangingPunct="1">
              <a:buFontTx/>
              <a:buNone/>
              <a:defRPr/>
            </a:pPr>
            <a:endParaRPr lang="en-US" dirty="0"/>
          </a:p>
          <a:p>
            <a:pPr marL="0" indent="0" eaLnBrk="1" hangingPunct="1">
              <a:buFontTx/>
              <a:buNone/>
              <a:defRPr/>
            </a:pPr>
            <a:r>
              <a:rPr lang="en-US" dirty="0"/>
              <a:t>Unmatched m proposes to the highest w on its preference list </a:t>
            </a:r>
            <a:r>
              <a:rPr lang="en-US" dirty="0">
                <a:solidFill>
                  <a:srgbClr val="FF0000"/>
                </a:solidFill>
              </a:rPr>
              <a:t>that it has not already proposed to</a:t>
            </a:r>
          </a:p>
          <a:p>
            <a:pPr lvl="2" eaLnBrk="1" hangingPunct="1">
              <a:buFontTx/>
              <a:buNone/>
              <a:defRPr/>
            </a:pP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F339E-8A99-4CA3-BE4D-140702202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2D186-62A3-421D-94AB-3B2C97E17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096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Order: 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,  </a:t>
            </a:r>
            <a:r>
              <a:rPr lang="en-US" dirty="0">
                <a:solidFill>
                  <a:srgbClr val="00B0F0"/>
                </a:solidFill>
              </a:rPr>
              <a:t>m</a:t>
            </a:r>
            <a:r>
              <a:rPr lang="en-US" baseline="-25000" dirty="0">
                <a:solidFill>
                  <a:srgbClr val="00B0F0"/>
                </a:solidFill>
              </a:rPr>
              <a:t>2</a:t>
            </a:r>
            <a:r>
              <a:rPr lang="en-US" dirty="0"/>
              <a:t>,  </a:t>
            </a:r>
            <a:r>
              <a:rPr lang="en-US" dirty="0">
                <a:solidFill>
                  <a:srgbClr val="FFC000"/>
                </a:solidFill>
              </a:rPr>
              <a:t>m</a:t>
            </a:r>
            <a:r>
              <a:rPr lang="en-US" baseline="-25000" dirty="0">
                <a:solidFill>
                  <a:srgbClr val="FFC000"/>
                </a:solidFill>
              </a:rPr>
              <a:t>3</a:t>
            </a:r>
            <a:r>
              <a:rPr lang="en-US" dirty="0"/>
              <a:t>,  </a:t>
            </a:r>
            <a:r>
              <a:rPr lang="en-US" dirty="0">
                <a:solidFill>
                  <a:srgbClr val="00B050"/>
                </a:solidFill>
              </a:rPr>
              <a:t>m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/>
              <a:t>,  </a:t>
            </a:r>
            <a:r>
              <a:rPr lang="en-US" dirty="0">
                <a:solidFill>
                  <a:srgbClr val="7030A0"/>
                </a:solidFill>
              </a:rPr>
              <a:t>m</a:t>
            </a:r>
            <a:r>
              <a:rPr lang="en-US" baseline="-25000" dirty="0">
                <a:solidFill>
                  <a:srgbClr val="7030A0"/>
                </a:solidFill>
              </a:rPr>
              <a:t>3</a:t>
            </a:r>
            <a:r>
              <a:rPr lang="en-US" dirty="0"/>
              <a:t>,  m</a:t>
            </a:r>
            <a:r>
              <a:rPr lang="en-US" baseline="-25000" dirty="0"/>
              <a:t>1</a:t>
            </a:r>
          </a:p>
        </p:txBody>
      </p:sp>
      <p:cxnSp>
        <p:nvCxnSpPr>
          <p:cNvPr id="4" name="Straight Connector 3"/>
          <p:cNvCxnSpPr>
            <a:stCxn id="17412" idx="6"/>
            <a:endCxn id="17415" idx="2"/>
          </p:cNvCxnSpPr>
          <p:nvPr/>
        </p:nvCxnSpPr>
        <p:spPr>
          <a:xfrm>
            <a:off x="5638800" y="2019300"/>
            <a:ext cx="15240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7414" idx="7"/>
            <a:endCxn id="17415" idx="3"/>
          </p:cNvCxnSpPr>
          <p:nvPr/>
        </p:nvCxnSpPr>
        <p:spPr>
          <a:xfrm flipV="1">
            <a:off x="5605322" y="2100122"/>
            <a:ext cx="1590956" cy="15909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7421" idx="7"/>
            <a:endCxn id="17415" idx="4"/>
          </p:cNvCxnSpPr>
          <p:nvPr/>
        </p:nvCxnSpPr>
        <p:spPr>
          <a:xfrm flipV="1">
            <a:off x="5605322" y="2133600"/>
            <a:ext cx="1671778" cy="3310078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7412" idx="5"/>
            <a:endCxn id="17413" idx="1"/>
          </p:cNvCxnSpPr>
          <p:nvPr/>
        </p:nvCxnSpPr>
        <p:spPr>
          <a:xfrm>
            <a:off x="5605322" y="2100122"/>
            <a:ext cx="1590956" cy="159095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7421" idx="7"/>
            <a:endCxn id="17413" idx="3"/>
          </p:cNvCxnSpPr>
          <p:nvPr/>
        </p:nvCxnSpPr>
        <p:spPr>
          <a:xfrm flipV="1">
            <a:off x="5605322" y="3852722"/>
            <a:ext cx="1590956" cy="159095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7412" idx="4"/>
            <a:endCxn id="17420" idx="1"/>
          </p:cNvCxnSpPr>
          <p:nvPr/>
        </p:nvCxnSpPr>
        <p:spPr>
          <a:xfrm>
            <a:off x="5524500" y="2133600"/>
            <a:ext cx="1671778" cy="33100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A0D66-E802-4ACB-BCCC-AC42CD94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it terminate?</a:t>
            </a:r>
          </a:p>
          <a:p>
            <a:pPr eaLnBrk="1" hangingPunct="1"/>
            <a:r>
              <a:rPr lang="en-US" altLang="en-US"/>
              <a:t>Is the result a stable matching?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Begin by identifying invariants and measures of progress</a:t>
            </a:r>
          </a:p>
          <a:p>
            <a:pPr lvl="1" eaLnBrk="1" hangingPunct="1"/>
            <a:r>
              <a:rPr lang="en-US" altLang="en-US"/>
              <a:t>m’s proposals get worse (have higher m-rank)</a:t>
            </a:r>
          </a:p>
          <a:p>
            <a:pPr lvl="1" eaLnBrk="1" hangingPunct="1"/>
            <a:r>
              <a:rPr lang="en-US" altLang="en-US"/>
              <a:t>Once w is matched, w stays matched</a:t>
            </a:r>
          </a:p>
          <a:p>
            <a:pPr lvl="1" eaLnBrk="1" hangingPunct="1"/>
            <a:r>
              <a:rPr lang="en-US" altLang="en-US"/>
              <a:t>w’s partners get better (have lower w-rank)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CF132-DB64-4EE7-A5C7-A4E6682C3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Claim: If an m reaches the end of its list, then all the w’s are matched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FEDB6-7FFC-4759-8CA1-79988864F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312E7-97E0-4D3F-ADCB-509F3CA1B7A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4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Claim: The algorithm stops in at most n</a:t>
            </a:r>
            <a:r>
              <a:rPr lang="en-US" altLang="en-US" sz="4000" baseline="30000"/>
              <a:t>2</a:t>
            </a:r>
            <a:r>
              <a:rPr lang="en-US" altLang="en-US" sz="4000"/>
              <a:t> steps</a:t>
            </a:r>
          </a:p>
        </p:txBody>
      </p:sp>
      <p:sp>
        <p:nvSpPr>
          <p:cNvPr id="19459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324600"/>
            <a:ext cx="4191000" cy="3952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m asks each w at most once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F4E9AA-17BF-4D28-BEE1-47FE31E0C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07F4C-DB9F-46CF-91B8-8C37B9C1AF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1767</TotalTime>
  <Words>1347</Words>
  <Application>Microsoft Office PowerPoint</Application>
  <PresentationFormat>On-screen Show (4:3)</PresentationFormat>
  <Paragraphs>261</Paragraphs>
  <Slides>24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Symbol</vt:lpstr>
      <vt:lpstr>1_Default Design</vt:lpstr>
      <vt:lpstr>CSE 421 Introduction to Algorithms</vt:lpstr>
      <vt:lpstr>Course Mechanics</vt:lpstr>
      <vt:lpstr>Stable Matching: Formal Problem</vt:lpstr>
      <vt:lpstr>Idea for an Algorithm</vt:lpstr>
      <vt:lpstr>Algorithm</vt:lpstr>
      <vt:lpstr>Example</vt:lpstr>
      <vt:lpstr>Does this work?</vt:lpstr>
      <vt:lpstr>Claim: If an m reaches the end of its list, then all the w’s are matched</vt:lpstr>
      <vt:lpstr>Claim: The algorithm stops in at most n2 steps</vt:lpstr>
      <vt:lpstr>When the algorithms halts, every w is matched</vt:lpstr>
      <vt:lpstr>The resulting matching is stable</vt:lpstr>
      <vt:lpstr>Result</vt:lpstr>
      <vt:lpstr>A closer look</vt:lpstr>
      <vt:lpstr>Algorithm under specified</vt:lpstr>
      <vt:lpstr>M-rank and W-rank of matching </vt:lpstr>
      <vt:lpstr>Suppose there are n m’s, and n w’s</vt:lpstr>
      <vt:lpstr>Random Preferences</vt:lpstr>
      <vt:lpstr>Generating a random permutation</vt:lpstr>
      <vt:lpstr>Stable Matching Algorithms</vt:lpstr>
      <vt:lpstr>What is the run time of the Stable Matching Algorithm?</vt:lpstr>
      <vt:lpstr>O(1) time per iteration</vt:lpstr>
      <vt:lpstr>What does it mean for an algorithm to be efficient?</vt:lpstr>
      <vt:lpstr>Key ideas</vt:lpstr>
      <vt:lpstr>A question to think about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62</cp:revision>
  <dcterms:created xsi:type="dcterms:W3CDTF">1601-01-01T00:00:00Z</dcterms:created>
  <dcterms:modified xsi:type="dcterms:W3CDTF">2024-01-05T18:59:23Z</dcterms:modified>
</cp:coreProperties>
</file>