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742B7AF-C0C5-4A4A-96E5-80FAE716A361}"/>
    <pc:docChg chg="custSel modSld">
      <pc:chgData name="Richard Anderson" userId="4654cc452026b74c" providerId="LiveId" clId="{7742B7AF-C0C5-4A4A-96E5-80FAE716A361}" dt="2020-01-01T21:11:11.474" v="341" actId="20577"/>
      <pc:docMkLst>
        <pc:docMk/>
      </pc:docMkLst>
      <pc:sldChg chg="modSp">
        <pc:chgData name="Richard Anderson" userId="4654cc452026b74c" providerId="LiveId" clId="{7742B7AF-C0C5-4A4A-96E5-80FAE716A361}" dt="2020-01-01T20:47:23.848" v="53" actId="20577"/>
        <pc:sldMkLst>
          <pc:docMk/>
          <pc:sldMk cId="0" sldId="256"/>
        </pc:sldMkLst>
        <pc:spChg chg="mod">
          <ac:chgData name="Richard Anderson" userId="4654cc452026b74c" providerId="LiveId" clId="{7742B7AF-C0C5-4A4A-96E5-80FAE716A361}" dt="2020-01-01T20:47:10.399" v="41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47:23.848" v="5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3:43.858" v="133" actId="27636"/>
        <pc:sldMkLst>
          <pc:docMk/>
          <pc:sldMk cId="0" sldId="257"/>
        </pc:sldMkLst>
        <pc:spChg chg="mod">
          <ac:chgData name="Richard Anderson" userId="4654cc452026b74c" providerId="LiveId" clId="{7742B7AF-C0C5-4A4A-96E5-80FAE716A361}" dt="2020-01-01T20:49:16.991" v="56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53:43.858" v="13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8:58.905" v="151" actId="20577"/>
        <pc:sldMkLst>
          <pc:docMk/>
          <pc:sldMk cId="0" sldId="287"/>
        </pc:sldMkLst>
        <pc:spChg chg="mod">
          <ac:chgData name="Richard Anderson" userId="4654cc452026b74c" providerId="LiveId" clId="{7742B7AF-C0C5-4A4A-96E5-80FAE716A361}" dt="2020-01-01T20:58:58.905" v="15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11:11.474" v="341" actId="20577"/>
        <pc:sldMkLst>
          <pc:docMk/>
          <pc:sldMk cId="0" sldId="299"/>
        </pc:sldMkLst>
        <pc:spChg chg="mod">
          <ac:chgData name="Richard Anderson" userId="4654cc452026b74c" providerId="LiveId" clId="{7742B7AF-C0C5-4A4A-96E5-80FAE716A361}" dt="2020-01-01T21:11:11.474" v="341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08:26.024" v="269" actId="33524"/>
        <pc:sldMkLst>
          <pc:docMk/>
          <pc:sldMk cId="3980153487" sldId="305"/>
        </pc:sldMkLst>
        <pc:spChg chg="mod">
          <ac:chgData name="Richard Anderson" userId="4654cc452026b74c" providerId="LiveId" clId="{7742B7AF-C0C5-4A4A-96E5-80FAE716A361}" dt="2020-01-01T21:08:26.024" v="269" actId="33524"/>
          <ac:spMkLst>
            <pc:docMk/>
            <pc:sldMk cId="3980153487" sldId="305"/>
            <ac:spMk id="5122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1:07:56.488" v="268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  <pc:docChgLst>
    <pc:chgData name="Richard Anderson" userId="4654cc452026b74c" providerId="LiveId" clId="{19C0E8AC-2959-4D32-ADFD-7AD9F2813267}"/>
    <pc:docChg chg="custSel modSld">
      <pc:chgData name="Richard Anderson" userId="4654cc452026b74c" providerId="LiveId" clId="{19C0E8AC-2959-4D32-ADFD-7AD9F2813267}" dt="2024-01-02T20:45:12.530" v="416" actId="20577"/>
      <pc:docMkLst>
        <pc:docMk/>
      </pc:docMkLst>
      <pc:sldChg chg="modSp mod">
        <pc:chgData name="Richard Anderson" userId="4654cc452026b74c" providerId="LiveId" clId="{19C0E8AC-2959-4D32-ADFD-7AD9F2813267}" dt="2024-01-02T20:27:46.602" v="39" actId="20577"/>
        <pc:sldMkLst>
          <pc:docMk/>
          <pc:sldMk cId="0" sldId="256"/>
        </pc:sldMkLst>
        <pc:spChg chg="mod">
          <ac:chgData name="Richard Anderson" userId="4654cc452026b74c" providerId="LiveId" clId="{19C0E8AC-2959-4D32-ADFD-7AD9F2813267}" dt="2024-01-02T20:27:38.618" v="28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19C0E8AC-2959-4D32-ADFD-7AD9F2813267}" dt="2024-01-02T20:27:46.602" v="39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19C0E8AC-2959-4D32-ADFD-7AD9F2813267}" dt="2024-01-02T20:30:25.402" v="214" actId="27636"/>
        <pc:sldMkLst>
          <pc:docMk/>
          <pc:sldMk cId="0" sldId="257"/>
        </pc:sldMkLst>
        <pc:spChg chg="mod">
          <ac:chgData name="Richard Anderson" userId="4654cc452026b74c" providerId="LiveId" clId="{19C0E8AC-2959-4D32-ADFD-7AD9F2813267}" dt="2024-01-02T20:28:04.941" v="41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19C0E8AC-2959-4D32-ADFD-7AD9F2813267}" dt="2024-01-02T20:30:25.402" v="214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19C0E8AC-2959-4D32-ADFD-7AD9F2813267}" dt="2024-01-02T20:32:43.593" v="285" actId="27636"/>
        <pc:sldMkLst>
          <pc:docMk/>
          <pc:sldMk cId="0" sldId="287"/>
        </pc:sldMkLst>
        <pc:spChg chg="mod">
          <ac:chgData name="Richard Anderson" userId="4654cc452026b74c" providerId="LiveId" clId="{19C0E8AC-2959-4D32-ADFD-7AD9F2813267}" dt="2024-01-02T20:32:43.593" v="285" actId="27636"/>
          <ac:spMkLst>
            <pc:docMk/>
            <pc:sldMk cId="0" sldId="287"/>
            <ac:spMk id="4099" creationId="{00000000-0000-0000-0000-000000000000}"/>
          </ac:spMkLst>
        </pc:spChg>
      </pc:sldChg>
      <pc:sldChg chg="modSp mod">
        <pc:chgData name="Richard Anderson" userId="4654cc452026b74c" providerId="LiveId" clId="{19C0E8AC-2959-4D32-ADFD-7AD9F2813267}" dt="2024-01-02T20:45:12.530" v="416" actId="20577"/>
        <pc:sldMkLst>
          <pc:docMk/>
          <pc:sldMk cId="0" sldId="299"/>
        </pc:sldMkLst>
        <pc:spChg chg="mod">
          <ac:chgData name="Richard Anderson" userId="4654cc452026b74c" providerId="LiveId" clId="{19C0E8AC-2959-4D32-ADFD-7AD9F2813267}" dt="2024-01-02T20:45:12.530" v="416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19C0E8AC-2959-4D32-ADFD-7AD9F2813267}" dt="2024-01-02T20:41:41.420" v="316" actId="20577"/>
        <pc:sldMkLst>
          <pc:docMk/>
          <pc:sldMk cId="3980153487" sldId="305"/>
        </pc:sldMkLst>
        <pc:spChg chg="mod">
          <ac:chgData name="Richard Anderson" userId="4654cc452026b74c" providerId="LiveId" clId="{19C0E8AC-2959-4D32-ADFD-7AD9F2813267}" dt="2024-01-02T20:41:41.420" v="316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Winter 2024</a:t>
            </a:r>
          </a:p>
          <a:p>
            <a:pPr eaLnBrk="1" hangingPunct="1"/>
            <a:r>
              <a:rPr lang="en-US" altLang="en-US" dirty="0"/>
              <a:t>Lecture 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CA427-9EF3-482A-AA22-EFEDBECB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4E4A3-2693-4E7E-AB47-163BBD92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EF705-C3CD-4B52-BE39-41699E17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E4A3A-FA1D-45F1-B8A2-F7654C8B2A2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4C14A-F23D-4DEC-82EB-DEBEBD80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FF1D3-2AB0-41E2-8CDB-5C6FFFBD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3DE7-4B0D-474C-AF1F-009767B5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78103-4638-490B-A6C9-E3E65E9A38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95AE9-7F01-44B4-B8F8-5A3D5722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116B6-42A4-420E-AD24-33D70281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C0E37-836B-4800-8EE1-A82E2BF6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047BE-78EA-4B74-ADE9-4697F380D6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71833C-2583-451E-9024-1C8BEE11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3818D-9A01-4A76-B6C8-CD5FCF49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DB732-AB5D-4F0C-B295-0EC1E89E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78103-4638-490B-A6C9-E3E65E9A38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E2DE2-9F40-4501-A344-09AA1DCA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57EE2-FC12-46D1-BFE9-01B1F837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3F1F8-A61A-4347-BDE2-0A85F22C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CCFA70-14B1-48A0-B8AA-F8175ADA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D3A54-E64C-4353-9567-DD715DD5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FFB32-2FAE-47DF-AA11-4976706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83FAC9-92D2-426F-9889-B1741408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04796-618E-4AF4-9235-C6BE0EDF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0BE9-6F09-411E-A335-7A386CC1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67FE2-2303-4D12-B49F-C8B4F82C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07183-2720-47B2-AA17-AEA16A4C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C20A4-091C-4CBF-913F-B2611A2E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ED97A-E6C9-40E2-9A41-83E3F9FD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633BD-A91E-4379-869C-A1CDCCAD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054F7-BA33-42C0-ABDF-AFBCD588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52AF3-94A3-4284-B88D-703978BB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73C46-05AF-4B9C-9293-8748BEE8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F00E7-9C86-43C7-9899-3BAF58F7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F13DFC-5785-4688-9F01-6DA52F2A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37558E-FF04-4113-86EF-80486166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06E84-06EA-4163-9813-615EDA2A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07F4C-DB9F-46CF-91B8-8C37B9C1AF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/>
              <a:t>CSE 421,  Introductions to Algorithms</a:t>
            </a:r>
          </a:p>
          <a:p>
            <a:pPr lvl="1" eaLnBrk="1" hangingPunct="1">
              <a:defRPr/>
            </a:pPr>
            <a:r>
              <a:rPr lang="en-US" sz="2400" dirty="0"/>
              <a:t>MWF 1:30-2:20 PM, CSE2 G10</a:t>
            </a:r>
          </a:p>
          <a:p>
            <a:pPr lvl="1" eaLnBrk="1" hangingPunct="1">
              <a:defRPr/>
            </a:pPr>
            <a:r>
              <a:rPr lang="en-US" sz="2400" dirty="0"/>
              <a:t>Thursday Section</a:t>
            </a:r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/>
              <a:t>Office hours: TBD,  CSE2 344</a:t>
            </a:r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/>
              <a:t>Raymond Gao, Sophie Robertson, Aman </a:t>
            </a:r>
            <a:r>
              <a:rPr lang="en-US" sz="2400" dirty="0" err="1"/>
              <a:t>Thukral</a:t>
            </a:r>
            <a:r>
              <a:rPr lang="en-US" sz="2400" dirty="0"/>
              <a:t>, Kaiyuan Liu, Albert Weng, Tom </a:t>
            </a:r>
            <a:r>
              <a:rPr lang="en-US" sz="2400" dirty="0" err="1"/>
              <a:t>Zhaoyang</a:t>
            </a:r>
            <a:r>
              <a:rPr lang="en-US" sz="2400" dirty="0"/>
              <a:t> Tian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F197F-B9C1-401C-851D-1E37883E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017925-672D-45AC-995C-669E925DD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888CF-994F-4C50-B857-CE75646B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A869D-B818-4294-8A18-CAE9ACA9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C8D53-D30E-452E-8A5F-DF7AE454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C11E8-4A88-40BB-BD80-21F7EDCC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86A1D5-8ECF-4A65-AABE-535F08BC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9F90E-1FFE-4B44-8786-31F5F7DC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16742-F9EB-4868-A868-6F012F48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16CA5-BE17-4ED1-A7F1-D117310A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7905F-D775-41EE-A0F7-4AD677D5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5F11C-BCAF-4858-831F-CCDF3664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It’s on the course website</a:t>
            </a:r>
          </a:p>
          <a:p>
            <a:pPr lvl="1" eaLnBrk="1" hangingPunct="1"/>
            <a:r>
              <a:rPr lang="en-US" altLang="en-US" sz="2000" u="sng" dirty="0">
                <a:solidFill>
                  <a:schemeClr val="accent5">
                    <a:lumMod val="50000"/>
                  </a:schemeClr>
                </a:solidFill>
              </a:rPr>
              <a:t>https://courses.cs.washington.edu/courses/cse421/24wi/</a:t>
            </a:r>
          </a:p>
          <a:p>
            <a:pPr eaLnBrk="1" hangingPunct="1"/>
            <a:r>
              <a:rPr lang="en-US" altLang="en-US" dirty="0"/>
              <a:t>Homework weekly</a:t>
            </a:r>
          </a:p>
          <a:p>
            <a:pPr lvl="1" eaLnBrk="1" hangingPunct="1"/>
            <a:r>
              <a:rPr lang="en-US" altLang="en-US" dirty="0"/>
              <a:t>Due Wednesdays</a:t>
            </a:r>
          </a:p>
          <a:p>
            <a:pPr lvl="1" eaLnBrk="1" hangingPunct="1"/>
            <a:r>
              <a:rPr lang="en-US" altLang="en-US" dirty="0"/>
              <a:t>HW 1, Due Wednesday, January 10, 2024.</a:t>
            </a:r>
          </a:p>
          <a:p>
            <a:pPr lvl="1" eaLnBrk="1" hangingPunct="1"/>
            <a:r>
              <a:rPr lang="en-US" altLang="en-US" dirty="0"/>
              <a:t>It’s on the website  </a:t>
            </a:r>
          </a:p>
          <a:p>
            <a:pPr eaLnBrk="1" hangingPunct="1"/>
            <a:r>
              <a:rPr lang="en-US" altLang="en-US" dirty="0"/>
              <a:t>Homework is to be submitted electronically</a:t>
            </a:r>
          </a:p>
          <a:p>
            <a:pPr lvl="1" eaLnBrk="1" hangingPunct="1"/>
            <a:r>
              <a:rPr lang="en-US" altLang="en-US" dirty="0"/>
              <a:t>Due at 11:59 pm, Fridays.  Five late days.</a:t>
            </a:r>
          </a:p>
          <a:p>
            <a:pPr eaLnBrk="1" hangingPunct="1"/>
            <a:r>
              <a:rPr lang="en-US" altLang="en-US" dirty="0" err="1"/>
              <a:t>Edstem</a:t>
            </a:r>
            <a:r>
              <a:rPr lang="en-US" altLang="en-US" dirty="0"/>
              <a:t> Discussion Board</a:t>
            </a:r>
          </a:p>
          <a:p>
            <a:pPr eaLnBrk="1" hangingPunct="1"/>
            <a:r>
              <a:rPr lang="en-US" altLang="en-US" dirty="0"/>
              <a:t>Panopto Videos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758CD-1841-4B18-90A4-89A50F7D6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FFE3B-21AC-458A-A3DB-D2B0E035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267FE-EEE2-4C55-85C5-A159B0560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/>
              <a:t>Tardos</a:t>
            </a:r>
            <a:endParaRPr lang="en-US" dirty="0"/>
          </a:p>
          <a:p>
            <a:pPr lvl="1" eaLnBrk="1" hangingPunct="1"/>
            <a:r>
              <a:rPr lang="en-US" dirty="0"/>
              <a:t>Only one edition</a:t>
            </a:r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/>
              <a:t>UW Bookstore ($197.50/$79.99)</a:t>
            </a:r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($11.27 to $192.70)</a:t>
            </a:r>
          </a:p>
          <a:p>
            <a:pPr lvl="1" eaLnBrk="1" hangingPunct="1"/>
            <a:r>
              <a:rPr lang="en-US" dirty="0"/>
              <a:t>Amazon ($156.95/$28.76)</a:t>
            </a:r>
          </a:p>
          <a:p>
            <a:pPr lvl="1" eaLnBrk="1" hangingPunct="1"/>
            <a:r>
              <a:rPr lang="en-US" dirty="0"/>
              <a:t>Electronic ($10.99 per month)</a:t>
            </a:r>
          </a:p>
          <a:p>
            <a:pPr lvl="1" eaLnBrk="1" hangingPunct="1"/>
            <a:r>
              <a:rPr lang="en-US" dirty="0"/>
              <a:t>PDF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C9EFA-DE6A-4183-9F88-EDDE8CD5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12B5C-B341-4551-944A-A6A5CBE3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365CC-B3FD-4A59-AE62-7281C996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Mix of written problems and programming</a:t>
            </a:r>
          </a:p>
          <a:p>
            <a:pPr lvl="1">
              <a:defRPr/>
            </a:pPr>
            <a:r>
              <a:rPr lang="en-US" dirty="0"/>
              <a:t>Target: 1-week turnaround on grading</a:t>
            </a:r>
          </a:p>
          <a:p>
            <a:pPr>
              <a:defRPr/>
            </a:pPr>
            <a:r>
              <a:rPr lang="en-US" dirty="0"/>
              <a:t>Exams </a:t>
            </a:r>
          </a:p>
          <a:p>
            <a:pPr lvl="1">
              <a:defRPr/>
            </a:pPr>
            <a:r>
              <a:rPr lang="en-US" dirty="0"/>
              <a:t>Midterm,  Friday, February 9</a:t>
            </a:r>
          </a:p>
          <a:p>
            <a:pPr lvl="1">
              <a:defRPr/>
            </a:pPr>
            <a:r>
              <a:rPr lang="en-US" dirty="0"/>
              <a:t>Final, Monday, March 11, 2:30-4:20 PM</a:t>
            </a:r>
          </a:p>
          <a:p>
            <a:pPr lvl="1">
              <a:defRPr/>
            </a:pPr>
            <a:r>
              <a:rPr lang="en-US" u="sng" dirty="0"/>
              <a:t>Approximate </a:t>
            </a:r>
            <a:r>
              <a:rPr lang="en-US" dirty="0"/>
              <a:t>grade weighting:</a:t>
            </a:r>
          </a:p>
          <a:p>
            <a:pPr lvl="2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Handouts,  Discussion Board </a:t>
            </a:r>
          </a:p>
          <a:p>
            <a:pPr>
              <a:defRPr/>
            </a:pPr>
            <a:r>
              <a:rPr lang="en-US" dirty="0"/>
              <a:t>Canvas</a:t>
            </a:r>
          </a:p>
          <a:p>
            <a:pPr lvl="1">
              <a:defRPr/>
            </a:pPr>
            <a:r>
              <a:rPr lang="en-US" dirty="0"/>
              <a:t>Panopto videos</a:t>
            </a:r>
          </a:p>
          <a:p>
            <a:pPr>
              <a:defRPr/>
            </a:pPr>
            <a:r>
              <a:rPr lang="en-US" dirty="0"/>
              <a:t>Section on Thursdays</a:t>
            </a:r>
          </a:p>
          <a:p>
            <a:pPr lvl="1">
              <a:defRPr/>
            </a:pPr>
            <a:r>
              <a:rPr lang="en-US" dirty="0"/>
              <a:t>Recent addition for CSE421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31B3C7-C4D8-4753-93A3-A571B878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96249-A947-45B5-B406-728D096B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93142-1B4C-4E67-AD09-034A5AEF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BEF49-5F2E-41E3-BEEE-92137E21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9F75-82AB-4CE6-9D2A-97AAC92B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9DB17-6119-425A-B8AA-4371E9D1F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Zoology</a:t>
            </a:r>
          </a:p>
          <a:p>
            <a:pPr eaLnBrk="1" hangingPunct="1"/>
            <a:r>
              <a:rPr lang="en-US" altLang="en-US" dirty="0"/>
              <a:t>Mine is faster than yours is</a:t>
            </a:r>
          </a:p>
          <a:p>
            <a:pPr eaLnBrk="1" hangingPunct="1"/>
            <a:r>
              <a:rPr lang="en-US" altLang="en-US" dirty="0"/>
              <a:t>Algorithmic ideas</a:t>
            </a:r>
          </a:p>
          <a:p>
            <a:pPr lvl="1" eaLnBrk="1" hangingPunct="1"/>
            <a:r>
              <a:rPr lang="en-US" altLang="en-US" dirty="0"/>
              <a:t>Where algorithms apply</a:t>
            </a:r>
          </a:p>
          <a:p>
            <a:pPr lvl="1" eaLnBrk="1" hangingPunct="1"/>
            <a:r>
              <a:rPr lang="en-US" altLang="en-US" dirty="0"/>
              <a:t>What makes an algorithm work</a:t>
            </a:r>
          </a:p>
          <a:p>
            <a:pPr lvl="1" eaLnBrk="1" hangingPunct="1"/>
            <a:r>
              <a:rPr lang="en-US" altLang="en-US" dirty="0"/>
              <a:t>Algorithmic thinking</a:t>
            </a:r>
          </a:p>
          <a:p>
            <a:pPr eaLnBrk="1" hangingPunct="1"/>
            <a:r>
              <a:rPr lang="en-US" altLang="en-US" dirty="0"/>
              <a:t>Algorithm practice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AC876-99A6-4B37-B773-A8C12CA2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E2E1E-569E-4112-BC1F-00A2E017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D54F9-891D-489B-9935-5DEA12FA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Introductory Problem:</a:t>
            </a:r>
            <a:br>
              <a:rPr lang="en-US" altLang="en-US" sz="4000"/>
            </a:br>
            <a:r>
              <a:rPr lang="en-US" altLang="en-US" sz="400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47C48C-377D-4AF2-85A1-8E620321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CAE47-F54F-4BDD-AB2E-085CF46E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AA139-F092-406A-9572-74BAC4AE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8AC23-448C-4296-A02D-A723F723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1/3/2024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78EB7-5B54-481B-AFC8-627A30FE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E6C99-B8CC-4B56-80A7-6A50ADFB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1099</Words>
  <Application>Microsoft Office PowerPoint</Application>
  <PresentationFormat>On-screen Show (4:3)</PresentationFormat>
  <Paragraphs>277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1_Default Design</vt:lpstr>
      <vt:lpstr>CSE 421 Introduction to Algorithms</vt:lpstr>
      <vt:lpstr>CSE 421 Course Introduction</vt:lpstr>
      <vt:lpstr>Announcements</vt:lpstr>
      <vt:lpstr>Textbook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64</cp:revision>
  <dcterms:created xsi:type="dcterms:W3CDTF">1601-01-01T00:00:00Z</dcterms:created>
  <dcterms:modified xsi:type="dcterms:W3CDTF">2024-01-02T20:50:45Z</dcterms:modified>
</cp:coreProperties>
</file>