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.xml" ContentType="application/vnd.openxmlformats-officedocument.presentationml.notesSlide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sldIdLst>
    <p:sldId id="256" r:id="rId2"/>
    <p:sldId id="417" r:id="rId3"/>
    <p:sldId id="415" r:id="rId4"/>
    <p:sldId id="416" r:id="rId5"/>
    <p:sldId id="413" r:id="rId6"/>
    <p:sldId id="414" r:id="rId7"/>
    <p:sldId id="381" r:id="rId8"/>
    <p:sldId id="383" r:id="rId9"/>
    <p:sldId id="403" r:id="rId10"/>
    <p:sldId id="430" r:id="rId11"/>
    <p:sldId id="418" r:id="rId12"/>
    <p:sldId id="429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386" r:id="rId21"/>
    <p:sldId id="401" r:id="rId22"/>
    <p:sldId id="257" r:id="rId23"/>
    <p:sldId id="258" r:id="rId24"/>
    <p:sldId id="260" r:id="rId25"/>
    <p:sldId id="259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402" r:id="rId39"/>
    <p:sldId id="431" r:id="rId40"/>
    <p:sldId id="273" r:id="rId41"/>
    <p:sldId id="434" r:id="rId42"/>
    <p:sldId id="274" r:id="rId43"/>
    <p:sldId id="432" r:id="rId44"/>
    <p:sldId id="433" r:id="rId45"/>
    <p:sldId id="275" r:id="rId46"/>
    <p:sldId id="276" r:id="rId47"/>
    <p:sldId id="278" r:id="rId48"/>
    <p:sldId id="279" r:id="rId49"/>
    <p:sldId id="280" r:id="rId50"/>
    <p:sldId id="281" r:id="rId51"/>
    <p:sldId id="287" r:id="rId52"/>
    <p:sldId id="282" r:id="rId53"/>
    <p:sldId id="289" r:id="rId54"/>
    <p:sldId id="291" r:id="rId55"/>
    <p:sldId id="295" r:id="rId56"/>
    <p:sldId id="290" r:id="rId57"/>
    <p:sldId id="292" r:id="rId58"/>
    <p:sldId id="293" r:id="rId59"/>
    <p:sldId id="294" r:id="rId60"/>
    <p:sldId id="296" r:id="rId61"/>
    <p:sldId id="297" r:id="rId62"/>
    <p:sldId id="283" r:id="rId63"/>
    <p:sldId id="298" r:id="rId64"/>
    <p:sldId id="299" r:id="rId65"/>
    <p:sldId id="303" r:id="rId66"/>
    <p:sldId id="300" r:id="rId67"/>
    <p:sldId id="284" r:id="rId68"/>
    <p:sldId id="285" r:id="rId69"/>
    <p:sldId id="286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95061" autoAdjust="0"/>
  </p:normalViewPr>
  <p:slideViewPr>
    <p:cSldViewPr snapToGrid="0">
      <p:cViewPr>
        <p:scale>
          <a:sx n="78" d="100"/>
          <a:sy n="78" d="100"/>
        </p:scale>
        <p:origin x="806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4T21:23:57.03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00A0D7"/>
      <inkml:brushProperty name="ignorePressure" value="1"/>
    </inkml:brush>
    <inkml:brush xml:id="br2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10081 1811,'16'0,"114"6,65 12,-159-14,116 14,-1 7,-2 6,-1 6,33 18,426 187,-543-214,-1 3,-1 3,41 30,-78-46,-1 0,0 2,-2 1,-1 1,0 0,-2 2,0 0,-2 1,12 23,-18-20,-1 0,-2 0,-1 0,-1 1,-2 0,0 0,-2 0,-2 1,0-1,-2 0,-1 0,-2 0,-1 2,-5 33,-4 0,-2-2,-3 0,-3 0,-2-2,-3-2,-22 34,-82 141,5-9,-61 155,53-37,-1 56,95-257,6 1,6 2,-2 68,8 1,7 86,16-204,4 0,4-1,4 1,13 37,14 19,7-1,7-3,6-2,50 86,-63-143,4-2,4-2,3-3,41 43,472 478,-145-162,-256-272,106 116,-173-159,-5 5,-6 4,-5 4,-7 4,-6 4,-42-84,-3 1,-2 1,-4 1,-2 1,-3 1,-3 1,-3 0,-1 26,-8-8,-4 0,-4-1,-15 75,6-98,-2 0,-4-2,-2 0,-2-1,-21 31,27-51,-122 246,105-195,3 1,5 1,3 1,5 1,4 2,1 28,-13 244,29-220,12 82,1-8,15 227,11 225,-29-383,-5-227,-3-1,-3 1,-2-1,-4 0,-2 0,-3 0,-2-1,-3-1,-5 4,2-21,-2-2,-2 0,-2-2,-1 0,-2-2,-2-1,-14 11,9-13</inkml:trace>
  <inkml:trace contextRef="#ctx0" brushRef="#br1" timeOffset="6897.786">3401 6920,'0'0,"0"0,0 0,0 0,0 0,0 0,0 0,0-2,-2-2,-1-4,-2 0,0 2</inkml:trace>
  <inkml:trace contextRef="#ctx0" brushRef="#br1" timeOffset="10093.414">1440 6672,'0'0,"0"0,0 0,0 0,0-7,-16-95,19 78,1 0,1 0,1 0,1 1,2 0,0 0,1 1,1 0,1 1,1 0,1 1,1 0,5-4,7-14,19-24,2 1,3 3,3 3,2 1,54-38,8-3,-22 15,3 5,3 4,19-5,-25 30,2 4,2 3,1 6,15 0,268-88,46-36,-296 106,1 7,3 5,24 2,671-94,-600 108,0 11,98 13,-154 4,1 7,-2 8,110 29,-149-14,-2 5,127 58,249 137,-371-163,-3 5,-4 6,73 62,242 227,-317-251,-6 6,-6 5,84 121,-89-98,-6 6,-7 3,15 48,155 364,-193-418,-7 4,-7 2,-4 14,-18-13,-7 2,-7 1,-3 49,-4 123,-15 51,-8-36,-36 252,21-463,-6-2,-6 0,-6-2,-6-2,-30 59,-302 574,224-501,-24 12,122-207,-3-2,-3-3,-3-2,-16 10,-49 39,-6-4,-101 63,118-104,-4-5,-3-5,-2-6,-71 20,173-68,-252 97,-5-12,-30-5,152-57,-1-6,-1-8,0-6,-1-7,-42-9,-528-55,522 30,2-9,2-9,-133-52,-342-145,455 145,-190-118,249 128,-124-72,-68-63,63 25,9-13,7-15,32 0,-162-198,285 286,6-5,-55-96,33 5,-1-27,30 55,105 200,-75-142,-3-25,61 124,2-1,2-1,2-1,3 0,-1-29,2-46,6 0,5 0,7-13,-6 130,13-212,31-152,-20 239,6 1,7 2,4 2,13-14,269-540,-271 581,81-154,167-239,-278 464,3 0,0 1,2 1,2 2,1 1,1 2,3-1,35-25,101-68,-141 105</inkml:trace>
  <inkml:trace contextRef="#ctx0" brushRef="#br1" timeOffset="12083.105">1741 8434,'-11'42,"20"-64,2-1,0 1,2 1,0 0,1 1,1 0,1 2,1-1,0 2,1 0,1 1,1 1,0 1,15-7,-28 17,-1 2,0-1,1 1,-1 0,1 0,0 1,0 0,0 0,0 0,-1 1,1 0,0 1,0-1,0 1,0 1,-1-1,1 1,0 0,-1 1,1 0,-1 0,0 0,0 1,0-1,1 3,5 6,0 1,-1 1,-1 0,0 0,-1 1,0 0,-1 1,-1 0,-1 0,0 1,-1-1,-1 1,0 0,-1 1,0 16,-2-25,0 0,-1 0,0 0,-1 0,1 0,-2 0,1 0,-1 0,-1 0,0-1,0 1,0-1,-1 0,-1 0,1 0,-1 0,0-1,-1 0,0 0,0 0,-1-1,1 0,-2 0,-5 3,0 0,-1-1,0-1,0-1,-1 0,0 0,0-2,0 1,0-2,-1 0,0-1,1-1,-1 0,0-1,0-1,0-1,1 0,-1-1,-10-3,15 2,1 0,0-1,0-1,1 1,-1-1,1-1,0 0,1 0,0-1,0 0,0 0,1-1,1 0,-1 0,1-2,-6-9,2 1,1-1,0-1,1 0,2 0,0-1,0-4,3 16,1-1,0 1,0-1,1 0,1 0,0 0,0 0,1 0,0 0,1 1,0-1,1 0,0 1,1 0,0 0,0 0,1 0,0 0,1 1,0 0,2-1,6-2,1 1,0 1,1 0,0 1,0 1,1 1,0 0,0 1,0 1,1 0,0 1,0 2,0-1,1 2,-1 0,0 2,4 0,-7 0,-1 0,1 0,0 2,-1 0,0 1,1 0,-1 1,-1 0,1 2,-1-1,0 2,-1-1,0 2,0 0,0 0,-1 1,-1 0,0 1,0 0,3 6,-4-4,-1 0,0 0,-1 1,0 0,-1 1,-1-1,0 1,-1 0,-1 0,0 1,0 14,-2-20,-1-1,0 1,-1 0,0 0,-1 0,0-1,0 1,-1-1,0 1,-1-1,0 0,-1 0,1-1,-2 1,1-1,-1 0,0-1,-1 1,-3 2,-6 2,-1-1,0 0,-1-1,0-1,-1-1,0 0,0-2,-1 0,0-1,0-1,0 0,0-2,0-1,-1 0,1-1,-7-2,9 1,0-1,0 0,0-1,0-1,1-1,-1 0,1-2,0 0,9 3,0 0,0-1,0 1,1-2,0 1,0-1,1 0,-1 0,1-1,1 0,-1 0,1 0,0-1,1 0,0 0,0 0,0-2,1 3,0-1,0 0,0 0,1 0,1 0,-1-1,1 1,1 0,0-1,0 1,0-1,1 1,0 0,1-1,0 1,0 0,1 0,0 0,0 1,1-1,0 1,0 0,1 0,0 0,0 0,1 1,0 0,0 0,0 0,0 1,1 0,0 0,3-1,1 2,-1 1,0 0,1 0,0 1,-1 1,1 0,0 0,0 1,0 0,0 1,0 0,0 1,-1 0,1 1,-1 0,1 1,-1 0,0 0,-1 1,1 0,-1 1,0 0,0 1,0 0,-1 0,4 5,-3-2,-1 1,1 0,-2 0,0 1,0 0,-1 0,0 1,-1 0,-1 0,0 0,-1 0,0 1,-1-1,0 8,-2-14,-1 0,0-1,0 1,0-1,-1 1,0-1,-1 0,1 0,-1 0,0 0,-1 0,1 0,-1-1,-1 0,1 1,0-2,-1 1,0 0,0-1,-1 0,1 0,-5 1,-2 3,-1-2,0 1,0-2,-1 1,1-2,-1 0,0-1,0 0,-1-1,0 0,6-2,1 1,0-1,-1 0,1-1,-1 0,1-1,0 1,0-1,0-1,0 0,0 0,1-1,-1 1,1-2,0 1,0-1,0 0,1 0,-1-1,1 0,1 0,-1 0,1-1,-2-3,3 4,0-1,0 1,0-1,1 0,0 0,1 0,-1-1,1 1,1 0,-1-1,1 0,1 1,-1-1,1 1,1-1,-1 0,1 1,1-1,-1 1,1-1,0 1,1 0,0 0,0 0,1 0,0 0,1 1,-1 0,2 1,-1 0,0 0,1 0,0 1,0 0,1 0,-1 0,1 1,0 0,0 0,0 1,0 0,0 0,0 1,0-1,1 2,-1-1,1 1,-1 0,0 1,1-1,-1 1,0 1,1 0,-1 0,0 0,0 1,0 0,-1 0,1 0,-1 1,0 0,0 1,0-1,0 1,-1 0,5 6,-6-7,-1 0,1 0,-1 1,0 0,0-1,-1 1,1 0,-1 0,0 0,0 1,-1-1,1 0,-1 1,0-1,-1 1,1-1,-1 1,0-1,-1 1,1-1,-1 1,0-1,-1 1,1-1,-1 0,0 0,0 0,-1 0,1 0,-1 0,0 0,-1-1,1 0,-1 0,0 0,0 0,-1 1,-3 0,0-1,-1 0,1-1,-1 0,0 0,0-1,0 0,0 0,0-1,0 0,0-1,0 0,-1 0,1-1,0 0,0-1,0 0,0 0,0-1,1 0,-2-1,2 0,1-1,0 0,0 0,0 0,1 0,-1-1,2 0,-1-1,0 1,1-1,1 0,-1-1,1 1,0-1,1 1,0-1,-2-5,3 7,1 0,-1 0,1 0,1 1,-1-1,1 0,0 0,0 0,0 0,1 0,0 0,0 0,1 0,0 1,0-1,0 0,0 1,1 0,0 0,0 0,1 0,-1 0,1 0,0 1,2-3,-1 4,0-1,0 0,1 1,-1 0,1 0,0 1,-1 0,1 0,0 0,0 1,1-1,-1 1,0 1,0-1,0 1,1 0,-1 1,3 0,6 1,-1 1,0 0,0 1,0 0,-1 2,1-1,5 5,-8-5,0 1,-1 0,1 0,-1 1,-1 1,1 0,-2 0,1 0,-1 1,0 1,-1-1,0 1,0 0,-1 1,0 0,-1 0,-1 0,1 0,-2 1,0 0,2 9,-5-16,-1-1,1 0,-1 1,0-1,0 0,0 1,-1-1,1 0,-1 0,0 0,0 0,0 0,-1-1,0 1,1-1,-1 1,0-1,-1 0,1 0,0 0,-1-1,0 1,0-1,1 0,-1 0,-2 0,-6 4,0-2,-1 1,0-2,0 1,0-2,0 0,0 0,-3-1,8 0,1-1,-1 0,1 0,-1 0,1-1,0 0,-1-1,1 1,0-1,0-1,0 1,0-1,0-1,0 1,1-1,0 0,0-1,0 1,0-1,1 0,-1-1,1 1,-3-6,3 3,-1 0,1 0,0-1,0 0,1 0,1 0,-1-1,2 1,-1-1,1 0,1 0,0 1,0-1,1 0,0 0,0 0,1 0,1 0,0 0,0 0,1 1,0-1,1 1,0 0,4-7,-4 10,0 0,0 1,1-1,0 1,0 0,1 0,-1 1,1 0,0 0,0 0,0 1,1 0,-1 0,1 0,-1 1,1 0,0 0,0 1,0 0,0 0,0 1,1-1,-1 2,5 0,-3 0,1 0,-1 1,0 0,0 1,0 0,0 1,0 0,-1 0,1 0,-1 1,0 1,-1-1,1 1,-1 1,0-1,-1 1,0 0,0 1,0-1,-1 1,0 0,0 1,-1-1,-1 1,1 0,-1 0,0 0,-1 0,0 1,-1-1,0 0,0 1,-1-1,-1 1,1-1,-2 7,0-9,-1 0,0 0,0-1,0 1,-1-1,1 0,-2 0,1 0,-1-1,1 1,-2-1,1 0,0-1,-1 1,0-1,0 0,0 0,-1-1,1 0,-1 0,0-1,0 0,0 0,0 0,0-1,0 0,0 0,0-1,-1 0,1 0,0-1,0 0,0 0,0 0,0-1,0 0,0-1,0 0,1 0,-1 0,1-1,0 1,0-1,0-1,1 0,-4-2,3 1,0-1,1 0,0 0,0 0,0-1,1 0,0 0,1 0,-1 0,2 0,-1-1,1 1,0-1,1 0,0 1,1-1,-1 0,2 0,-1 0,1 1,1-1,-1 0,1 1,1-1,0 1,0 0,0 0,1 0,1 0,-1 1,1-1,5-5,0 2,0 1,1-1,0 2,1-1,0 2,1-1,-1 2,1 0,1 0,0 1,-1 1,2 0,-1 1,14-2,-18 4,1 1,-1 0,0 0,1 1,-1 0,0 1,1 1,-1-1,0 1,0 1,0 0,0 1,-1-1,1 2,-1-1,0 2,0-1,-1 1,0 0,0 1,6 5,-8-5,0 0,0 1,0 0,-1 0,-1 0,1 0,-1 1,0 0,-1-1,1 6,-3-11,0 1,0 0,-1-1,1 1,-1 0,0 0,0-1,0 1,0 0,-1 0,0-1,0 1,0 0,0-1,0 1,-1-1,1 1,-1-1,0 0,0 1,0-1,-1 0,1 0,-1-1,1 1,-1 0,-1 0,-9 4,1 0,-1-1,0 0,-1-1,1-1,-1 0,0-1,-8 1,-22 4</inkml:trace>
  <inkml:trace contextRef="#ctx0" brushRef="#br1" timeOffset="12715.788">1690 9128,'-10'10,"-27"22,-1-1,-2-2,-1-1,-22 9,12-6,-24 15,-3 1,1 4,0 5,73-53,-2 2,0-1,0 1,1 0,0 0,0 0,0 1,1 0,0 0,-1 2,5-8,0 1,0-1,0 1,0-1,0 0,0 1,1-1,-1 1,0-1,0 0,0 1,1-1,-1 0,0 1,0-1,1 0,-1 1,0-1,1 0,-1 0,0 1,1-1,-1 0,1 0,-1 0,0 0,1 1,-1-1,1 0,-1 0,0 0,1 0,-1 0,1 0,-1 0,1 0,-1 0,0 0,1 0,-1 0,1-1,-1 1,0 0,1 0,-1 0,0 0,1-1,-1 1,1 0,-1 0,0-1,7 1,172 15,75 1,-243-15,-1 1,1 0,0 1,0 0,-1 0,0 1,0 1,0 0,0 0,-1 1,0 0,0 1,0 0,-1 0,0 1,0 0,-1 0,0 1,-1-1,0 2,0-1,-1 1,0 0,0 0,1 8,-1 1,-1 0,0 0,-2 1,0-1,-1 1,-1 0,-1-1,-1 1,-1 0,0-1,-2 0,0 0,-1 0,-1-1,-5 11,0-3,-2-1,0-1,-1-1,-2 0,0-1,-1 0,-1-2,-2 0,1-1,-17 10,17-14,1-1,-2-1,1-1,-2-1,0 0,0-2,-1 0,0-2,0-1,0 0,-1-2,0-1,0-1,0 0,0-2,0-1,-1-1,2-1,-1-1,0-1,-9-4,-71-44,68 29</inkml:trace>
  <inkml:trace contextRef="#ctx0" brushRef="#br1" timeOffset="18374.883">21133 5134,'146'-143,"-101"107,2 1,1 3,2 2,0 3,2 1,1 3,2 2,-1 2,2 3,37-5,-2 5,1 4,0 4,0 4,1 4,-1 4,30 8,-20 4,-1 4,-1 5,-1 4,-2 4,-1 5,31 19,43 20,-3 7,-4 7,-4 8,-5 6,69 65,-84-41,-6 6,-6 5,-6 6,-7 4,4 21,1 12,-7 6,-9 4,60 163,-58-66,-13 5,-13 3,26 222,-78-351,-9 1,-6 1,-8 0,-8 0,-7 0,-8-1,-11 23,-7-9,-9-2,-7-2,-60 129,58-176,-6-3,-6-3,-5-3,-26 27,-25 4,-6-6,-8-5,-5-7,-81 56,127-113,-4-3,-3-6,-3-4,-8-1,-394 184,393-196,-61 30,-4-7,-2-9,-4-7,-68 8,37-31,-2-9,-203 0,202-27,1-10,0-9,1-10,2-9,-148-47,2-29,-300-137,564 209,-448-199,180 54,8-16,9-15,-104-98,217 123,8-10,-109-131,207 195,6-6,6-5,7-5,-38-77,108 158,4-1,4-2,2-1,4-1,3-2,4 0,3-1,4-1,1-20,8-61,6 1,7 0,7 1,8 0,23-76,-9 63,8 2,52-123,38-28,93-147,-148 315,7 5,7 4,5 3,7 6,23-16,25-8,8 7,6 6,54-27,-4 23,6 9,7 11,4 9,78-19,-59 36,4 11,4 11,4 12,2 12,3 11,3 12,-26 22,0 11,1 11,-1 11,49 18,94 24,47 29,-283-54</inkml:trace>
  <inkml:trace contextRef="#ctx0" brushRef="#br1" timeOffset="19154.665">23893 10107,'-15'33,"-57"145,55-130,-25 83,6 1,6 2,-8 96,26-147,3 0,4 1,4-1,3 1,4-1,16 80,-15-133,1 0,2-1,1 0,1-1,2 0,7 11,-17-33,1 1,-1-1,1 0,0-1,1 1,-1-1,1 0,0 0,0-1,1 0,-1 0,1 0,0-1,0 0,0 0,0-1,1 0,-1 0,1-1,-1 0,1 0,-1 0,1-1,0-1,-1 1,1-1,-1 0,1-1,1 0,11-4,0-1,0 0,-1-1,0-2,0 1,-1-2,0-1,-1 0,-1-1,0-1,13-14,2-5</inkml:trace>
  <inkml:trace contextRef="#ctx0" brushRef="#br1" timeOffset="19408.561">24093 11087,'0'0,"-2"0,-3 0,-11 2,-14 3,-16 3,-18 4,-16 2,-15-1,-7-1,-4-2,3-3,7-3,10-1,7-5,12-1,13 0,15 0</inkml:trace>
  <inkml:trace contextRef="#ctx0" brushRef="#br1" timeOffset="20981.58">22844 10021,'9'1,"-1"1,0 0,0 1,-1 0,1 0,0 0,-1 1,0 0,0 1,0-1,-1 1,5 4,-8-6,8 5,-1 1,0 0,-1 1,0 0,0 0,-1 1,0 0,-1 0,0 2,-4-8,0 1,-1-1,0 1,0 0,0 0,0 0,-1 0,0 0,0 0,-1 0,0 0,0 1,0-1,-1 0,0 0,0 0,0 0,-1 0,0 0,-2 4,0-4,0-1,0 1,-1 0,0-1,0 0,0 0,0-1,-1 1,0-1,0 0,0-1,0 0,-1 0,0 0,1 0,-1-1,0 0,0-1,0 0,0 0,0 0,0-1,0 0,-1 0,1-1,0 0,0 0,0-1,0 1,0-2,1 1,-1-1,1 0,-1 0,1-1,-4-2,4 0,0 0,1 0,-1-1,2 0,-1 0,1 0,0 0,0-1,1 1,0-1,0 0,0 0,2 0,-1 0,1 0,0-1,0-2,1 4,0 1,0 0,0-1,1 1,0 0,0 0,0 0,1 0,0 0,1 0,-1 0,1 0,0 1,0-1,1 1,-1 0,1 0,0 0,1 1,-1 0,1-1,0 1,1 0,1-1,1 1,-1 0,1 0,0 1,0 0,0 0,0 1,0 0,1 0,-1 1,1 0,-1 0,1 1,-1 1,1-1,-1 1,1 1,-1-1,0 1,0 1,1 0,-2 0,1 0,0 1,-1 0,1 1,-1 0,0 0,-1 0,0 1,1 0,4 6,-10-11,0-1,0 1,0 0,0-1,-1 1,1 0,0 0,0 0,-1 0,1 0,0 0,-1 0,1 0,-1 0,1 0,-1 0,0 0,0 0,1 0,-1 0,0 1,0-1,0 0,0 0,0 0,0 0,0 0,0 1,-1-1,1 0,0 0,-1 0,1 0,-1 0,1 0,-1 0,0 0,1 0,-1 0,0 0,0 0,1-1,-1 1,0 0,0-1,0 1,0 0,0-1,0 1,0-1,0 1,0-1,0 0,0 1,-1-1,1 0,0 0,0 0,0 0,0 0,-9 0,0-2,1 1,0-1,-1-1,1 1,0-2,0 1,0-1,0-1,1 1,0-1,0-1,0 0,1 0,-1 0,2-1,-1 0,1 0,0-1,0 0,1 0,0 0,0-1,1 1,-2-8,6 12,0-1,1 1,0 0,0-1,0 1,0 0,1-1,-1 1,1 0,0 0,1 0,-1 1,0-1,1 0,0 1,0 0,0-1,0 1,1 0,-1 1,1-1,0 1,0-1,0 1,0 0,0 1,0-1,0 1,1 0,-1 0,3-1,-2 2,1 0,-1 0,0 0,0 1,0-1,0 1,0 0,-1 1,1-1,0 1,0 0,-1 0,1 1,-1-1,0 1,0 0,0 0,0 0,0 1,-1-1,1 1,-1 0,0 0,0 0,0 1,-1-1,0 1,0-1,0 1,0 0,-1 0,1-1,-1 1,0 0,-1 0,1 0,-1 0,0 1,-1-1,1 0,-1 0,0 0,0 0,0-1,-1 1,0 0,0 0,0 0,-10 14,0-5</inkml:trace>
  <inkml:trace contextRef="#ctx0" brushRef="#br1" timeOffset="24067.327">7210 6995,'-1'1,"1"-1,0 0,-1 0,0 0,1 0,-1 0,1 0,-1 0,1 0,-1 0,1 0,-1 0,1 0,-1 0,1-1,-1 1,1 0,0 0,-1-1,1 1,-1 0,1 0,-1-1,1 1,0 0,-1-1,1 1,0-1,-1 1,1 0,0-1,0 1,-1-1,1 1,0-1,0 1,0-1,-1 1,1-1,0 1,0-1,0 1,0-1,0 1,0-1,0 1,0-1,0 1,1-1,-1 1,0-1,0-2,0-18,1 1,0-1,2 1,1 0,0 0,6-15,2-1,0 1,2 1,2 0,1 1,2 0,1 2,1 0,2 2,1 0,1 1,1 2,63-58,3 4,4 5,3 3,72-37,53-17,169-64,-132 78,3 13,5 10,155-24,620-80,-544 125,1 22,3 21,0 23,148 32,10 42,112 50,-422-58,325 104,-38 47,-378-124,23 7,157 84,-212-66,-135-64,3-3,1-6,3-3,1-5,2-4,-90-27,-6-2,0 0,-1-1,1 1,0-1,-1-1,1 0,0 0,0 0,1-1,-6-1,-1 1,0-1,0 0,1 0,-1 0,0 0,0 0,-1 0,1-1,0 1,-1-1,0 1,1-1,-1 1,0-1,0 0,0 0,-1 1,1-1,-1 0,1 0,-1 0,0 0,0 0,-1 0,1 1,0-1,-1 0,0 0,1 0,-1 1,0-1,-1 0,1 0,-11-35,-1 1,-2 0,-1 0,-2 2,-2 0,-1 1,-1 1,-2 1,-8-6,-277-322,78 111,205 219,53 33,-3 7,0 2,-1 0,0 2,-1 0,0 2,-1 0,-1 1,2 5,30 26,-2 3,-2 1,-3 3,-2 2,-3 1,-2 3,-3 1,-3 1,13 37,-37-82,-1 0,0 1,-2 0,0 0,-1 0,-1 0,0 1,-2-1,0 10,-2-23,-1 1,1-1,-1 0,0 0,0 0,-1 0,1 0,-2 0,1 0,0-1,-1 0,0 1,0-1,-1-1,0 1,1-1,-1 0,-1 0,-4 3,-9 4,0-1,0 0,-1-2,0 0,-13 2,-50 10,-2-4,1-4,-2-3,1-4,-1-4,-20-4,-94-7,0-9,-75-22,141 17</inkml:trace>
  <inkml:trace contextRef="#ctx0" brushRef="#br1" timeOffset="25142.723">7771 8558,'0'0,"0"0,0 0,3-10,4-6,1 0,0 1,1 1,1-1,0 1,5-4,-8 9,60-69,4 3,2 2,4 5,3 2,55-33,-53 43,3 3,2 5,2 2,15 0,123-37,135-27,-192 61,30-11,189-55,130-11,-67 57,2 19,168 15,-80 20,0 23,0 24,-3 24,34 29,-37 30,74 46,70 9,-550-137,-2 6,85 39,69 43,-246-111,-49-24,-43-25,-2 3,-2 2,-60-24,-50-12,-113-28,40 15,122 38,1-4,-2-9,38 5,84 52,0 1,1-1,-1 1,0 0,0-1,1 1,-1 0,0-1,0 1,1 0,-1-1,0 1,1 0,-1-1,0 1,1 0,-1 0,1 0,-1-1,0 1,1 0,-1 0,1 0,-1 0,0 0,1 0,-1 0,1 0,-1 0,1 0,-1 0,1 0,-1 0,0 0,1 0,-1 0,1 1,-1-1,0 0,1 0,-1 0,0 1,1-1,-1 0,0 1,1-1,-1 0,0 1,1-1,-1 0,0 1,1-1,134 32,-1 7,-3 5,26 17,50 27,-4 9,-5 9,96 73,-242-146,-1 2,-2 2,-1 2,-3 2,-1 3,36 45,-77-87,0 1,0 1,-1-1,1 0,-1 1,1-1,-1 1,0 0,0 0,-1 0,1 0,-1 0,0 0,0 0,0 0,0 1,-1-1,0 0,0 1,0-1,0 0,-1 0,0 1,0-1,0 0,0 0,-1 0,1 0,-1 0,0 0,-1 0,-9 7,-1-2,0 1,-1-1,0-1,0-1,-1 0,0-1,0 0,0-1,-1-1,0 0,0-2,0 1,-10-1,-97 9,-1-4,0-7,-118-13,121 5,-148-4,218 11</inkml:trace>
  <inkml:trace contextRef="#ctx0" brushRef="#br1" timeOffset="26811.518">6498 5991,'-15'-10,"-49"-51,58 55,1 1,-1-1,1 0,1 0,-1 0,1-1,0 0,0 0,1 0,0 0,0 0,1-1,0 1,-1-7,1-20,2-1,1 1,1-1,2 1,2 0,1 0,1 1,3-3,18-60,4 1,4 1,4 2,5 2,3 3,27-35,201-273,-188 285,4 3,5 4,4 5,112-82,-52 64,4 7,6 8,3 7,5 8,107-32,-102 44,3 9,3 8,145-22,81 20,296 1,-622 52,1389-37,-869 60,166 44,-250 9,-3 22,113 53,-397-81,384 95,-369-104,-2 10,-3 12,166 78,58 81,-432-214,92 53,-4 6,65 55,15 16,-36-30,-6 8,48 56,192 219,-360-368,-47-37,-1 0,1-1,0 1,0 0,0 0,0-1,-1 1,1-1,0 1,0 0,0-1,-1 0,1 1,0-1,-1 1,1-1,-1 0,1 1,-1-1,1 0,-1 0,1 0,-1 1,1-1,-1 0,0 0,0 0,1 0,-1 0,0 1,0-1,0 0,0 0,0 0,0 0,0 0,-1 0,2-30,-2 1,-1-1,-2 1,-5-23,5 31,-20-95,-27-70,29 109,3 0,4-2,-3-52,21 117,12 28,58 63,-4 4,-4 3,-4 3,-3 2,-4 2,15 41,-56-105,-2 1,0 0,-2 1,0 0,-2 1,-1 2,-4-17,-1 0,0 0,-1-1,0 1,-1 0,-1 0,0 0,0-1,-2 1,0-1,0 0,-1 0,-6 9,3-8,-1-1,0-1,-1 0,0 0,-1-1,0 0,-1-1,0 0,0-1,-1 0,-1-1,1-1,-1 0,0-1,-1 0,0-1,0 0,-35 7,0-1,-1-2,1-3,-29 0,-69-1,0-7,-1-6,-139-27,217 24</inkml:trace>
  <inkml:trace contextRef="#ctx0" brushRef="#br1" timeOffset="33125.886">16025 980,'-2'-15,"-66"-85,45 73,0 0,-2 2,-1 1,-1 1,0 2,-2 0,-1 2,-14-7,25 16,-1 1,1 1,-1 0,-1 2,1 0,-1 1,0 1,0 1,0 1,-1 1,1 1,0 1,-1 0,-12 4,28-4,0 0,1 0,-1 1,0 0,1 0,-1 0,1 1,0 0,0 0,0 0,0 1,0-1,1 1,0 0,-1 1,1-1,1 1,-1 0,1-1,0 2,0-1,0 1,-6 18,2 1,1-1,1 1,1 0,1 0,2 0,0 1,3 23,11 137,8-1,42 166,-47-268,7 48,4 118,-27-225,0 0,-1 0,-2-1,0 1,-2-1,0 0,-5 9,4-14,-1-4</inkml:trace>
  <inkml:trace contextRef="#ctx0" brushRef="#br1" timeOffset="33388.856">15826 1725,'0'0,"0"0,-2 0,-9 0,-12 0,-16 0,-23 0,-24 0,-23-2,-17-1,-7-2,1-3,8-1,11-1,8-2,12-1,18 3,23 1</inkml:trace>
  <inkml:trace contextRef="#ctx0" brushRef="#br1" timeOffset="34012.431">16475 484,'13'-8,"21"-16,26-10,-45 31,0 1,-1 0,1 1,0 1,0 0,-1 1,1 1,0 0,-1 1,1 1,-1 0,0 1,-1 0,11 6,-12-4,0 1,-1 0,0 0,0 1,-1 0,-1 1,1 0,-2 1,1 0,-1 0,-1 1,0 0,-1 0,0 1,-1 0,0 0,-1 0,-1 0,0 1,0-1,-2 1,0 0,0 0,-1 0,-1-1,0 1,-1 0,0-1,-2 1,1-1,-1 0,-1 0,-1 0,0-1,0 1,-1-1,0-1,-1 0,-1 0,0 0,0-1,-1 0,0-1,-1 0,0-1,-3 2,3-4,-2-1,1 0,0 0,-1-1,0-1,0 0,0-1,0 0,0-1,0-1,-1 0,1 0,0-1,0-1,0-1,0 0,0 0,0-1,1-1,0 0,0 0,0-2,0 1,1-1,0-1,1 0,0-1,0 0,1 0,0-1,-3-5,8 10,1-1,0 0,0 0,0-1,1 1,0 0,0-1,0 0,1 1,0-1,1 0,-1 0,1 1,1-1,-1 0,1 0,0 1,1-1,0 0,3-10</inkml:trace>
  <inkml:trace contextRef="#ctx0" brushRef="#br1" timeOffset="34460.365">17149 497,'0'0,"0"0,0 0,-4 7,-3 59,6-45,0 1,1 0,2-1,0 1,2-1,0 1,1-1,1 0,1-1,6 14,-9-29,-1-1,1 1,0-1,0 1,0-1,0-1,1 1,-1 0,1-1,0 0,0 0,0-1,1 1,-1-1,0 0,1-1,0 1,-1-1,1 0,0 0,0-1,-1 0,1 0,0 0,0-1,0 0,-1 0,1 0,-1-1,1 0,0 0,8-1,0 0,0-1,0-1,-1 0,0-1,0 0,0-1,-1-1,0 0,0 0,-1-1,0-1,-1 0,0 0,0-1,-1 0,-1-1,0 0,0 0,0-3,0-24,6 50,-1 9,0 0,-1 0,-1 1,-1 0,3 10,-6-14,20 48,-18-40</inkml:trace>
  <inkml:trace contextRef="#ctx0" brushRef="#br1" timeOffset="34729.845">18173 1,'0'6,"8"492,-6-439,2 39,13 80,-14-156,0-6</inkml:trace>
  <inkml:trace contextRef="#ctx0" brushRef="#br1" timeOffset="34945.947">18461 484,'0'0,"0"0,-2 0,-14 2,-18 1,-23 2,-26 0,-19-3,-11-4,-11-6,-7-7,-4-11,-1-8,23 1</inkml:trace>
  <inkml:trace contextRef="#ctx0" brushRef="#br2" timeOffset="195272.349">18511 10604,'7'1,"0"1,0-1,1 2,-1-1,0 1,-1 0,1 0,0 1,1 1,-5-3,8 6,1 1,-2 1,1 0,-1 0,-1 1,0 0,-1 1,0 0,0 0,-2 1,1 0,-1 0,-1 0,-1 1,0 0,0-1,-2 2,2 11,-2 4,-2 0,-1 0,-1-1,-1 1,-2-1,-1 0,-1 0,-1 0,-2-1,-1 0,-12 21,-15 34,-4 0,-3-3,-3-2,-4-2,-4-3,-61 64,-74 65,-10-8,-182 134,190-186,-5-9,-6-9,-6-9,-154 58,32-40,-6-14,-5-15,-75 1,22-16,-371 32,-30-65,-603-41,140-46,941 8,-273-56,-432-148,868 189,-411-107,-6-28,-537-228,851 312,-147-77,-75-69,477 233,1 0,-1 1,0-1,0 1,0 0,0 0,0 0,0 1,-1-1,1 1,0 0,0 0,-4 1,7 0,0 0,0-1,0 1,0 0,0 0,0 0,0 0,0 0,0 0,1 0,-1 0,0 0,1 0,-1 1,0-1,1 0,0 0,-1 1,1-1,0 0,0 1,-1-1,1 0,0 2,0 1,-7 55,3 0,2 0,3 0,2 0,5 13,85 582,-42-332,-35-174,-18-136,-5-29,-73-200,-91-173,50 144,-86-193,193 407,1-1,2 0,1 0,1-1,2 0,1-2,6 29,-1 0,2 0,-1 0,1 0,0 0,0 0,1 0,0 0,0 1,1-1,-1 0,2 1,-1 0,1 0,0 0,0 0,0 1,1-1,0 1,0 0,3-2,5-3,1 0,0 1,0 1,1 0,0 0,1 2,-1 0,13-3,99-17,37 12,88 14,141 21,-169-7,443 1,-498-18</inkml:trace>
  <inkml:trace contextRef="#ctx0" brushRef="#br2" timeOffset="196143.379">16151 14238,'0'0,"0"-7,-2 2,0 1,0-1,0 1,-1 0,0 0,0 0,0 0,0 1,0-1,-1 1,1 0,-1 0,0 0,-1 0,-23-15,-2 1,0 2,0 0,-1 3,-1 0,0 2,0 1,-1 2,0 1,-1 2,-8 1,30 0,0 1,-1 0,1 1,-1 1,1-1,-1 2,1 0,-1 1,1 0,-1 1,1 0,0 1,1 0,-1 1,0 0,1 1,0 0,-4 4,8-3,1 1,0 0,0 0,1 1,0-1,0 1,1 0,0 0,1 1,0-1,0 1,1 0,1 0,-1 1,-1 19,2 0,0 0,2 0,2 6,18 113,5-2,16 36,-28-123,17 69,16 67,-9 1,2 85,-35-230,-3 0,-2 1,-2-1,-3 1,-1-1,-3-1,-10 29,16-67,-1-1,-1 1,0-1,0 0,-1-1,-1 1,0-1,-1-1,0 1,-8 8,3-9</inkml:trace>
  <inkml:trace contextRef="#ctx0" brushRef="#br2" timeOffset="196390.683">15551 15690,'0'0,"-2"0,-3 0,-13 2,-19 0,-24 1,-27-3,-18-1,-5-1,5 0,14 1,15 0,13 1,14-1,13 1,11 0,10 0,8 0</inkml:trace>
  <inkml:trace contextRef="#ctx0" brushRef="#br2" timeOffset="196744.8">16488 13966,'0'0,"0"1,0 2,2 4,1 3,2 6,-1 11,3 13,-1 13,1 8,-1-1,-1-5,-2-13,-1-13</inkml:trace>
  <inkml:trace contextRef="#ctx0" brushRef="#br2" timeOffset="196992.211">16500 13394,'0'0,"0"0,0 0,0 0,0 0,0 0,0 0,0 0,0 0</inkml:trace>
  <inkml:trace contextRef="#ctx0" brushRef="#br2" timeOffset="197446.544">16912 13866,'0'0,"0"0,3 3,0 3,0 0,0 0,-1 0,1 0,-1 0,-1 1,1-1,-1 1,0 6,1 1,37 317,-5-99,-35-232,1 1,0-1,0 0,0 1,0-1,0 1,0-1,0 0,0 1,0-1,0 0,0 1,0-1,0 1,0-1,0 0,0 1,0-1,1 0,-1 1,0-1,0 0,0 1,1-1,-1 0,0 1,0-1,1 0,-1 0,0 1,0-1,1 0,-1 0,0 0,1 1,-1-1,0 0,1 0,-1 0,0 0,1 0,-1 0,1 0,-1 0,0 0,1 0,-1 0,0 0,1 0,-1 0,16-17,63-123,-57 98,10-22,7-15,4 3,2 1,10-7,26-4,-78 83,1 0,0 1,0-1,0 1,0-1,0 1,0 0,1 1,-1-1,1 1,-1 0,1 0,0 0,0 0,-1 1,1 0,0 0,-1 0,1 1,0 0,-1 0,1 0,1 1,4 3,0 1,-1 1,0 0,-1 0,1 0,-1 1,-1 1,0-1,0 1,0 0,-1 1,-1 0,1 0,-2 0,4 8,11 26,-2 1,-1 0,-3 1,-2 1,-1 0,-3 0,-2 1,-1 32,-4-76,1 6,-1 1,0 0,-1 0,0 0,0-1,-1 1,-1 0,0-1,-1 3,4-13,0 1,0 0,-1-1,1 1,0 0,0-1,-1 1,1 0,0-1,-1 1,1-1,0 1,-1 0,1-1,-1 1,1-1,-1 1,1-1,-1 1,1-1,-1 0,0 1,1-1,-1 0,1 1,-1-1,0 0,1 0,-1 0,0 0,1 1,-1-1,0 0,0 0,1 0,-1 0,0-1,1 1,-1 0,0 0,1 0,-1-1,-1-2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5T19:37:55.969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202 2208,'0'0,"0"0,0 0,0 0,0 0,0 0,0 0,0-8,37-566,-30 79,-5 103,-2 271,6 0,5 1,11-33,-18 127,1 0,1 1,1 0,2 0,0 0,6-7,-14 29,0 1,0-1,1 1,-1 0,1-1,0 1,0 0,-1 0,1 0,1 1,-1-1,0 0,0 1,1-1,-1 1,0 0,1 0,0 0,-1 0,1 0,0 0,-1 1,1-1,0 1,-1 0,1 0,0 0,0 0,-1 1,1-1,0 1,0-1,-1 1,1 0,-1 0,1 0,0 1,9 5,-1 2,0 0,-1 0,0 1,-1 0,1 0,-2 1,0 1,3 3,3 5,94 140,77 156,-157-266,221 393,28 92,-264-509,-1-3,-1 0,-1 0,-2 2,0-1,-1 1,-1 2,-7-20,-6-22,3 6,-1 2</inkml:trace>
  <inkml:trace contextRef="#ctx0" brushRef="#br0" timeOffset="278.957">1388 1029,'0'0,"0"0,-2 1,-164 49,4-9,-2-8,-2-7,0-7,-71-5,-61-20,272 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5T19:37:57.235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669 309,'3'8,"39"78,-3 2,22 80,-46-127,21 61,63 174,-13 3,11 100,-55-149,-37-194</inkml:trace>
  <inkml:trace contextRef="#ctx0" brushRef="#br0" timeOffset="873.765">20 843,'-2'-18,"-15"-90,20 80,1 1,2 0,0 1,2-1,1 1,1 0,1 1,2 1,0-1,2 1,7-7,1 0,1 1,1 2,2 1,1 0,1 3,1 0,1 2,1 1,1 1,1 2,1 2,0 1,22-6,-9 4,1 2,1 2,0 3,0 1,1 3,0 2,0 2,0 2,0 3,0 2,0 2,-1 2,0 3,-1 1,0 3,-1 2,-1 2,-1 2,-1 2,-1 2,7 7,-27-15,0 2,-1 1,-2 0,0 2,-1 1,-1 0,-1 1,-1 1,-2 1,0 0,-2 1,-1 0,-2 1,5 19,-12-30,-1-1,0 0,-1 1,-1-1,-1 0,0 1,-1-1,-1 0,-1 0,-1 0,0 0,-1-1,0 0,-2 0,0-1,0 0,-1 0,-1-1,-1 0,0 0,-1-1,-4 2,-3 5,0-1,-2-2,0 0,-1-1,-1-1,0-1,-1-1,0-1,-1-1,0-1,-1-2,0 0,-1-2,1-1,-1-1,0-1,0-1,-1-2,1-1,0 0,-3-3,-19-5,55 6,29-5,-1 2,1 2,30-1,-39 3,36-2,1 3,-1 3,1 2,-1 3,0 2,26 10,-38-6,0 3,0 2,-2 1,0 3,-2 2,0 2,-2 2,-1 2,-2 2,11 12,-41-36,-1 1,-1 0,1 1,-1 0,-1 0,0 1,-1 0,0 1,0-1,-1 1,-1 1,0-1,-1 1,0 0,-1 0,0 0,-1 0,-1 0,0 1,0-1,-2 1,0 7,-5-4,-1 0,-1 0,0-1,-1 0,-1 0,-1-1,0-1,0 1,-2-2,0 0,0 0,-1-1,-1-1,0 0,0-1,-7 2,-26 13,-1-2,-1-2,-1-2,-1-3,0-1,-1-4,-1-1,0-3,-25-1,11 1,1-4,-1-2,0-4,0-2,0-4,1-2,1-3,0-3,-26-13,-8-22,100 52,0 0,-1 0,1 0,0 0,0-1,-1 1,1 0,0 0,0 0,0 0,0-1,-1 1,1 0,0 0,0 0,0-1,0 1,0 0,0 0,-1-1,1 1,0 0,0 0,0-1,0 1,0 0,0 0,0-1,0 1,0 0,0-1,0 1,0 0,0 0,1-1,-1 1,0 0,0 0,0 0,0-1,0 1,0 0,1 0,-1-1,0 1,0 0,0 0,1 0,-1 0,0-1,0 1,0 0,1 0,-1 0,0 0,0 0,1 0,-1 0,0 0,0 0,1 0,-1 0,0 0,0 0,1 0,-1 0,0 0,1 0,-1 0,0 0,6-2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4T21:23:57.03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00A0D7"/>
      <inkml:brushProperty name="ignorePressure" value="1"/>
    </inkml:brush>
    <inkml:brush xml:id="br2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10081 1811,'16'0,"114"6,65 12,-159-14,116 14,-1 7,-2 6,-1 6,33 18,426 187,-543-214,-1 3,-1 3,41 30,-78-46,-1 0,0 2,-2 1,-1 1,0 0,-2 2,0 0,-2 1,12 23,-18-20,-1 0,-2 0,-1 0,-1 1,-2 0,0 0,-2 0,-2 1,0-1,-2 0,-1 0,-2 0,-1 2,-5 33,-4 0,-2-2,-3 0,-3 0,-2-2,-3-2,-22 34,-82 141,5-9,-61 155,53-37,-1 56,95-257,6 1,6 2,-2 68,8 1,7 86,16-204,4 0,4-1,4 1,13 37,14 19,7-1,7-3,6-2,50 86,-63-143,4-2,4-2,3-3,41 43,472 478,-145-162,-256-272,106 116,-173-159,-5 5,-6 4,-5 4,-7 4,-6 4,-42-84,-3 1,-2 1,-4 1,-2 1,-3 1,-3 1,-3 0,-1 26,-8-8,-4 0,-4-1,-15 75,6-98,-2 0,-4-2,-2 0,-2-1,-21 31,27-51,-122 246,105-195,3 1,5 1,3 1,5 1,4 2,1 28,-13 244,29-220,12 82,1-8,15 227,11 225,-29-383,-5-227,-3-1,-3 1,-2-1,-4 0,-2 0,-3 0,-2-1,-3-1,-5 4,2-21,-2-2,-2 0,-2-2,-1 0,-2-2,-2-1,-14 11,9-13</inkml:trace>
  <inkml:trace contextRef="#ctx0" brushRef="#br1" timeOffset="6897.786">3401 6920,'0'0,"0"0,0 0,0 0,0 0,0 0,0 0,0-2,-2-2,-1-4,-2 0,0 2</inkml:trace>
  <inkml:trace contextRef="#ctx0" brushRef="#br1" timeOffset="10093.414">1440 6672,'0'0,"0"0,0 0,0 0,0-7,-16-95,19 78,1 0,1 0,1 0,1 1,2 0,0 0,1 1,1 0,1 1,1 0,1 1,1 0,5-4,7-14,19-24,2 1,3 3,3 3,2 1,54-38,8-3,-22 15,3 5,3 4,19-5,-25 30,2 4,2 3,1 6,15 0,268-88,46-36,-296 106,1 7,3 5,24 2,671-94,-600 108,0 11,98 13,-154 4,1 7,-2 8,110 29,-149-14,-2 5,127 58,249 137,-371-163,-3 5,-4 6,73 62,242 227,-317-251,-6 6,-6 5,84 121,-89-98,-6 6,-7 3,15 48,155 364,-193-418,-7 4,-7 2,-4 14,-18-13,-7 2,-7 1,-3 49,-4 123,-15 51,-8-36,-36 252,21-463,-6-2,-6 0,-6-2,-6-2,-30 59,-302 574,224-501,-24 12,122-207,-3-2,-3-3,-3-2,-16 10,-49 39,-6-4,-101 63,118-104,-4-5,-3-5,-2-6,-71 20,173-68,-252 97,-5-12,-30-5,152-57,-1-6,-1-8,0-6,-1-7,-42-9,-528-55,522 30,2-9,2-9,-133-52,-342-145,455 145,-190-118,249 128,-124-72,-68-63,63 25,9-13,7-15,32 0,-162-198,285 286,6-5,-55-96,33 5,-1-27,30 55,105 200,-75-142,-3-25,61 124,2-1,2-1,2-1,3 0,-1-29,2-46,6 0,5 0,7-13,-6 130,13-212,31-152,-20 239,6 1,7 2,4 2,13-14,269-540,-271 581,81-154,167-239,-278 464,3 0,0 1,2 1,2 2,1 1,1 2,3-1,35-25,101-68,-141 105</inkml:trace>
  <inkml:trace contextRef="#ctx0" brushRef="#br1" timeOffset="12083.105">1741 8434,'-11'42,"20"-64,2-1,0 1,2 1,0 0,1 1,1 0,1 2,1-1,0 2,1 0,1 1,1 1,0 1,15-7,-28 17,-1 2,0-1,1 1,-1 0,1 0,0 1,0 0,0 0,0 0,-1 1,1 0,0 1,0-1,0 1,0 1,-1-1,1 1,0 0,-1 1,1 0,-1 0,0 0,0 1,0-1,1 3,5 6,0 1,-1 1,-1 0,0 0,-1 1,0 0,-1 1,-1 0,-1 0,0 1,-1-1,-1 1,0 0,-1 1,0 16,-2-25,0 0,-1 0,0 0,-1 0,1 0,-2 0,1 0,-1 0,-1 0,0-1,0 1,0-1,-1 0,-1 0,1 0,-1 0,0-1,-1 0,0 0,0 0,-1-1,1 0,-2 0,-5 3,0 0,-1-1,0-1,0-1,-1 0,0 0,0-2,0 1,0-2,-1 0,0-1,1-1,-1 0,0-1,0-1,0-1,1 0,-1-1,-10-3,15 2,1 0,0-1,0-1,1 1,-1-1,1-1,0 0,1 0,0-1,0 0,0 0,1-1,1 0,-1 0,1-2,-6-9,2 1,1-1,0-1,1 0,2 0,0-1,0-4,3 16,1-1,0 1,0-1,1 0,1 0,0 0,0 0,1 0,0 0,1 1,0-1,1 0,0 1,1 0,0 0,0 0,1 0,0 0,1 1,0 0,2-1,6-2,1 1,0 1,1 0,0 1,0 1,1 1,0 0,0 1,0 1,1 0,0 1,0 2,0-1,1 2,-1 0,0 2,4 0,-7 0,-1 0,1 0,0 2,-1 0,0 1,1 0,-1 1,-1 0,1 2,-1-1,0 2,-1-1,0 2,0 0,0 0,-1 1,-1 0,0 1,0 0,3 6,-4-4,-1 0,0 0,-1 1,0 0,-1 1,-1-1,0 1,-1 0,-1 0,0 1,0 14,-2-20,-1-1,0 1,-1 0,0 0,-1 0,0-1,0 1,-1-1,0 1,-1-1,0 0,-1 0,1-1,-2 1,1-1,-1 0,0-1,-1 1,-3 2,-6 2,-1-1,0 0,-1-1,0-1,-1-1,0 0,0-2,-1 0,0-1,0-1,0 0,0-2,0-1,-1 0,1-1,-7-2,9 1,0-1,0 0,0-1,0-1,1-1,-1 0,1-2,0 0,9 3,0 0,0-1,0 1,1-2,0 1,0-1,1 0,-1 0,1-1,1 0,-1 0,1 0,0-1,1 0,0 0,0 0,0-2,1 3,0-1,0 0,0 0,1 0,1 0,-1-1,1 1,1 0,0-1,0 1,0-1,1 1,0 0,1-1,0 1,0 0,1 0,0 0,0 1,1-1,0 1,0 0,1 0,0 0,0 0,1 1,0 0,0 0,0 0,0 1,1 0,0 0,3-1,1 2,-1 1,0 0,1 0,0 1,-1 1,1 0,0 0,0 1,0 0,0 1,0 0,0 1,-1 0,1 1,-1 0,1 1,-1 0,0 0,-1 1,1 0,-1 1,0 0,0 1,0 0,-1 0,4 5,-3-2,-1 1,1 0,-2 0,0 1,0 0,-1 0,0 1,-1 0,-1 0,0 0,-1 0,0 1,-1-1,0 8,-2-14,-1 0,0-1,0 1,0-1,-1 1,0-1,-1 0,1 0,-1 0,0 0,-1 0,1 0,-1-1,-1 0,1 1,0-2,-1 1,0 0,0-1,-1 0,1 0,-5 1,-2 3,-1-2,0 1,0-2,-1 1,1-2,-1 0,0-1,0 0,-1-1,0 0,6-2,1 1,0-1,-1 0,1-1,-1 0,1-1,0 1,0-1,0-1,0 0,0 0,1-1,-1 1,1-2,0 1,0-1,0 0,1 0,-1-1,1 0,1 0,-1 0,1-1,-2-3,3 4,0-1,0 1,0-1,1 0,0 0,1 0,-1-1,1 1,1 0,-1-1,1 0,1 1,-1-1,1 1,1-1,-1 0,1 1,1-1,-1 1,1-1,0 1,1 0,0 0,0 0,1 0,0 0,1 1,-1 0,2 1,-1 0,0 0,1 0,0 1,0 0,1 0,-1 0,1 1,0 0,0 0,0 1,0 0,0 0,0 1,0-1,1 2,-1-1,1 1,-1 0,0 1,1-1,-1 1,0 1,1 0,-1 0,0 0,0 1,0 0,-1 0,1 0,-1 1,0 0,0 1,0-1,0 1,-1 0,5 6,-6-7,-1 0,1 0,-1 1,0 0,0-1,-1 1,1 0,-1 0,0 0,0 1,-1-1,1 0,-1 1,0-1,-1 1,1-1,-1 1,0-1,-1 1,1-1,-1 1,0-1,-1 1,1-1,-1 0,0 0,0 0,-1 0,1 0,-1 0,0 0,-1-1,1 0,-1 0,0 0,0 0,-1 1,-3 0,0-1,-1 0,1-1,-1 0,0 0,0-1,0 0,0 0,0-1,0 0,0-1,0 0,-1 0,1-1,0 0,0-1,0 0,0 0,0-1,1 0,-2-1,2 0,1-1,0 0,0 0,0 0,1 0,-1-1,2 0,-1-1,0 1,1-1,1 0,-1-1,1 1,0-1,1 1,0-1,-2-5,3 7,1 0,-1 0,1 0,1 1,-1-1,1 0,0 0,0 0,0 0,1 0,0 0,0 0,1 0,0 1,0-1,0 0,0 1,1 0,0 0,0 0,1 0,-1 0,1 0,0 1,2-3,-1 4,0-1,0 0,1 1,-1 0,1 0,0 1,-1 0,1 0,0 0,0 1,1-1,-1 1,0 1,0-1,0 1,1 0,-1 1,3 0,6 1,-1 1,0 0,0 1,0 0,-1 2,1-1,5 5,-8-5,0 1,-1 0,1 0,-1 1,-1 1,1 0,-2 0,1 0,-1 1,0 1,-1-1,0 1,0 0,-1 1,0 0,-1 0,-1 0,1 0,-2 1,0 0,2 9,-5-16,-1-1,1 0,-1 1,0-1,0 0,0 1,-1-1,1 0,-1 0,0 0,0 0,0 0,-1-1,0 1,1-1,-1 1,0-1,-1 0,1 0,0 0,-1-1,0 1,0-1,1 0,-1 0,-2 0,-6 4,0-2,-1 1,0-2,0 1,0-2,0 0,0 0,-3-1,8 0,1-1,-1 0,1 0,-1 0,1-1,0 0,-1-1,1 1,0-1,0-1,0 1,0-1,0-1,0 1,1-1,0 0,0-1,0 1,0-1,1 0,-1-1,1 1,-3-6,3 3,-1 0,1 0,0-1,0 0,1 0,1 0,-1-1,2 1,-1-1,1 0,1 0,0 1,0-1,1 0,0 0,0 0,1 0,1 0,0 0,0 0,1 1,0-1,1 1,0 0,4-7,-4 10,0 0,0 1,1-1,0 1,0 0,1 0,-1 1,1 0,0 0,0 0,0 1,1 0,-1 0,1 0,-1 1,1 0,0 0,0 1,0 0,0 0,0 1,1-1,-1 2,5 0,-3 0,1 0,-1 1,0 0,0 1,0 0,0 1,0 0,-1 0,1 0,-1 1,0 1,-1-1,1 1,-1 1,0-1,-1 1,0 0,0 1,0-1,-1 1,0 0,0 1,-1-1,-1 1,1 0,-1 0,0 0,-1 0,0 1,-1-1,0 0,0 1,-1-1,-1 1,1-1,-2 7,0-9,-1 0,0 0,0-1,0 1,-1-1,1 0,-2 0,1 0,-1-1,1 1,-2-1,1 0,0-1,-1 1,0-1,0 0,0 0,-1-1,1 0,-1 0,0-1,0 0,0 0,0 0,0-1,0 0,0 0,0-1,-1 0,1 0,0-1,0 0,0 0,0 0,0-1,0 0,0-1,0 0,1 0,-1 0,1-1,0 1,0-1,0-1,1 0,-4-2,3 1,0-1,1 0,0 0,0 0,0-1,1 0,0 0,1 0,-1 0,2 0,-1-1,1 1,0-1,1 0,0 1,1-1,-1 0,2 0,-1 0,1 1,1-1,-1 0,1 1,1-1,0 1,0 0,0 0,1 0,1 0,-1 1,1-1,5-5,0 2,0 1,1-1,0 2,1-1,0 2,1-1,-1 2,1 0,1 0,0 1,-1 1,2 0,-1 1,14-2,-18 4,1 1,-1 0,0 0,1 1,-1 0,0 1,1 1,-1-1,0 1,0 1,0 0,0 1,-1-1,1 2,-1-1,0 2,0-1,-1 1,0 0,0 1,6 5,-8-5,0 0,0 1,0 0,-1 0,-1 0,1 0,-1 1,0 0,-1-1,1 6,-3-11,0 1,0 0,-1-1,1 1,-1 0,0 0,0-1,0 1,0 0,-1 0,0-1,0 1,0 0,0-1,0 1,-1-1,1 1,-1-1,0 0,0 1,0-1,-1 0,1 0,-1-1,1 1,-1 0,-1 0,-9 4,1 0,-1-1,0 0,-1-1,1-1,-1 0,0-1,-8 1,-22 4</inkml:trace>
  <inkml:trace contextRef="#ctx0" brushRef="#br1" timeOffset="12715.788">1690 9128,'-10'10,"-27"22,-1-1,-2-2,-1-1,-22 9,12-6,-24 15,-3 1,1 4,0 5,73-53,-2 2,0-1,0 1,1 0,0 0,0 0,0 1,1 0,0 0,-1 2,5-8,0 1,0-1,0 1,0-1,0 0,0 1,1-1,-1 1,0-1,0 0,0 1,1-1,-1 0,0 1,0-1,1 0,-1 1,0-1,1 0,-1 0,0 1,1-1,-1 0,1 0,-1 0,0 0,1 1,-1-1,1 0,-1 0,0 0,1 0,-1 0,1 0,-1 0,1 0,-1 0,0 0,1 0,-1 0,1-1,-1 1,0 0,1 0,-1 0,0 0,1-1,-1 1,1 0,-1 0,0-1,7 1,172 15,75 1,-243-15,-1 1,1 0,0 1,0 0,-1 0,0 1,0 1,0 0,0 0,-1 1,0 0,0 1,0 0,-1 0,0 1,0 0,-1 0,0 1,-1-1,0 2,0-1,-1 1,0 0,0 0,1 8,-1 1,-1 0,0 0,-2 1,0-1,-1 1,-1 0,-1-1,-1 1,-1 0,0-1,-2 0,0 0,-1 0,-1-1,-5 11,0-3,-2-1,0-1,-1-1,-2 0,0-1,-1 0,-1-2,-2 0,1-1,-17 10,17-14,1-1,-2-1,1-1,-2-1,0 0,0-2,-1 0,0-2,0-1,0 0,-1-2,0-1,0-1,0 0,0-2,0-1,-1-1,2-1,-1-1,0-1,-9-4,-71-44,68 29</inkml:trace>
  <inkml:trace contextRef="#ctx0" brushRef="#br1" timeOffset="18374.883">21133 5134,'146'-143,"-101"107,2 1,1 3,2 2,0 3,2 1,1 3,2 2,-1 2,2 3,37-5,-2 5,1 4,0 4,0 4,1 4,-1 4,30 8,-20 4,-1 4,-1 5,-1 4,-2 4,-1 5,31 19,43 20,-3 7,-4 7,-4 8,-5 6,69 65,-84-41,-6 6,-6 5,-6 6,-7 4,4 21,1 12,-7 6,-9 4,60 163,-58-66,-13 5,-13 3,26 222,-78-351,-9 1,-6 1,-8 0,-8 0,-7 0,-8-1,-11 23,-7-9,-9-2,-7-2,-60 129,58-176,-6-3,-6-3,-5-3,-26 27,-25 4,-6-6,-8-5,-5-7,-81 56,127-113,-4-3,-3-6,-3-4,-8-1,-394 184,393-196,-61 30,-4-7,-2-9,-4-7,-68 8,37-31,-2-9,-203 0,202-27,1-10,0-9,1-10,2-9,-148-47,2-29,-300-137,564 209,-448-199,180 54,8-16,9-15,-104-98,217 123,8-10,-109-131,207 195,6-6,6-5,7-5,-38-77,108 158,4-1,4-2,2-1,4-1,3-2,4 0,3-1,4-1,1-20,8-61,6 1,7 0,7 1,8 0,23-76,-9 63,8 2,52-123,38-28,93-147,-148 315,7 5,7 4,5 3,7 6,23-16,25-8,8 7,6 6,54-27,-4 23,6 9,7 11,4 9,78-19,-59 36,4 11,4 11,4 12,2 12,3 11,3 12,-26 22,0 11,1 11,-1 11,49 18,94 24,47 29,-283-54</inkml:trace>
  <inkml:trace contextRef="#ctx0" brushRef="#br1" timeOffset="19154.665">23893 10107,'-15'33,"-57"145,55-130,-25 83,6 1,6 2,-8 96,26-147,3 0,4 1,4-1,3 1,4-1,16 80,-15-133,1 0,2-1,1 0,1-1,2 0,7 11,-17-33,1 1,-1-1,1 0,0-1,1 1,-1-1,1 0,0 0,0-1,1 0,-1 0,1 0,0-1,0 0,0 0,0-1,1 0,-1 0,1-1,-1 0,1 0,-1 0,1-1,0-1,-1 1,1-1,-1 0,1-1,1 0,11-4,0-1,0 0,-1-1,0-2,0 1,-1-2,0-1,-1 0,-1-1,0-1,13-14,2-5</inkml:trace>
  <inkml:trace contextRef="#ctx0" brushRef="#br1" timeOffset="19408.561">24093 11087,'0'0,"-2"0,-3 0,-11 2,-14 3,-16 3,-18 4,-16 2,-15-1,-7-1,-4-2,3-3,7-3,10-1,7-5,12-1,13 0,15 0</inkml:trace>
  <inkml:trace contextRef="#ctx0" brushRef="#br1" timeOffset="20981.58">22844 10021,'9'1,"-1"1,0 0,0 1,-1 0,1 0,0 0,-1 1,0 0,0 1,0-1,-1 1,5 4,-8-6,8 5,-1 1,0 0,-1 1,0 0,0 0,-1 1,0 0,-1 0,0 2,-4-8,0 1,-1-1,0 1,0 0,0 0,0 0,-1 0,0 0,0 0,-1 0,0 0,0 1,0-1,-1 0,0 0,0 0,0 0,-1 0,0 0,-2 4,0-4,0-1,0 1,-1 0,0-1,0 0,0 0,0-1,-1 1,0-1,0 0,0-1,0 0,-1 0,0 0,1 0,-1-1,0 0,0-1,0 0,0 0,0 0,0-1,0 0,-1 0,1-1,0 0,0 0,0-1,0 1,0-2,1 1,-1-1,1 0,-1 0,1-1,-4-2,4 0,0 0,1 0,-1-1,2 0,-1 0,1 0,0 0,0-1,1 1,0-1,0 0,0 0,2 0,-1 0,1 0,0-1,0-2,1 4,0 1,0 0,0-1,1 1,0 0,0 0,0 0,1 0,0 0,1 0,-1 0,1 0,0 1,0-1,1 1,-1 0,1 0,0 0,1 1,-1 0,1-1,0 1,1 0,1-1,1 1,-1 0,1 0,0 1,0 0,0 0,0 1,0 0,1 0,-1 1,1 0,-1 0,1 1,-1 1,1-1,-1 1,1 1,-1-1,0 1,0 1,1 0,-2 0,1 0,0 1,-1 0,1 1,-1 0,0 0,-1 0,0 1,1 0,4 6,-10-11,0-1,0 1,0 0,0-1,-1 1,1 0,0 0,0 0,-1 0,1 0,0 0,-1 0,1 0,-1 0,1 0,-1 0,0 0,0 0,1 0,-1 0,0 1,0-1,0 0,0 0,0 0,0 0,0 0,0 1,-1-1,1 0,0 0,-1 0,1 0,-1 0,1 0,-1 0,0 0,1 0,-1 0,0 0,0 0,1-1,-1 1,0 0,0-1,0 1,0 0,0-1,0 1,0-1,0 1,0-1,0 0,0 1,-1-1,1 0,0 0,0 0,0 0,0 0,-9 0,0-2,1 1,0-1,-1-1,1 1,0-2,0 1,0-1,0-1,1 1,0-1,0-1,0 0,1 0,-1 0,2-1,-1 0,1 0,0-1,0 0,1 0,0 0,0-1,1 1,-2-8,6 12,0-1,1 1,0 0,0-1,0 1,0 0,1-1,-1 1,1 0,0 0,1 0,-1 1,0-1,1 0,0 1,0 0,0-1,0 1,1 0,-1 1,1-1,0 1,0-1,0 1,0 0,0 1,0-1,0 1,1 0,-1 0,3-1,-2 2,1 0,-1 0,0 0,0 1,0-1,0 1,0 0,-1 1,1-1,0 1,0 0,-1 0,1 1,-1-1,0 1,0 0,0 0,0 0,0 1,-1-1,1 1,-1 0,0 0,0 0,0 1,-1-1,0 1,0-1,0 1,0 0,-1 0,1-1,-1 1,0 0,-1 0,1 0,-1 0,0 1,-1-1,1 0,-1 0,0 0,0 0,0-1,-1 1,0 0,0 0,0 0,-10 14,0-5</inkml:trace>
  <inkml:trace contextRef="#ctx0" brushRef="#br1" timeOffset="24067.327">7210 6995,'-1'1,"1"-1,0 0,-1 0,0 0,1 0,-1 0,1 0,-1 0,1 0,-1 0,1 0,-1 0,1 0,-1 0,1-1,-1 1,1 0,0 0,-1-1,1 1,-1 0,1 0,-1-1,1 1,0 0,-1-1,1 1,0-1,-1 1,1 0,0-1,0 1,-1-1,1 1,0-1,0 1,0-1,-1 1,1-1,0 1,0-1,0 1,0-1,0 1,0-1,0 1,0-1,0 1,1-1,-1 1,0-1,0-2,0-18,1 1,0-1,2 1,1 0,0 0,6-15,2-1,0 1,2 1,2 0,1 1,2 0,1 2,1 0,2 2,1 0,1 1,1 2,63-58,3 4,4 5,3 3,72-37,53-17,169-64,-132 78,3 13,5 10,155-24,620-80,-544 125,1 22,3 21,0 23,148 32,10 42,112 50,-422-58,325 104,-38 47,-378-124,23 7,157 84,-212-66,-135-64,3-3,1-6,3-3,1-5,2-4,-90-27,-6-2,0 0,-1-1,1 1,0-1,-1-1,1 0,0 0,0 0,1-1,-6-1,-1 1,0-1,0 0,1 0,-1 0,0 0,0 0,-1 0,1-1,0 1,-1-1,0 1,1-1,-1 1,0-1,0 0,0 0,-1 1,1-1,-1 0,1 0,-1 0,0 0,0 0,-1 0,1 1,0-1,-1 0,0 0,1 0,-1 1,0-1,-1 0,1 0,-11-35,-1 1,-2 0,-1 0,-2 2,-2 0,-1 1,-1 1,-2 1,-8-6,-277-322,78 111,205 219,53 33,-3 7,0 2,-1 0,0 2,-1 0,0 2,-1 0,-1 1,2 5,30 26,-2 3,-2 1,-3 3,-2 2,-3 1,-2 3,-3 1,-3 1,13 37,-37-82,-1 0,0 1,-2 0,0 0,-1 0,-1 0,0 1,-2-1,0 10,-2-23,-1 1,1-1,-1 0,0 0,0 0,-1 0,1 0,-2 0,1 0,0-1,-1 0,0 1,0-1,-1-1,0 1,1-1,-1 0,-1 0,-4 3,-9 4,0-1,0 0,-1-2,0 0,-13 2,-50 10,-2-4,1-4,-2-3,1-4,-1-4,-20-4,-94-7,0-9,-75-22,141 17</inkml:trace>
  <inkml:trace contextRef="#ctx0" brushRef="#br1" timeOffset="25142.723">7771 8558,'0'0,"0"0,0 0,3-10,4-6,1 0,0 1,1 1,1-1,0 1,5-4,-8 9,60-69,4 3,2 2,4 5,3 2,55-33,-53 43,3 3,2 5,2 2,15 0,123-37,135-27,-192 61,30-11,189-55,130-11,-67 57,2 19,168 15,-80 20,0 23,0 24,-3 24,34 29,-37 30,74 46,70 9,-550-137,-2 6,85 39,69 43,-246-111,-49-24,-43-25,-2 3,-2 2,-60-24,-50-12,-113-28,40 15,122 38,1-4,-2-9,38 5,84 52,0 1,1-1,-1 1,0 0,0-1,1 1,-1 0,0-1,0 1,1 0,-1-1,0 1,1 0,-1-1,0 1,1 0,-1 0,1 0,-1-1,0 1,1 0,-1 0,1 0,-1 0,0 0,1 0,-1 0,1 0,-1 0,1 0,-1 0,1 0,-1 0,0 0,1 0,-1 0,1 1,-1-1,0 0,1 0,-1 0,0 1,1-1,-1 0,0 1,1-1,-1 0,0 1,1-1,-1 0,0 1,1-1,134 32,-1 7,-3 5,26 17,50 27,-4 9,-5 9,96 73,-242-146,-1 2,-2 2,-1 2,-3 2,-1 3,36 45,-77-87,0 1,0 1,-1-1,1 0,-1 1,1-1,-1 1,0 0,0 0,-1 0,1 0,-1 0,0 0,0 0,0 0,0 1,-1-1,0 0,0 1,0-1,0 0,-1 0,0 1,0-1,0 0,0 0,-1 0,1 0,-1 0,0 0,-1 0,-9 7,-1-2,0 1,-1-1,0-1,0-1,-1 0,0-1,0 0,0-1,-1-1,0 0,0-2,0 1,-10-1,-97 9,-1-4,0-7,-118-13,121 5,-148-4,218 11</inkml:trace>
  <inkml:trace contextRef="#ctx0" brushRef="#br1" timeOffset="26811.518">6498 5991,'-15'-10,"-49"-51,58 55,1 1,-1-1,1 0,1 0,-1 0,1-1,0 0,0 0,1 0,0 0,0 0,1-1,0 1,-1-7,1-20,2-1,1 1,1-1,2 1,2 0,1 0,1 1,3-3,18-60,4 1,4 1,4 2,5 2,3 3,27-35,201-273,-188 285,4 3,5 4,4 5,112-82,-52 64,4 7,6 8,3 7,5 8,107-32,-102 44,3 9,3 8,145-22,81 20,296 1,-622 52,1389-37,-869 60,166 44,-250 9,-3 22,113 53,-397-81,384 95,-369-104,-2 10,-3 12,166 78,58 81,-432-214,92 53,-4 6,65 55,15 16,-36-30,-6 8,48 56,192 219,-360-368,-47-37,-1 0,1-1,0 1,0 0,0 0,0-1,-1 1,1-1,0 1,0 0,0-1,-1 0,1 1,0-1,-1 1,1-1,-1 0,1 1,-1-1,1 0,-1 0,1 0,-1 1,1-1,-1 0,0 0,0 0,1 0,-1 0,0 1,0-1,0 0,0 0,0 0,0 0,0 0,-1 0,2-30,-2 1,-1-1,-2 1,-5-23,5 31,-20-95,-27-70,29 109,3 0,4-2,-3-52,21 117,12 28,58 63,-4 4,-4 3,-4 3,-3 2,-4 2,15 41,-56-105,-2 1,0 0,-2 1,0 0,-2 1,-1 2,-4-17,-1 0,0 0,-1-1,0 1,-1 0,-1 0,0 0,0-1,-2 1,0-1,0 0,-1 0,-6 9,3-8,-1-1,0-1,-1 0,0 0,-1-1,0 0,-1-1,0 0,0-1,-1 0,-1-1,1-1,-1 0,0-1,-1 0,0-1,0 0,-35 7,0-1,-1-2,1-3,-29 0,-69-1,0-7,-1-6,-139-27,217 24</inkml:trace>
  <inkml:trace contextRef="#ctx0" brushRef="#br1" timeOffset="33125.886">16025 980,'-2'-15,"-66"-85,45 73,0 0,-2 2,-1 1,-1 1,0 2,-2 0,-1 2,-14-7,25 16,-1 1,1 1,-1 0,-1 2,1 0,-1 1,0 1,0 1,0 1,-1 1,1 1,0 1,-1 0,-12 4,28-4,0 0,1 0,-1 1,0 0,1 0,-1 0,1 1,0 0,0 0,0 0,0 1,0-1,1 1,0 0,-1 1,1-1,1 1,-1 0,1-1,0 2,0-1,0 1,-6 18,2 1,1-1,1 1,1 0,1 0,2 0,0 1,3 23,11 137,8-1,42 166,-47-268,7 48,4 118,-27-225,0 0,-1 0,-2-1,0 1,-2-1,0 0,-5 9,4-14,-1-4</inkml:trace>
  <inkml:trace contextRef="#ctx0" brushRef="#br1" timeOffset="33388.856">15826 1725,'0'0,"0"0,-2 0,-9 0,-12 0,-16 0,-23 0,-24 0,-23-2,-17-1,-7-2,1-3,8-1,11-1,8-2,12-1,18 3,23 1</inkml:trace>
  <inkml:trace contextRef="#ctx0" brushRef="#br1" timeOffset="34012.431">16475 484,'13'-8,"21"-16,26-10,-45 31,0 1,-1 0,1 1,0 1,0 0,-1 1,1 1,0 0,-1 1,1 1,-1 0,0 1,-1 0,11 6,-12-4,0 1,-1 0,0 0,0 1,-1 0,-1 1,1 0,-2 1,1 0,-1 0,-1 1,0 0,-1 0,0 1,-1 0,0 0,-1 0,-1 0,0 1,0-1,-2 1,0 0,0 0,-1 0,-1-1,0 1,-1 0,0-1,-2 1,1-1,-1 0,-1 0,-1 0,0-1,0 1,-1-1,0-1,-1 0,-1 0,0 0,0-1,-1 0,0-1,-1 0,0-1,-3 2,3-4,-2-1,1 0,0 0,-1-1,0-1,0 0,0-1,0 0,0-1,0-1,-1 0,1 0,0-1,0-1,0-1,0 0,0 0,0-1,1-1,0 0,0 0,0-2,0 1,1-1,0-1,1 0,0-1,0 0,1 0,0-1,-3-5,8 10,1-1,0 0,0 0,0-1,1 1,0 0,0-1,0 0,1 1,0-1,1 0,-1 0,1 1,1-1,-1 0,1 0,0 1,1-1,0 0,3-10</inkml:trace>
  <inkml:trace contextRef="#ctx0" brushRef="#br1" timeOffset="34460.365">17149 497,'0'0,"0"0,0 0,-4 7,-3 59,6-45,0 1,1 0,2-1,0 1,2-1,0 1,1-1,1 0,1-1,6 14,-9-29,-1-1,1 1,0-1,0 1,0-1,0-1,1 1,-1 0,1-1,0 0,0 0,0-1,1 1,-1-1,0 0,1-1,0 1,-1-1,1 0,0 0,0-1,-1 0,1 0,0 0,0-1,0 0,-1 0,1 0,-1-1,1 0,0 0,8-1,0 0,0-1,0-1,-1 0,0-1,0 0,0-1,-1-1,0 0,0 0,-1-1,0-1,-1 0,0 0,0-1,-1 0,-1-1,0 0,0 0,0-3,0-24,6 50,-1 9,0 0,-1 0,-1 1,-1 0,3 10,-6-14,20 48,-18-40</inkml:trace>
  <inkml:trace contextRef="#ctx0" brushRef="#br1" timeOffset="34729.845">18173 1,'0'6,"8"492,-6-439,2 39,13 80,-14-156,0-6</inkml:trace>
  <inkml:trace contextRef="#ctx0" brushRef="#br1" timeOffset="34945.947">18461 484,'0'0,"0"0,-2 0,-14 2,-18 1,-23 2,-26 0,-19-3,-11-4,-11-6,-7-7,-4-11,-1-8,23 1</inkml:trace>
  <inkml:trace contextRef="#ctx0" brushRef="#br2" timeOffset="195272.349">18511 10604,'7'1,"0"1,0-1,1 2,-1-1,0 1,-1 0,1 0,0 1,1 1,-5-3,8 6,1 1,-2 1,1 0,-1 0,-1 1,0 0,-1 1,0 0,0 0,-2 1,1 0,-1 0,-1 0,-1 1,0 0,0-1,-2 2,2 11,-2 4,-2 0,-1 0,-1-1,-1 1,-2-1,-1 0,-1 0,-1 0,-2-1,-1 0,-12 21,-15 34,-4 0,-3-3,-3-2,-4-2,-4-3,-61 64,-74 65,-10-8,-182 134,190-186,-5-9,-6-9,-6-9,-154 58,32-40,-6-14,-5-15,-75 1,22-16,-371 32,-30-65,-603-41,140-46,941 8,-273-56,-432-148,868 189,-411-107,-6-28,-537-228,851 312,-147-77,-75-69,477 233,1 0,-1 1,0-1,0 1,0 0,0 0,0 0,0 1,-1-1,1 1,0 0,0 0,-4 1,7 0,0 0,0-1,0 1,0 0,0 0,0 0,0 0,0 0,0 0,1 0,-1 0,0 0,1 0,-1 1,0-1,1 0,0 0,-1 1,1-1,0 0,0 1,-1-1,1 0,0 2,0 1,-7 55,3 0,2 0,3 0,2 0,5 13,85 582,-42-332,-35-174,-18-136,-5-29,-73-200,-91-173,50 144,-86-193,193 407,1-1,2 0,1 0,1-1,2 0,1-2,6 29,-1 0,2 0,-1 0,1 0,0 0,0 0,1 0,0 0,0 1,1-1,-1 0,2 1,-1 0,1 0,0 0,0 0,0 1,1-1,0 1,0 0,3-2,5-3,1 0,0 1,0 1,1 0,0 0,1 2,-1 0,13-3,99-17,37 12,88 14,141 21,-169-7,443 1,-498-18</inkml:trace>
  <inkml:trace contextRef="#ctx0" brushRef="#br2" timeOffset="196143.379">16151 14238,'0'0,"0"-7,-2 2,0 1,0-1,0 1,-1 0,0 0,0 0,0 0,0 1,0-1,-1 1,1 0,-1 0,0 0,-1 0,-23-15,-2 1,0 2,0 0,-1 3,-1 0,0 2,0 1,-1 2,0 1,-1 2,-8 1,30 0,0 1,-1 0,1 1,-1 1,1-1,-1 2,1 0,-1 1,1 0,-1 1,1 0,0 1,1 0,-1 1,0 0,1 1,0 0,-4 4,8-3,1 1,0 0,0 0,1 1,0-1,0 1,1 0,0 0,1 1,0-1,0 1,1 0,1 0,-1 1,-1 19,2 0,0 0,2 0,2 6,18 113,5-2,16 36,-28-123,17 69,16 67,-9 1,2 85,-35-230,-3 0,-2 1,-2-1,-3 1,-1-1,-3-1,-10 29,16-67,-1-1,-1 1,0-1,0 0,-1-1,-1 1,0-1,-1-1,0 1,-8 8,3-9</inkml:trace>
  <inkml:trace contextRef="#ctx0" brushRef="#br2" timeOffset="196390.683">15551 15690,'0'0,"-2"0,-3 0,-13 2,-19 0,-24 1,-27-3,-18-1,-5-1,5 0,14 1,15 0,13 1,14-1,13 1,11 0,10 0,8 0</inkml:trace>
  <inkml:trace contextRef="#ctx0" brushRef="#br2" timeOffset="196744.8">16488 13966,'0'0,"0"1,0 2,2 4,1 3,2 6,-1 11,3 13,-1 13,1 8,-1-1,-1-5,-2-13,-1-13</inkml:trace>
  <inkml:trace contextRef="#ctx0" brushRef="#br2" timeOffset="196992.211">16500 13394,'0'0,"0"0,0 0,0 0,0 0,0 0,0 0,0 0,0 0</inkml:trace>
  <inkml:trace contextRef="#ctx0" brushRef="#br2" timeOffset="197446.544">16912 13866,'0'0,"0"0,3 3,0 3,0 0,0 0,-1 0,1 0,-1 0,-1 1,1-1,-1 1,0 6,1 1,37 317,-5-99,-35-232,1 1,0-1,0 0,0 1,0-1,0 1,0-1,0 0,0 1,0-1,0 0,0 1,0-1,0 1,0-1,0 0,0 1,0-1,1 0,-1 1,0-1,0 0,0 1,1-1,-1 0,0 1,0-1,1 0,-1 0,0 1,0-1,1 0,-1 0,0 0,1 1,-1-1,0 0,1 0,-1 0,0 0,1 0,-1 0,1 0,-1 0,0 0,1 0,-1 0,0 0,1 0,-1 0,16-17,63-123,-57 98,10-22,7-15,4 3,2 1,10-7,26-4,-78 83,1 0,0 1,0-1,0 1,0-1,0 1,0 0,1 1,-1-1,1 1,-1 0,1 0,0 0,0 0,-1 1,1 0,0 0,-1 0,1 1,0 0,-1 0,1 0,1 1,4 3,0 1,-1 1,0 0,-1 0,1 0,-1 1,-1 1,0-1,0 1,0 0,-1 1,-1 0,1 0,-2 0,4 8,11 26,-2 1,-1 0,-3 1,-2 1,-1 0,-3 0,-2 1,-1 32,-4-76,1 6,-1 1,0 0,-1 0,0 0,0-1,-1 1,-1 0,0-1,-1 3,4-13,0 1,0 0,-1-1,1 1,0 0,0-1,-1 1,1 0,0-1,-1 1,1-1,0 1,-1 0,1-1,-1 1,1-1,-1 1,1-1,-1 1,1-1,-1 0,0 1,1-1,-1 0,1 1,-1-1,0 0,1 0,-1 0,0 0,1 1,-1-1,0 0,0 0,1 0,-1 0,0-1,1 1,-1 0,0 0,1 0,-1-1,-1-2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5T19:37:55.969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202 2208,'0'0,"0"0,0 0,0 0,0 0,0 0,0 0,0-8,37-566,-30 79,-5 103,-2 271,6 0,5 1,11-33,-18 127,1 0,1 1,1 0,2 0,0 0,6-7,-14 29,0 1,0-1,1 1,-1 0,1-1,0 1,0 0,-1 0,1 0,1 1,-1-1,0 0,0 1,1-1,-1 1,0 0,1 0,0 0,-1 0,1 0,0 0,-1 1,1-1,0 1,-1 0,1 0,0 0,0 0,-1 1,1-1,0 1,0-1,-1 1,1 0,-1 0,1 0,0 1,9 5,-1 2,0 0,-1 0,0 1,-1 0,1 0,-2 1,0 1,3 3,3 5,94 140,77 156,-157-266,221 393,28 92,-264-509,-1-3,-1 0,-1 0,-2 2,0-1,-1 1,-1 2,-7-20,-6-22,3 6,-1 2</inkml:trace>
  <inkml:trace contextRef="#ctx0" brushRef="#br0" timeOffset="278.957">1388 1029,'0'0,"0"0,-2 1,-164 49,4-9,-2-8,-2-7,0-7,-71-5,-61-20,272 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5T19:37:57.235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669 309,'3'8,"39"78,-3 2,22 80,-46-127,21 61,63 174,-13 3,11 100,-55-149,-37-194</inkml:trace>
  <inkml:trace contextRef="#ctx0" brushRef="#br0" timeOffset="873.765">20 843,'-2'-18,"-15"-90,20 80,1 1,2 0,0 1,2-1,1 1,1 0,1 1,2 1,0-1,2 1,7-7,1 0,1 1,1 2,2 1,1 0,1 3,1 0,1 2,1 1,1 1,1 2,1 2,0 1,22-6,-9 4,1 2,1 2,0 3,0 1,1 3,0 2,0 2,0 2,0 3,0 2,0 2,-1 2,0 3,-1 1,0 3,-1 2,-1 2,-1 2,-1 2,-1 2,7 7,-27-15,0 2,-1 1,-2 0,0 2,-1 1,-1 0,-1 1,-1 1,-2 1,0 0,-2 1,-1 0,-2 1,5 19,-12-30,-1-1,0 0,-1 1,-1-1,-1 0,0 1,-1-1,-1 0,-1 0,-1 0,0 0,-1-1,0 0,-2 0,0-1,0 0,-1 0,-1-1,-1 0,0 0,-1-1,-4 2,-3 5,0-1,-2-2,0 0,-1-1,-1-1,0-1,-1-1,0-1,-1-1,0-1,-1-2,0 0,-1-2,1-1,-1-1,0-1,0-1,-1-2,1-1,0 0,-3-3,-19-5,55 6,29-5,-1 2,1 2,30-1,-39 3,36-2,1 3,-1 3,1 2,-1 3,0 2,26 10,-38-6,0 3,0 2,-2 1,0 3,-2 2,0 2,-2 2,-1 2,-2 2,11 12,-41-36,-1 1,-1 0,1 1,-1 0,-1 0,0 1,-1 0,0 1,0-1,-1 1,-1 1,0-1,-1 1,0 0,-1 0,0 0,-1 0,-1 0,0 1,0-1,-2 1,0 7,-5-4,-1 0,-1 0,0-1,-1 0,-1 0,-1-1,0-1,0 1,-2-2,0 0,0 0,-1-1,-1-1,0 0,0-1,-7 2,-26 13,-1-2,-1-2,-1-2,-1-3,0-1,-1-4,-1-1,0-3,-25-1,11 1,1-4,-1-2,0-4,0-2,0-4,1-2,1-3,0-3,-26-13,-8-22,100 52,0 0,-1 0,1 0,0 0,0-1,-1 1,1 0,0 0,0 0,0 0,0-1,-1 1,1 0,0 0,0 0,0-1,0 1,0 0,0 0,-1-1,1 1,0 0,0 0,0-1,0 1,0 0,0 0,0-1,0 1,0 0,0-1,0 1,0 0,0 0,1-1,-1 1,0 0,0 0,0 0,0-1,0 1,0 0,1 0,-1-1,0 1,0 0,0 0,1 0,-1 0,0-1,0 1,0 0,1 0,-1 0,0 0,0 0,1 0,-1 0,0 0,0 0,1 0,-1 0,0 0,0 0,1 0,-1 0,0 0,1 0,-1 0,0 0,6-2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17:00:58.7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21542 2483</inkml:trace>
  <inkml:trace contextRef="#ctx0" brushRef="#br0" timeOffset="-14689.714">190 5945,'0'0,"0"0,0 0,0 0,0 0,0 0,0 0,0 0,-3-10,0-3,0 0,1 0,0-1,1 1,0 0,1-1,1 1,0-3,3-9,0 0,2 0,0 1,2 0,8-18,0 0,46-129,15-14,-35 106,4 2,3 2,3 2,36-36,22-31,223-334,93-139,-237 359,170-175,-304 367,102-106,134-109,-151 155,111-71,81-64,-170 125,149-89,-194 147,85-71,-139 93,23-18,78-48,-33 42,88-34,-184 93,292-160,-273 149,-22 12,0-1,-1-2,-1-1,2-3,-28 20,31-25,-1-2,-1-1,20-27,-44 50,-8 7,-1 1,1 0,0 0,-1-1,1 1,-1 0,1-1,0 1,-1-1,1 1,-1-1,1 1,-1-1,0 1,1-1,-1 1,1-1,-1 0,0 1,1-1,-1 0,0 1,0-1,0 0,1 1,-1-1,0 0,0 1,0-1,0 0,0 0,0 1,-1-1,1 0,0 1,0-1,0 0,-1 1,1-1,0 0,0 1,-1-1,1 1,-1-1,1 0,-1 1,1-1,-1 1,1-1,-1 1,0-1,-9-5,0 1,-1 0,0 0,0 1,0 1,-1 0,-11-2,4 1,-143-30,-42 1,163 26,-1-1,1-2,1-2,0-2,-20-10,58 18,16 3,-12 3,41-4,0 3,1 1,-1 2,0 1,0 3,0 2,34 10,-56-14,0 1,0 1,-1 0,0 2,0 0,-1 1,0 1,0 1,-1 1,-1 0,0 2,0-1,-2 2,0 0,0 1,-2 1,4 5,-10-11,-1 1,0 0,-1 0,0 0,-1 0,0 1,-1 0,-1 0,0 0,-1 0,0 0,-1 0,0 0,-1 0,0 0,-1 0,-1 0,0 0,-1-1,0 1,-3 4,-11 14,-2-2,0 0,-2-1,-1-2,-2 0,0-1,-1-2,-2 0,0-2,-10 4,32-20,-23 17,-1-1,0-1,-1-2,-2-1,1-1,-2-2,-16 4,-9-4,11-6</inkml:trace>
  <inkml:trace contextRef="#ctx0" brushRef="#br0" timeOffset="-13243.371">387 6310,'0'0,"0"-9,0-312,3 269,3 0,1 1,3 0,2 0,3 2,1-1,3 2,1 0,3 2,2 0,2 2,1 0,11-8,204-245,-152 201,4 5,4 4,4 4,3 5,62-32,71-29,6 10,5 12,6 10,416-165,-22-11,-158 23,-409 214,228-152,-270 172,1 3,0 1,41-14,45-16,44-28,-146 67,2 1,-1 1,2 1,2 1,-23 7,45-18,-51 19,-1 0,0 0,1 0,-1-1,0 1,0 0,0-1,0 1,0 0,0-1,0 1,-1-1,1 0,0 1,-1-1,1 0,-1 1,0-1,0 0,1 1,-1-1,0 0,0 0,-1 1,1-1,0 0,-1 1,1-1,-1 0,1 1,-1-2,-2-2,-1 1,1-1,-1 1,0-1,0 1,0 0,0 1,-1-1,1 1,-1 0,0 0,0 0,-1 1,1 0,0 0,-1 0,1 0,-1 1,1 0,-1 0,-14-5,-56-17,-1 3,-2 4,1 2,-19 3,72 10,39 12,130 67,92 34,-201-97,-15-9,0 2,0 1,-1 1,0 0,-1 1,0 1,-1 1,0 1,7 8,-20-18,-1 0,0 0,-1 0,1 0,-1 1,0-1,0 1,0 0,0-1,-1 1,0 0,0 0,0 0,-1 0,1 0,-1 0,-1 0,1 0,-1 0,1 0,-2 0,1 0,-1 3,-3 3,0 0,0-1,-1 1,0-1,-1 0,0-1,-1 0,0 0,-7 6,-32 25,-2-3,-1-1,-2-3,-1-2,-12 3,-57 29</inkml:trace>
  <inkml:trace contextRef="#ctx0" brushRef="#br0" timeOffset="-11971.79">608 6440,'-5'4,"0"-1,-1 0,1 0,-1 0,1 0,-1-1,0 0,0 0,0-1,-4 1,-2 1,0 2,-1-2,1 1,-1-2,0 1,0-2,1 0,-1 0,0-1,0-1,0 0,0-1,0 0,1-1,-13-4,23 5,-1 1,1-1,0 1,-1-1,1 0,0 1,0-1,0 0,0-1,0 1,1 0,-1 0,1-1,-1 1,1-1,0 1,0-1,0 0,0 0,1 1,-1-1,1 0,-1 0,1 1,0-1,0 0,0 0,1 0,-1 0,1 1,-1-1,1 0,0 1,0-1,0 0,0 1,1-2,11-16,0 1,1 0,1 1,0 0,2 2,0 0,1 0,18-11,88-61,4 6,3 5,47-15,-124 64,933-439,-897 429,554-216,-100 92,-364 111,2 8,143-14,-164 37,2 8,-1 6,1 8,153 22,-278-19,42 7,1-3,30-3,200-12,-334-9,-47-19,-1 4,-2 2,-1 4,-65-12,115 31,0 0,0 2,0 0,0 2,-22 1,107 6,52 10,0 6,32 14,-143-36,10 2,1 1,-1 0,0 0,-1 1,1 1,-1 0,1 1,-2 0,1 0,-1 1,0 1,0 0,-1 0,4 4,-12-9,1-1,-1 0,0 1,0-1,0 1,0-1,-1 1,1 0,-1-1,1 1,-1 0,0-1,0 1,0 0,0-1,-1 1,1 0,-1-1,0 1,1-1,-1 1,0-1,-1 1,1-1,0 0,-2 2,-49 50,24-37,-1 0,0-3,-1 0,-1-2,0-1,0-1,-14 1,-16 4</inkml:trace>
  <inkml:trace contextRef="#ctx0" brushRef="#br0" timeOffset="-10817.772">831 6791,'13'0,"103"25,101 15,2-9,66-6,545 10,-252-22,-123-13,287 9,130-20,-704 22,-107-19,-79-3,-242-95,32 6,178 78,149 49,-2 4,3 6,-83-31,7 2,0 0,-1 1,-1 1,1 2,-2 0,1 1,-2 1,0 1,-1 1,0 0,-1 2,-1 0,-1 1,2 4,-15-19,0 1,0-1,-1 1,0 0,0 0,0-1,0 1,-1 1,0-1,0 0,0 0,-1 0,1 1,-1-1,0 0,-1 1,0-1,1 0,-2 0,1 0,-1 0,1 0,-3 4,-7 3,1 0,-2-1,0-1,0 0,0 0,-2-1,1-1,-1 0,0-1,0-1,-1 0,0-1,0 0,-7 0,-51 16,0-3,-1-3,-1-4,0-3,-43-2,49-5</inkml:trace>
  <inkml:trace contextRef="#ctx0" brushRef="#br0" timeOffset="-9571.181">426 6570,'14'37,"1"-14,1-2,2 0,0-1,1-1,1 0,8 5,-14-13,48 37,2-2,2-4,2-3,67 29,-55-28,178 98,-71-36,4-8,95 29,446 102,-330-88,27 3,-187-54,55 3,32-11,205 17,-496-89,2 1,0-3,1 0,-1-3,11-2,44-12,-43 14,-55-9,-47-25,35 25,-69-35,-67-46,110 63,2-3,1-1,1-2,-11-13,44 37,17 13,65 30,-2 3,-2 4,-1 3,-3 3,61 54,-101-75,-1 2,-2 1,-1 1,-1 1,-2 1,0 3,-21-33,0-1,0 1,-1-1,1 1,-1 0,1 0,-1-1,0 1,0 0,0 0,0 0,-1 0,1 0,-1 1,0-1,0 0,0 0,0 0,0 0,-1 0,1 0,-1 0,0 0,0 0,0 0,-1 0,1 0,0-1,-1 1,0 0,0 0,-4 0,1 1,0-1,-1-1,1 1,-1-1,0 0,0 0,0-1,0 0,0 0,-4 0,-46 2,1-2,0-3,0-2,0-2,0-3,-3-3,-159-35,1-9,149 37</inkml:trace>
  <inkml:trace contextRef="#ctx0" brushRef="#br0" timeOffset="-8510.457">190 6712,'10'3,"0"3,-1 1,0 1,0 0,-1 0,0 1,0-1,4 9,3 2,28 38,-2 1,22 45,18 28,41 34,7-6,7-5,42 28,104 95,11-14,288 196,49-9,-254-214,116 39,-243-138,485 233,-520-268,306 155,-467-232,-13-5,0-2,1-2,1-1,28 5,-39-17,-33-23,-9 2,-1 0,0 1,-2 0,0 1,-4-3,-4-6,0 1,-59-66,-57-48,85 91,-3 3,-2 2,-10-2,15 9,138 106,-3 3,-4 3,41 55,-89-98,2 0,-6-7,-2 0,0 2,-2 1,-1 0,9 20,-27-45,-1-1,0 1,1 0,-2 0,1 0,-1 0,1 0,-1 0,-1 0,1 1,-1-1,0 0,0 0,0 1,-1-1,0 0,0 0,0 0,-1 0,0 0,0 0,0 0,0 0,-3 3,-6 3,0-2,0 1,-1-1,0-1,-1 0,0-1,0 0,0-1,-1-1,0 0,0-1,0 0,-1-1,1-1,-1 0,0-1,-11 0,-32 0,-1-3,0-2,1-2,0-3,1-3,-20-8,17 4</inkml:trace>
  <inkml:trace contextRef="#ctx0" brushRef="#br0" timeOffset="-7095.765">71 6777,'-2'8,"-38"38,34-32,1 0,1 0,0 1,1 0,1-1,0 1,1 0,0 0,1 0,1 0,0 0,1 0,1 0,0-1,1 1,5 10,28 87,6-2,4-2,4-2,22 26,-65-116,450 741,-278-490,11-9,30 13,80 87,62 75,289 259,-380-444,208 141,217 161,-236-137,-402-353,3-4,2-2,2-3,66 37,-123-83,35 19,-1 3,-1 1,-2 1,6 9,18 21,-2 2,19 30,-69-77,0-1,2 0,-1-1,1-1,1 0,0 0,1-2,-1 0,2-1,6 3,-22-11,0 1,0-1,0 0,0 0,0 0,0 0,0 0,0 0,0 0,1 0,-1 0,0 0,0 0,0-1,0 1,-1 0,1-1,0 1,0-1,0 1,0-1,0 1,0-1,-1 0,1 1,0-1,0 0,-1 0,1 1,-1-1,1 0,-1 0,1 0,-1 0,1 0,-1 0,1-1,10-41,-10 39,4-23,-1-1,-2 1,0-1,-2 1,-1-1,-1 1,-1 0,-2-1,0 2,-2-1,-1 0,-3-3,-41-80,63 112,3 6,-1 2,0-1,-1 2,0-1,0 2,4 6,-5-7,26 30,-1 1,-3 1,-1 2,-2 2,-3 0,18 42,-8 20,-36-103,0 1,0-1,-1 1,0-1,0 1,-1 0,1-1,-1 1,-1-1,1 1,-1-1,0 0,-1 0,1 0,-1 0,-2 2,-7 7,-1 0,0-1,-1 0,-1-1,0-1,-1 0,0-1,-1-1,0-1,-12 5,-4-1,-1-1,-1-2,0-2,0-1,0-1,-1-2,0-1,0-3,1 0,-1-2,0-2,0-2,1-1,0-1,-18-8,29 9,0-2,0 0,1-1,0-2,1 0,1-2,0 0,1-1,0-1,1-1,-15-18,-34-44,6-1</inkml:trace>
  <inkml:trace contextRef="#ctx0" brushRef="#br0" timeOffset="-6266.375">1983 1265,'8'9,"81"125,-45-68,-3 1,-4 2,29 72,-49-86,-14-39</inkml:trace>
  <inkml:trace contextRef="#ctx0" brushRef="#br0" timeOffset="-5623.366">3043 3267,'0'0,"0"3,0 0,2 4,1 6,2 6,1 8,0 5,3 4,1 1,-1-3,1-4,-2-5,-2-6</inkml:trace>
  <inkml:trace contextRef="#ctx0" brushRef="#br0" timeOffset="-5013.093">3108 4294,'0'0,"0"0,0 0,3 2,0 4,2 4,0 7,2 8,-1 9,1 4,0 1,-2-7</inkml:trace>
  <inkml:trace contextRef="#ctx0" brushRef="#br0" timeOffset="-4416.85">3043 6010,'0'0,"0"0,0 0,0 3,0 2,0 7,0 9,0 11,0 12,0 11,2 9,3 8,1 4,1 1,0-4,1-8,-1-13,-2-15</inkml:trace>
  <inkml:trace contextRef="#ctx0" brushRef="#br0" timeOffset="-3859.161">3515 7713,'0'0,"0"0,0 0,2 3,0 0,1 4,-1 6,0 6,-2 8,1 5,-1 6,0 4,0-2,0-7</inkml:trace>
  <inkml:trace contextRef="#ctx0" brushRef="#br0" timeOffset="-3333.074">3436 8987,'0'0,"0"0,0 0,0 2,0 3,0 6,-3 6,0 11,0 8,1 9,3 9,1 1,0-5,0-10</inkml:trace>
  <inkml:trace contextRef="#ctx0" brushRef="#br0" timeOffset="-2819.008">3331 10522,'0'0,"0"0,0 0,0 2,0 0,0 6,-2 4,-3 8,-3 9,-3 10,-1 11,-1 8,-2 11,-2 10,3 3,3-2,2-12,2-16</inkml:trace>
  <inkml:trace contextRef="#ctx0" brushRef="#br0" timeOffset="9298.553">7939 408,'0'0,"0"0,0 0,2 0,1 0,2 0,0 0,-1 0</inkml:trace>
  <inkml:trace contextRef="#ctx0" brushRef="#br0" timeOffset="43860.176">7414 603,'9'0,"95"37,-50-24,0-1,35 1,-39-6,95 7,1-6,122-10,-43-1,251 20,-103-5,202-25,29-14,-143-8,38-2,146 27,33 12,-440 0,378 15,-597-15,674 33,174-46,-706 4,606-39,-313-11,-86 10,90 10,305 45,-689-2,0 3,-1 3,0 3,-1 4,7 5,177 46,-249-69,-6-1,0 0,1 0,-1 0,0 0,0 0,0 0,0 0,1 0,-1 0,0 1,0-1,0 0,0 1,0-1,0 1,0 0,0-1,0 1,0 0,0-1,0 1,0 0,0 0,0 0,-1 0,1 0,0 0,-1 0,1 0,-1 0,1 0,-1 0,1 0,-1 0,0 0,0 1,0-1,1 0,-1 1,-13-24,-7-5,-1 0,-2 2,0 0,-1 2,-1 1,-2 0,0 2,-20-10,-12-6,-2 4,-53-21,-9-4,48 19,2-3,2-3,-25-23,41 25,100 53,63 24,0 5,49 28,-59-20,-2 4,-2 4,-3 5,-3 3,4 10,101 92,25 41,-188-178,-2 2,-1 0,-1 2,-2 1,-1 2,-21-34,0 0,-1 1,1-1,-1 1,1 0,-1 0,0-1,0 1,0 0,0 0,-1 0,1 0,-1 0,0 0,0 0,0 0,0 0,0 0,-1 0,0 0,1 0,-1 0,0 0,0-1,0 1,-1 0,0 0,-4 2,0 0,0 0,0-1,-1 0,0 0,1-1,-2 1,1-2,0 1,0-1,-1 0,0 0,1-1,-6 0,-36 4,-1-2,1-3,-1-2,1-1,0-3,-49-13,-34-8,-122-44,185 48</inkml:trace>
  <inkml:trace contextRef="#ctx0" brushRef="#br0" timeOffset="45276.352">7244 563,'32'9,"74"36,139 54,322 65,-66 24,-237-85,774 252,-899-314,595 183,-685-208,828 259,-319-112,419 163,-68-64,-449-133,-26 3,237 64,193 10,-23 20,-653-180,510 144,-522-136,80 11,32 1,-275-63,1 0,-1-1,1-1,-1 0,1 0,0-2,0 1,-1-2,1 0,8-3,-22 5,1 0,-1 0,1 0,0-1,-1 1,1 0,-1-1,1 1,0-1,-1 1,1-1,-1 1,0-1,1 1,-1-1,1 1,-1-1,0 1,1-1,-1 0,0 1,0-1,1 1,-1-1,0 0,0 1,0-1,0 0,0 0,0 1,0-1,0 0,0 1,0-1,0 0,-1 1,1-1,0 1,0-1,-1 0,1 1,0-1,-1 1,1-1,-1 0,-21-30,17 26,-14-15,-1 2,-1 0,0 2,-2 0,0 2,0 0,-2 1,0 2,-1-3,-346-204,348 203,13 6,-1 2,0-1,0 2,-1 0,0 0,0 1,0 0,-4 1,17 5,0 0,0 0,0 0,0 0,0 0,0 0,1 0,-1 0,0 0,1 0,-1 0,0-1,1 1,-1 0,1 0,0 0,-1 0,1-1,0 1,-1 0,1 0,0-1,0 1,0-1,-1 1,1-1,0 1,1 0,-2-1,433 382,-340-287,-5 4,67 99,-146-187,-1 0,0 0,0 1,-2 0,1 0,-1 0,-1 1,0 0,-1 0,-1 1,0-1,0 1,-2-1,1 11,-2-15,-1-1,0 1,0 0,-1 0,0-1,0 1,-1-1,0 1,-1-1,0 0,0 0,-1-1,1 1,-2-1,1 0,-1 0,0-1,-1 0,-5 5,-6-1,0-1,0-1,-1 0,0-2,-1 0,0-1,1-1,-1-1,-1 0,1-2,-5 0,-45 1,0-2,0-4,0-2,0-4,1-3,0-3,-146-42,-45-27,232 75,-109-37,17 5</inkml:trace>
  <inkml:trace contextRef="#ctx0" brushRef="#br0" timeOffset="46695.464">7507 447,'8'8,"111"92,-54-46,2-3,3-2,1-4,10 1,284 138,222 166,-460-280,247 149,365 252,51 8,-146-82,-17 30,927 574,-723-455,-9-11,60 61,24 29,-234-153,-479-337,173 128,74 94,-288-235,117 69,-263-186,97 49,-102-54,-1 0,1 0,-1 0,1 0,-1 0,1 0,-1-1,1 1,-1 0,1 0,-1-1,1 1,-1 0,1-1,-1 1,0 0,1-1,-1 1,1-1,-1 1,0-1,0 1,1-1,-1 1,0-1,0 1,1-1,-1 1,0-1,0 1,0-1,0 1,0-1,0 0,0 1,0-1,0 1,0-1,0 1,0-1,-1 1,1-1,0 1,0-1,-1 1,1-1,0 1,-1-1,1-3,-4-20,-1 1,-1-1,-1 1,-1 0,-1 0,-5-5,7 11,-26-61,-4 1,-2 2,-4 2,-51-65,-56-57,117 162,41 50,22 24,107 161,-62-59,27 78,-88-189,-1 1,-2 0,-1 1,1 14,-8-36,-2 0,0 1,0-1,-1 0,0 0,-2 1,1-1,-1 0,-1 0,0 0,-1-1,0 1,0-1,-3 4,1-4,-1 0,0 0,-1-1,0 0,0 0,-1-1,-1 0,1 0,-1-1,-1 0,0-1,0 0,0-1,-1 0,1-1,-1 0,-1-1,1 0,-11 1,-7-1,-1-1,0-2,1 0,-1-3,0 0,1-2,-17-4,-42-13,-77-29,-11-11,-54-32,76 10,120 59</inkml:trace>
  <inkml:trace contextRef="#ctx0" brushRef="#br0" timeOffset="48226.897">7363 303,'26'9,"82"43,-2 4,96 69,111 96,132 130,618 502,-317-246,27 20,155 123,-22-2,99 89,-35-5,-216-163,310 291,-591-518,150 203,-379-394,84 96,43 99,-64-41,-52-87,-159-199,-96-120,0 1,0 0,0 0,0 0,0-1,1 1,-1 0,0 0,0 0,0-1,0 1,0 0,0 0,0 0,0-1,1 1,-1 0,0 0,0 0,0 0,0 0,1-1,-1 1,0 0,0 0,0 0,1 0,-1 0,0 0,0 0,0 0,1 0,-1 0,0 0,0 0,0 0,1 0,-1 0,0 0,0 0,1 0,-1 0,0 0,0 0,0 0,1 0,-1 0,0 1,0-1,0 0,1-8,0-1,-1 0,0 0,-1 1,0-1,-1 0,0 0,0 0,-1 1,0-1,0 1,-4-6,1-2,-216-468,122 234,88 223,31 38,-1 5,0-1,-1 2,-1 0,0 1,11 18,-19-25,78 107,-5 3,-6 4,24 59,-78-146,-2 1,-1 1,-2 0,-2 1,-2 0,-1 1,-3 1,-1 0,0 24,-7-62,0 0,-1 0,1 0,-1 0,0 0,-1 0,1 0,-1 0,0-1,0 1,-1 0,1-1,-1 0,0 0,0 0,-1 0,1 0,-1 0,1-1,-1 0,0 0,-1 0,1 0,0 0,-1-1,-4 2,-16 5,-1-1,-1-1,1-2,-1 0,1-2,-1 0,0-2,-1-2,1 0,1-1,-1-2,0-1,-24-8,-33-10,2-4,1-4,2-3,-60-36,96 46</inkml:trace>
  <inkml:trace contextRef="#ctx0" brushRef="#br0" timeOffset="53682.071">7585 7544,'-21'0,"31"0,95 20,-36-9,0-4,42-1,-57-4,651 12,-100-1,-399-4,53-10,316 5,-468 0,547 34,-70 2,545 45,-488 1,-522-68,501 57,-98-21,223 34,-328-60,63 8,-130 0,7-13,252 70,255 26,-533-89,-317-28,-2 1,1-1,0 0,0-1,-1-1,1 0,0-1,0 0,0 0,0-2,-1 0,1 0,-17-8,-10-8,-1 0,-1 1,-1 1,0 1,-1 0,-1 1,-2 0,14 10,-33-27,-73-54,4-5,-84-93,122 112,89 81,146 112,-85-62,61 46,42 46,-148-120,-1 2,-2 1,-1 1,-2 2,-1 1,-2 1,-2 1,7 19,-27-54,0-1,-1 2,0-1,0 0,0 0,0 1,-1-1,0 1,0-1,0 1,-1 0,0-1,0 1,0 0,-1-1,0 1,0-1,0 1,-1-1,0 1,0-1,-1 1,-7 3,0 0,0-1,-1 0,0 0,-1-2,0 1,0-2,0 1,-1-2,0 1,1-2,-2 0,1 0,-2-1,-65 10,-2-3,1-3,-1-5,1-2,-1-5,1-2,-37-12,-211-42,280 52</inkml:trace>
  <inkml:trace contextRef="#ctx0" brushRef="#br0" timeOffset="55196.74">7467 7441,'-16'0,"-42"0,58 1,-1-1,1 1,-1-1,1 1,0-1,-1 1,1 0,0-1,0 1,-1 0,1-1,0 1,0 0,0 0,0-1,0 1,0 0,0-1,0 1,0 0,0-1,0 1,1 0,-1-1,0 1,0 0,1-1,-1 1,0 0,1-1,-1 1,1-1,-1 1,0-1,1 1,-1-1,1 1,0-1,-1 0,1 1,-1-1,1 1,11 8,0 0,0 0,1-1,0-1,1 0,-1-1,1 0,3 0,7 3,602 269,-412-175,214 94,245 34,-269-99,19 22,268 87,-422-161,482 155,-548-163,397 124,18-27,1120 285,-1528-400,-3 10,30 21,106 52,345 129,67-5,-384-112,109 39,-353-145,501 185,-400-143,-177-67,-50-18,-1-1,1 0,0 0,-1 0,1 1,-1-1,1 0,-1 0,1 0,-1 0,1 0,-1 0,0 0,0 0,0 0,1 0,-1 0,0 0,0 0,0 0,0 0,-1 0,1 0,0 0,0 0,-1 0,1 0,0 0,-1 0,1 0,-1 0,1 1,-5-16,-2 1,1 1,-2-1,0 1,0 0,-2 1,1 0,-2 0,-6-5,8 7,-68-81,-4 4,-4 3,-4 4,-3 4,-7 2,14 18,134 86,242 213,-267-222,70 55,-4 4,-4 4,60 76,-130-141,-2 1,0 1,-1 0,-1 0,-1 2,-1-1,-1 1,0 1,-2 0,3 19,-9-36,0-1,-1 0,0 1,0-1,0 0,-1 1,0-1,0 0,0 0,-1 0,0 0,0 0,0 0,0 0,-1 0,0-1,0 1,0-1,0 0,-1 0,1 0,-1 0,0-1,-1 0,1 1,0-2,-1 1,0 0,-2 0,-21 7,-1-2,1-1,-1-1,0-2,-1 0,1-2,-1-2,1 0,-25-5,3 3,0-2,0-2,1-3,0-2,1-2,0-2,1-2,-33-18,-14-18,61 32</inkml:trace>
  <inkml:trace contextRef="#ctx0" brushRef="#br0" timeOffset="56296.365">9326 3098,'0'0,"0"0,0 0,3 3,-1 0,1 0,-1 0,1 1,-1-1,0 1,0 0,-1 0,1-1,-1 1,1 0,-1 0,0 4,-1-7,-1-2</inkml:trace>
  <inkml:trace contextRef="#ctx0" brushRef="#br0" timeOffset="56468.584">9405 3567,'0'8,"0"280,0-294,0 0</inkml:trace>
  <inkml:trace contextRef="#ctx0" brushRef="#br0" timeOffset="56654.634">9247 4398,'0'0,"0"0,0 0,0 0,0 0,0 0,0 0,0 0,0 0</inkml:trace>
  <inkml:trace contextRef="#ctx0" brushRef="#br0" timeOffset="57638.134">8750 10301,'0'0,"0"0,0 0,0 0,0 0,0 0,0 0,0 0,0 0,0 0,0 0,0 0,0 0,0 0,2 2,1 3,0 1,0-1</inkml:trace>
  <inkml:trace contextRef="#ctx0" brushRef="#br0" timeOffset="57901.341">8946 11158,'0'0,"0"0,0 0,0 0,0 0,0 0,0 0,0 0,0 0,0 0,0 0,0 0,0 0,0 0,0 0,0 0,0 0</inkml:trace>
  <inkml:trace contextRef="#ctx0" brushRef="#br0" timeOffset="58152.721">8868 12016,'0'0,"0"0,0 0,0 2,0 3,-2 3,-4 2,-2 2,-4 1,-3 0,-3 3,-1 1,1-1,3-2</inkml:trace>
  <inkml:trace contextRef="#ctx0" brushRef="#br0" timeOffset="61910.708">22441 1409,'7'8,"54"42,126 78,424 281,-243-164,131 126,-449-333,355 263,-132-91,131 68,-239-159,-5 8,20 29,493 434,-428-371,273 218,-288-270,61 48,-205-141,4-4,3-4,99 52,-163-104,-1 2,0 1,-2 1,6 6,22 6,-47-25,-5-9,-2 3,-3-13,-1 0,0 0,-1 0,0 0,-2 1,1 0,-1 0,-1 1,0 0,-1 0,-1 1,-5-6,13 14,-129-178,127 177,-2-5,11 10,13 13,0 2,-1 0,-1 0,-1 2,9 12,-16-20,24 30,-2 2,-3 1,-1 1,-2 1,-2 2,8 26,-24-58,0 1,-2 0,0 0,0 1,-2-1,0 1,-1-1,0 1,-2 0,0-1,0 1,-4 10,3-20,-1-1,0 0,0 1,0-1,-1-1,0 1,0 0,0-1,-1 0,1 0,-1 0,-1-1,1 0,-1 1,1-2,-1 1,0-1,0 0,-1 0,1-1,-1 0,1 0,-4 1,-12 1,0 0,-1-1,1-1,0-1,-1-2,-14-1,-43-10,1-4,0-4,2-2,0-4,-4-6,31 13,-59-21</inkml:trace>
  <inkml:trace contextRef="#ctx0" brushRef="#br0" timeOffset="63092.258">22427 4607,'14'3,"160"78,271 101,-398-164,413 144,61 9,105 35,547 206,-1002-355,223 82,163 89,163 11,-604-209,1-6,117 9,-162-28,-74-17,-10-8,-1 1,-1 1,-1 0,0 0,-2 2,0 0,-11-8,-73-57,-2 5,-59-30,136 90,6 2,0 1,-1 1,0 1,-1 0,0 2,0 1,-2 0,-7 7,43 14,159 138,-120-108,-2 2,-3 1,-1 3,-3 2,-2 1,-2 2,-2 2,-1 5,-31-51,1 1,-1-1,-1 1,0 0,0 1,-1-1,0 1,-2-9,0 1,0-1,0 1,0-1,0 1,-1-1,1 1,-1-1,0 1,0-1,0 0,-1 1,1-1,-1 0,0 0,0 0,0 0,0 0,0-1,-1 1,1 0,-1-1,0 0,-2 2,-7 2,1 0,-1-2,0 1,0-1,-1-1,1 0,-1-1,-6 1,-75 4,-1-4,1-4,-1-5,1-3,1-4,0-5,-12-7,37 10</inkml:trace>
  <inkml:trace contextRef="#ctx0" brushRef="#br0" timeOffset="64434.917">22806 8610,'17'-2,"115"-38,43-23,-39 14,297-119,365-175,-630 282,3 7,1 8,100-11,536-91,-271 36,-388 77,79-16,-3-11,52-28,-198 59,-2-4,-2-2,-1-4,27-23,-81 52,-1-2,-1 0,0-1,-1 0,-1-2,0 0,-1-1,9-14,36-66,-59 96,0 1,-1-1,1 0,0 0,-1 1,0-1,1 0,-1 0,0 0,0 0,0 1,0-1,0 0,-1 0,1 0,-1 0,1 1,-1-1,1 0,-1 1,0-1,0 0,0 1,0-1,0 1,0-1,0 1,-1 0,1-1,0 1,-1 0,1 0,-1 0,1 0,-1 0,0 0,1 0,-1 1,0-1,0 1,1-1,-1 1,-1 0,-136-10,-234 4,15 0,460 30,376 82,-386-87,0 4,70 29,-148-48,0 1,0 0,-1 2,1-1,-1 1,-1 1,1 0,-1 1,-1 1,0-1,0 2,-1-1,0 2,-1-1,0 1,5 10,-12-17,0 0,-1 1,0-1,0 0,0 0,-1 1,0-1,0 0,0 0,-1 1,0-1,0 0,0 0,0 0,-1 0,0 0,0 0,0 0,-1 0,0 0,-69 84,26-46,-3-2,-1-2,-24 13,41-30</inkml:trace>
  <inkml:trace contextRef="#ctx0" brushRef="#br0" timeOffset="66012.535">22806 11665,'0'0,"0"0,0 0,0 0,0 0,0 0,0 0,0 0,0 0,0 0,9 0,32-3,0-1,0-2,-1-2,25-9,-14 5,8-4,0-2,0-3,32-17,121-54,-72 33,-3-6,23-21,155-122,-99 61,579-375,-42-29,-631 457,170-149,171-189,-247 215,-9-9,110-164,203-269,-139 233,-249 270,-130 154,3-4,-1 0,1 0,-1 0,-1 0,1-1,-1 0,0 0,-1 1,1-4,-24 13,-28 14,2 2,0 2,-7 6,-5 2,57-28,-46 19,0 3,1 1,2 3,1 1,1 3,1 1,2 2,-10 13,49-45,-3 2,0-1,1 1,-1 1,1-1,0 0,0 1,1-1,-1 1,1 0,0 0,0 0,1 0,-1 0,1 3,23-14,75-54,-3-4,-2-3,21-27,-50 36,-48 41,1 1,1 0,0 1,1 1,1 1,0 1,0 0,1 1,1 1,0 2,6-2,-22 8,1 1,0 0,0 0,0 0,0 1,-1 0,1 0,0 0,0 1,0 0,0 0,0 0,-1 1,1 0,-1 0,1 0,-1 1,0 0,0 0,0 0,0 1,-1-1,1 1,-1 0,0 1,3 3,7 17,-2 0,-1 1,-1 1,-1-1,-2 2,2 12,24 114,-7 3,-7 0,-2 95,-16-205</inkml:trace>
  <inkml:trace contextRef="#ctx0" brushRef="#br0" timeOffset="89947.201">25883 1760,'8'79,"40"337,-42-352</inkml:trace>
  <inkml:trace contextRef="#ctx0" brushRef="#br0" timeOffset="91291.627">23487 7024,'60'-23,"-41"14,-1 0,0-1,-1-1,0-1,6-6,-16 11,0 1,1 0,-1 0,1 1,0 0,1 0,-1 1,1 0,0 1,0 0,0 0,0 1,1 0,-1 0,1 1,-1 1,1 0,-1 0,1 0,-1 1,0 1,3 0,-5 1,-1 1,0 0,0 0,-1 0,1 0,-1 1,0 0,0 0,0 1,-1-1,0 1,0 0,-1 0,1 0,-1 1,0-1,-1 1,0 0,0 0,0 0,-1 0,0 0,0 0,-1 0,0 0,0 0,-1 0,1 0,-2 2,-4 18,-2-1,-1 0,0-1,-2 1,-1-2,-1 0,-1 0,-1-1,-2-1,-14 17,14-18,-1-1,0 0,-2-1,0-1,-1-1,0 0,-12 4,20-13,0-1,0 0,-1-1,0 0,0-1,-1-1,1-1,-1 0,0 0,0-2,0 0,0 0,0-2,-3 0,99 4,-56 3,0 2,0 0,0 2,16 9,12 5,249 87,-267-96</inkml:trace>
  <inkml:trace contextRef="#ctx0" brushRef="#br0" timeOffset="94348.187">23906 4958,'0'0,"0"0,0 0,0 0,0 0,0 0,0 0,0 0,0 0</inkml:trace>
  <inkml:trace contextRef="#ctx0" brushRef="#br0" timeOffset="94647.7">24156 3866,'0'0,"0"0,0 0,0 2,0 3,0 10,-2 17,-2 19,2 16,-1 13,1 5,1 2,1-3,0-9,0-11,0-16</inkml:trace>
  <inkml:trace contextRef="#ctx0" brushRef="#br0" timeOffset="98203.117">23696 9950,'0'0,"0"0,0 0,0 0,0 0,9-3,124-80,-45 42,2 3,36-7,-100 38,1 0,1 2,-1 1,1 1,0 1,0 1,20 3,-41-1,0-1,-1 1,0 0,1 0,-1 1,1-1,-1 2,0-1,0 1,0-1,-1 2,1-1,0 1,-1-1,4 5,-31 13,18-18,-59 42,83-27,21 8,2-3,1-1,1-2,45 14,-73-28,24 9,-6-3,0 1,-1 3,13 7,-37-17,-1 0,0 0,0 1,-1 0,0 0,0 1,-1 0,0 0,0 1,-1-1,0 2,0-1,2 9,-6-13,0-1,-1 1,0 0,0 0,-1-1,0 1,1 0,-1 0,-1 0,1 0,-1 0,0-1,0 1,0 0,-1-1,1 1,-1 0,0-1,-1 0,1 0,-3 3,-3 5,0-1,-1 0,-1-1,0 0,0-1,0 0,-2 0,-25 15,-1-1,-1-1,-1-3,0-1,-2-2,0-2,-11 1,-6-2,-1-2,0-2,-36-2,71-5,9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ADC9D-FE4C-433B-862E-B911FF119F9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469FE-4E66-41F9-9D06-7266F03C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07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469FE-4E66-41F9-9D06-7266F03C59E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56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364830F-CAE9-4146-9E8B-9A1FBC879B1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096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830F-CAE9-4146-9E8B-9A1FBC879B1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5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830F-CAE9-4146-9E8B-9A1FBC879B1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900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1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830F-CAE9-4146-9E8B-9A1FBC879B1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830F-CAE9-4146-9E8B-9A1FBC879B1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5691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830F-CAE9-4146-9E8B-9A1FBC879B1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555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830F-CAE9-4146-9E8B-9A1FBC879B1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5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830F-CAE9-4146-9E8B-9A1FBC879B1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246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830F-CAE9-4146-9E8B-9A1FBC879B1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88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830F-CAE9-4146-9E8B-9A1FBC879B1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5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830F-CAE9-4146-9E8B-9A1FBC879B1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03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364830F-CAE9-4146-9E8B-9A1FBC879B1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9B4F562-9CB3-4D63-96DC-EB978BE002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53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7" Type="http://schemas.openxmlformats.org/officeDocument/2006/relationships/image" Target="../media/image13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130.png"/><Relationship Id="rId4" Type="http://schemas.openxmlformats.org/officeDocument/2006/relationships/customXml" Target="../ink/ink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7" Type="http://schemas.openxmlformats.org/officeDocument/2006/relationships/image" Target="../media/image131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130.png"/><Relationship Id="rId4" Type="http://schemas.openxmlformats.org/officeDocument/2006/relationships/customXml" Target="../ink/ink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png"/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2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2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0.png"/><Relationship Id="rId4" Type="http://schemas.openxmlformats.org/officeDocument/2006/relationships/image" Target="../media/image7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2.png"/><Relationship Id="rId2" Type="http://schemas.openxmlformats.org/officeDocument/2006/relationships/image" Target="../media/image8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0.png"/><Relationship Id="rId4" Type="http://schemas.openxmlformats.org/officeDocument/2006/relationships/image" Target="../media/image8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2.png"/><Relationship Id="rId2" Type="http://schemas.openxmlformats.org/officeDocument/2006/relationships/image" Target="../media/image90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9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91.png"/><Relationship Id="rId4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21.png"/><Relationship Id="rId7" Type="http://schemas.openxmlformats.org/officeDocument/2006/relationships/image" Target="../media/image16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1.png"/><Relationship Id="rId4" Type="http://schemas.openxmlformats.org/officeDocument/2006/relationships/image" Target="../media/image1310.png"/><Relationship Id="rId9" Type="http://schemas.openxmlformats.org/officeDocument/2006/relationships/image" Target="../media/image18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121.png"/><Relationship Id="rId7" Type="http://schemas.openxmlformats.org/officeDocument/2006/relationships/image" Target="../media/image201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1.png"/><Relationship Id="rId4" Type="http://schemas.openxmlformats.org/officeDocument/2006/relationships/image" Target="../media/image1310.png"/><Relationship Id="rId9" Type="http://schemas.openxmlformats.org/officeDocument/2006/relationships/image" Target="../media/image22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600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49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51.png"/><Relationship Id="rId5" Type="http://schemas.openxmlformats.org/officeDocument/2006/relationships/image" Target="../media/image34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5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380.png"/><Relationship Id="rId7" Type="http://schemas.openxmlformats.org/officeDocument/2006/relationships/image" Target="../media/image42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0.png"/><Relationship Id="rId5" Type="http://schemas.openxmlformats.org/officeDocument/2006/relationships/image" Target="../media/image400.png"/><Relationship Id="rId4" Type="http://schemas.openxmlformats.org/officeDocument/2006/relationships/image" Target="../media/image390.png"/><Relationship Id="rId9" Type="http://schemas.openxmlformats.org/officeDocument/2006/relationships/image" Target="../media/image44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390.png"/><Relationship Id="rId7" Type="http://schemas.openxmlformats.org/officeDocument/2006/relationships/image" Target="../media/image43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00.png"/><Relationship Id="rId4" Type="http://schemas.openxmlformats.org/officeDocument/2006/relationships/image" Target="../media/image40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0.png"/><Relationship Id="rId4" Type="http://schemas.openxmlformats.org/officeDocument/2006/relationships/image" Target="../media/image120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180.png"/><Relationship Id="rId7" Type="http://schemas.openxmlformats.org/officeDocument/2006/relationships/image" Target="../media/image22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Relationship Id="rId9" Type="http://schemas.openxmlformats.org/officeDocument/2006/relationships/image" Target="../media/image48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png"/><Relationship Id="rId4" Type="http://schemas.openxmlformats.org/officeDocument/2006/relationships/image" Target="../media/image500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13" Type="http://schemas.openxmlformats.org/officeDocument/2006/relationships/image" Target="../media/image660.png"/><Relationship Id="rId18" Type="http://schemas.openxmlformats.org/officeDocument/2006/relationships/image" Target="../media/image710.png"/><Relationship Id="rId3" Type="http://schemas.openxmlformats.org/officeDocument/2006/relationships/image" Target="../media/image560.png"/><Relationship Id="rId21" Type="http://schemas.openxmlformats.org/officeDocument/2006/relationships/image" Target="../media/image740.png"/><Relationship Id="rId7" Type="http://schemas.openxmlformats.org/officeDocument/2006/relationships/image" Target="../media/image600.png"/><Relationship Id="rId12" Type="http://schemas.openxmlformats.org/officeDocument/2006/relationships/image" Target="../media/image650.png"/><Relationship Id="rId17" Type="http://schemas.openxmlformats.org/officeDocument/2006/relationships/image" Target="../media/image700.png"/><Relationship Id="rId25" Type="http://schemas.openxmlformats.org/officeDocument/2006/relationships/image" Target="../media/image780.png"/><Relationship Id="rId2" Type="http://schemas.openxmlformats.org/officeDocument/2006/relationships/image" Target="../media/image550.png"/><Relationship Id="rId16" Type="http://schemas.openxmlformats.org/officeDocument/2006/relationships/image" Target="../media/image690.png"/><Relationship Id="rId20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11" Type="http://schemas.openxmlformats.org/officeDocument/2006/relationships/image" Target="../media/image640.png"/><Relationship Id="rId24" Type="http://schemas.openxmlformats.org/officeDocument/2006/relationships/image" Target="../media/image770.png"/><Relationship Id="rId5" Type="http://schemas.openxmlformats.org/officeDocument/2006/relationships/image" Target="../media/image580.png"/><Relationship Id="rId15" Type="http://schemas.openxmlformats.org/officeDocument/2006/relationships/image" Target="../media/image680.png"/><Relationship Id="rId23" Type="http://schemas.openxmlformats.org/officeDocument/2006/relationships/image" Target="../media/image760.png"/><Relationship Id="rId10" Type="http://schemas.openxmlformats.org/officeDocument/2006/relationships/image" Target="../media/image630.png"/><Relationship Id="rId19" Type="http://schemas.openxmlformats.org/officeDocument/2006/relationships/image" Target="../media/image720.png"/><Relationship Id="rId4" Type="http://schemas.openxmlformats.org/officeDocument/2006/relationships/image" Target="../media/image570.png"/><Relationship Id="rId9" Type="http://schemas.openxmlformats.org/officeDocument/2006/relationships/image" Target="../media/image620.png"/><Relationship Id="rId14" Type="http://schemas.openxmlformats.org/officeDocument/2006/relationships/image" Target="../media/image670.png"/><Relationship Id="rId22" Type="http://schemas.openxmlformats.org/officeDocument/2006/relationships/image" Target="../media/image75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4DB30-BCF3-450D-9A75-6950B9C970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Network Flow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42127-E51A-4806-9DD1-744E438ED0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421 Winter 2023</a:t>
            </a:r>
          </a:p>
          <a:p>
            <a:r>
              <a:rPr lang="en-US" dirty="0"/>
              <a:t>Lecture 18</a:t>
            </a:r>
          </a:p>
        </p:txBody>
      </p:sp>
    </p:spTree>
    <p:extLst>
      <p:ext uri="{BB962C8B-B14F-4D97-AF65-F5344CB8AC3E}">
        <p14:creationId xmlns:p14="http://schemas.microsoft.com/office/powerpoint/2010/main" val="2582032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8BD53B7-E5E3-484B-AD6A-602CF6355C1B}"/>
                  </a:ext>
                </a:extLst>
              </p14:cNvPr>
              <p14:cNvContentPartPr/>
              <p14:nvPr/>
            </p14:nvContentPartPr>
            <p14:xfrm>
              <a:off x="1264673" y="264534"/>
              <a:ext cx="9361800" cy="58734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8BD53B7-E5E3-484B-AD6A-602CF6355C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6033" y="255894"/>
                <a:ext cx="9379440" cy="58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44073AA-F997-476E-B494-B0B3A61C0304}"/>
                  </a:ext>
                </a:extLst>
              </p14:cNvPr>
              <p14:cNvContentPartPr/>
              <p14:nvPr/>
            </p14:nvContentPartPr>
            <p14:xfrm>
              <a:off x="2617347" y="2342667"/>
              <a:ext cx="528120" cy="794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44073AA-F997-476E-B494-B0B3A61C030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8701" y="2334027"/>
                <a:ext cx="545772" cy="81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0F76FD3-0420-40D0-8A47-8B89187ABA4F}"/>
                  </a:ext>
                </a:extLst>
              </p14:cNvPr>
              <p14:cNvContentPartPr/>
              <p14:nvPr/>
            </p14:nvContentPartPr>
            <p14:xfrm>
              <a:off x="8716107" y="2218107"/>
              <a:ext cx="901800" cy="760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0F76FD3-0420-40D0-8A47-8B89187ABA4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07467" y="2209467"/>
                <a:ext cx="919440" cy="77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6957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5E8F-7EDD-2BB5-FBBF-42215EF74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The Flow Goes Somewhere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5B84AC-B5F4-2FEA-30FE-D10D800629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84739"/>
                <a:ext cx="11187258" cy="3359127"/>
              </a:xfrm>
            </p:spPr>
            <p:txBody>
              <a:bodyPr/>
              <a:lstStyle/>
              <a:p>
                <a:r>
                  <a:rPr lang="en-US" dirty="0"/>
                  <a:t>Intuitively, the net-flow for </a:t>
                </a:r>
                <a:r>
                  <a:rPr lang="en-US" i="1" dirty="0"/>
                  <a:t>every</a:t>
                </a:r>
                <a:r>
                  <a:rPr lang="en-US" dirty="0"/>
                  <a:t> cut is the same as the net flow for the cut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Why? Well the flow has to go somewhere! It can only disappear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Why care? It’s a technical observation we’ll need later.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5B84AC-B5F4-2FEA-30FE-D10D800629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84739"/>
                <a:ext cx="11187258" cy="3359127"/>
              </a:xfrm>
              <a:blipFill>
                <a:blip r:embed="rId2"/>
                <a:stretch>
                  <a:fillRect l="-708" t="-3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A86D0EB-B4FB-AF82-7092-C61DE3FE2F64}"/>
                  </a:ext>
                </a:extLst>
              </p:cNvPr>
              <p:cNvSpPr/>
              <p:nvPr/>
            </p:nvSpPr>
            <p:spPr>
              <a:xfrm>
                <a:off x="575239" y="1483743"/>
                <a:ext cx="11187259" cy="12422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cut,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en-US" sz="28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val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9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m:rPr>
                              <m:brk m:alnAt="9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m:rPr>
                              <m:brk m:alnAt="9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A86D0EB-B4FB-AF82-7092-C61DE3FE2F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83743"/>
                <a:ext cx="11187259" cy="1242204"/>
              </a:xfrm>
              <a:prstGeom prst="rect">
                <a:avLst/>
              </a:prstGeom>
              <a:blipFill>
                <a:blip r:embed="rId3"/>
                <a:stretch>
                  <a:fillRect t="-44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4618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8BD53B7-E5E3-484B-AD6A-602CF6355C1B}"/>
                  </a:ext>
                </a:extLst>
              </p14:cNvPr>
              <p14:cNvContentPartPr/>
              <p14:nvPr/>
            </p14:nvContentPartPr>
            <p14:xfrm>
              <a:off x="1264673" y="264534"/>
              <a:ext cx="9361800" cy="58734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8BD53B7-E5E3-484B-AD6A-602CF6355C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6033" y="255894"/>
                <a:ext cx="9379440" cy="58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44073AA-F997-476E-B494-B0B3A61C0304}"/>
                  </a:ext>
                </a:extLst>
              </p14:cNvPr>
              <p14:cNvContentPartPr/>
              <p14:nvPr/>
            </p14:nvContentPartPr>
            <p14:xfrm>
              <a:off x="2617347" y="2342667"/>
              <a:ext cx="528120" cy="794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44073AA-F997-476E-B494-B0B3A61C030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8701" y="2334027"/>
                <a:ext cx="545772" cy="81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0F76FD3-0420-40D0-8A47-8B89187ABA4F}"/>
                  </a:ext>
                </a:extLst>
              </p14:cNvPr>
              <p14:cNvContentPartPr/>
              <p14:nvPr/>
            </p14:nvContentPartPr>
            <p14:xfrm>
              <a:off x="8716107" y="2218107"/>
              <a:ext cx="901800" cy="760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0F76FD3-0420-40D0-8A47-8B89187ABA4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07467" y="2209467"/>
                <a:ext cx="919440" cy="77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7128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5FE0A-16D9-334A-2909-F8C21708B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28771"/>
            <a:ext cx="11187259" cy="1014667"/>
          </a:xfrm>
        </p:spPr>
        <p:txBody>
          <a:bodyPr/>
          <a:lstStyle/>
          <a:p>
            <a:r>
              <a:rPr lang="en-US" dirty="0"/>
              <a:t>Step 2: Cuts limit flows (‘weak duality’)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88DD03-E083-D5E7-3202-26A1EA1852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57268"/>
                <a:ext cx="11187258" cy="3186598"/>
              </a:xfrm>
            </p:spPr>
            <p:txBody>
              <a:bodyPr/>
              <a:lstStyle/>
              <a:p>
                <a:r>
                  <a:rPr lang="en-US" dirty="0"/>
                  <a:t>Cuts limit flows! Intuition: to get the flow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it has to “all get through” every cut. So you can’t have a flow of value more than any given cut.</a:t>
                </a:r>
              </a:p>
              <a:p>
                <a:r>
                  <a:rPr lang="en-US" dirty="0"/>
                  <a:t>Proof: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val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cap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88DD03-E083-D5E7-3202-26A1EA1852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57268"/>
                <a:ext cx="11187258" cy="3186598"/>
              </a:xfrm>
              <a:blipFill>
                <a:blip r:embed="rId2"/>
                <a:stretch>
                  <a:fillRect l="-708" t="-3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EA127E-76E9-DD5B-BDD3-1F4D6F88813E}"/>
                  </a:ext>
                </a:extLst>
              </p:cNvPr>
              <p:cNvSpPr/>
              <p:nvPr/>
            </p:nvSpPr>
            <p:spPr>
              <a:xfrm>
                <a:off x="575239" y="1483743"/>
                <a:ext cx="11187259" cy="12422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flow,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cut. 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val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cap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EA127E-76E9-DD5B-BDD3-1F4D6F8881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83743"/>
                <a:ext cx="11187259" cy="12422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447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77305-4991-AD1C-1284-64508811C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3: Cuts are the only things that limit 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033DE5-5992-3EB5-31AD-A428D2F6FA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93365"/>
                <a:ext cx="11187258" cy="3335881"/>
              </a:xfrm>
            </p:spPr>
            <p:txBody>
              <a:bodyPr/>
              <a:lstStyle/>
              <a:p>
                <a:r>
                  <a:rPr lang="en-US" dirty="0"/>
                  <a:t>Intuition: going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you’re saturated;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unused.</a:t>
                </a:r>
              </a:p>
              <a:p>
                <a:r>
                  <a:rPr lang="en-US" dirty="0"/>
                  <a:t>Sketch: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be all the vertices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in the residual graph,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indeed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cut. The only way to not be a cut is to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 But we assumed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was not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033DE5-5992-3EB5-31AD-A428D2F6FA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93365"/>
                <a:ext cx="11187258" cy="3335881"/>
              </a:xfrm>
              <a:blipFill>
                <a:blip r:embed="rId2"/>
                <a:stretch>
                  <a:fillRect l="-708" t="-3108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FA02BB-DBDB-8AEB-FD14-3E21507FD344}"/>
                  </a:ext>
                </a:extLst>
              </p:cNvPr>
              <p:cNvSpPr/>
              <p:nvPr/>
            </p:nvSpPr>
            <p:spPr>
              <a:xfrm>
                <a:off x="575239" y="1483743"/>
                <a:ext cx="11187259" cy="12422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flow such that there is no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path in the residual graph.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Then there is a cut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val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cap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FA02BB-DBDB-8AEB-FD14-3E21507FD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83743"/>
                <a:ext cx="11187259" cy="12422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372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77305-4991-AD1C-1284-64508811C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3: Cuts are the only things that limit 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033DE5-5992-3EB5-31AD-A428D2F6FA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93365"/>
                <a:ext cx="11187258" cy="3335881"/>
              </a:xfrm>
            </p:spPr>
            <p:txBody>
              <a:bodyPr/>
              <a:lstStyle/>
              <a:p>
                <a:r>
                  <a:rPr lang="en-US" dirty="0"/>
                  <a:t>(sub)-claim: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(i.e. edges going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are saturated).</a:t>
                </a:r>
              </a:p>
              <a:p>
                <a:r>
                  <a:rPr lang="en-US" dirty="0"/>
                  <a:t>In the residual graph, we only don’t have a copy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if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saturated. If we did have the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, we would be able to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and it would be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not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must be saturated.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033DE5-5992-3EB5-31AD-A428D2F6FA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93365"/>
                <a:ext cx="11187258" cy="3335881"/>
              </a:xfrm>
              <a:blipFill>
                <a:blip r:embed="rId2"/>
                <a:stretch>
                  <a:fillRect l="-708" t="-310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FA02BB-DBDB-8AEB-FD14-3E21507FD344}"/>
                  </a:ext>
                </a:extLst>
              </p:cNvPr>
              <p:cNvSpPr/>
              <p:nvPr/>
            </p:nvSpPr>
            <p:spPr>
              <a:xfrm>
                <a:off x="575239" y="1483743"/>
                <a:ext cx="11187259" cy="12422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flow such that there is no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path in the residual graph.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Then there is a cut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val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cap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FA02BB-DBDB-8AEB-FD14-3E21507FD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83743"/>
                <a:ext cx="11187259" cy="12422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7F60A9FF-2401-B520-0A05-C702C36DEC86}"/>
              </a:ext>
            </a:extLst>
          </p:cNvPr>
          <p:cNvGrpSpPr/>
          <p:nvPr/>
        </p:nvGrpSpPr>
        <p:grpSpPr>
          <a:xfrm>
            <a:off x="8327536" y="4951162"/>
            <a:ext cx="3071036" cy="2061712"/>
            <a:chOff x="8912327" y="655608"/>
            <a:chExt cx="3071036" cy="206171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8CED586-94A2-9442-740E-F41EA6695676}"/>
                </a:ext>
              </a:extLst>
            </p:cNvPr>
            <p:cNvSpPr/>
            <p:nvPr/>
          </p:nvSpPr>
          <p:spPr>
            <a:xfrm>
              <a:off x="9704718" y="983411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50B0FDC-22FB-3825-D6EE-705F08E9ED74}"/>
                </a:ext>
              </a:extLst>
            </p:cNvPr>
            <p:cNvSpPr/>
            <p:nvPr/>
          </p:nvSpPr>
          <p:spPr>
            <a:xfrm>
              <a:off x="9704718" y="1850812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30B4B14-00A3-32EB-7831-4657CA2F0F9C}"/>
                </a:ext>
              </a:extLst>
            </p:cNvPr>
            <p:cNvSpPr/>
            <p:nvPr/>
          </p:nvSpPr>
          <p:spPr>
            <a:xfrm>
              <a:off x="10978552" y="983411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9A87F50-1A4C-DC8E-7F44-49AE908F5E14}"/>
                </a:ext>
              </a:extLst>
            </p:cNvPr>
            <p:cNvSpPr/>
            <p:nvPr/>
          </p:nvSpPr>
          <p:spPr>
            <a:xfrm>
              <a:off x="10978552" y="1900928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4E1154D-6A65-33C1-BE69-495CCBB4DE2E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>
              <a:off x="9998016" y="1130677"/>
              <a:ext cx="980536" cy="0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4F6105A-3E19-3CBC-FD75-0483A42C58B4}"/>
                </a:ext>
              </a:extLst>
            </p:cNvPr>
            <p:cNvCxnSpPr>
              <a:cxnSpLocks/>
              <a:stCxn id="7" idx="6"/>
              <a:endCxn id="9" idx="3"/>
            </p:cNvCxnSpPr>
            <p:nvPr/>
          </p:nvCxnSpPr>
          <p:spPr>
            <a:xfrm>
              <a:off x="9998016" y="1998078"/>
              <a:ext cx="1023488" cy="154249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949AB2F-3BA6-AD86-3843-092DA45A0FA6}"/>
                </a:ext>
              </a:extLst>
            </p:cNvPr>
            <p:cNvCxnSpPr>
              <a:cxnSpLocks/>
              <a:stCxn id="8" idx="3"/>
              <a:endCxn id="7" idx="7"/>
            </p:cNvCxnSpPr>
            <p:nvPr/>
          </p:nvCxnSpPr>
          <p:spPr>
            <a:xfrm flipH="1">
              <a:off x="9955064" y="1234810"/>
              <a:ext cx="1066440" cy="659135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FFDCE66-30B7-38F8-3410-126956461F0C}"/>
                </a:ext>
              </a:extLst>
            </p:cNvPr>
            <p:cNvSpPr/>
            <p:nvPr/>
          </p:nvSpPr>
          <p:spPr>
            <a:xfrm>
              <a:off x="8912327" y="1301922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8D9E7C9-ACA9-D5F5-AC9A-AF7BD7E85080}"/>
                </a:ext>
              </a:extLst>
            </p:cNvPr>
            <p:cNvCxnSpPr>
              <a:cxnSpLocks/>
              <a:stCxn id="13" idx="7"/>
              <a:endCxn id="6" idx="2"/>
            </p:cNvCxnSpPr>
            <p:nvPr/>
          </p:nvCxnSpPr>
          <p:spPr>
            <a:xfrm flipV="1">
              <a:off x="9162673" y="1130677"/>
              <a:ext cx="542045" cy="214378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B771135-C716-A34A-2D9D-1491E357267D}"/>
                </a:ext>
              </a:extLst>
            </p:cNvPr>
            <p:cNvCxnSpPr>
              <a:cxnSpLocks/>
              <a:stCxn id="13" idx="5"/>
              <a:endCxn id="7" idx="2"/>
            </p:cNvCxnSpPr>
            <p:nvPr/>
          </p:nvCxnSpPr>
          <p:spPr>
            <a:xfrm>
              <a:off x="9162673" y="1553321"/>
              <a:ext cx="542045" cy="444757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39ECF1D-13DA-5D3B-D2F1-032C176C483B}"/>
                </a:ext>
              </a:extLst>
            </p:cNvPr>
            <p:cNvSpPr/>
            <p:nvPr/>
          </p:nvSpPr>
          <p:spPr>
            <a:xfrm>
              <a:off x="11690065" y="1481167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39E7841-054D-44A4-0957-F237E799ECC2}"/>
                </a:ext>
              </a:extLst>
            </p:cNvPr>
            <p:cNvCxnSpPr>
              <a:cxnSpLocks/>
              <a:stCxn id="8" idx="6"/>
              <a:endCxn id="16" idx="2"/>
            </p:cNvCxnSpPr>
            <p:nvPr/>
          </p:nvCxnSpPr>
          <p:spPr>
            <a:xfrm>
              <a:off x="11271850" y="1130677"/>
              <a:ext cx="418215" cy="497756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385BF0F-C03F-A591-9F65-455DE28F0DB5}"/>
                </a:ext>
              </a:extLst>
            </p:cNvPr>
            <p:cNvCxnSpPr>
              <a:cxnSpLocks/>
              <a:stCxn id="9" idx="7"/>
              <a:endCxn id="16" idx="3"/>
            </p:cNvCxnSpPr>
            <p:nvPr/>
          </p:nvCxnSpPr>
          <p:spPr>
            <a:xfrm flipV="1">
              <a:off x="11228898" y="1732566"/>
              <a:ext cx="504119" cy="211495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E28B7DC1-956A-20F8-9C95-2C5DEAB29EE6}"/>
                </a:ext>
              </a:extLst>
            </p:cNvPr>
            <p:cNvSpPr/>
            <p:nvPr/>
          </p:nvSpPr>
          <p:spPr>
            <a:xfrm>
              <a:off x="9874186" y="655608"/>
              <a:ext cx="686151" cy="2061712"/>
            </a:xfrm>
            <a:prstGeom prst="arc">
              <a:avLst>
                <a:gd name="adj1" fmla="val 16200000"/>
                <a:gd name="adj2" fmla="val 4006372"/>
              </a:avLst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55774BD-5353-768B-CE5C-0B714E1115A5}"/>
                  </a:ext>
                </a:extLst>
              </p:cNvPr>
              <p:cNvSpPr txBox="1"/>
              <p:nvPr/>
            </p:nvSpPr>
            <p:spPr>
              <a:xfrm>
                <a:off x="9037674" y="5530364"/>
                <a:ext cx="3755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55774BD-5353-768B-CE5C-0B714E111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674" y="5530364"/>
                <a:ext cx="37555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221B571-24D2-E07B-B569-B1A52D73B983}"/>
                  </a:ext>
                </a:extLst>
              </p:cNvPr>
              <p:cNvSpPr txBox="1"/>
              <p:nvPr/>
            </p:nvSpPr>
            <p:spPr>
              <a:xfrm>
                <a:off x="10660814" y="5174447"/>
                <a:ext cx="3755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221B571-24D2-E07B-B569-B1A52D73B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0814" y="5174447"/>
                <a:ext cx="37555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07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77305-4991-AD1C-1284-64508811C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3: Cuts are the only things that limit 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033DE5-5992-3EB5-31AD-A428D2F6FA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93365"/>
                <a:ext cx="11187258" cy="3335881"/>
              </a:xfrm>
            </p:spPr>
            <p:txBody>
              <a:bodyPr/>
              <a:lstStyle/>
              <a:p>
                <a:r>
                  <a:rPr lang="en-US" dirty="0"/>
                  <a:t>(sub)-claim: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(i.e. edges going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are unused).</a:t>
                </a:r>
              </a:p>
              <a:p>
                <a:r>
                  <a:rPr lang="en-US" dirty="0"/>
                  <a:t>In the residual graph, we add a copy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when there is any flow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If we did have the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we would be able to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and it would be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not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must be unused.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033DE5-5992-3EB5-31AD-A428D2F6FA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93365"/>
                <a:ext cx="11187258" cy="3335881"/>
              </a:xfrm>
              <a:blipFill>
                <a:blip r:embed="rId2"/>
                <a:stretch>
                  <a:fillRect l="-654" t="-310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FA02BB-DBDB-8AEB-FD14-3E21507FD344}"/>
                  </a:ext>
                </a:extLst>
              </p:cNvPr>
              <p:cNvSpPr/>
              <p:nvPr/>
            </p:nvSpPr>
            <p:spPr>
              <a:xfrm>
                <a:off x="575239" y="1483743"/>
                <a:ext cx="11187259" cy="12422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flow such that there is no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path in the residual graph.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Then there is a cut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val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cap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FA02BB-DBDB-8AEB-FD14-3E21507FD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83743"/>
                <a:ext cx="11187259" cy="12422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34441642-4EAF-E110-27F4-9C9C41AB2C0D}"/>
              </a:ext>
            </a:extLst>
          </p:cNvPr>
          <p:cNvGrpSpPr/>
          <p:nvPr/>
        </p:nvGrpSpPr>
        <p:grpSpPr>
          <a:xfrm>
            <a:off x="8327536" y="4951162"/>
            <a:ext cx="3071036" cy="2061712"/>
            <a:chOff x="8912327" y="655608"/>
            <a:chExt cx="3071036" cy="206171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97487C0-B70F-7D05-AE44-4F2317DD27B3}"/>
                </a:ext>
              </a:extLst>
            </p:cNvPr>
            <p:cNvSpPr/>
            <p:nvPr/>
          </p:nvSpPr>
          <p:spPr>
            <a:xfrm>
              <a:off x="9704718" y="983411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AB895F8-A3EA-EA37-4751-5EABD3B6F6E6}"/>
                </a:ext>
              </a:extLst>
            </p:cNvPr>
            <p:cNvSpPr/>
            <p:nvPr/>
          </p:nvSpPr>
          <p:spPr>
            <a:xfrm>
              <a:off x="9704718" y="1850812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69994DC-DE2A-70C8-CA93-D96B90B28B04}"/>
                </a:ext>
              </a:extLst>
            </p:cNvPr>
            <p:cNvSpPr/>
            <p:nvPr/>
          </p:nvSpPr>
          <p:spPr>
            <a:xfrm>
              <a:off x="10978552" y="983411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A80B8FB-77E9-34C1-73EE-B63D26D5FAA3}"/>
                </a:ext>
              </a:extLst>
            </p:cNvPr>
            <p:cNvSpPr/>
            <p:nvPr/>
          </p:nvSpPr>
          <p:spPr>
            <a:xfrm>
              <a:off x="10978552" y="1900928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76ED1D9-22A4-7BA0-EDC1-DA07FAF9BB1A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>
              <a:off x="9998016" y="1130677"/>
              <a:ext cx="980536" cy="0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7E2B0F7-784A-EDD4-66E4-F3E315E4B23C}"/>
                </a:ext>
              </a:extLst>
            </p:cNvPr>
            <p:cNvCxnSpPr>
              <a:cxnSpLocks/>
              <a:stCxn id="7" idx="6"/>
              <a:endCxn id="9" idx="3"/>
            </p:cNvCxnSpPr>
            <p:nvPr/>
          </p:nvCxnSpPr>
          <p:spPr>
            <a:xfrm>
              <a:off x="9998016" y="1998078"/>
              <a:ext cx="1023488" cy="154249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9D6BAB1-AA07-FEC5-27A7-502E5D808316}"/>
                </a:ext>
              </a:extLst>
            </p:cNvPr>
            <p:cNvCxnSpPr>
              <a:cxnSpLocks/>
              <a:stCxn id="8" idx="3"/>
              <a:endCxn id="7" idx="7"/>
            </p:cNvCxnSpPr>
            <p:nvPr/>
          </p:nvCxnSpPr>
          <p:spPr>
            <a:xfrm flipH="1">
              <a:off x="9955064" y="1234810"/>
              <a:ext cx="1066440" cy="659135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4325A79-C154-45EC-6BD3-DA2CC09079CB}"/>
                </a:ext>
              </a:extLst>
            </p:cNvPr>
            <p:cNvSpPr/>
            <p:nvPr/>
          </p:nvSpPr>
          <p:spPr>
            <a:xfrm>
              <a:off x="8912327" y="1301922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7617BB1-E86B-397D-A497-EED4F8C5FE78}"/>
                </a:ext>
              </a:extLst>
            </p:cNvPr>
            <p:cNvCxnSpPr>
              <a:cxnSpLocks/>
              <a:stCxn id="13" idx="7"/>
              <a:endCxn id="6" idx="2"/>
            </p:cNvCxnSpPr>
            <p:nvPr/>
          </p:nvCxnSpPr>
          <p:spPr>
            <a:xfrm flipV="1">
              <a:off x="9162673" y="1130677"/>
              <a:ext cx="542045" cy="214378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FF55BDF-8971-97FB-4658-F9559C274A69}"/>
                </a:ext>
              </a:extLst>
            </p:cNvPr>
            <p:cNvCxnSpPr>
              <a:cxnSpLocks/>
              <a:stCxn id="13" idx="5"/>
              <a:endCxn id="7" idx="2"/>
            </p:cNvCxnSpPr>
            <p:nvPr/>
          </p:nvCxnSpPr>
          <p:spPr>
            <a:xfrm>
              <a:off x="9162673" y="1553321"/>
              <a:ext cx="542045" cy="444757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975CB2D-4779-781A-65BD-0A4B0044455B}"/>
                </a:ext>
              </a:extLst>
            </p:cNvPr>
            <p:cNvSpPr/>
            <p:nvPr/>
          </p:nvSpPr>
          <p:spPr>
            <a:xfrm>
              <a:off x="11690065" y="1481167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5A50C91-875A-D36A-16DF-E9D7B3DD8DFF}"/>
                </a:ext>
              </a:extLst>
            </p:cNvPr>
            <p:cNvCxnSpPr>
              <a:cxnSpLocks/>
              <a:stCxn id="8" idx="6"/>
              <a:endCxn id="16" idx="2"/>
            </p:cNvCxnSpPr>
            <p:nvPr/>
          </p:nvCxnSpPr>
          <p:spPr>
            <a:xfrm>
              <a:off x="11271850" y="1130677"/>
              <a:ext cx="418215" cy="497756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C24C309-043A-FE7A-C742-B548A535317D}"/>
                </a:ext>
              </a:extLst>
            </p:cNvPr>
            <p:cNvCxnSpPr>
              <a:cxnSpLocks/>
              <a:stCxn id="9" idx="7"/>
              <a:endCxn id="16" idx="3"/>
            </p:cNvCxnSpPr>
            <p:nvPr/>
          </p:nvCxnSpPr>
          <p:spPr>
            <a:xfrm flipV="1">
              <a:off x="11228898" y="1732566"/>
              <a:ext cx="504119" cy="211495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F04C31E7-E620-2008-F206-B6542FBCF145}"/>
                </a:ext>
              </a:extLst>
            </p:cNvPr>
            <p:cNvSpPr/>
            <p:nvPr/>
          </p:nvSpPr>
          <p:spPr>
            <a:xfrm>
              <a:off x="9874186" y="655608"/>
              <a:ext cx="686151" cy="2061712"/>
            </a:xfrm>
            <a:prstGeom prst="arc">
              <a:avLst>
                <a:gd name="adj1" fmla="val 16200000"/>
                <a:gd name="adj2" fmla="val 4006372"/>
              </a:avLst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0E2FE5F-E7B7-73DC-4B8D-34F8E0BA37AD}"/>
                  </a:ext>
                </a:extLst>
              </p:cNvPr>
              <p:cNvSpPr txBox="1"/>
              <p:nvPr/>
            </p:nvSpPr>
            <p:spPr>
              <a:xfrm>
                <a:off x="8732175" y="6329246"/>
                <a:ext cx="3755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0E2FE5F-E7B7-73DC-4B8D-34F8E0BA3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2175" y="6329246"/>
                <a:ext cx="37555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D0561E5-A386-B841-27E1-3A770307B9E0}"/>
                  </a:ext>
                </a:extLst>
              </p:cNvPr>
              <p:cNvSpPr txBox="1"/>
              <p:nvPr/>
            </p:nvSpPr>
            <p:spPr>
              <a:xfrm>
                <a:off x="10660814" y="5174447"/>
                <a:ext cx="3755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D0561E5-A386-B841-27E1-3A770307B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0814" y="5174447"/>
                <a:ext cx="37555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74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77305-4991-AD1C-1284-64508811C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3: Cuts are the only things that limit 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033DE5-5992-3EB5-31AD-A428D2F6FA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93364"/>
                <a:ext cx="11187258" cy="3335881"/>
              </a:xfrm>
            </p:spPr>
            <p:txBody>
              <a:bodyPr/>
              <a:lstStyle/>
              <a:p>
                <a:r>
                  <a:rPr lang="en-US" dirty="0"/>
                  <a:t>Put it together: What’s the value of the flow?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val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cap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033DE5-5992-3EB5-31AD-A428D2F6FA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93364"/>
                <a:ext cx="11187258" cy="3335881"/>
              </a:xfrm>
              <a:blipFill>
                <a:blip r:embed="rId2"/>
                <a:stretch>
                  <a:fillRect l="-654" t="-3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FA02BB-DBDB-8AEB-FD14-3E21507FD344}"/>
                  </a:ext>
                </a:extLst>
              </p:cNvPr>
              <p:cNvSpPr/>
              <p:nvPr/>
            </p:nvSpPr>
            <p:spPr>
              <a:xfrm>
                <a:off x="575239" y="1483743"/>
                <a:ext cx="11187259" cy="12422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flow such that there is no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path in the residual graph.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Then there is a cut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val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cap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FA02BB-DBDB-8AEB-FD14-3E21507FD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83743"/>
                <a:ext cx="11187259" cy="12422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7C82302-CB41-2264-E8F7-2313DBD84FDE}"/>
              </a:ext>
            </a:extLst>
          </p:cNvPr>
          <p:cNvSpPr txBox="1"/>
          <p:nvPr/>
        </p:nvSpPr>
        <p:spPr>
          <a:xfrm>
            <a:off x="8452883" y="3524693"/>
            <a:ext cx="2690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Step 1’s lemma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0404F9-B4E6-5660-89FE-1E907F67D953}"/>
              </a:ext>
            </a:extLst>
          </p:cNvPr>
          <p:cNvSpPr txBox="1"/>
          <p:nvPr/>
        </p:nvSpPr>
        <p:spPr>
          <a:xfrm>
            <a:off x="8102009" y="4199640"/>
            <a:ext cx="4089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Net is flow out minus flow in.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AD2CF1-8728-399E-090B-E101E982809F}"/>
              </a:ext>
            </a:extLst>
          </p:cNvPr>
          <p:cNvSpPr txBox="1"/>
          <p:nvPr/>
        </p:nvSpPr>
        <p:spPr>
          <a:xfrm>
            <a:off x="8102008" y="4757108"/>
            <a:ext cx="4089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Last 2 slides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96D767-66AA-584D-5317-661136C38B9F}"/>
              </a:ext>
            </a:extLst>
          </p:cNvPr>
          <p:cNvSpPr txBox="1"/>
          <p:nvPr/>
        </p:nvSpPr>
        <p:spPr>
          <a:xfrm>
            <a:off x="8102009" y="5368200"/>
            <a:ext cx="4089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Definition of capacity.</a:t>
            </a:r>
          </a:p>
        </p:txBody>
      </p:sp>
    </p:spTree>
    <p:extLst>
      <p:ext uri="{BB962C8B-B14F-4D97-AF65-F5344CB8AC3E}">
        <p14:creationId xmlns:p14="http://schemas.microsoft.com/office/powerpoint/2010/main" val="1718933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A3EDA-E20D-AAB5-98B6-DE6A6691F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The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F8E046-49A5-95DD-9CE1-F1541BB77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59619"/>
                <a:ext cx="11187258" cy="2449742"/>
              </a:xfrm>
            </p:spPr>
            <p:txBody>
              <a:bodyPr/>
              <a:lstStyle/>
              <a:p>
                <a:r>
                  <a:rPr lang="en-US" dirty="0"/>
                  <a:t>Proof: Run Ford-Fulkerson, you’ll get a flow of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such that there is a cut of capacity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 There can be no larger flow and no smaller cut, as for all flows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all cuts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val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cap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F8E046-49A5-95DD-9CE1-F1541BB77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59619"/>
                <a:ext cx="11187258" cy="2449742"/>
              </a:xfrm>
              <a:blipFill>
                <a:blip r:embed="rId2"/>
                <a:stretch>
                  <a:fillRect l="-708" t="-4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D1B00FA-8AE8-9617-7DA0-8D906B1BD7F3}"/>
              </a:ext>
            </a:extLst>
          </p:cNvPr>
          <p:cNvGrpSpPr/>
          <p:nvPr/>
        </p:nvGrpSpPr>
        <p:grpSpPr>
          <a:xfrm>
            <a:off x="575239" y="1375387"/>
            <a:ext cx="9319038" cy="2197154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29D752F-62FA-FB24-A365-DF034D21203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value of the maximum flow from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equal to the value of the minimum cut separating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946028E-BCB9-4985-9B07-7EAE004AF2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0B10464-2B48-0798-43FE-D6F915ED7E6D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Max-Flow-Min-Cut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7298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11ECB-3434-1212-DA83-8BE13AE3C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Isn’t This Cool?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CAA6B-00E3-3F1C-C202-2E5EC95A6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instance where we prove a big theorem using an algorithm.</a:t>
            </a:r>
          </a:p>
          <a:p>
            <a:r>
              <a:rPr lang="en-US" dirty="0"/>
              <a:t>The max-flow min-cut theorem doesn’t mention an algorithm, but it can be proved via analyzing Ford-Fulkerson!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76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72C1D-4A26-4286-8753-D72BEC4A4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32596-FB1B-4E7F-A618-DB138DE23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had to fix HW6 P3’s statement a few times.</a:t>
            </a:r>
          </a:p>
          <a:p>
            <a:r>
              <a:rPr lang="en-US" dirty="0"/>
              <a:t>We think we’ve got it now (it says “version 3” in red on the pdf).</a:t>
            </a:r>
          </a:p>
          <a:p>
            <a:endParaRPr lang="en-US" dirty="0"/>
          </a:p>
          <a:p>
            <a:r>
              <a:rPr lang="en-US" dirty="0"/>
              <a:t>Holiday on Monday! </a:t>
            </a:r>
          </a:p>
          <a:p>
            <a:r>
              <a:rPr lang="en-US" dirty="0"/>
              <a:t>We’ll have an announcement about office hours tonight.</a:t>
            </a:r>
          </a:p>
          <a:p>
            <a:endParaRPr lang="en-US" dirty="0"/>
          </a:p>
          <a:p>
            <a:r>
              <a:rPr lang="en-US" dirty="0"/>
              <a:t>You’ll get exam solutions over the long weekend.</a:t>
            </a:r>
          </a:p>
        </p:txBody>
      </p:sp>
    </p:spTree>
    <p:extLst>
      <p:ext uri="{BB962C8B-B14F-4D97-AF65-F5344CB8AC3E}">
        <p14:creationId xmlns:p14="http://schemas.microsoft.com/office/powerpoint/2010/main" val="1199563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0734-19C6-4665-80B2-92E4BFE0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7B6BA-0D98-418F-A7A1-62C88B661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Great quick check for if you’ve found the maximum flow (or min-cut).</a:t>
            </a:r>
          </a:p>
          <a:p>
            <a:pPr lvl="1"/>
            <a:r>
              <a:rPr lang="en-US" dirty="0"/>
              <a:t>Check the other and see if the value is the same!</a:t>
            </a:r>
          </a:p>
          <a:p>
            <a:endParaRPr lang="en-US" dirty="0"/>
          </a:p>
          <a:p>
            <a:r>
              <a:rPr lang="en-US" dirty="0"/>
              <a:t>We’ll see examples of max-flow used for modeling. Sometimes the min-cut can be interpreted as a “barrier” to a good assignment.  </a:t>
            </a:r>
          </a:p>
          <a:p>
            <a:endParaRPr lang="en-US" dirty="0"/>
          </a:p>
          <a:p>
            <a:r>
              <a:rPr lang="en-US" dirty="0"/>
              <a:t>It’s also a nice example of </a:t>
            </a:r>
            <a:r>
              <a:rPr lang="en-US" b="1" dirty="0"/>
              <a:t>duality</a:t>
            </a:r>
          </a:p>
          <a:p>
            <a:r>
              <a:rPr lang="en-US" dirty="0"/>
              <a:t>A maximization problem and a minimization problem that restrict each other.</a:t>
            </a:r>
          </a:p>
        </p:txBody>
      </p:sp>
    </p:spTree>
    <p:extLst>
      <p:ext uri="{BB962C8B-B14F-4D97-AF65-F5344CB8AC3E}">
        <p14:creationId xmlns:p14="http://schemas.microsoft.com/office/powerpoint/2010/main" val="1741174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59382F-EB27-4215-AC87-3FC54BBCC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C0896C-72E7-4A33-BE3F-53223E6770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51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40D28-4685-4923-8871-492C394AE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Max-Flow-Min-Cut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3EFDE-2E0E-437A-8F64-8B90735F3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Max-Flow and Min-Cut are useful if you work for the water company…</a:t>
            </a:r>
          </a:p>
          <a:p>
            <a:r>
              <a:rPr lang="en-US" dirty="0"/>
              <a:t>But they’re also useful if you don’t.</a:t>
            </a:r>
          </a:p>
          <a:p>
            <a:endParaRPr lang="en-US" dirty="0"/>
          </a:p>
          <a:p>
            <a:r>
              <a:rPr lang="en-US" dirty="0"/>
              <a:t>The most common application is assignment problems.</a:t>
            </a:r>
          </a:p>
          <a:p>
            <a:r>
              <a:rPr lang="en-US" dirty="0"/>
              <a:t>You have jobs and people who can do jobs – who is going to do which?</a:t>
            </a:r>
          </a:p>
          <a:p>
            <a:endParaRPr lang="en-US" dirty="0"/>
          </a:p>
          <a:p>
            <a:r>
              <a:rPr lang="en-US" dirty="0"/>
              <a:t>Big idea:</a:t>
            </a:r>
          </a:p>
          <a:p>
            <a:r>
              <a:rPr lang="en-US" dirty="0"/>
              <a:t>Let one unit of flow mean “assigning” one job to a person.</a:t>
            </a:r>
          </a:p>
        </p:txBody>
      </p:sp>
    </p:spTree>
    <p:extLst>
      <p:ext uri="{BB962C8B-B14F-4D97-AF65-F5344CB8AC3E}">
        <p14:creationId xmlns:p14="http://schemas.microsoft.com/office/powerpoint/2010/main" val="2124739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C06AD-15CC-4E68-A300-5C0D931A7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Hey Wait…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28DAB-4EF0-4E2F-B5E1-A46082E8D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Isn’t this what stable matching is for?</a:t>
            </a:r>
          </a:p>
          <a:p>
            <a:endParaRPr lang="en-US" dirty="0"/>
          </a:p>
          <a:p>
            <a:r>
              <a:rPr lang="en-US" dirty="0"/>
              <a:t>Stable matching is very versatile, and it lets you encode preferences.</a:t>
            </a:r>
          </a:p>
          <a:p>
            <a:endParaRPr lang="en-US" dirty="0"/>
          </a:p>
          <a:p>
            <a:r>
              <a:rPr lang="en-US" dirty="0"/>
              <a:t>Max-flow assignment is even more versatile on the types of assignments.</a:t>
            </a:r>
          </a:p>
          <a:p>
            <a:r>
              <a:rPr lang="en-US" dirty="0"/>
              <a:t>But there’s not an easy way to encode preferences. </a:t>
            </a:r>
          </a:p>
        </p:txBody>
      </p:sp>
    </p:spTree>
    <p:extLst>
      <p:ext uri="{BB962C8B-B14F-4D97-AF65-F5344CB8AC3E}">
        <p14:creationId xmlns:p14="http://schemas.microsoft.com/office/powerpoint/2010/main" val="1267094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053505"/>
          </a:xfrm>
        </p:spPr>
        <p:txBody>
          <a:bodyPr/>
          <a:lstStyle/>
          <a:p>
            <a:r>
              <a:rPr lang="en-US" dirty="0"/>
              <a:t>You and your housemates need to decide who is going to do each of the chores this week.</a:t>
            </a:r>
          </a:p>
          <a:p>
            <a:r>
              <a:rPr lang="en-US" dirty="0"/>
              <a:t>Some of your housemates are unable to do some chores.</a:t>
            </a:r>
          </a:p>
          <a:p>
            <a:endParaRPr lang="en-US" dirty="0"/>
          </a:p>
          <a:p>
            <a:r>
              <a:rPr lang="en-US" dirty="0"/>
              <a:t>Housemates: 1,2,3</a:t>
            </a:r>
          </a:p>
          <a:p>
            <a:r>
              <a:rPr lang="en-US" dirty="0"/>
              <a:t>Chores: </a:t>
            </a:r>
          </a:p>
          <a:p>
            <a:r>
              <a:rPr lang="en-US" b="1" dirty="0"/>
              <a:t>A</a:t>
            </a:r>
            <a:r>
              <a:rPr lang="en-US" dirty="0"/>
              <a:t>rrange furniture, clean the </a:t>
            </a:r>
            <a:r>
              <a:rPr lang="en-US" b="1" dirty="0"/>
              <a:t>B</a:t>
            </a:r>
            <a:r>
              <a:rPr lang="en-US" dirty="0"/>
              <a:t>athroom, </a:t>
            </a:r>
            <a:r>
              <a:rPr lang="en-US" b="1" dirty="0"/>
              <a:t>C</a:t>
            </a:r>
            <a:r>
              <a:rPr lang="en-US" dirty="0"/>
              <a:t>ook dinner, do the </a:t>
            </a:r>
            <a:r>
              <a:rPr lang="en-US" b="1" dirty="0"/>
              <a:t>D</a:t>
            </a:r>
            <a:r>
              <a:rPr lang="en-US" dirty="0"/>
              <a:t>ishes</a:t>
            </a:r>
          </a:p>
          <a:p>
            <a:endParaRPr lang="en-US" dirty="0"/>
          </a:p>
          <a:p>
            <a:r>
              <a:rPr lang="en-US" dirty="0"/>
              <a:t>Housemate 1 is unable to arrange furniture, 2 is unable to cook.</a:t>
            </a:r>
          </a:p>
        </p:txBody>
      </p:sp>
    </p:spTree>
    <p:extLst>
      <p:ext uri="{BB962C8B-B14F-4D97-AF65-F5344CB8AC3E}">
        <p14:creationId xmlns:p14="http://schemas.microsoft.com/office/powerpoint/2010/main" val="4222637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24820"/>
          </a:xfrm>
        </p:spPr>
        <p:txBody>
          <a:bodyPr/>
          <a:lstStyle/>
          <a:p>
            <a:r>
              <a:rPr lang="en-US" dirty="0"/>
              <a:t>Housemate 1 is unable to arrange furniture, 2 is unable to cook.</a:t>
            </a:r>
          </a:p>
          <a:p>
            <a:r>
              <a:rPr lang="en-US" dirty="0"/>
              <a:t>Vertex for each housemate and chore.</a:t>
            </a:r>
          </a:p>
          <a:p>
            <a:r>
              <a:rPr lang="en-US" dirty="0"/>
              <a:t>Edge if the housemate </a:t>
            </a:r>
            <a:r>
              <a:rPr lang="en-US" b="1" dirty="0"/>
              <a:t>could </a:t>
            </a:r>
            <a:r>
              <a:rPr lang="en-US" dirty="0"/>
              <a:t>do the chore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861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24820"/>
          </a:xfrm>
        </p:spPr>
        <p:txBody>
          <a:bodyPr/>
          <a:lstStyle/>
          <a:p>
            <a:r>
              <a:rPr lang="en-US" dirty="0"/>
              <a:t>Housemate 1 is unable to arrange furniture, 2 is unable to cook.</a:t>
            </a:r>
          </a:p>
          <a:p>
            <a:r>
              <a:rPr lang="en-US" dirty="0"/>
              <a:t>Vertex for each housemate and chore.</a:t>
            </a:r>
          </a:p>
          <a:p>
            <a:r>
              <a:rPr lang="en-US" dirty="0"/>
              <a:t>Edge if the housemate </a:t>
            </a:r>
            <a:r>
              <a:rPr lang="en-US" b="1" dirty="0"/>
              <a:t>could </a:t>
            </a:r>
            <a:r>
              <a:rPr lang="en-US" dirty="0"/>
              <a:t>do the chore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179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24820"/>
          </a:xfrm>
        </p:spPr>
        <p:txBody>
          <a:bodyPr/>
          <a:lstStyle/>
          <a:p>
            <a:r>
              <a:rPr lang="en-US" dirty="0"/>
              <a:t>Housemate 1 is unable to arrange furniture, 2 is unable to cook.</a:t>
            </a:r>
          </a:p>
          <a:p>
            <a:r>
              <a:rPr lang="en-US" dirty="0"/>
              <a:t>Vertex for each housemate and chore.</a:t>
            </a:r>
          </a:p>
          <a:p>
            <a:r>
              <a:rPr lang="en-US" dirty="0"/>
              <a:t>Edge if the housemate </a:t>
            </a:r>
            <a:r>
              <a:rPr lang="en-US" b="1" dirty="0"/>
              <a:t>could </a:t>
            </a:r>
            <a:r>
              <a:rPr lang="en-US" dirty="0"/>
              <a:t>do the chore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628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24820"/>
          </a:xfrm>
        </p:spPr>
        <p:txBody>
          <a:bodyPr/>
          <a:lstStyle/>
          <a:p>
            <a:r>
              <a:rPr lang="en-US" dirty="0"/>
              <a:t>Housemate 1 is unable to arrange furniture, 2 is unable to cook.</a:t>
            </a:r>
          </a:p>
          <a:p>
            <a:r>
              <a:rPr lang="en-US" dirty="0"/>
              <a:t>Vertex for each housemate and chore.</a:t>
            </a:r>
          </a:p>
          <a:p>
            <a:r>
              <a:rPr lang="en-US" dirty="0"/>
              <a:t>Edge if the housemate </a:t>
            </a:r>
            <a:r>
              <a:rPr lang="en-US" b="1" dirty="0"/>
              <a:t>could </a:t>
            </a:r>
            <a:r>
              <a:rPr lang="en-US" dirty="0"/>
              <a:t>do the chore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539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</p:spPr>
            <p:txBody>
              <a:bodyPr/>
              <a:lstStyle/>
              <a:p>
                <a:r>
                  <a:rPr lang="en-US" dirty="0"/>
                  <a:t>Idea: Flow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means “make housemate 1 do chore B.”</a:t>
                </a:r>
              </a:p>
              <a:p>
                <a:r>
                  <a:rPr lang="en-US" dirty="0"/>
                  <a:t>Every chore needs to be done (by one person). </a:t>
                </a:r>
              </a:p>
              <a:p>
                <a:r>
                  <a:rPr lang="en-US" dirty="0"/>
                  <a:t>Every person needs to do at most two chores.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  <a:blipFill>
                <a:blip r:embed="rId2"/>
                <a:stretch>
                  <a:fillRect l="-654" t="-6007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435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EDD17-C411-4E6E-A3C3-C53290B6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The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4EA39-7C8F-462D-B3DC-9775FE3F6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Feedback on </a:t>
            </a:r>
            <a:r>
              <a:rPr lang="en-US" b="1" dirty="0" err="1"/>
              <a:t>homeworks</a:t>
            </a:r>
            <a:endParaRPr lang="en-US" b="1" dirty="0"/>
          </a:p>
          <a:p>
            <a:r>
              <a:rPr lang="en-US" dirty="0"/>
              <a:t>It’s hard to interpret tone over text</a:t>
            </a:r>
          </a:p>
          <a:p>
            <a:pPr lvl="1"/>
            <a:r>
              <a:rPr lang="en-US" dirty="0"/>
              <a:t>Especially when one person is in “technical statement mode” and the other isn’t.</a:t>
            </a:r>
          </a:p>
          <a:p>
            <a:pPr lvl="1"/>
            <a:r>
              <a:rPr lang="en-US" dirty="0"/>
              <a:t>And to you it’s </a:t>
            </a:r>
            <a:r>
              <a:rPr lang="en-US" i="1" u="sng" dirty="0"/>
              <a:t>your</a:t>
            </a:r>
            <a:r>
              <a:rPr lang="en-US" dirty="0"/>
              <a:t> work</a:t>
            </a:r>
          </a:p>
          <a:p>
            <a:r>
              <a:rPr lang="en-US" dirty="0"/>
              <a:t>I’ve asked TAs to be cognizant of that.</a:t>
            </a:r>
          </a:p>
          <a:p>
            <a:r>
              <a:rPr lang="en-US" dirty="0"/>
              <a:t>We’re tweaking some things on our end to try to make it easier for TAs to give feedback</a:t>
            </a:r>
          </a:p>
          <a:p>
            <a:r>
              <a:rPr lang="en-US" b="1" dirty="0"/>
              <a:t>Late Policy</a:t>
            </a:r>
          </a:p>
          <a:p>
            <a:r>
              <a:rPr lang="en-US" dirty="0"/>
              <a:t>Hope was to be more granular; some it’s working that way for, some it isn’t. </a:t>
            </a:r>
          </a:p>
        </p:txBody>
      </p:sp>
    </p:spTree>
    <p:extLst>
      <p:ext uri="{BB962C8B-B14F-4D97-AF65-F5344CB8AC3E}">
        <p14:creationId xmlns:p14="http://schemas.microsoft.com/office/powerpoint/2010/main" val="3874161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</p:spPr>
            <p:txBody>
              <a:bodyPr/>
              <a:lstStyle/>
              <a:p>
                <a:r>
                  <a:rPr lang="en-US" dirty="0"/>
                  <a:t>Idea: Flow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means “make housemate 1 do chore B.”</a:t>
                </a:r>
              </a:p>
              <a:p>
                <a:r>
                  <a:rPr lang="en-US" dirty="0"/>
                  <a:t>Every chore needs to be done (by one person). </a:t>
                </a:r>
              </a:p>
              <a:p>
                <a:r>
                  <a:rPr lang="en-US" dirty="0"/>
                  <a:t>Every person needs to do at most two chores.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  <a:blipFill>
                <a:blip r:embed="rId2"/>
                <a:stretch>
                  <a:fillRect l="-654" t="-6007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E3E7CF9C-96C7-4923-83A7-19262D35604E}"/>
              </a:ext>
            </a:extLst>
          </p:cNvPr>
          <p:cNvSpPr/>
          <p:nvPr/>
        </p:nvSpPr>
        <p:spPr>
          <a:xfrm>
            <a:off x="48286" y="3897589"/>
            <a:ext cx="2157984" cy="46023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“dummy” source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339C3AE-27DA-4103-9CFA-A7D3F0B1700E}"/>
              </a:ext>
            </a:extLst>
          </p:cNvPr>
          <p:cNvSpPr/>
          <p:nvPr/>
        </p:nvSpPr>
        <p:spPr>
          <a:xfrm>
            <a:off x="9972306" y="5495613"/>
            <a:ext cx="2157984" cy="46023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“dummy” target</a:t>
            </a:r>
          </a:p>
        </p:txBody>
      </p:sp>
    </p:spTree>
    <p:extLst>
      <p:ext uri="{BB962C8B-B14F-4D97-AF65-F5344CB8AC3E}">
        <p14:creationId xmlns:p14="http://schemas.microsoft.com/office/powerpoint/2010/main" val="2771174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</p:spPr>
            <p:txBody>
              <a:bodyPr/>
              <a:lstStyle/>
              <a:p>
                <a:r>
                  <a:rPr lang="en-US" dirty="0"/>
                  <a:t>Idea: Flow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means “make housemate 1 do chore B.”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Every chore needs to be done (by one person).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Every person needs to do at most two chores.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  <a:blipFill>
                <a:blip r:embed="rId2"/>
                <a:stretch>
                  <a:fillRect l="-654" t="-6007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/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/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/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/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791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</p:spPr>
            <p:txBody>
              <a:bodyPr/>
              <a:lstStyle/>
              <a:p>
                <a:r>
                  <a:rPr lang="en-US" dirty="0"/>
                  <a:t>Idea: Flow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means “make housemate 1 do chore B.”</a:t>
                </a:r>
              </a:p>
              <a:p>
                <a:r>
                  <a:rPr lang="en-US" dirty="0"/>
                  <a:t>Every chore needs to be done (by one person).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Every person needs to do at most two chores.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  <a:blipFill>
                <a:blip r:embed="rId2"/>
                <a:stretch>
                  <a:fillRect l="-654" t="-6007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/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/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/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/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/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blipFill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/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/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blipFill>
                <a:blip r:embed="rId9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042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1814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What are the capacities for the middle edges?</a:t>
                </a:r>
              </a:p>
              <a:p>
                <a:r>
                  <a:rPr lang="en-US" dirty="0"/>
                  <a:t>Could make them 1 (make sure you don’t get “two units of cooking”</a:t>
                </a:r>
              </a:p>
              <a:p>
                <a:r>
                  <a:rPr lang="en-US" dirty="0"/>
                  <a:t>All our requirements are already (implicitly) encoded. So could make them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instead.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18142"/>
              </a:xfrm>
              <a:blipFill>
                <a:blip r:embed="rId2"/>
                <a:stretch>
                  <a:fillRect l="-545" t="-7447" b="-9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/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/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/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/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/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blipFill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/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/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blipFill>
                <a:blip r:embed="rId9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9502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18142"/>
          </a:xfrm>
        </p:spPr>
        <p:txBody>
          <a:bodyPr>
            <a:normAutofit fontScale="92500"/>
          </a:bodyPr>
          <a:lstStyle/>
          <a:p>
            <a:r>
              <a:rPr lang="en-US" dirty="0"/>
              <a:t>Find a max flow…And read off the assignment!</a:t>
            </a:r>
          </a:p>
          <a:p>
            <a:r>
              <a:rPr lang="en-US" dirty="0"/>
              <a:t>Full color: </a:t>
            </a:r>
            <a:r>
              <a:rPr lang="en-US" dirty="0">
                <a:sym typeface="Wingdings" panose="05000000000000000000" pitchFamily="2" charset="2"/>
              </a:rPr>
              <a:t>1 unit of flow, faded: 0 units of flow</a:t>
            </a:r>
          </a:p>
          <a:p>
            <a:r>
              <a:rPr lang="en-US" dirty="0">
                <a:sym typeface="Wingdings" panose="05000000000000000000" pitchFamily="2" charset="2"/>
              </a:rPr>
              <a:t>1 cleans the bathroom and does the dishes, 2 arranges furniture, 3 cooks.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/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blipFill>
                <a:blip r:embed="rId2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/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/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/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/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/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blipFill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/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255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CED3-6011-4458-B6D8-63D16498B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all of our constraints met?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CCF84-929F-487C-B819-2B591CAC4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chore gets done</a:t>
            </a:r>
          </a:p>
          <a:p>
            <a:endParaRPr lang="en-US" dirty="0"/>
          </a:p>
          <a:p>
            <a:r>
              <a:rPr lang="en-US" dirty="0"/>
              <a:t>No one does more than 2 chores</a:t>
            </a:r>
          </a:p>
          <a:p>
            <a:endParaRPr lang="en-US" dirty="0"/>
          </a:p>
          <a:p>
            <a:r>
              <a:rPr lang="en-US" dirty="0"/>
              <a:t>People only do chores they’re capable of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174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CED3-6011-4458-B6D8-63D16498B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all of our constraints met?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CCF84-929F-487C-B819-2B591CAC4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chore gets done</a:t>
            </a:r>
          </a:p>
          <a:p>
            <a:endParaRPr lang="en-US" dirty="0"/>
          </a:p>
          <a:p>
            <a:r>
              <a:rPr lang="en-US" dirty="0"/>
              <a:t>No one does more than 2 chores</a:t>
            </a:r>
          </a:p>
          <a:p>
            <a:endParaRPr lang="en-US" dirty="0"/>
          </a:p>
          <a:p>
            <a:r>
              <a:rPr lang="en-US" dirty="0"/>
              <a:t>People only do chores they’re capable of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62606D-8798-4431-84EE-90414D68A578}"/>
                  </a:ext>
                </a:extLst>
              </p:cNvPr>
              <p:cNvSpPr txBox="1"/>
              <p:nvPr/>
            </p:nvSpPr>
            <p:spPr>
              <a:xfrm>
                <a:off x="356616" y="1901952"/>
                <a:ext cx="117591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 flow of value 4 sends one unit of flow through each of A,B,C,D (because the edges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all capacity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), so a max-flow ensures if possible we’ll find an assignment.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62606D-8798-4431-84EE-90414D68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16" y="1901952"/>
                <a:ext cx="11759184" cy="830997"/>
              </a:xfrm>
              <a:prstGeom prst="rect">
                <a:avLst/>
              </a:prstGeom>
              <a:blipFill>
                <a:blip r:embed="rId2"/>
                <a:stretch>
                  <a:fillRect l="-829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4C5DFD-DC63-4FC2-8849-C3FA4AF700B9}"/>
                  </a:ext>
                </a:extLst>
              </p:cNvPr>
              <p:cNvSpPr txBox="1"/>
              <p:nvPr/>
            </p:nvSpPr>
            <p:spPr>
              <a:xfrm>
                <a:off x="432816" y="2941459"/>
                <a:ext cx="117591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2 units of flow can go through any person vertex (because edges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people are all capacity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2)</m:t>
                    </m:r>
                    <m:r>
                      <a:rPr lang="en-US" sz="2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4C5DFD-DC63-4FC2-8849-C3FA4AF70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16" y="2941459"/>
                <a:ext cx="11759184" cy="830997"/>
              </a:xfrm>
              <a:prstGeom prst="rect">
                <a:avLst/>
              </a:prstGeom>
              <a:blipFill>
                <a:blip r:embed="rId3"/>
                <a:stretch>
                  <a:fillRect l="-778" t="-5147" r="-518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FF85DC5-B24B-4DD2-9F95-03796511D78B}"/>
              </a:ext>
            </a:extLst>
          </p:cNvPr>
          <p:cNvSpPr txBox="1"/>
          <p:nvPr/>
        </p:nvSpPr>
        <p:spPr>
          <a:xfrm>
            <a:off x="356616" y="4209911"/>
            <a:ext cx="11759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only an edge from a person to a chore if they can do that chore.</a:t>
            </a:r>
          </a:p>
        </p:txBody>
      </p:sp>
    </p:spTree>
    <p:extLst>
      <p:ext uri="{BB962C8B-B14F-4D97-AF65-F5344CB8AC3E}">
        <p14:creationId xmlns:p14="http://schemas.microsoft.com/office/powerpoint/2010/main" val="28859009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6C14-F8B4-4D00-9F09-87813A260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Requirement…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AF008A-8066-473E-9A40-B1E44C498F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There’s another requirement we haven’t mentioned:</a:t>
                </a:r>
              </a:p>
              <a:p>
                <a:endParaRPr lang="en-US" dirty="0"/>
              </a:p>
              <a:p>
                <a:r>
                  <a:rPr lang="en-US" dirty="0"/>
                  <a:t>People only get “whole units” of chores</a:t>
                </a:r>
              </a:p>
              <a:p>
                <a:pPr lvl="1"/>
                <a:r>
                  <a:rPr lang="en-US" dirty="0"/>
                  <a:t>i.e. you don’t have two people each doing half of the cooking.</a:t>
                </a:r>
              </a:p>
              <a:p>
                <a:endParaRPr lang="en-US" dirty="0"/>
              </a:p>
              <a:p>
                <a:r>
                  <a:rPr lang="en-US" dirty="0"/>
                  <a:t>The max-flow approach guarantees this! As long as our requirements are integers (or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∞)</m:t>
                    </m:r>
                  </m:oMath>
                </a14:m>
                <a:r>
                  <a:rPr lang="en-US" dirty="0"/>
                  <a:t> as well.</a:t>
                </a:r>
              </a:p>
              <a:p>
                <a:r>
                  <a:rPr lang="en-US" dirty="0"/>
                  <a:t>Same logic as last lecture – Ford-Fulkerson will only add integers to the current flow.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AF008A-8066-473E-9A40-B1E44C498F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0752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9495E-F21C-4050-B2FA-3283DBF89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FF783-7213-4F1A-8CDA-80CC31635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different vertices to represent different jobs (even if they look related).</a:t>
            </a:r>
          </a:p>
          <a:p>
            <a:r>
              <a:rPr lang="en-US" dirty="0"/>
              <a:t>You can (once per problem) use the value of the flow to evaluate whether you’ve met some minimum number (one “at least” or “exactly equal to” requirement)</a:t>
            </a:r>
          </a:p>
          <a:p>
            <a:endParaRPr lang="en-US" dirty="0"/>
          </a:p>
          <a:p>
            <a:r>
              <a:rPr lang="en-US" dirty="0"/>
              <a:t>Otherwise, use capacities to limit the options. One unit of flow usually represents one “assignment.”</a:t>
            </a:r>
          </a:p>
        </p:txBody>
      </p:sp>
    </p:spTree>
    <p:extLst>
      <p:ext uri="{BB962C8B-B14F-4D97-AF65-F5344CB8AC3E}">
        <p14:creationId xmlns:p14="http://schemas.microsoft.com/office/powerpoint/2010/main" val="34411762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72B177-EF81-43CA-9376-6D66C47F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FE60D9-F233-48E6-937C-3BCE284B7F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86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E830C-7CFA-43FE-AAE1-165C15188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The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DC332-01E1-489F-AF36-E93692AD5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We’re going to keep the Wednesday deadlines.</a:t>
            </a:r>
          </a:p>
          <a:p>
            <a:r>
              <a:rPr lang="en-US" dirty="0"/>
              <a:t>It’s chosen intentionally to work with sections </a:t>
            </a:r>
          </a:p>
          <a:p>
            <a:r>
              <a:rPr lang="en-US" dirty="0"/>
              <a:t>You wrap-up topic on Wednesday, start practicing new topic in the new homework and section on Thursday. </a:t>
            </a:r>
          </a:p>
          <a:p>
            <a:r>
              <a:rPr lang="en-US" b="1" dirty="0"/>
              <a:t>We’re very glad to hear sections are working!</a:t>
            </a:r>
          </a:p>
          <a:p>
            <a:r>
              <a:rPr lang="en-US" dirty="0"/>
              <a:t>If you haven’t been going, please consider starting.</a:t>
            </a:r>
          </a:p>
          <a:p>
            <a:r>
              <a:rPr lang="en-US" dirty="0"/>
              <a:t>Especially if you are struggling with homework. It’s practice on similar problems!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46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9F0CC-055E-4619-BB41-C048E4279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35176E-04F3-49D4-A918-FA25EFD655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836216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You run two coffee shops. You have to decide who will work at which of your shops today: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all capable of managing a shop.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are all regular employees (can’t be a manager)</a:t>
                </a:r>
              </a:p>
              <a:p>
                <a:endParaRPr lang="en-US" dirty="0"/>
              </a:p>
              <a:p>
                <a:r>
                  <a:rPr lang="en-US" dirty="0"/>
                  <a:t>You need at least one manager at each shop, at least 3 people (total) at shop 1 and at least 4 people (total) at shop 2. </a:t>
                </a:r>
              </a:p>
              <a:p>
                <a:endParaRPr lang="en-US" dirty="0"/>
              </a:p>
              <a:p>
                <a:r>
                  <a:rPr lang="en-US" dirty="0"/>
                  <a:t>Hint: think of assigning managers and non-managers as separate…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35176E-04F3-49D4-A918-FA25EFD655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836216"/>
                <a:ext cx="11187258" cy="4845504"/>
              </a:xfrm>
              <a:blipFill>
                <a:blip r:embed="rId2"/>
                <a:stretch>
                  <a:fillRect l="-708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72141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351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BE6B63D8-6476-40A4-8058-6E90496BD81B}"/>
              </a:ext>
            </a:extLst>
          </p:cNvPr>
          <p:cNvSpPr/>
          <p:nvPr/>
        </p:nvSpPr>
        <p:spPr>
          <a:xfrm>
            <a:off x="7623260" y="1378935"/>
            <a:ext cx="1158892" cy="11393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Manage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826386-51AD-4024-8A30-EFE71BB21643}"/>
              </a:ext>
            </a:extLst>
          </p:cNvPr>
          <p:cNvSpPr/>
          <p:nvPr/>
        </p:nvSpPr>
        <p:spPr>
          <a:xfrm>
            <a:off x="7580067" y="2619260"/>
            <a:ext cx="1158892" cy="11393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Manage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CE265E-3154-462C-8AF3-C9224DDD77EE}"/>
              </a:ext>
            </a:extLst>
          </p:cNvPr>
          <p:cNvSpPr/>
          <p:nvPr/>
        </p:nvSpPr>
        <p:spPr>
          <a:xfrm>
            <a:off x="7580067" y="4008789"/>
            <a:ext cx="1158892" cy="11393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Work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8BE0728-5CD3-4FAC-9078-2278E5ADB957}"/>
              </a:ext>
            </a:extLst>
          </p:cNvPr>
          <p:cNvSpPr/>
          <p:nvPr/>
        </p:nvSpPr>
        <p:spPr>
          <a:xfrm>
            <a:off x="7623260" y="5251623"/>
            <a:ext cx="1158892" cy="11393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Work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EEF5B46-E1D6-4C2A-B6BF-A7A954FBEF54}"/>
              </a:ext>
            </a:extLst>
          </p:cNvPr>
          <p:cNvSpPr/>
          <p:nvPr/>
        </p:nvSpPr>
        <p:spPr>
          <a:xfrm>
            <a:off x="2660888" y="1394291"/>
            <a:ext cx="615305" cy="604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5E298E9-7FE3-4AF7-92D6-8123A1277EFB}"/>
              </a:ext>
            </a:extLst>
          </p:cNvPr>
          <p:cNvSpPr/>
          <p:nvPr/>
        </p:nvSpPr>
        <p:spPr>
          <a:xfrm>
            <a:off x="2660888" y="2142497"/>
            <a:ext cx="615305" cy="604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B683F0B-3FFA-4AE4-B11F-B5A30CB6D870}"/>
              </a:ext>
            </a:extLst>
          </p:cNvPr>
          <p:cNvSpPr/>
          <p:nvPr/>
        </p:nvSpPr>
        <p:spPr>
          <a:xfrm>
            <a:off x="2660888" y="2942733"/>
            <a:ext cx="615305" cy="604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7E11EB7-D3C7-4CFC-826D-DA318FE4F6B3}"/>
              </a:ext>
            </a:extLst>
          </p:cNvPr>
          <p:cNvSpPr/>
          <p:nvPr/>
        </p:nvSpPr>
        <p:spPr>
          <a:xfrm>
            <a:off x="2660888" y="3769179"/>
            <a:ext cx="615305" cy="604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D7A4130-EE29-44B2-BCDF-0C150B5E1AD8}"/>
              </a:ext>
            </a:extLst>
          </p:cNvPr>
          <p:cNvSpPr/>
          <p:nvPr/>
        </p:nvSpPr>
        <p:spPr>
          <a:xfrm>
            <a:off x="2644246" y="4495324"/>
            <a:ext cx="615305" cy="604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1672C53-21D6-4945-9CC4-182333A654F6}"/>
              </a:ext>
            </a:extLst>
          </p:cNvPr>
          <p:cNvSpPr/>
          <p:nvPr/>
        </p:nvSpPr>
        <p:spPr>
          <a:xfrm>
            <a:off x="2644246" y="5295560"/>
            <a:ext cx="615305" cy="604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1E5E4FF-5046-4C00-B707-52DE57137793}"/>
              </a:ext>
            </a:extLst>
          </p:cNvPr>
          <p:cNvSpPr/>
          <p:nvPr/>
        </p:nvSpPr>
        <p:spPr>
          <a:xfrm>
            <a:off x="2644246" y="6122006"/>
            <a:ext cx="615305" cy="604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4BD16E6-042E-4C38-AE83-F107B277F348}"/>
              </a:ext>
            </a:extLst>
          </p:cNvPr>
          <p:cNvSpPr/>
          <p:nvPr/>
        </p:nvSpPr>
        <p:spPr>
          <a:xfrm>
            <a:off x="295021" y="3547653"/>
            <a:ext cx="390367" cy="38377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5121972-4D5F-443C-932E-F6038BDF6230}"/>
              </a:ext>
            </a:extLst>
          </p:cNvPr>
          <p:cNvSpPr/>
          <p:nvPr/>
        </p:nvSpPr>
        <p:spPr>
          <a:xfrm>
            <a:off x="10926347" y="3547653"/>
            <a:ext cx="390367" cy="38377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C44674B-140C-4B6F-BADA-3598FBC1CE53}"/>
                  </a:ext>
                </a:extLst>
              </p14:cNvPr>
              <p14:cNvContentPartPr/>
              <p14:nvPr/>
            </p14:nvContentPartPr>
            <p14:xfrm>
              <a:off x="542449" y="1516772"/>
              <a:ext cx="10468080" cy="48384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C44674B-140C-4B6F-BADA-3598FBC1CE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3809" y="1507772"/>
                <a:ext cx="10485721" cy="485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79699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9495E-F21C-4050-B2FA-3283DBF89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FF783-7213-4F1A-8CDA-80CC31635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different vertices to represent different jobs (even if they look related).</a:t>
            </a:r>
          </a:p>
          <a:p>
            <a:r>
              <a:rPr lang="en-US" dirty="0"/>
              <a:t>You can (once per problem) use the value of the flow to evaluate whether you’ve met some minimum number (one “at least” or “exactly equal to” requirement)</a:t>
            </a:r>
          </a:p>
          <a:p>
            <a:endParaRPr lang="en-US" dirty="0"/>
          </a:p>
          <a:p>
            <a:r>
              <a:rPr lang="en-US" dirty="0"/>
              <a:t>Otherwise, use capacities to limit the options. One unit of flow usually represents one “assignment.”</a:t>
            </a:r>
          </a:p>
        </p:txBody>
      </p:sp>
    </p:spTree>
    <p:extLst>
      <p:ext uri="{BB962C8B-B14F-4D97-AF65-F5344CB8AC3E}">
        <p14:creationId xmlns:p14="http://schemas.microsoft.com/office/powerpoint/2010/main" val="9888873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49A756-D475-4DE7-936C-3D8B4A775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Baseball Elimination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A9E8C1-0C51-446C-9D4C-80BF87A4B9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440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D50EB-B9EB-401B-9646-E482AE3F3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7D38E-2E7F-45E1-AE97-B42C87CED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classic example</a:t>
            </a:r>
          </a:p>
          <a:p>
            <a:r>
              <a:rPr lang="en-US" dirty="0"/>
              <a:t>We’ll also be able to use the min-cut in addition to the flow!</a:t>
            </a:r>
          </a:p>
          <a:p>
            <a:endParaRPr lang="en-US" dirty="0"/>
          </a:p>
          <a:p>
            <a:r>
              <a:rPr lang="en-US" dirty="0"/>
              <a:t>Question: Can the Mariners still win* the division?</a:t>
            </a:r>
          </a:p>
          <a:p>
            <a:r>
              <a:rPr lang="en-US" dirty="0"/>
              <a:t>*or at least tie for first place. </a:t>
            </a:r>
          </a:p>
          <a:p>
            <a:endParaRPr lang="en-US" dirty="0"/>
          </a:p>
          <a:p>
            <a:r>
              <a:rPr lang="en-US" dirty="0"/>
              <a:t>And if they can’t, can you explain why.</a:t>
            </a:r>
          </a:p>
        </p:txBody>
      </p:sp>
    </p:spTree>
    <p:extLst>
      <p:ext uri="{BB962C8B-B14F-4D97-AF65-F5344CB8AC3E}">
        <p14:creationId xmlns:p14="http://schemas.microsoft.com/office/powerpoint/2010/main" val="41751468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Mariners Win The Division?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26549" y="2955591"/>
              <a:ext cx="8136189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53209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2356096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26884">
                      <a:extLst>
                        <a:ext uri="{9D8B030D-6E8A-4147-A177-3AD203B41FA5}">
                          <a16:colId xmlns:a16="http://schemas.microsoft.com/office/drawing/2014/main" val="32962580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oMath>
                          </a14:m>
                          <a:r>
                            <a:rPr lang="en-US" sz="28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Games Left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94806519"/>
                  </p:ext>
                </p:extLst>
              </p:nvPr>
            </p:nvGraphicFramePr>
            <p:xfrm>
              <a:off x="526549" y="2955591"/>
              <a:ext cx="8136189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53209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2356096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26884">
                      <a:extLst>
                        <a:ext uri="{9D8B030D-6E8A-4147-A177-3AD203B41FA5}">
                          <a16:colId xmlns:a16="http://schemas.microsoft.com/office/drawing/2014/main" val="329625807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904" t="-11765" r="-95607" b="-4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Games Left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FC38FA0-4D27-466E-8935-683D91A243E5}"/>
              </a:ext>
            </a:extLst>
          </p:cNvPr>
          <p:cNvSpPr txBox="1"/>
          <p:nvPr/>
        </p:nvSpPr>
        <p:spPr>
          <a:xfrm>
            <a:off x="414254" y="1385931"/>
            <a:ext cx="10093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late at night September 14, 1998.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You’re working for the Seattle Times. </a:t>
            </a:r>
            <a:b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Mariners won! But the Angels did too. </a:t>
            </a:r>
            <a:b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you frame the Mariners current situation in your postgame article?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A54DD9-6054-4843-8D6C-B479E4E8D32F}"/>
              </a:ext>
            </a:extLst>
          </p:cNvPr>
          <p:cNvSpPr txBox="1"/>
          <p:nvPr/>
        </p:nvSpPr>
        <p:spPr>
          <a:xfrm>
            <a:off x="526549" y="5788152"/>
            <a:ext cx="1109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MLB rules say all games will be played (if they end up mattering) so you can assume those will happen.</a:t>
            </a:r>
          </a:p>
        </p:txBody>
      </p:sp>
    </p:spTree>
    <p:extLst>
      <p:ext uri="{BB962C8B-B14F-4D97-AF65-F5344CB8AC3E}">
        <p14:creationId xmlns:p14="http://schemas.microsoft.com/office/powerpoint/2010/main" val="29486578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Mariners Win The Division?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4" y="1463675"/>
              <a:ext cx="11312525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78750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2197538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20322">
                      <a:extLst>
                        <a:ext uri="{9D8B030D-6E8A-4147-A177-3AD203B41FA5}">
                          <a16:colId xmlns:a16="http://schemas.microsoft.com/office/drawing/2014/main" val="3296258072"/>
                        </a:ext>
                      </a:extLst>
                    </a:gridCol>
                    <a:gridCol w="3015915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Games Left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Possible</a:t>
                          </a:r>
                          <a:r>
                            <a:rPr lang="en-US" sz="28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0" baseline="0" smtClean="0"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  <m:r>
                                <a:rPr lang="en-US" sz="28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37301909"/>
                  </p:ext>
                </p:extLst>
              </p:nvPr>
            </p:nvGraphicFramePr>
            <p:xfrm>
              <a:off x="574674" y="1463675"/>
              <a:ext cx="11312525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78750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2197538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20322">
                      <a:extLst>
                        <a:ext uri="{9D8B030D-6E8A-4147-A177-3AD203B41FA5}">
                          <a16:colId xmlns:a16="http://schemas.microsoft.com/office/drawing/2014/main" val="3296258072"/>
                        </a:ext>
                      </a:extLst>
                    </a:gridCol>
                    <a:gridCol w="3015915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6454" t="-11765" r="-239335" b="-4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Games Left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5152" t="-11765" r="-1010" b="-43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48145" y="4396509"/>
                <a:ext cx="105941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𝑀𝐴𝑅𝐼𝑁𝐸𝑅𝑆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, so the Mariners can win the division, right?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5" y="4396509"/>
                <a:ext cx="10594110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0651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Well…No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1264486" y="2376615"/>
              <a:ext cx="9515810" cy="187121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903162">
                      <a:extLst>
                        <a:ext uri="{9D8B030D-6E8A-4147-A177-3AD203B41FA5}">
                          <a16:colId xmlns:a16="http://schemas.microsoft.com/office/drawing/2014/main" val="2122688099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3651888169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3963314380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2365230938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10544303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A’s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7117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8134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9490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83760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72041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87621319"/>
                  </p:ext>
                </p:extLst>
              </p:nvPr>
            </p:nvGraphicFramePr>
            <p:xfrm>
              <a:off x="1264486" y="2376615"/>
              <a:ext cx="9515810" cy="187121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903162">
                      <a:extLst>
                        <a:ext uri="{9D8B030D-6E8A-4147-A177-3AD203B41FA5}">
                          <a16:colId xmlns:a16="http://schemas.microsoft.com/office/drawing/2014/main" val="2122688099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3651888169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3963314380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2365230938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1054430375"/>
                        </a:ext>
                      </a:extLst>
                    </a:gridCol>
                  </a:tblGrid>
                  <a:tr h="3878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1" t="-6250" r="-401282" b="-4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A’s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7117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8134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9490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83760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720411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34109" y="1570182"/>
            <a:ext cx="1113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teams will play each other, here are the number of games to be played against each other.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920027" y="4230815"/>
              <a:ext cx="1057001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24162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2053299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074588">
                      <a:extLst>
                        <a:ext uri="{9D8B030D-6E8A-4147-A177-3AD203B41FA5}">
                          <a16:colId xmlns:a16="http://schemas.microsoft.com/office/drawing/2014/main" val="3296258072"/>
                        </a:ext>
                      </a:extLst>
                    </a:gridCol>
                    <a:gridCol w="2817961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Games Left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Possible</a:t>
                          </a:r>
                          <a:r>
                            <a:rPr lang="en-US" sz="24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4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9050070"/>
                  </p:ext>
                </p:extLst>
              </p:nvPr>
            </p:nvGraphicFramePr>
            <p:xfrm>
              <a:off x="920027" y="4230815"/>
              <a:ext cx="1057001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24162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2053299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074588">
                      <a:extLst>
                        <a:ext uri="{9D8B030D-6E8A-4147-A177-3AD203B41FA5}">
                          <a16:colId xmlns:a16="http://schemas.microsoft.com/office/drawing/2014/main" val="3296258072"/>
                        </a:ext>
                      </a:extLst>
                    </a:gridCol>
                    <a:gridCol w="2817961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6855" t="-8750" r="-239763" b="-42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Games Left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4946" t="-8750" r="-1080" b="-42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5475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Well…No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 least one of the Angels and Rangers is going to win at least 83 games </a:t>
            </a:r>
          </a:p>
          <a:p>
            <a:pPr lvl="1"/>
            <a:r>
              <a:rPr lang="en-US" sz="2800" dirty="0"/>
              <a:t>someone wins at least three of the five they play against each other.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Mariners can only win 82 games.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835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0467-EA6D-4A82-B582-C8331BAA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6F662-33A9-4295-86B4-2931A695B6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b="1" dirty="0"/>
                  <a:t>flow </a:t>
                </a:r>
                <a:r>
                  <a:rPr lang="en-US" dirty="0"/>
                  <a:t>moves units of water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1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Water can only be created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only disappear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And you cannot move more water than the capacity on any edge.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6F662-33A9-4295-86B4-2931A695B6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94F9E99-67A1-4340-AFD5-4C1376F66570}"/>
                  </a:ext>
                </a:extLst>
              </p:cNvPr>
              <p:cNvSpPr/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94F9E99-67A1-4340-AFD5-4C1376F66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FA4E61-B426-445D-BD4B-F676F5F5DBB7}"/>
                  </a:ext>
                </a:extLst>
              </p:cNvPr>
              <p:cNvSpPr/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FA4E61-B426-445D-BD4B-F676F5F5D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2C9B974-5155-4250-A0BF-72A1808F3C0E}"/>
                  </a:ext>
                </a:extLst>
              </p:cNvPr>
              <p:cNvSpPr/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2C9B974-5155-4250-A0BF-72A1808F3C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0A11092-033B-4076-8BE2-9D8F83144CD3}"/>
                  </a:ext>
                </a:extLst>
              </p:cNvPr>
              <p:cNvSpPr/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0A11092-033B-4076-8BE2-9D8F83144C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E6DC83-1BC7-40C0-85BC-093BAB78479B}"/>
              </a:ext>
            </a:extLst>
          </p:cNvPr>
          <p:cNvCxnSpPr>
            <a:cxnSpLocks/>
            <a:stCxn id="4" idx="5"/>
            <a:endCxn id="6" idx="2"/>
          </p:cNvCxnSpPr>
          <p:nvPr/>
        </p:nvCxnSpPr>
        <p:spPr>
          <a:xfrm>
            <a:off x="2350633" y="5122996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90BA0E-7200-4DCB-9435-A4606BADEAE8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3894883" y="6029566"/>
            <a:ext cx="1765230" cy="157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4794A2-84BE-4A84-8379-A2590FC16EFE}"/>
              </a:ext>
            </a:extLst>
          </p:cNvPr>
          <p:cNvCxnSpPr>
            <a:cxnSpLocks/>
            <a:stCxn id="7" idx="3"/>
            <a:endCxn id="5" idx="6"/>
          </p:cNvCxnSpPr>
          <p:nvPr/>
        </p:nvCxnSpPr>
        <p:spPr>
          <a:xfrm flipH="1">
            <a:off x="6433836" y="5158167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CD67C1D-EAF7-4D9C-8D7D-571D68E99684}"/>
                  </a:ext>
                </a:extLst>
              </p:cNvPr>
              <p:cNvSpPr/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CD67C1D-EAF7-4D9C-8D7D-571D68E99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49C6DC-CA70-4596-866F-8A0B7CD2FC3F}"/>
              </a:ext>
            </a:extLst>
          </p:cNvPr>
          <p:cNvCxnSpPr>
            <a:cxnSpLocks/>
            <a:stCxn id="4" idx="7"/>
            <a:endCxn id="11" idx="2"/>
          </p:cNvCxnSpPr>
          <p:nvPr/>
        </p:nvCxnSpPr>
        <p:spPr>
          <a:xfrm flipV="1">
            <a:off x="2350633" y="4110892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EC7F9A-FE62-4565-97EB-B103AB3BFB25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197232" y="3966346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347F28-85DC-4404-8B36-C30BAE73674E}"/>
                  </a:ext>
                </a:extLst>
              </p:cNvPr>
              <p:cNvSpPr/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347F28-85DC-4404-8B36-C30BAE736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194F3B4-4639-4DAA-93BB-68364F656EF8}"/>
                  </a:ext>
                </a:extLst>
              </p:cNvPr>
              <p:cNvSpPr/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194F3B4-4639-4DAA-93BB-68364F656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8D1795-A0DA-483C-BF9B-3D6080A167A6}"/>
              </a:ext>
            </a:extLst>
          </p:cNvPr>
          <p:cNvCxnSpPr>
            <a:cxnSpLocks/>
            <a:stCxn id="11" idx="5"/>
            <a:endCxn id="5" idx="0"/>
          </p:cNvCxnSpPr>
          <p:nvPr/>
        </p:nvCxnSpPr>
        <p:spPr>
          <a:xfrm>
            <a:off x="5144633" y="4384444"/>
            <a:ext cx="902342" cy="125983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3785A6-C6E5-4B6F-955C-158770BA9715}"/>
              </a:ext>
            </a:extLst>
          </p:cNvPr>
          <p:cNvCxnSpPr>
            <a:cxnSpLocks/>
            <a:stCxn id="14" idx="2"/>
            <a:endCxn id="5" idx="6"/>
          </p:cNvCxnSpPr>
          <p:nvPr/>
        </p:nvCxnSpPr>
        <p:spPr>
          <a:xfrm flipH="1">
            <a:off x="6433836" y="5963143"/>
            <a:ext cx="1825617" cy="6799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D93180-A403-4382-B9AF-01D8A4BBE9D4}"/>
              </a:ext>
            </a:extLst>
          </p:cNvPr>
          <p:cNvCxnSpPr>
            <a:cxnSpLocks/>
            <a:stCxn id="15" idx="2"/>
            <a:endCxn id="7" idx="6"/>
          </p:cNvCxnSpPr>
          <p:nvPr/>
        </p:nvCxnSpPr>
        <p:spPr>
          <a:xfrm flipH="1">
            <a:off x="7864776" y="4501658"/>
            <a:ext cx="2153139" cy="382957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98B096E-D2B5-4D99-840D-0F415F9E3A90}"/>
              </a:ext>
            </a:extLst>
          </p:cNvPr>
          <p:cNvCxnSpPr>
            <a:cxnSpLocks/>
            <a:stCxn id="15" idx="3"/>
            <a:endCxn id="14" idx="7"/>
          </p:cNvCxnSpPr>
          <p:nvPr/>
        </p:nvCxnSpPr>
        <p:spPr>
          <a:xfrm flipH="1">
            <a:off x="8919867" y="4775210"/>
            <a:ext cx="1211357" cy="91438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FF7E62-E0AD-4CA9-B503-3B10BFB92CB2}"/>
              </a:ext>
            </a:extLst>
          </p:cNvPr>
          <p:cNvCxnSpPr>
            <a:cxnSpLocks/>
            <a:stCxn id="15" idx="1"/>
            <a:endCxn id="11" idx="7"/>
          </p:cNvCxnSpPr>
          <p:nvPr/>
        </p:nvCxnSpPr>
        <p:spPr>
          <a:xfrm flipH="1" flipV="1">
            <a:off x="5144633" y="3837339"/>
            <a:ext cx="4986591" cy="390766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40FE7B-D369-4E4C-BA09-878C1E41ADD8}"/>
                  </a:ext>
                </a:extLst>
              </p:cNvPr>
              <p:cNvSpPr txBox="1"/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40FE7B-D369-4E4C-BA09-878C1E41A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blipFill>
                <a:blip r:embed="rId10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958F81-3D6E-4BD2-BD8D-9E34820E8CE0}"/>
                  </a:ext>
                </a:extLst>
              </p:cNvPr>
              <p:cNvSpPr txBox="1"/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958F81-3D6E-4BD2-BD8D-9E34820E8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A8A1FA-6655-44B4-A73E-9C09459064B0}"/>
                  </a:ext>
                </a:extLst>
              </p:cNvPr>
              <p:cNvSpPr txBox="1"/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A8A1FA-6655-44B4-A73E-9C0945906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blipFill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F5CE74-0E17-4A71-92E9-B711BDE6254E}"/>
                  </a:ext>
                </a:extLst>
              </p:cNvPr>
              <p:cNvSpPr txBox="1"/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F5CE74-0E17-4A71-92E9-B711BDE62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9EA921-8E42-4FB9-A6DD-E9E374AC43B9}"/>
                  </a:ext>
                </a:extLst>
              </p:cNvPr>
              <p:cNvSpPr txBox="1"/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9EA921-8E42-4FB9-A6DD-E9E374AC4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blipFill>
                <a:blip r:embed="rId1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64A668-6BD5-49C3-A8EC-F829EF469D5F}"/>
                  </a:ext>
                </a:extLst>
              </p:cNvPr>
              <p:cNvSpPr txBox="1"/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64A668-6BD5-49C3-A8EC-F829EF469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blipFill>
                <a:blip r:embed="rId1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D1A7C9-0715-463E-A961-C9E0264DD4BB}"/>
                  </a:ext>
                </a:extLst>
              </p:cNvPr>
              <p:cNvSpPr txBox="1"/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D1A7C9-0715-463E-A961-C9E0264DD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blipFill>
                <a:blip r:embed="rId1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A2BD0E-34A6-45E9-9586-11B63E63EE2B}"/>
                  </a:ext>
                </a:extLst>
              </p:cNvPr>
              <p:cNvSpPr txBox="1"/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A2BD0E-34A6-45E9-9586-11B63E63E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blipFill>
                <a:blip r:embed="rId1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7B66618-C904-47DF-863F-07B6DDDA124C}"/>
                  </a:ext>
                </a:extLst>
              </p:cNvPr>
              <p:cNvSpPr txBox="1"/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7B66618-C904-47DF-863F-07B6DDDA1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blipFill>
                <a:blip r:embed="rId1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4248E82-9482-4FBC-947A-740D0CAE5A9E}"/>
                  </a:ext>
                </a:extLst>
              </p:cNvPr>
              <p:cNvSpPr txBox="1"/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4248E82-9482-4FBC-947A-740D0CAE5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blipFill>
                <a:blip r:embed="rId1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991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Comparing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insufficient to tell if a team is eliminated.</a:t>
                </a:r>
              </a:p>
              <a:p>
                <a:r>
                  <a:rPr lang="en-US" dirty="0"/>
                  <a:t>The teams are interconnected by the games they play against each other.</a:t>
                </a:r>
              </a:p>
              <a:p>
                <a:endParaRPr lang="en-US" dirty="0"/>
              </a:p>
              <a:p>
                <a:r>
                  <a:rPr lang="en-US" dirty="0"/>
                  <a:t>Let’s find a way to do this calculation…not by hand.</a:t>
                </a:r>
              </a:p>
              <a:p>
                <a:r>
                  <a:rPr lang="en-US" dirty="0"/>
                  <a:t>What do we need to assign?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8627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54F80-7393-49CD-8D4D-C4BAE2C55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24879-87EF-41B6-A419-A319ECF17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to assign who wins each of the remaining games.</a:t>
            </a:r>
          </a:p>
          <a:p>
            <a:endParaRPr lang="en-US" dirty="0"/>
          </a:p>
          <a:p>
            <a:r>
              <a:rPr lang="en-US" dirty="0"/>
              <a:t>Safe to assume the Mariners will win them all.</a:t>
            </a:r>
          </a:p>
          <a:p>
            <a:r>
              <a:rPr lang="en-US" dirty="0"/>
              <a:t>Just need to figure out the others. </a:t>
            </a:r>
          </a:p>
          <a:p>
            <a:endParaRPr lang="en-US" dirty="0"/>
          </a:p>
          <a:p>
            <a:r>
              <a:rPr lang="en-US" dirty="0"/>
              <a:t>One unit of flow represents one win. </a:t>
            </a:r>
          </a:p>
        </p:txBody>
      </p:sp>
    </p:spTree>
    <p:extLst>
      <p:ext uri="{BB962C8B-B14F-4D97-AF65-F5344CB8AC3E}">
        <p14:creationId xmlns:p14="http://schemas.microsoft.com/office/powerpoint/2010/main" val="14674977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/>
              <p:nvPr/>
            </p:nvSpPr>
            <p:spPr>
              <a:xfrm>
                <a:off x="7251033" y="4462272"/>
                <a:ext cx="458130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on the ends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First layer is pairs of opponents (i.e. what game is being played)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Second layer is individual teams.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033" y="4462272"/>
                <a:ext cx="4581303" cy="1569660"/>
              </a:xfrm>
              <a:prstGeom prst="rect">
                <a:avLst/>
              </a:prstGeom>
              <a:blipFill>
                <a:blip r:embed="rId3"/>
                <a:stretch>
                  <a:fillRect l="-1995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8425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/>
              <p:nvPr/>
            </p:nvSpPr>
            <p:spPr>
              <a:xfrm>
                <a:off x="7251033" y="4462272"/>
                <a:ext cx="458130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Put number of games to be played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pairs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033" y="4462272"/>
                <a:ext cx="4581303" cy="830997"/>
              </a:xfrm>
              <a:prstGeom prst="rect">
                <a:avLst/>
              </a:prstGeom>
              <a:blipFill>
                <a:blip r:embed="rId3"/>
                <a:stretch>
                  <a:fillRect l="-1995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079399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FEABC94-9C00-44F4-BC23-7165D00FA323}"/>
              </a:ext>
            </a:extLst>
          </p:cNvPr>
          <p:cNvSpPr txBox="1"/>
          <p:nvPr/>
        </p:nvSpPr>
        <p:spPr>
          <a:xfrm>
            <a:off x="7251033" y="4462272"/>
            <a:ext cx="4811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we make sure Mariners win? They’ll end the season with 82 wins (current + games left).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more can each team win?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Mariners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poss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total – team current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120164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FEABC94-9C00-44F4-BC23-7165D00FA323}"/>
              </a:ext>
            </a:extLst>
          </p:cNvPr>
          <p:cNvSpPr txBox="1"/>
          <p:nvPr/>
        </p:nvSpPr>
        <p:spPr>
          <a:xfrm>
            <a:off x="7251033" y="4462272"/>
            <a:ext cx="4811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we make sure Mariners win? They’ll end the season with 82 wins (current + games left).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more can each team win?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Mariners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poss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total – team current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297D37-E4BB-4A71-9375-90D3753F205C}"/>
              </a:ext>
            </a:extLst>
          </p:cNvPr>
          <p:cNvSpPr txBox="1"/>
          <p:nvPr/>
        </p:nvSpPr>
        <p:spPr>
          <a:xfrm>
            <a:off x="1634647" y="1152395"/>
            <a:ext cx="501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Angels have 81 wins, 1 more is ok (total matches Mariners possible) 2 is not. Capacity is 1.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90E4D7-877F-448A-9AF2-47351EF0264E}"/>
              </a:ext>
            </a:extLst>
          </p:cNvPr>
          <p:cNvSpPr txBox="1"/>
          <p:nvPr/>
        </p:nvSpPr>
        <p:spPr>
          <a:xfrm>
            <a:off x="6127069" y="2776619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350637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FEABC94-9C00-44F4-BC23-7165D00FA323}"/>
              </a:ext>
            </a:extLst>
          </p:cNvPr>
          <p:cNvSpPr txBox="1"/>
          <p:nvPr/>
        </p:nvSpPr>
        <p:spPr>
          <a:xfrm>
            <a:off x="7251033" y="4462272"/>
            <a:ext cx="4811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we make sure Mariners win? They’ll end the season with 82 wins (current + games left).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more can each team win?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Mariners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poss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total – team current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214EBE-C53E-4099-848C-CBD5F86AE3DB}"/>
              </a:ext>
            </a:extLst>
          </p:cNvPr>
          <p:cNvSpPr txBox="1"/>
          <p:nvPr/>
        </p:nvSpPr>
        <p:spPr>
          <a:xfrm>
            <a:off x="6127069" y="2776619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327890-D0FA-4BD0-BB0C-E6C9F5AC6189}"/>
              </a:ext>
            </a:extLst>
          </p:cNvPr>
          <p:cNvSpPr txBox="1"/>
          <p:nvPr/>
        </p:nvSpPr>
        <p:spPr>
          <a:xfrm>
            <a:off x="5942676" y="380008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400261-F4E3-4700-B7C8-B749CCF3060D}"/>
              </a:ext>
            </a:extLst>
          </p:cNvPr>
          <p:cNvSpPr txBox="1"/>
          <p:nvPr/>
        </p:nvSpPr>
        <p:spPr>
          <a:xfrm>
            <a:off x="5820950" y="4804730"/>
            <a:ext cx="52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121196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/>
              <p:nvPr/>
            </p:nvSpPr>
            <p:spPr>
              <a:xfrm>
                <a:off x="7251033" y="4462272"/>
                <a:ext cx="481165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Edges in the middle?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to the two teams playing.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We’ve handled are constraints, can leave capacities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033" y="4462272"/>
                <a:ext cx="4811659" cy="1938992"/>
              </a:xfrm>
              <a:prstGeom prst="rect">
                <a:avLst/>
              </a:prstGeom>
              <a:blipFill>
                <a:blip r:embed="rId3"/>
                <a:stretch>
                  <a:fillRect l="-1899" t="-2201" r="-1899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214EBE-C53E-4099-848C-CBD5F86AE3DB}"/>
              </a:ext>
            </a:extLst>
          </p:cNvPr>
          <p:cNvSpPr txBox="1"/>
          <p:nvPr/>
        </p:nvSpPr>
        <p:spPr>
          <a:xfrm>
            <a:off x="6127069" y="2776619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327890-D0FA-4BD0-BB0C-E6C9F5AC6189}"/>
              </a:ext>
            </a:extLst>
          </p:cNvPr>
          <p:cNvSpPr txBox="1"/>
          <p:nvPr/>
        </p:nvSpPr>
        <p:spPr>
          <a:xfrm>
            <a:off x="5942676" y="380008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400261-F4E3-4700-B7C8-B749CCF3060D}"/>
              </a:ext>
            </a:extLst>
          </p:cNvPr>
          <p:cNvSpPr txBox="1"/>
          <p:nvPr/>
        </p:nvSpPr>
        <p:spPr>
          <a:xfrm>
            <a:off x="5820950" y="4804730"/>
            <a:ext cx="52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4686077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/>
              <p:nvPr/>
            </p:nvSpPr>
            <p:spPr>
              <a:xfrm>
                <a:off x="7251033" y="4462272"/>
                <a:ext cx="481165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Edges in the middle?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to the two teams playing.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We’ve handled are constraints, can leave capacities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033" y="4462272"/>
                <a:ext cx="4811659" cy="1938992"/>
              </a:xfrm>
              <a:prstGeom prst="rect">
                <a:avLst/>
              </a:prstGeom>
              <a:blipFill>
                <a:blip r:embed="rId3"/>
                <a:stretch>
                  <a:fillRect l="-1899" t="-2201" r="-1899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214EBE-C53E-4099-848C-CBD5F86AE3DB}"/>
              </a:ext>
            </a:extLst>
          </p:cNvPr>
          <p:cNvSpPr txBox="1"/>
          <p:nvPr/>
        </p:nvSpPr>
        <p:spPr>
          <a:xfrm>
            <a:off x="6127069" y="2776619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327890-D0FA-4BD0-BB0C-E6C9F5AC6189}"/>
              </a:ext>
            </a:extLst>
          </p:cNvPr>
          <p:cNvSpPr txBox="1"/>
          <p:nvPr/>
        </p:nvSpPr>
        <p:spPr>
          <a:xfrm>
            <a:off x="5942676" y="380008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400261-F4E3-4700-B7C8-B749CCF3060D}"/>
              </a:ext>
            </a:extLst>
          </p:cNvPr>
          <p:cNvSpPr txBox="1"/>
          <p:nvPr/>
        </p:nvSpPr>
        <p:spPr>
          <a:xfrm>
            <a:off x="5820950" y="4804730"/>
            <a:ext cx="52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F079C0-4A20-45CE-BA45-5F84E89B765A}"/>
                  </a:ext>
                </a:extLst>
              </p:cNvPr>
              <p:cNvSpPr txBox="1"/>
              <p:nvPr/>
            </p:nvSpPr>
            <p:spPr>
              <a:xfrm>
                <a:off x="3571103" y="5550441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F079C0-4A20-45CE-BA45-5F84E89B7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103" y="5550441"/>
                <a:ext cx="388883" cy="461665"/>
              </a:xfrm>
              <a:prstGeom prst="rect">
                <a:avLst/>
              </a:prstGeom>
              <a:blipFill>
                <a:blip r:embed="rId4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EDB4E7-AC6F-4A34-AAE8-DEAC3D5DAEBE}"/>
                  </a:ext>
                </a:extLst>
              </p:cNvPr>
              <p:cNvSpPr txBox="1"/>
              <p:nvPr/>
            </p:nvSpPr>
            <p:spPr>
              <a:xfrm>
                <a:off x="3882018" y="4908211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EDB4E7-AC6F-4A34-AAE8-DEAC3D5DA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018" y="4908211"/>
                <a:ext cx="388883" cy="461665"/>
              </a:xfrm>
              <a:prstGeom prst="rect">
                <a:avLst/>
              </a:prstGeom>
              <a:blipFill>
                <a:blip r:embed="rId5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107138-94E0-4B32-AC28-A1B08FDBF79B}"/>
                  </a:ext>
                </a:extLst>
              </p:cNvPr>
              <p:cNvSpPr txBox="1"/>
              <p:nvPr/>
            </p:nvSpPr>
            <p:spPr>
              <a:xfrm>
                <a:off x="3802433" y="4288718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107138-94E0-4B32-AC28-A1B08FDBF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433" y="4288718"/>
                <a:ext cx="388883" cy="461665"/>
              </a:xfrm>
              <a:prstGeom prst="rect">
                <a:avLst/>
              </a:prstGeom>
              <a:blipFill>
                <a:blip r:embed="rId6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90E408-F7DA-414A-9BFC-9734EB79DB06}"/>
                  </a:ext>
                </a:extLst>
              </p:cNvPr>
              <p:cNvSpPr txBox="1"/>
              <p:nvPr/>
            </p:nvSpPr>
            <p:spPr>
              <a:xfrm>
                <a:off x="3182220" y="3359268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90E408-F7DA-414A-9BFC-9734EB79D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220" y="3359268"/>
                <a:ext cx="388883" cy="461665"/>
              </a:xfrm>
              <a:prstGeom prst="rect">
                <a:avLst/>
              </a:prstGeom>
              <a:blipFill>
                <a:blip r:embed="rId7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9DFDCF5-593D-4B8E-A471-D89DE9094567}"/>
                  </a:ext>
                </a:extLst>
              </p:cNvPr>
              <p:cNvSpPr txBox="1"/>
              <p:nvPr/>
            </p:nvSpPr>
            <p:spPr>
              <a:xfrm>
                <a:off x="3323005" y="2668737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9DFDCF5-593D-4B8E-A471-D89DE9094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005" y="2668737"/>
                <a:ext cx="388883" cy="461665"/>
              </a:xfrm>
              <a:prstGeom prst="rect">
                <a:avLst/>
              </a:prstGeom>
              <a:blipFill>
                <a:blip r:embed="rId8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B3453EE-02F0-4200-8BE2-2E0A9FBBD4CD}"/>
                  </a:ext>
                </a:extLst>
              </p:cNvPr>
              <p:cNvSpPr txBox="1"/>
              <p:nvPr/>
            </p:nvSpPr>
            <p:spPr>
              <a:xfrm>
                <a:off x="3514202" y="2088873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B3453EE-02F0-4200-8BE2-2E0A9FBBD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202" y="2088873"/>
                <a:ext cx="388883" cy="461665"/>
              </a:xfrm>
              <a:prstGeom prst="rect">
                <a:avLst/>
              </a:prstGeom>
              <a:blipFill>
                <a:blip r:embed="rId9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3989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FEABC94-9C00-44F4-BC23-7165D00FA323}"/>
              </a:ext>
            </a:extLst>
          </p:cNvPr>
          <p:cNvSpPr txBox="1"/>
          <p:nvPr/>
        </p:nvSpPr>
        <p:spPr>
          <a:xfrm>
            <a:off x="7251033" y="4462272"/>
            <a:ext cx="4811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We’re done!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214EBE-C53E-4099-848C-CBD5F86AE3DB}"/>
              </a:ext>
            </a:extLst>
          </p:cNvPr>
          <p:cNvSpPr txBox="1"/>
          <p:nvPr/>
        </p:nvSpPr>
        <p:spPr>
          <a:xfrm>
            <a:off x="6127069" y="2776619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327890-D0FA-4BD0-BB0C-E6C9F5AC6189}"/>
              </a:ext>
            </a:extLst>
          </p:cNvPr>
          <p:cNvSpPr txBox="1"/>
          <p:nvPr/>
        </p:nvSpPr>
        <p:spPr>
          <a:xfrm>
            <a:off x="5942676" y="380008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400261-F4E3-4700-B7C8-B749CCF3060D}"/>
              </a:ext>
            </a:extLst>
          </p:cNvPr>
          <p:cNvSpPr txBox="1"/>
          <p:nvPr/>
        </p:nvSpPr>
        <p:spPr>
          <a:xfrm>
            <a:off x="5820950" y="4804730"/>
            <a:ext cx="52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F079C0-4A20-45CE-BA45-5F84E89B765A}"/>
                  </a:ext>
                </a:extLst>
              </p:cNvPr>
              <p:cNvSpPr txBox="1"/>
              <p:nvPr/>
            </p:nvSpPr>
            <p:spPr>
              <a:xfrm>
                <a:off x="3571103" y="5550441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F079C0-4A20-45CE-BA45-5F84E89B7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103" y="5550441"/>
                <a:ext cx="388883" cy="461665"/>
              </a:xfrm>
              <a:prstGeom prst="rect">
                <a:avLst/>
              </a:prstGeom>
              <a:blipFill>
                <a:blip r:embed="rId3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EDB4E7-AC6F-4A34-AAE8-DEAC3D5DAEBE}"/>
                  </a:ext>
                </a:extLst>
              </p:cNvPr>
              <p:cNvSpPr txBox="1"/>
              <p:nvPr/>
            </p:nvSpPr>
            <p:spPr>
              <a:xfrm>
                <a:off x="3882018" y="4908211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EDB4E7-AC6F-4A34-AAE8-DEAC3D5DA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018" y="4908211"/>
                <a:ext cx="388883" cy="461665"/>
              </a:xfrm>
              <a:prstGeom prst="rect">
                <a:avLst/>
              </a:prstGeom>
              <a:blipFill>
                <a:blip r:embed="rId4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107138-94E0-4B32-AC28-A1B08FDBF79B}"/>
                  </a:ext>
                </a:extLst>
              </p:cNvPr>
              <p:cNvSpPr txBox="1"/>
              <p:nvPr/>
            </p:nvSpPr>
            <p:spPr>
              <a:xfrm>
                <a:off x="3802433" y="4288718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107138-94E0-4B32-AC28-A1B08FDBF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433" y="4288718"/>
                <a:ext cx="388883" cy="461665"/>
              </a:xfrm>
              <a:prstGeom prst="rect">
                <a:avLst/>
              </a:prstGeom>
              <a:blipFill>
                <a:blip r:embed="rId5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90E408-F7DA-414A-9BFC-9734EB79DB06}"/>
                  </a:ext>
                </a:extLst>
              </p:cNvPr>
              <p:cNvSpPr txBox="1"/>
              <p:nvPr/>
            </p:nvSpPr>
            <p:spPr>
              <a:xfrm>
                <a:off x="3182220" y="3359268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90E408-F7DA-414A-9BFC-9734EB79D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220" y="3359268"/>
                <a:ext cx="388883" cy="461665"/>
              </a:xfrm>
              <a:prstGeom prst="rect">
                <a:avLst/>
              </a:prstGeom>
              <a:blipFill>
                <a:blip r:embed="rId6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9DFDCF5-593D-4B8E-A471-D89DE9094567}"/>
                  </a:ext>
                </a:extLst>
              </p:cNvPr>
              <p:cNvSpPr txBox="1"/>
              <p:nvPr/>
            </p:nvSpPr>
            <p:spPr>
              <a:xfrm>
                <a:off x="3323005" y="2668737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9DFDCF5-593D-4B8E-A471-D89DE9094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005" y="2668737"/>
                <a:ext cx="388883" cy="461665"/>
              </a:xfrm>
              <a:prstGeom prst="rect">
                <a:avLst/>
              </a:prstGeom>
              <a:blipFill>
                <a:blip r:embed="rId7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B3453EE-02F0-4200-8BE2-2E0A9FBBD4CD}"/>
                  </a:ext>
                </a:extLst>
              </p:cNvPr>
              <p:cNvSpPr txBox="1"/>
              <p:nvPr/>
            </p:nvSpPr>
            <p:spPr>
              <a:xfrm>
                <a:off x="3514202" y="2088873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B3453EE-02F0-4200-8BE2-2E0A9FBBD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202" y="2088873"/>
                <a:ext cx="388883" cy="461665"/>
              </a:xfrm>
              <a:prstGeom prst="rect">
                <a:avLst/>
              </a:prstGeom>
              <a:blipFill>
                <a:blip r:embed="rId8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227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898D24-33A7-4B3B-9E63-2D9419895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Cut?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FD84315-A5FC-4924-A56B-C86591B683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directed graphs (like we have here)</a:t>
                </a:r>
              </a:p>
              <a:p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-cut, is a split of the vertices into two sets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and every other vertex is in exactly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capacity of a cut (or size of a cut) is the capacity of the edges going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(don’t count capacity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FD84315-A5FC-4924-A56B-C86591B683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9638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D4269-870D-48C3-8D0A-0B34E7B15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all the constraints met?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EDCB98-D7E0-4552-AD5C-47FE72B110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games are there to play? Equal to the capacities leaving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So if we have a flow of at least that value, we’ll assign winners to all the games. </a:t>
                </a:r>
              </a:p>
              <a:p>
                <a:endParaRPr lang="en-US" dirty="0"/>
              </a:p>
              <a:p>
                <a:r>
                  <a:rPr lang="en-US" dirty="0"/>
                  <a:t>Why will the Mariners win with this assignment?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The capacity from team A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ensures A will not end with more wins.</a:t>
                </a: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r>
                  <a:rPr lang="en-US" dirty="0"/>
                  <a:t>No “half-wins” or anything weird?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All capacities are integers, so we’ll get an integer solution!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EDCB98-D7E0-4552-AD5C-47FE72B110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72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4585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10D4-9D55-4582-A28F-931DE584F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the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E3331-E769-444F-8BAD-0ABFE6630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max flow has value equal to number of games, we know how the Mariners can still win the division.</a:t>
            </a:r>
          </a:p>
          <a:p>
            <a:endParaRPr lang="en-US" dirty="0"/>
          </a:p>
          <a:p>
            <a:r>
              <a:rPr lang="en-US" dirty="0"/>
              <a:t>If the max flow is less than that, the Mariners can’t win the division!</a:t>
            </a:r>
          </a:p>
          <a:p>
            <a:r>
              <a:rPr lang="en-US" dirty="0"/>
              <a:t>(if they could win the division, then there is a way that the remaining games could play out with the mariners having as many wins as anyone else, but then we could make a feasible flow by assigning a unit of flow for each winner).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958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Flow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81916189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8" name="Group 87"/>
          <p:cNvGrpSpPr/>
          <p:nvPr/>
        </p:nvGrpSpPr>
        <p:grpSpPr>
          <a:xfrm>
            <a:off x="336108" y="1874256"/>
            <a:ext cx="6701999" cy="4715164"/>
            <a:chOff x="336108" y="1874256"/>
            <a:chExt cx="6701999" cy="4715164"/>
          </a:xfrm>
        </p:grpSpPr>
        <p:sp>
          <p:nvSpPr>
            <p:cNvPr id="6" name="Oval 5"/>
            <p:cNvSpPr/>
            <p:nvPr/>
          </p:nvSpPr>
          <p:spPr>
            <a:xfrm>
              <a:off x="1804985" y="1874256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Angels vs. Rangers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804985" y="3603765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Angels vs. </a:t>
              </a:r>
              <a:br>
                <a:rPr lang="en-US" sz="1600" dirty="0"/>
              </a:br>
              <a:r>
                <a:rPr lang="en-US" sz="1600" dirty="0"/>
                <a:t>A’s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804985" y="5333274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Rangers vs. </a:t>
              </a:r>
              <a:br>
                <a:rPr lang="en-US" sz="1600" dirty="0"/>
              </a:br>
              <a:r>
                <a:rPr lang="en-US" sz="1600" dirty="0"/>
                <a:t>A’s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417852" y="1874256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Angels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417852" y="3603765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Rangers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417852" y="5333274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A’s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36108" y="4111765"/>
              <a:ext cx="240145" cy="2401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6797962" y="4156613"/>
              <a:ext cx="240145" cy="2401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Arrow Connector 18"/>
            <p:cNvCxnSpPr>
              <a:stCxn id="13" idx="7"/>
              <a:endCxn id="6" idx="2"/>
            </p:cNvCxnSpPr>
            <p:nvPr/>
          </p:nvCxnSpPr>
          <p:spPr>
            <a:xfrm flipV="1">
              <a:off x="541085" y="2502329"/>
              <a:ext cx="1263900" cy="164460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3" idx="6"/>
              <a:endCxn id="8" idx="2"/>
            </p:cNvCxnSpPr>
            <p:nvPr/>
          </p:nvCxnSpPr>
          <p:spPr>
            <a:xfrm>
              <a:off x="576253" y="4231838"/>
              <a:ext cx="1228732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3" idx="5"/>
              <a:endCxn id="9" idx="2"/>
            </p:cNvCxnSpPr>
            <p:nvPr/>
          </p:nvCxnSpPr>
          <p:spPr>
            <a:xfrm>
              <a:off x="541085" y="4316742"/>
              <a:ext cx="1263900" cy="1644605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6" idx="6"/>
              <a:endCxn id="10" idx="2"/>
            </p:cNvCxnSpPr>
            <p:nvPr/>
          </p:nvCxnSpPr>
          <p:spPr>
            <a:xfrm>
              <a:off x="3061131" y="2502329"/>
              <a:ext cx="1356721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6" idx="6"/>
              <a:endCxn id="11" idx="2"/>
            </p:cNvCxnSpPr>
            <p:nvPr/>
          </p:nvCxnSpPr>
          <p:spPr>
            <a:xfrm>
              <a:off x="3061131" y="2502329"/>
              <a:ext cx="1356721" cy="172950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8" idx="6"/>
            </p:cNvCxnSpPr>
            <p:nvPr/>
          </p:nvCxnSpPr>
          <p:spPr>
            <a:xfrm flipV="1">
              <a:off x="3061131" y="2692400"/>
              <a:ext cx="1356721" cy="153943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8" idx="6"/>
            </p:cNvCxnSpPr>
            <p:nvPr/>
          </p:nvCxnSpPr>
          <p:spPr>
            <a:xfrm>
              <a:off x="3061131" y="4231838"/>
              <a:ext cx="1429589" cy="153943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9" idx="6"/>
              <a:endCxn id="11" idx="2"/>
            </p:cNvCxnSpPr>
            <p:nvPr/>
          </p:nvCxnSpPr>
          <p:spPr>
            <a:xfrm flipV="1">
              <a:off x="3061131" y="4231838"/>
              <a:ext cx="1356721" cy="172950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9" idx="6"/>
              <a:endCxn id="12" idx="2"/>
            </p:cNvCxnSpPr>
            <p:nvPr/>
          </p:nvCxnSpPr>
          <p:spPr>
            <a:xfrm>
              <a:off x="3061131" y="5961347"/>
              <a:ext cx="1356721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0" idx="6"/>
              <a:endCxn id="14" idx="2"/>
            </p:cNvCxnSpPr>
            <p:nvPr/>
          </p:nvCxnSpPr>
          <p:spPr>
            <a:xfrm>
              <a:off x="5673998" y="2502329"/>
              <a:ext cx="1123964" cy="177435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1" idx="6"/>
              <a:endCxn id="14" idx="2"/>
            </p:cNvCxnSpPr>
            <p:nvPr/>
          </p:nvCxnSpPr>
          <p:spPr>
            <a:xfrm>
              <a:off x="5673998" y="4231838"/>
              <a:ext cx="1123964" cy="4484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12" idx="6"/>
              <a:endCxn id="14" idx="2"/>
            </p:cNvCxnSpPr>
            <p:nvPr/>
          </p:nvCxnSpPr>
          <p:spPr>
            <a:xfrm flipV="1">
              <a:off x="5673998" y="4276686"/>
              <a:ext cx="1123964" cy="168466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824463" y="2862966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018904" y="3783198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24463" y="5001557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3571103" y="5550441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1103" y="5550441"/>
                  <a:ext cx="388883" cy="461665"/>
                </a:xfrm>
                <a:prstGeom prst="rect">
                  <a:avLst/>
                </a:prstGeom>
                <a:blipFill>
                  <a:blip r:embed="rId3"/>
                  <a:stretch>
                    <a:fillRect r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3882018" y="4908211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2018" y="4908211"/>
                  <a:ext cx="388883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3802433" y="4288718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2433" y="4288718"/>
                  <a:ext cx="388883" cy="461665"/>
                </a:xfrm>
                <a:prstGeom prst="rect">
                  <a:avLst/>
                </a:prstGeom>
                <a:blipFill>
                  <a:blip r:embed="rId5"/>
                  <a:stretch>
                    <a:fillRect r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3182220" y="3359268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2220" y="3359268"/>
                  <a:ext cx="388883" cy="461665"/>
                </a:xfrm>
                <a:prstGeom prst="rect">
                  <a:avLst/>
                </a:prstGeom>
                <a:blipFill>
                  <a:blip r:embed="rId6"/>
                  <a:stretch>
                    <a:fillRect r="-109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3323005" y="2668737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3005" y="2668737"/>
                  <a:ext cx="388883" cy="461665"/>
                </a:xfrm>
                <a:prstGeom prst="rect">
                  <a:avLst/>
                </a:prstGeom>
                <a:blipFill>
                  <a:blip r:embed="rId7"/>
                  <a:stretch>
                    <a:fillRect r="-109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3514202" y="2088873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4202" y="2088873"/>
                  <a:ext cx="388883" cy="461665"/>
                </a:xfrm>
                <a:prstGeom prst="rect">
                  <a:avLst/>
                </a:prstGeom>
                <a:blipFill>
                  <a:blip r:embed="rId8"/>
                  <a:stretch>
                    <a:fillRect r="-109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TextBox 83"/>
            <p:cNvSpPr txBox="1"/>
            <p:nvPr/>
          </p:nvSpPr>
          <p:spPr>
            <a:xfrm>
              <a:off x="6127069" y="2776619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942676" y="3800087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820950" y="4804730"/>
              <a:ext cx="521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13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91882" y="4996869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3/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06571" y="5541631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3/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24181" y="4789107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7/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0709" y="2858278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3/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57959" y="4907661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4/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71488" y="2692567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2/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06728" y="3805936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2/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221467" y="2064327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1/</a:t>
            </a:r>
          </a:p>
        </p:txBody>
      </p:sp>
      <p:sp>
        <p:nvSpPr>
          <p:cNvPr id="48" name="TextBox 47"/>
          <p:cNvSpPr txBox="1"/>
          <p:nvPr/>
        </p:nvSpPr>
        <p:spPr>
          <a:xfrm rot="10800000" flipV="1">
            <a:off x="5837223" y="2732594"/>
            <a:ext cx="1020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1/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73257" y="3778613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4/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044BDB-8700-4AF2-9A36-C1C6FCCCE3EC}"/>
              </a:ext>
            </a:extLst>
          </p:cNvPr>
          <p:cNvSpPr txBox="1"/>
          <p:nvPr/>
        </p:nvSpPr>
        <p:spPr>
          <a:xfrm>
            <a:off x="7139836" y="4553211"/>
            <a:ext cx="4722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the maximum flow. What’s the min-cut?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{s, Angels vs. Rangers, Angels, Rangers} is one side of the cut.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Angels and Rangers were enough to prove that the Mariners couldn’t win!</a:t>
            </a:r>
          </a:p>
        </p:txBody>
      </p:sp>
    </p:spTree>
    <p:extLst>
      <p:ext uri="{BB962C8B-B14F-4D97-AF65-F5344CB8AC3E}">
        <p14:creationId xmlns:p14="http://schemas.microsoft.com/office/powerpoint/2010/main" val="31829672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7C3C9-0AD0-40CF-B7B8-24330D545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Proof that you’re eliminated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74A2C8-EEAA-4A34-A289-F55A00C531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How do you describe to the general public that the Mariners are eliminated. </a:t>
                </a:r>
              </a:p>
              <a:p>
                <a:r>
                  <a:rPr lang="en-US" dirty="0"/>
                  <a:t>People are going to say “the Mariners can still win 82 games, no one has one 82, it’s not over yet!”</a:t>
                </a:r>
              </a:p>
              <a:p>
                <a:endParaRPr lang="en-US" dirty="0"/>
              </a:p>
              <a:p>
                <a:r>
                  <a:rPr lang="en-US" dirty="0"/>
                  <a:t>Of the Angels and Rangers, they will win (combined) at least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81+80+5 </m:t>
                    </m:r>
                  </m:oMath>
                </a14:m>
                <a:r>
                  <a:rPr lang="en-US" dirty="0"/>
                  <a:t>games (Angels wins, Rangers wins, games to be played among these teams)</a:t>
                </a:r>
              </a:p>
              <a:p>
                <a:r>
                  <a:rPr lang="en-US" b="1" dirty="0"/>
                  <a:t>On average </a:t>
                </a:r>
                <a:r>
                  <a:rPr lang="en-US" dirty="0"/>
                  <a:t>they win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=83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games. That’s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Someone is beating that average, and whoever that is the Mariners won’t catch them.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74A2C8-EEAA-4A34-A289-F55A00C531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7803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64F36-0871-4813-8F61-1648ECC7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C528AB-2237-4B2A-9085-D3E8C5946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max flow. If its value is the number of games remaining, great!</a:t>
                </a:r>
              </a:p>
              <a:p>
                <a:r>
                  <a:rPr lang="en-US" dirty="0"/>
                  <a:t>Mariners can still win.</a:t>
                </a:r>
              </a:p>
              <a:p>
                <a:endParaRPr lang="en-US" dirty="0"/>
              </a:p>
              <a:p>
                <a:r>
                  <a:rPr lang="en-US" dirty="0"/>
                  <a:t>If its value is less than that, find the min cut. The set of all teams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in the residual graph will show you </a:t>
                </a:r>
                <a:r>
                  <a:rPr lang="en-US" b="1" dirty="0"/>
                  <a:t>why</a:t>
                </a:r>
                <a:r>
                  <a:rPr lang="en-US" dirty="0"/>
                  <a:t> the Mariners are eliminated.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C528AB-2237-4B2A-9085-D3E8C5946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2633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65BB-F01E-4EE4-AFC2-2B29C93B9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9DA8F-2F1A-4039-90A6-1236A34CD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want to “assign” things, max-flow might be a good option.</a:t>
            </a:r>
          </a:p>
          <a:p>
            <a:r>
              <a:rPr lang="en-US" dirty="0"/>
              <a:t>If you say “at most” you can probably just make a capacity constraint</a:t>
            </a:r>
          </a:p>
          <a:p>
            <a:r>
              <a:rPr lang="en-US" i="1" dirty="0"/>
              <a:t>Once</a:t>
            </a:r>
            <a:r>
              <a:rPr lang="en-US" dirty="0"/>
              <a:t> you can do an “exactly equal” or “at most” by checking the value of the max-flow. </a:t>
            </a:r>
          </a:p>
          <a:p>
            <a:endParaRPr lang="en-US" i="1" dirty="0"/>
          </a:p>
          <a:p>
            <a:r>
              <a:rPr lang="en-US" i="1" dirty="0"/>
              <a:t>Sometimes </a:t>
            </a:r>
            <a:r>
              <a:rPr lang="en-US" dirty="0"/>
              <a:t>you want an extra layer or two if you have a multiple types of assignments.</a:t>
            </a:r>
          </a:p>
          <a:p>
            <a:r>
              <a:rPr lang="en-US" i="1" dirty="0"/>
              <a:t>Sometimes </a:t>
            </a:r>
            <a:r>
              <a:rPr lang="en-US" dirty="0"/>
              <a:t>you can convert an “at least” in one group into an “at most” on another group.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437234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0D6E56-B582-4EC9-B6BD-1DBC75618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– Why is there always an explanation?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9B4819-B7D6-42A6-8EEA-4A07667C2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13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Explanation Always Exists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4290" y="1566041"/>
                <a:ext cx="6201103" cy="4233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a min-cut. </a:t>
                </a:r>
              </a:p>
              <a:p>
                <a:r>
                  <a:rPr lang="en-US" dirty="0"/>
                  <a:t>There’s a lot of structure in the min-cut.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the set of teams whose vertices are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after the edges have been cut. </a:t>
                </a:r>
              </a:p>
              <a:p>
                <a:endParaRPr lang="en-US" dirty="0"/>
              </a:p>
              <a:p>
                <a:r>
                  <a:rPr lang="en-US" dirty="0"/>
                  <a:t>The capacity of the cut is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And the capacity of the cut is less than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(because that is a cut, and we can’t have a flow of that value).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a set of teams,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dirty="0"/>
                  <a:t> the average number of games won be a team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90" y="1566041"/>
                <a:ext cx="6201103" cy="4233659"/>
              </a:xfrm>
              <a:prstGeom prst="rect">
                <a:avLst/>
              </a:prstGeom>
              <a:blipFill>
                <a:blip r:embed="rId2"/>
                <a:stretch>
                  <a:fillRect l="-5403" t="-720" b="-1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6629400" y="2722125"/>
            <a:ext cx="5383043" cy="4004455"/>
            <a:chOff x="336108" y="1874256"/>
            <a:chExt cx="6701999" cy="4715164"/>
          </a:xfrm>
        </p:grpSpPr>
        <p:sp>
          <p:nvSpPr>
            <p:cNvPr id="27" name="Oval 26"/>
            <p:cNvSpPr/>
            <p:nvPr/>
          </p:nvSpPr>
          <p:spPr>
            <a:xfrm>
              <a:off x="1804985" y="1874256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Angels vs. Rangers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1804985" y="3603765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Angels vs. </a:t>
              </a:r>
              <a:br>
                <a:rPr lang="en-US" sz="1200" dirty="0"/>
              </a:br>
              <a:r>
                <a:rPr lang="en-US" sz="1200" dirty="0"/>
                <a:t>A’s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1804985" y="5333274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Rangers vs. </a:t>
              </a:r>
              <a:br>
                <a:rPr lang="en-US" sz="1200" dirty="0"/>
              </a:br>
              <a:r>
                <a:rPr lang="en-US" sz="1200" dirty="0"/>
                <a:t>A’s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4417852" y="1874256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Angels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4417852" y="3603765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Rangers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4417852" y="5333274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A’s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336108" y="4111765"/>
              <a:ext cx="240145" cy="2401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6797962" y="4156613"/>
              <a:ext cx="240145" cy="2401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" name="Straight Arrow Connector 34"/>
            <p:cNvCxnSpPr>
              <a:stCxn id="33" idx="7"/>
              <a:endCxn id="27" idx="2"/>
            </p:cNvCxnSpPr>
            <p:nvPr/>
          </p:nvCxnSpPr>
          <p:spPr>
            <a:xfrm flipV="1">
              <a:off x="541085" y="2502329"/>
              <a:ext cx="1263900" cy="164460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3" idx="6"/>
              <a:endCxn id="28" idx="2"/>
            </p:cNvCxnSpPr>
            <p:nvPr/>
          </p:nvCxnSpPr>
          <p:spPr>
            <a:xfrm>
              <a:off x="576253" y="4231838"/>
              <a:ext cx="1228732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3" idx="5"/>
              <a:endCxn id="29" idx="2"/>
            </p:cNvCxnSpPr>
            <p:nvPr/>
          </p:nvCxnSpPr>
          <p:spPr>
            <a:xfrm>
              <a:off x="541085" y="4316742"/>
              <a:ext cx="1263900" cy="1644605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7" idx="6"/>
              <a:endCxn id="30" idx="2"/>
            </p:cNvCxnSpPr>
            <p:nvPr/>
          </p:nvCxnSpPr>
          <p:spPr>
            <a:xfrm>
              <a:off x="3061131" y="2502329"/>
              <a:ext cx="1356721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7" idx="6"/>
              <a:endCxn id="31" idx="2"/>
            </p:cNvCxnSpPr>
            <p:nvPr/>
          </p:nvCxnSpPr>
          <p:spPr>
            <a:xfrm>
              <a:off x="3061131" y="2502329"/>
              <a:ext cx="1356721" cy="172950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8" idx="6"/>
            </p:cNvCxnSpPr>
            <p:nvPr/>
          </p:nvCxnSpPr>
          <p:spPr>
            <a:xfrm flipV="1">
              <a:off x="3061131" y="2692400"/>
              <a:ext cx="1356721" cy="153943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28" idx="6"/>
            </p:cNvCxnSpPr>
            <p:nvPr/>
          </p:nvCxnSpPr>
          <p:spPr>
            <a:xfrm>
              <a:off x="3061131" y="4231838"/>
              <a:ext cx="1429589" cy="153943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9" idx="6"/>
              <a:endCxn id="31" idx="2"/>
            </p:cNvCxnSpPr>
            <p:nvPr/>
          </p:nvCxnSpPr>
          <p:spPr>
            <a:xfrm flipV="1">
              <a:off x="3061131" y="4231838"/>
              <a:ext cx="1356721" cy="172950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9" idx="6"/>
              <a:endCxn id="32" idx="2"/>
            </p:cNvCxnSpPr>
            <p:nvPr/>
          </p:nvCxnSpPr>
          <p:spPr>
            <a:xfrm>
              <a:off x="3061131" y="5961347"/>
              <a:ext cx="1356721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0" idx="6"/>
              <a:endCxn id="34" idx="2"/>
            </p:cNvCxnSpPr>
            <p:nvPr/>
          </p:nvCxnSpPr>
          <p:spPr>
            <a:xfrm>
              <a:off x="5673998" y="2502329"/>
              <a:ext cx="1123964" cy="177435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1" idx="6"/>
              <a:endCxn id="34" idx="2"/>
            </p:cNvCxnSpPr>
            <p:nvPr/>
          </p:nvCxnSpPr>
          <p:spPr>
            <a:xfrm>
              <a:off x="5673998" y="4231838"/>
              <a:ext cx="1123964" cy="4484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2" idx="6"/>
              <a:endCxn id="34" idx="2"/>
            </p:cNvCxnSpPr>
            <p:nvPr/>
          </p:nvCxnSpPr>
          <p:spPr>
            <a:xfrm flipV="1">
              <a:off x="5673998" y="4276686"/>
              <a:ext cx="1123964" cy="168466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824463" y="2862966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18904" y="3783198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4463" y="5001557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3571103" y="5550441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1103" y="5550441"/>
                  <a:ext cx="388883" cy="461665"/>
                </a:xfrm>
                <a:prstGeom prst="rect">
                  <a:avLst/>
                </a:prstGeom>
                <a:blipFill>
                  <a:blip r:embed="rId3"/>
                  <a:stretch>
                    <a:fillRect r="-37255"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3882018" y="4908211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2018" y="4908211"/>
                  <a:ext cx="388883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37255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3739491" y="4276685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9491" y="4276685"/>
                  <a:ext cx="388883" cy="461665"/>
                </a:xfrm>
                <a:prstGeom prst="rect">
                  <a:avLst/>
                </a:prstGeom>
                <a:blipFill>
                  <a:blip r:embed="rId5"/>
                  <a:stretch>
                    <a:fillRect r="-37255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182220" y="3359268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2220" y="3359268"/>
                  <a:ext cx="388883" cy="461665"/>
                </a:xfrm>
                <a:prstGeom prst="rect">
                  <a:avLst/>
                </a:prstGeom>
                <a:blipFill>
                  <a:blip r:embed="rId6"/>
                  <a:stretch>
                    <a:fillRect r="-36538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3323005" y="2668737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3005" y="2668737"/>
                  <a:ext cx="388883" cy="461665"/>
                </a:xfrm>
                <a:prstGeom prst="rect">
                  <a:avLst/>
                </a:prstGeom>
                <a:blipFill>
                  <a:blip r:embed="rId7"/>
                  <a:stretch>
                    <a:fillRect r="-39216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3514202" y="2088873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4202" y="2088873"/>
                  <a:ext cx="388883" cy="461665"/>
                </a:xfrm>
                <a:prstGeom prst="rect">
                  <a:avLst/>
                </a:prstGeom>
                <a:blipFill>
                  <a:blip r:embed="rId8"/>
                  <a:stretch>
                    <a:fillRect r="-39216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Box 55"/>
            <p:cNvSpPr txBox="1"/>
            <p:nvPr/>
          </p:nvSpPr>
          <p:spPr>
            <a:xfrm>
              <a:off x="6127069" y="2776619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942676" y="3800087"/>
              <a:ext cx="388883" cy="54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820950" y="4804730"/>
              <a:ext cx="695003" cy="54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B694D4-0D15-46FD-B227-0F99A65B477A}"/>
                  </a:ext>
                </a:extLst>
              </p:cNvPr>
              <p:cNvSpPr txBox="1"/>
              <p:nvPr/>
            </p:nvSpPr>
            <p:spPr>
              <a:xfrm>
                <a:off x="8085551" y="148894"/>
                <a:ext cx="4822520" cy="94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is games to be played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number of wins possible for Mariners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current number of wins for team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B694D4-0D15-46FD-B227-0F99A65B4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551" y="148894"/>
                <a:ext cx="4822520" cy="945643"/>
              </a:xfrm>
              <a:prstGeom prst="rect">
                <a:avLst/>
              </a:prstGeom>
              <a:blipFill>
                <a:blip r:embed="rId9"/>
                <a:stretch>
                  <a:fillRect t="-2564" b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60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Explanation Always Exists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 &lt;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&lt;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 is, the average number of wins for a team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(after all games are played) is strictly more than the possible number of wins for the Mariners.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26C2A9-4814-463E-A1EE-3B1AA9C84195}"/>
                  </a:ext>
                </a:extLst>
              </p:cNvPr>
              <p:cNvSpPr txBox="1"/>
              <p:nvPr/>
            </p:nvSpPr>
            <p:spPr>
              <a:xfrm>
                <a:off x="8085551" y="148894"/>
                <a:ext cx="4822520" cy="94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is games to be played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number of wins possible for Mariners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current number of wins for team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26C2A9-4814-463E-A1EE-3B1AA9C84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551" y="148894"/>
                <a:ext cx="4822520" cy="945643"/>
              </a:xfrm>
              <a:prstGeom prst="rect">
                <a:avLst/>
              </a:prstGeom>
              <a:blipFill>
                <a:blip r:embed="rId3"/>
                <a:stretch>
                  <a:fillRect t="-2564" b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310FB7-CA6E-4824-BEAA-29ECDF8D28C2}"/>
                  </a:ext>
                </a:extLst>
              </p:cNvPr>
              <p:cNvSpPr txBox="1"/>
              <p:nvPr/>
            </p:nvSpPr>
            <p:spPr>
              <a:xfrm>
                <a:off x="5411244" y="1997901"/>
                <a:ext cx="66137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After subtracting pairs where at least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are not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all that remains are pairs where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are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310FB7-CA6E-4824-BEAA-29ECDF8D2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244" y="1997901"/>
                <a:ext cx="6613742" cy="646331"/>
              </a:xfrm>
              <a:prstGeom prst="rect">
                <a:avLst/>
              </a:prstGeom>
              <a:blipFill>
                <a:blip r:embed="rId4"/>
                <a:stretch>
                  <a:fillRect l="-829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4A0CA8-3123-467E-A98A-6237A467FFA0}"/>
                  </a:ext>
                </a:extLst>
              </p:cNvPr>
              <p:cNvSpPr txBox="1"/>
              <p:nvPr/>
            </p:nvSpPr>
            <p:spPr>
              <a:xfrm>
                <a:off x="5411244" y="2685138"/>
                <a:ext cx="66137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the other side.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a constant, so we just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copies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4A0CA8-3123-467E-A98A-6237A467F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244" y="2685138"/>
                <a:ext cx="6613742" cy="646331"/>
              </a:xfrm>
              <a:prstGeom prst="rect">
                <a:avLst/>
              </a:prstGeom>
              <a:blipFill>
                <a:blip r:embed="rId5"/>
                <a:stretch>
                  <a:fillRect l="-829" t="-467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362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58756-377E-4DE7-80AD-74643ED56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72D621-5BE4-4CAC-9522-FA66A484F4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tell whether your favorite team is eliminated, you can run a max-flow computation on a graph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vertices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edges.</a:t>
                </a:r>
              </a:p>
              <a:p>
                <a:r>
                  <a:rPr lang="en-US" dirty="0"/>
                  <a:t>If your team is eliminated, there is a witness set of teams that must average more wins than is possible for your team.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72D621-5BE4-4CAC-9522-FA66A484F4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 r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844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0598-F996-4711-9D00-3FC75F10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EEF64-2F76-4493-A7CC-3184D8BB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2992379"/>
          </a:xfrm>
        </p:spPr>
        <p:txBody>
          <a:bodyPr>
            <a:normAutofit/>
          </a:bodyPr>
          <a:lstStyle/>
          <a:p>
            <a:r>
              <a:rPr lang="en-US" dirty="0"/>
              <a:t>Residual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4C208CD-596B-4A5F-8466-B0BBF354F1E7}"/>
                  </a:ext>
                </a:extLst>
              </p:cNvPr>
              <p:cNvSpPr/>
              <p:nvPr/>
            </p:nvSpPr>
            <p:spPr>
              <a:xfrm>
                <a:off x="1690219" y="4876797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4C208CD-596B-4A5F-8466-B0BBF354F1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19" y="4876797"/>
                <a:ext cx="773723" cy="77372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B88EF39-82F7-4429-B5EE-ECAB95021200}"/>
                  </a:ext>
                </a:extLst>
              </p:cNvPr>
              <p:cNvSpPr/>
              <p:nvPr/>
            </p:nvSpPr>
            <p:spPr>
              <a:xfrm>
                <a:off x="5660113" y="605849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B88EF39-82F7-4429-B5EE-ECAB950212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3" y="6058490"/>
                <a:ext cx="773723" cy="7737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11588E3-3A9A-4705-850A-C2B2B9FBB366}"/>
                  </a:ext>
                </a:extLst>
              </p:cNvPr>
              <p:cNvSpPr/>
              <p:nvPr/>
            </p:nvSpPr>
            <p:spPr>
              <a:xfrm>
                <a:off x="3121160" y="6056919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11588E3-3A9A-4705-850A-C2B2B9FBB3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60" y="6056919"/>
                <a:ext cx="773723" cy="7737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1B06F8F-CD6D-4D8A-8DF5-E9F0BD9A12E5}"/>
                  </a:ext>
                </a:extLst>
              </p:cNvPr>
              <p:cNvSpPr/>
              <p:nvPr/>
            </p:nvSpPr>
            <p:spPr>
              <a:xfrm>
                <a:off x="7091053" y="4911968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1B06F8F-CD6D-4D8A-8DF5-E9F0BD9A12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053" y="4911968"/>
                <a:ext cx="773723" cy="77372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5F82F2-B354-4360-8691-7F9EE88FBE8C}"/>
              </a:ext>
            </a:extLst>
          </p:cNvPr>
          <p:cNvCxnSpPr>
            <a:cxnSpLocks/>
            <a:stCxn id="5" idx="5"/>
            <a:endCxn id="7" idx="2"/>
          </p:cNvCxnSpPr>
          <p:nvPr/>
        </p:nvCxnSpPr>
        <p:spPr>
          <a:xfrm>
            <a:off x="2350633" y="5537211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538DE3-54C8-43F2-B60A-3455F8D344A1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3894883" y="6443781"/>
            <a:ext cx="1765230" cy="157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5BF228-4D7E-4A7F-9C01-2851AACA5C26}"/>
              </a:ext>
            </a:extLst>
          </p:cNvPr>
          <p:cNvCxnSpPr>
            <a:cxnSpLocks/>
            <a:stCxn id="8" idx="3"/>
            <a:endCxn id="6" idx="6"/>
          </p:cNvCxnSpPr>
          <p:nvPr/>
        </p:nvCxnSpPr>
        <p:spPr>
          <a:xfrm flipH="1">
            <a:off x="6433836" y="5572382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58E5444-A32C-46ED-91C7-1F4D1A92126D}"/>
                  </a:ext>
                </a:extLst>
              </p:cNvPr>
              <p:cNvSpPr/>
              <p:nvPr/>
            </p:nvSpPr>
            <p:spPr>
              <a:xfrm>
                <a:off x="4484219" y="413824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58E5444-A32C-46ED-91C7-1F4D1A921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219" y="4138245"/>
                <a:ext cx="773723" cy="77372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F03084-EE9D-4604-9E41-AA76A85645BC}"/>
              </a:ext>
            </a:extLst>
          </p:cNvPr>
          <p:cNvCxnSpPr>
            <a:cxnSpLocks/>
            <a:stCxn id="5" idx="7"/>
            <a:endCxn id="12" idx="2"/>
          </p:cNvCxnSpPr>
          <p:nvPr/>
        </p:nvCxnSpPr>
        <p:spPr>
          <a:xfrm flipV="1">
            <a:off x="2350633" y="4525107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854314-A403-40CF-B280-2E86DCD94D45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197232" y="4380561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8697BAA-BC35-489C-B045-F6967190EE4B}"/>
                  </a:ext>
                </a:extLst>
              </p:cNvPr>
              <p:cNvSpPr/>
              <p:nvPr/>
            </p:nvSpPr>
            <p:spPr>
              <a:xfrm>
                <a:off x="8259453" y="5990496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8697BAA-BC35-489C-B045-F6967190E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453" y="5990496"/>
                <a:ext cx="773723" cy="77372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987E430-329B-450B-B15F-456411252976}"/>
                  </a:ext>
                </a:extLst>
              </p:cNvPr>
              <p:cNvSpPr/>
              <p:nvPr/>
            </p:nvSpPr>
            <p:spPr>
              <a:xfrm>
                <a:off x="10017915" y="452901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987E430-329B-450B-B15F-456411252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915" y="4529011"/>
                <a:ext cx="773723" cy="77372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241BDC-5F51-412D-8D5F-F513E3C893A3}"/>
              </a:ext>
            </a:extLst>
          </p:cNvPr>
          <p:cNvCxnSpPr>
            <a:cxnSpLocks/>
            <a:stCxn id="12" idx="5"/>
            <a:endCxn id="6" idx="0"/>
          </p:cNvCxnSpPr>
          <p:nvPr/>
        </p:nvCxnSpPr>
        <p:spPr>
          <a:xfrm>
            <a:off x="5144633" y="4798659"/>
            <a:ext cx="902342" cy="125983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606B4E-B7BB-42A0-B410-ABE89B570CC8}"/>
              </a:ext>
            </a:extLst>
          </p:cNvPr>
          <p:cNvCxnSpPr>
            <a:cxnSpLocks/>
            <a:stCxn id="15" idx="2"/>
            <a:endCxn id="6" idx="6"/>
          </p:cNvCxnSpPr>
          <p:nvPr/>
        </p:nvCxnSpPr>
        <p:spPr>
          <a:xfrm flipH="1">
            <a:off x="6433836" y="6377358"/>
            <a:ext cx="1825617" cy="6799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217773-ED09-4D9F-891C-6353BE29DD7D}"/>
              </a:ext>
            </a:extLst>
          </p:cNvPr>
          <p:cNvCxnSpPr>
            <a:cxnSpLocks/>
            <a:stCxn id="16" idx="2"/>
            <a:endCxn id="8" idx="6"/>
          </p:cNvCxnSpPr>
          <p:nvPr/>
        </p:nvCxnSpPr>
        <p:spPr>
          <a:xfrm flipH="1">
            <a:off x="7864776" y="4915873"/>
            <a:ext cx="2153139" cy="382957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10EBD9-9B3A-4E87-8979-D8FC640309DD}"/>
              </a:ext>
            </a:extLst>
          </p:cNvPr>
          <p:cNvCxnSpPr>
            <a:cxnSpLocks/>
            <a:stCxn id="16" idx="3"/>
            <a:endCxn id="15" idx="7"/>
          </p:cNvCxnSpPr>
          <p:nvPr/>
        </p:nvCxnSpPr>
        <p:spPr>
          <a:xfrm flipH="1">
            <a:off x="8919867" y="5189425"/>
            <a:ext cx="1211357" cy="91438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110E30-CBFA-473D-BA7B-DEF7994EB58A}"/>
              </a:ext>
            </a:extLst>
          </p:cNvPr>
          <p:cNvCxnSpPr>
            <a:cxnSpLocks/>
            <a:stCxn id="16" idx="1"/>
            <a:endCxn id="12" idx="7"/>
          </p:cNvCxnSpPr>
          <p:nvPr/>
        </p:nvCxnSpPr>
        <p:spPr>
          <a:xfrm flipH="1" flipV="1">
            <a:off x="5144633" y="4251554"/>
            <a:ext cx="4986591" cy="390766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0EB32D-F28C-4028-A813-B210FAAE9600}"/>
                  </a:ext>
                </a:extLst>
              </p:cNvPr>
              <p:cNvSpPr txBox="1"/>
              <p:nvPr/>
            </p:nvSpPr>
            <p:spPr>
              <a:xfrm>
                <a:off x="2023112" y="585037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0EB32D-F28C-4028-A813-B210FAAE9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12" y="5850376"/>
                <a:ext cx="762712" cy="461665"/>
              </a:xfrm>
              <a:prstGeom prst="rect">
                <a:avLst/>
              </a:prstGeom>
              <a:blipFill>
                <a:blip r:embed="rId9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C93DF6-3ABC-410E-935E-746D4BFC840E}"/>
                  </a:ext>
                </a:extLst>
              </p:cNvPr>
              <p:cNvSpPr txBox="1"/>
              <p:nvPr/>
            </p:nvSpPr>
            <p:spPr>
              <a:xfrm>
                <a:off x="2735896" y="429036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C93DF6-3ABC-410E-935E-746D4BFC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896" y="4290366"/>
                <a:ext cx="762712" cy="461665"/>
              </a:xfrm>
              <a:prstGeom prst="rect">
                <a:avLst/>
              </a:prstGeom>
              <a:blipFill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B709AF-ED16-4669-85E8-2E4C4A62F98C}"/>
                  </a:ext>
                </a:extLst>
              </p:cNvPr>
              <p:cNvSpPr txBox="1"/>
              <p:nvPr/>
            </p:nvSpPr>
            <p:spPr>
              <a:xfrm>
                <a:off x="4214214" y="587297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B709AF-ED16-4669-85E8-2E4C4A62F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14" y="5872972"/>
                <a:ext cx="762712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BABE22-1723-49B3-83C1-2E5986ACB297}"/>
                  </a:ext>
                </a:extLst>
              </p:cNvPr>
              <p:cNvSpPr txBox="1"/>
              <p:nvPr/>
            </p:nvSpPr>
            <p:spPr>
              <a:xfrm>
                <a:off x="5451970" y="502527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BABE22-1723-49B3-83C1-2E5986ACB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0" y="5025277"/>
                <a:ext cx="762712" cy="461665"/>
              </a:xfrm>
              <a:prstGeom prst="rect">
                <a:avLst/>
              </a:prstGeom>
              <a:blipFill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68DC58-E712-4EB1-B165-9E62F9B41425}"/>
                  </a:ext>
                </a:extLst>
              </p:cNvPr>
              <p:cNvSpPr txBox="1"/>
              <p:nvPr/>
            </p:nvSpPr>
            <p:spPr>
              <a:xfrm>
                <a:off x="6445029" y="447400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68DC58-E712-4EB1-B165-9E62F9B41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29" y="4474001"/>
                <a:ext cx="762712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5B250C-FB5A-4FD8-A4D9-A90DF2AB118C}"/>
                  </a:ext>
                </a:extLst>
              </p:cNvPr>
              <p:cNvSpPr txBox="1"/>
              <p:nvPr/>
            </p:nvSpPr>
            <p:spPr>
              <a:xfrm>
                <a:off x="7305092" y="393268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5B250C-FB5A-4FD8-A4D9-A90DF2AB1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92" y="3932687"/>
                <a:ext cx="762712" cy="461665"/>
              </a:xfrm>
              <a:prstGeom prst="rect">
                <a:avLst/>
              </a:prstGeom>
              <a:blipFill>
                <a:blip r:embed="rId1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341FAD-1359-4592-B5F2-99F226EF47AA}"/>
                  </a:ext>
                </a:extLst>
              </p:cNvPr>
              <p:cNvSpPr txBox="1"/>
              <p:nvPr/>
            </p:nvSpPr>
            <p:spPr>
              <a:xfrm>
                <a:off x="6780049" y="568569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341FAD-1359-4592-B5F2-99F226EF4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49" y="5685691"/>
                <a:ext cx="762712" cy="461665"/>
              </a:xfrm>
              <a:prstGeom prst="rect">
                <a:avLst/>
              </a:prstGeom>
              <a:blipFill>
                <a:blip r:embed="rId1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28E767-FCB7-438B-B21A-6FF347E3FBA1}"/>
                  </a:ext>
                </a:extLst>
              </p:cNvPr>
              <p:cNvSpPr txBox="1"/>
              <p:nvPr/>
            </p:nvSpPr>
            <p:spPr>
              <a:xfrm>
                <a:off x="6965288" y="643571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28E767-FCB7-438B-B21A-6FF347E3F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88" y="6435716"/>
                <a:ext cx="762712" cy="461665"/>
              </a:xfrm>
              <a:prstGeom prst="rect">
                <a:avLst/>
              </a:prstGeom>
              <a:blipFill>
                <a:blip r:embed="rId1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01E250-39AC-4C42-87AB-9FDD5112E52B}"/>
                  </a:ext>
                </a:extLst>
              </p:cNvPr>
              <p:cNvSpPr txBox="1"/>
              <p:nvPr/>
            </p:nvSpPr>
            <p:spPr>
              <a:xfrm>
                <a:off x="9406176" y="5621708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01E250-39AC-4C42-87AB-9FDD5112E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76" y="5621708"/>
                <a:ext cx="762712" cy="461665"/>
              </a:xfrm>
              <a:prstGeom prst="rect">
                <a:avLst/>
              </a:prstGeom>
              <a:blipFill>
                <a:blip r:embed="rId1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DCF2EB-B7E9-430D-82CD-A6F9A8855CB3}"/>
                  </a:ext>
                </a:extLst>
              </p:cNvPr>
              <p:cNvSpPr txBox="1"/>
              <p:nvPr/>
            </p:nvSpPr>
            <p:spPr>
              <a:xfrm>
                <a:off x="8010965" y="4687538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DCF2EB-B7E9-430D-82CD-A6F9A8855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65" y="4687538"/>
                <a:ext cx="762712" cy="461665"/>
              </a:xfrm>
              <a:prstGeom prst="rect">
                <a:avLst/>
              </a:prstGeom>
              <a:blipFill>
                <a:blip r:embed="rId1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56497BE-C814-4AF4-BAE8-7D892878C662}"/>
                  </a:ext>
                </a:extLst>
              </p:cNvPr>
              <p:cNvSpPr/>
              <p:nvPr/>
            </p:nvSpPr>
            <p:spPr>
              <a:xfrm>
                <a:off x="1842619" y="189523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56497BE-C814-4AF4-BAE8-7D892878C6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619" y="1895231"/>
                <a:ext cx="773723" cy="773723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DF722A0-A783-4445-BF6F-ECFFCBBAD597}"/>
                  </a:ext>
                </a:extLst>
              </p:cNvPr>
              <p:cNvSpPr/>
              <p:nvPr/>
            </p:nvSpPr>
            <p:spPr>
              <a:xfrm>
                <a:off x="5812513" y="3076924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DF722A0-A783-4445-BF6F-ECFFCBBAD5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513" y="3076924"/>
                <a:ext cx="773723" cy="773723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D7AE36A-BBEC-4F1A-9BEE-1D9CA775615E}"/>
                  </a:ext>
                </a:extLst>
              </p:cNvPr>
              <p:cNvSpPr/>
              <p:nvPr/>
            </p:nvSpPr>
            <p:spPr>
              <a:xfrm>
                <a:off x="3273560" y="3075353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D7AE36A-BBEC-4F1A-9BEE-1D9CA77561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560" y="3075353"/>
                <a:ext cx="773723" cy="773723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39C6A14-C2BF-4ECA-B094-66470687325A}"/>
                  </a:ext>
                </a:extLst>
              </p:cNvPr>
              <p:cNvSpPr/>
              <p:nvPr/>
            </p:nvSpPr>
            <p:spPr>
              <a:xfrm>
                <a:off x="7243453" y="1930402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39C6A14-C2BF-4ECA-B094-6647068732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453" y="1930402"/>
                <a:ext cx="773723" cy="773723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BFD4505-EBC3-4C25-B63E-085FFEA667D7}"/>
                  </a:ext>
                </a:extLst>
              </p:cNvPr>
              <p:cNvSpPr/>
              <p:nvPr/>
            </p:nvSpPr>
            <p:spPr>
              <a:xfrm>
                <a:off x="4636619" y="1156679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BFD4505-EBC3-4C25-B63E-085FFEA667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619" y="1156679"/>
                <a:ext cx="773723" cy="773723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5807EFD1-E330-4F7C-BA92-0BC0308CCA6C}"/>
                  </a:ext>
                </a:extLst>
              </p:cNvPr>
              <p:cNvSpPr/>
              <p:nvPr/>
            </p:nvSpPr>
            <p:spPr>
              <a:xfrm>
                <a:off x="8411853" y="300893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5807EFD1-E330-4F7C-BA92-0BC0308CCA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853" y="3008930"/>
                <a:ext cx="773723" cy="773723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13B7EEC-7861-4552-B0AF-38BC7F3B70D3}"/>
                  </a:ext>
                </a:extLst>
              </p:cNvPr>
              <p:cNvSpPr/>
              <p:nvPr/>
            </p:nvSpPr>
            <p:spPr>
              <a:xfrm>
                <a:off x="10170315" y="154744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13B7EEC-7861-4552-B0AF-38BC7F3B70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0315" y="1547445"/>
                <a:ext cx="773723" cy="773723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643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F784B-8899-48AE-815E-89DB10E96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Flow-Min Cut Theorem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D5DA97-EB14-49A5-882F-C5C30C61E929}"/>
              </a:ext>
            </a:extLst>
          </p:cNvPr>
          <p:cNvGrpSpPr/>
          <p:nvPr/>
        </p:nvGrpSpPr>
        <p:grpSpPr>
          <a:xfrm>
            <a:off x="575239" y="1375386"/>
            <a:ext cx="9319038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946028E-BCB9-4985-9B07-7EAE004AF26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value of the maximum flow from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equal to the value of the minimum cut separating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946028E-BCB9-4985-9B07-7EAE004AF2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005C0E-A0B1-410B-BCA5-F3FE087C7FE6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Max-Flow-Min-Cut Theorem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AF533AE-BFF0-AB47-C8D2-4C8BE7C68B37}"/>
              </a:ext>
            </a:extLst>
          </p:cNvPr>
          <p:cNvSpPr txBox="1"/>
          <p:nvPr/>
        </p:nvSpPr>
        <p:spPr>
          <a:xfrm>
            <a:off x="589764" y="3735238"/>
            <a:ext cx="112888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full proof is VERY notation heavy.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Focus on the words and intuition. The notation is there to support your intuition; the notation is not the main point.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We’re going to skip a few steps for the sake of minimizing notation. See any textbook for all the details.</a:t>
            </a:r>
          </a:p>
        </p:txBody>
      </p:sp>
    </p:spTree>
    <p:extLst>
      <p:ext uri="{BB962C8B-B14F-4D97-AF65-F5344CB8AC3E}">
        <p14:creationId xmlns:p14="http://schemas.microsoft.com/office/powerpoint/2010/main" val="1579002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48F02-87BB-7324-7E56-78ED663EB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notation (more formally)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C867BE-8B20-2F3A-2DE0-13B55272BF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i="0" dirty="0"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 be a flow.</a:t>
                </a:r>
              </a:p>
              <a:p>
                <a:r>
                  <a:rPr lang="en-US" dirty="0">
                    <a:latin typeface="Cambria Math" panose="02040503050406030204" pitchFamily="18" charset="0"/>
                  </a:rPr>
                  <a:t>For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 is the flow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.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val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is the sum of flow leaving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(equivalently entering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For a cut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cap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m:rPr>
                            <m:brk m:alnAt="7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i.e., the sum of the capacities on edges going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Direction matters!</a:t>
                </a:r>
              </a:p>
              <a:p>
                <a:r>
                  <a:rPr lang="en-US" dirty="0"/>
                  <a:t>Notice the capacity of a cut is independent of any particular flow. It’s a property of the </a:t>
                </a:r>
                <a:r>
                  <a:rPr lang="en-US" b="1" dirty="0"/>
                  <a:t>original </a:t>
                </a:r>
                <a:r>
                  <a:rPr lang="en-US" dirty="0"/>
                  <a:t>graph, not the flow or the residual graph.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C867BE-8B20-2F3A-2DE0-13B55272BF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F649542C-94BE-C888-9CE8-50ED3008320B}"/>
              </a:ext>
            </a:extLst>
          </p:cNvPr>
          <p:cNvGrpSpPr/>
          <p:nvPr/>
        </p:nvGrpSpPr>
        <p:grpSpPr>
          <a:xfrm>
            <a:off x="8912327" y="655608"/>
            <a:ext cx="3071036" cy="2061712"/>
            <a:chOff x="8912327" y="655608"/>
            <a:chExt cx="3071036" cy="206171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11CE5BB-3CE4-E078-0127-56BA0A5B1FAE}"/>
                </a:ext>
              </a:extLst>
            </p:cNvPr>
            <p:cNvSpPr/>
            <p:nvPr/>
          </p:nvSpPr>
          <p:spPr>
            <a:xfrm>
              <a:off x="9704718" y="983411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CB1596F-7279-89AC-6BFC-C3FD67E325C1}"/>
                </a:ext>
              </a:extLst>
            </p:cNvPr>
            <p:cNvSpPr/>
            <p:nvPr/>
          </p:nvSpPr>
          <p:spPr>
            <a:xfrm>
              <a:off x="9704718" y="1850812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3BC0F8F-138C-CAD0-3993-AFA840571197}"/>
                </a:ext>
              </a:extLst>
            </p:cNvPr>
            <p:cNvSpPr/>
            <p:nvPr/>
          </p:nvSpPr>
          <p:spPr>
            <a:xfrm>
              <a:off x="10978552" y="983411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AB219C-ABEE-F860-49F6-9D854461F177}"/>
                </a:ext>
              </a:extLst>
            </p:cNvPr>
            <p:cNvSpPr/>
            <p:nvPr/>
          </p:nvSpPr>
          <p:spPr>
            <a:xfrm>
              <a:off x="10978552" y="1900928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20D33F0-03BF-1A12-7C61-C5F749BB94BC}"/>
                </a:ext>
              </a:extLst>
            </p:cNvPr>
            <p:cNvCxnSpPr>
              <a:cxnSpLocks/>
              <a:stCxn id="4" idx="6"/>
              <a:endCxn id="6" idx="2"/>
            </p:cNvCxnSpPr>
            <p:nvPr/>
          </p:nvCxnSpPr>
          <p:spPr>
            <a:xfrm>
              <a:off x="9998016" y="1130677"/>
              <a:ext cx="980536" cy="0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AE7BEC1-9E5D-D275-23A4-71A39EE33886}"/>
                </a:ext>
              </a:extLst>
            </p:cNvPr>
            <p:cNvCxnSpPr>
              <a:cxnSpLocks/>
              <a:stCxn id="5" idx="6"/>
              <a:endCxn id="7" idx="3"/>
            </p:cNvCxnSpPr>
            <p:nvPr/>
          </p:nvCxnSpPr>
          <p:spPr>
            <a:xfrm>
              <a:off x="9998016" y="1998078"/>
              <a:ext cx="1023488" cy="154249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8D0F17C-F99F-B598-96DD-BB69C34088A0}"/>
                </a:ext>
              </a:extLst>
            </p:cNvPr>
            <p:cNvCxnSpPr>
              <a:cxnSpLocks/>
              <a:stCxn id="6" idx="3"/>
              <a:endCxn id="5" idx="7"/>
            </p:cNvCxnSpPr>
            <p:nvPr/>
          </p:nvCxnSpPr>
          <p:spPr>
            <a:xfrm flipH="1">
              <a:off x="9955064" y="1234810"/>
              <a:ext cx="1066440" cy="659135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4CAAEDA-8AFB-9F21-FD80-611A00F36AAA}"/>
                </a:ext>
              </a:extLst>
            </p:cNvPr>
            <p:cNvSpPr/>
            <p:nvPr/>
          </p:nvSpPr>
          <p:spPr>
            <a:xfrm>
              <a:off x="8912327" y="1301922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072702C-2B85-FD3D-0450-4B4244160491}"/>
                </a:ext>
              </a:extLst>
            </p:cNvPr>
            <p:cNvCxnSpPr>
              <a:cxnSpLocks/>
              <a:stCxn id="17" idx="7"/>
              <a:endCxn id="4" idx="2"/>
            </p:cNvCxnSpPr>
            <p:nvPr/>
          </p:nvCxnSpPr>
          <p:spPr>
            <a:xfrm flipV="1">
              <a:off x="9162673" y="1130677"/>
              <a:ext cx="542045" cy="214378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BFFBBBA-BDA2-250A-1ACE-7B4EE1919976}"/>
                </a:ext>
              </a:extLst>
            </p:cNvPr>
            <p:cNvCxnSpPr>
              <a:cxnSpLocks/>
              <a:stCxn id="17" idx="5"/>
              <a:endCxn id="5" idx="2"/>
            </p:cNvCxnSpPr>
            <p:nvPr/>
          </p:nvCxnSpPr>
          <p:spPr>
            <a:xfrm>
              <a:off x="9162673" y="1553321"/>
              <a:ext cx="542045" cy="444757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11D4E7-2BAC-1F5B-AF62-368B18083BD3}"/>
                </a:ext>
              </a:extLst>
            </p:cNvPr>
            <p:cNvSpPr/>
            <p:nvPr/>
          </p:nvSpPr>
          <p:spPr>
            <a:xfrm>
              <a:off x="11690065" y="1481167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A546617-9878-1B6A-A5A8-7921CE9356E5}"/>
                </a:ext>
              </a:extLst>
            </p:cNvPr>
            <p:cNvCxnSpPr>
              <a:cxnSpLocks/>
              <a:stCxn id="6" idx="6"/>
              <a:endCxn id="27" idx="2"/>
            </p:cNvCxnSpPr>
            <p:nvPr/>
          </p:nvCxnSpPr>
          <p:spPr>
            <a:xfrm>
              <a:off x="11271850" y="1130677"/>
              <a:ext cx="418215" cy="497756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4500836-3B02-0738-24BA-CCD9654CBDCC}"/>
                </a:ext>
              </a:extLst>
            </p:cNvPr>
            <p:cNvCxnSpPr>
              <a:cxnSpLocks/>
              <a:stCxn id="7" idx="7"/>
              <a:endCxn id="27" idx="3"/>
            </p:cNvCxnSpPr>
            <p:nvPr/>
          </p:nvCxnSpPr>
          <p:spPr>
            <a:xfrm flipV="1">
              <a:off x="11228898" y="1732566"/>
              <a:ext cx="504119" cy="211495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F66AE85D-B553-A746-C2E4-94E456A4A7D0}"/>
                </a:ext>
              </a:extLst>
            </p:cNvPr>
            <p:cNvSpPr/>
            <p:nvPr/>
          </p:nvSpPr>
          <p:spPr>
            <a:xfrm>
              <a:off x="9874186" y="655608"/>
              <a:ext cx="686151" cy="2061712"/>
            </a:xfrm>
            <a:prstGeom prst="arc">
              <a:avLst>
                <a:gd name="adj1" fmla="val 16200000"/>
                <a:gd name="adj2" fmla="val 4006372"/>
              </a:avLst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10519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4285</TotalTime>
  <Words>4767</Words>
  <Application>Microsoft Office PowerPoint</Application>
  <PresentationFormat>Widescreen</PresentationFormat>
  <Paragraphs>1100</Paragraphs>
  <Slides>69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9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More Network Flow</vt:lpstr>
      <vt:lpstr>Announcements</vt:lpstr>
      <vt:lpstr>Closing The Loop</vt:lpstr>
      <vt:lpstr>Closing The Loop</vt:lpstr>
      <vt:lpstr>Flows</vt:lpstr>
      <vt:lpstr>What’s a Cut?</vt:lpstr>
      <vt:lpstr>Another Example</vt:lpstr>
      <vt:lpstr>Max Flow-Min Cut Theorem</vt:lpstr>
      <vt:lpstr>Some notation (more formally)</vt:lpstr>
      <vt:lpstr>PowerPoint Presentation</vt:lpstr>
      <vt:lpstr>Step 1: The Flow Goes Somewhere</vt:lpstr>
      <vt:lpstr>PowerPoint Presentation</vt:lpstr>
      <vt:lpstr>Step 2: Cuts limit flows (‘weak duality’)</vt:lpstr>
      <vt:lpstr>Step 3: Cuts are the only things that limit flows</vt:lpstr>
      <vt:lpstr>Step 3: Cuts are the only things that limit flows</vt:lpstr>
      <vt:lpstr>Step 3: Cuts are the only things that limit flows</vt:lpstr>
      <vt:lpstr>Step 3: Cuts are the only things that limit flows</vt:lpstr>
      <vt:lpstr>Concluding The Theorem</vt:lpstr>
      <vt:lpstr>Isn’t This Cool?</vt:lpstr>
      <vt:lpstr>So What?</vt:lpstr>
      <vt:lpstr>Applications</vt:lpstr>
      <vt:lpstr>Applications of Max-Flow-Min-Cut</vt:lpstr>
      <vt:lpstr>Hey Wait…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Why are all of our constraints met?</vt:lpstr>
      <vt:lpstr>Why are all of our constraints met?</vt:lpstr>
      <vt:lpstr>One More Requirement…</vt:lpstr>
      <vt:lpstr>Key Ideas</vt:lpstr>
      <vt:lpstr>More Practice</vt:lpstr>
      <vt:lpstr>Another Problem</vt:lpstr>
      <vt:lpstr>PowerPoint Presentation</vt:lpstr>
      <vt:lpstr>PowerPoint Presentation</vt:lpstr>
      <vt:lpstr>Key Ideas</vt:lpstr>
      <vt:lpstr>Baseball Elimination</vt:lpstr>
      <vt:lpstr>One More Example</vt:lpstr>
      <vt:lpstr>Can The Mariners Win The Division?</vt:lpstr>
      <vt:lpstr>Can The Mariners Win The Division?</vt:lpstr>
      <vt:lpstr>Well…No</vt:lpstr>
      <vt:lpstr>Well…No</vt:lpstr>
      <vt:lpstr>Lessons</vt:lpstr>
      <vt:lpstr>Assignment</vt:lpstr>
      <vt:lpstr>Making a Network</vt:lpstr>
      <vt:lpstr>Making a Network</vt:lpstr>
      <vt:lpstr>Making a Network</vt:lpstr>
      <vt:lpstr>Making a Network</vt:lpstr>
      <vt:lpstr>Making a Network</vt:lpstr>
      <vt:lpstr>Making a Network</vt:lpstr>
      <vt:lpstr>Making a Network</vt:lpstr>
      <vt:lpstr>Making a Network</vt:lpstr>
      <vt:lpstr>Why are all the constraints met?</vt:lpstr>
      <vt:lpstr>Interpreting the answer</vt:lpstr>
      <vt:lpstr>Max Flow</vt:lpstr>
      <vt:lpstr>Generating Proof that you’re eliminated</vt:lpstr>
      <vt:lpstr>In General</vt:lpstr>
      <vt:lpstr>Takeaways</vt:lpstr>
      <vt:lpstr>Optional – Why is there always an explanation?</vt:lpstr>
      <vt:lpstr>An Explanation Always Exists</vt:lpstr>
      <vt:lpstr>An Explanation Always Exists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Flow Applications</dc:title>
  <dc:creator>rtweber2</dc:creator>
  <cp:lastModifiedBy>rtweber2</cp:lastModifiedBy>
  <cp:revision>58</cp:revision>
  <cp:lastPrinted>2023-02-17T19:57:36Z</cp:lastPrinted>
  <dcterms:created xsi:type="dcterms:W3CDTF">2021-02-21T16:53:46Z</dcterms:created>
  <dcterms:modified xsi:type="dcterms:W3CDTF">2023-02-17T21:20:24Z</dcterms:modified>
</cp:coreProperties>
</file>