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68" r:id="rId3"/>
    <p:sldId id="443" r:id="rId4"/>
    <p:sldId id="447" r:id="rId5"/>
    <p:sldId id="266" r:id="rId6"/>
    <p:sldId id="466" r:id="rId7"/>
    <p:sldId id="448" r:id="rId8"/>
    <p:sldId id="444" r:id="rId9"/>
    <p:sldId id="464" r:id="rId10"/>
    <p:sldId id="461" r:id="rId11"/>
    <p:sldId id="465" r:id="rId12"/>
    <p:sldId id="462" r:id="rId13"/>
    <p:sldId id="267" r:id="rId14"/>
    <p:sldId id="272" r:id="rId15"/>
    <p:sldId id="456" r:id="rId16"/>
    <p:sldId id="457" r:id="rId17"/>
    <p:sldId id="458" r:id="rId18"/>
    <p:sldId id="459" r:id="rId19"/>
    <p:sldId id="460" r:id="rId20"/>
    <p:sldId id="467" r:id="rId21"/>
    <p:sldId id="279" r:id="rId22"/>
    <p:sldId id="280" r:id="rId23"/>
    <p:sldId id="281" r:id="rId24"/>
    <p:sldId id="282" r:id="rId25"/>
    <p:sldId id="283" r:id="rId26"/>
    <p:sldId id="284" r:id="rId27"/>
    <p:sldId id="285" r:id="rId28"/>
    <p:sldId id="287" r:id="rId29"/>
    <p:sldId id="418" r:id="rId30"/>
    <p:sldId id="423" r:id="rId31"/>
    <p:sldId id="424" r:id="rId32"/>
    <p:sldId id="425" r:id="rId33"/>
    <p:sldId id="437" r:id="rId34"/>
    <p:sldId id="426" r:id="rId35"/>
    <p:sldId id="427" r:id="rId36"/>
    <p:sldId id="428" r:id="rId37"/>
    <p:sldId id="429" r:id="rId38"/>
    <p:sldId id="430" r:id="rId39"/>
    <p:sldId id="431" r:id="rId40"/>
    <p:sldId id="438" r:id="rId41"/>
    <p:sldId id="439" r:id="rId42"/>
    <p:sldId id="441" r:id="rId43"/>
    <p:sldId id="44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20.965"/>
    </inkml:context>
    <inkml:brush xml:id="br0">
      <inkml:brushProperty name="width" value="0.05" units="cm"/>
      <inkml:brushProperty name="height" value="0.05" units="cm"/>
      <inkml:brushProperty name="ignorePressure" value="1"/>
    </inkml:brush>
  </inkml:definitions>
  <inkml:trace contextRef="#ctx0" brushRef="#br0">2011 3262,'-1'-16,"-1"-1,-1 0,0 1,-2-1,1 1,-3-3,-1-5,-61-167,-8 2,-8 4,-101-158,96 188,21 44,6-2,4-3,6-3,-35-116,76 194,3-1,1 0,3 0,1 0,1-5,5 24,0 6</inkml:trace>
  <inkml:trace contextRef="#ctx0" brushRef="#br0" timeOffset="405.792">650 173,'22'-9,"-2"-6,1 2,0 1,1 0,0 2,0 0,1 2,1 1,-1 0,1 2,0 0,1 2,-1 1,1 1,16 1,-7 1,0 2,-1 1,1 2,-1 1,-1 2,1 1,-1 1,15 9,-28-11,-1 1,0 0,0 2,-1 0,-1 0,0 2,0 0,-2 1,0 0,0 1,-2 1,0 0,-1 1,4 8,-11-16,1 0,-2 1,0 0,0 0,-1 0,0 0,-1 0,0 1,-1-1,0 0,-1 1,0-1,-1 0,0 0,0 0,-2 0,1 0,-1-1,-1 0,0 1,0-2,-1 1,0 0,-1-1,0-1,-8 9,-1-2,0 0,0-1,-1-1,-1-1,0 0,-1-1,0-1,-1-1,0-1,0-1,-14 3,1-1,0-3,0 0,0-2,-1-2,0-1,1-1,-6-3,12 2,0-2,0-1,0-2,1 0,0-2,0 0,1-2,0-1,1-1,0-1,1-1,0-1,-12-11,28 20,1 0,-1-1,1 0,0 0,1 0,0-1,0 0,0 0,1 0,0 0,1-1,0 1,0-1,1 0,0 0,1 0,-1 0,2 0,-1-1,2 1,-1 0,1 0,2-7,4-8,2 1,1 1,1-1,1 2,1-1,1 2,1 0,0 1,13-12,39-45</inkml:trace>
  <inkml:trace contextRef="#ctx0" brushRef="#br0" timeOffset="-3225.731">7119 5346,'0'0,"0"0,0 0,0 0,0 0,0 0,0 0,0 0,0 0,0 0,23-36,-15 28,4-8,1 1,0 0,1 1,1 0,0 2,1-1,0 2,1 0,0 1,1 1,0 1,0 0,1 1,4 0,-2 4,0 2,1 0,-1 1,0 1,0 1,0 1,0 1,0 1,-1 0,0 2,0 0,0 2,-1 0,0 1,-1 1,0 0,-1 1,0 2,-1-1,0 2,-1 0,-1 1,-1 0,0 1,-1 1,-1 0,0 0,7 20,-11-20,-2 0,0 0,0 0,-2 1,-1-1,0 1,-1 0,-1 0,-1 0,0-1,-2 1,0-1,-1 1,-1-1,0 0,-2 0,0-1,-1 0,-1 0,0-1,-1 0,-1-1,0 0,-1 0,-1-1,0-1,-1 0,0-1,-1-1,-8 5,-4-1,-1-2,0-1,0-1,-1-1,-1-1,0-2,0-1,0-2,-1-1,1-1,-1-1,1-2,-1-1,-15-4,18 1,-1-1,2-1,-1-2,1 0,0-2,1-1,0-1,1-2,1 0,0-1,1-2,1 0,0-1,2-2,0 0,0-3,12 14,0 0,0 0,2-1,-1 0,1 0,1-1,0 1,0-1,2 0,-1-1,1 1,1-1,0 1,1-1,1 0,0 1,0-1,3-11,0 6,1 0,1 1,1 0,0 0,1 0,1 1,1 0,0 0,1 1,0 0,1 1,1 0,1 1,0 0,0 1,1 1,1 0,0 1,0 0,13-5,58-25,0 7</inkml:trace>
  <inkml:trace contextRef="#ctx0" brushRef="#br0" timeOffset="-2757.13">6993 5692,'0'0,"0"0,-3 6,-12 21,-2 0,-1-1,-1-1,-1 0,-1-2,-16 14,15-14,-609 635,-406 477,967-1057,-390 455,340-375,-26 54,95-123,50-88,1-2</inkml:trace>
  <inkml:trace contextRef="#ctx0" brushRef="#br0" timeOffset="-2359.716">3346 8545,'0'0,"0"0,9-3,33-11,2 2,-1 2,23-2,-55 10,41-7,1 2,0 2,0 3,1 2,-1 2,0 3,0 1,0 4,-1 1,-1 3,0 2,-1 2,-1 2,27 16,-52-21,0 0,-1 2,-1 0,0 2,-1 0,-1 1,-1 1,-1 1,2 6,-9-12,-1 0,0 1,-1 0,-1 1,-1-1,-1 2,0-1,-1 1,-1 0,-1 0,-1 0,0 0,-2 19,-2-16,-1 1,-1 0,-1-1,0 0,-2 0,-1-1,-1 0,0 0,-2-1,0 0,-2-1,0 0,0-1,-2 0,-1-1,0-1,-15 12,2-5,-2 0,0-2,-1-1,-1-2,-1-1,0-2,-2-1,1-2,-1-1,-17 2,1-4,0-2,0-3,0-2,0-2,0-2,0-3,0-2,1-2,-8-5,32 8,0-2,0-1,1-1,1-2,0 0,0-2,-6-5,22 13,1 0,-1-1,1 0,1 0,-1-1,1 0,1 0,-1-1,1 1,1-2,0 1,0 0,1-1,0 0,0 0,1 0,1-1,0 1,0-1,0-6,3-2,0 1,0-1,2 1,1-1,0 1,1 0,1 0,0 1,1-1,4-4,15-26,2 2,32-43,14-7,49-47,-27 42</inkml:trace>
  <inkml:trace contextRef="#ctx0" brushRef="#br0" timeOffset="-1557.724">9429 8545,'0'0,"0"0,42-17,-9 5,0 2,1 1,0 2,0 1,1 2,-1 1,1 2,0 1,9 3,15 3,0 2,-1 3,-1 3,0 2,5 4,8 6,-1 3,-2 3,-1 3,-1 3,-3 2,27 25,-45-30,-1 2,-2 2,-2 2,-2 2,-2 1,-1 1,-3 2,22 44,-39-62,-1-1,-1 2,-1 0,-2 0,-1 1,-1 0,1 22,-7-40,0 1,-1-1,0 1,-1-1,0 0,-1 1,-1-1,0 0,0 0,-2-1,0 1,0-1,-1 0,0 0,-1 0,-1-1,1 0,-2-1,-2 3,-3-1,0 0,-1-1,0-1,0 0,-1-1,-1 0,1-2,-1 0,-1-1,1 0,-1-2,0 0,0-1,-3 0,-22 1,0-2,-1-1,1-3,-1-1,-18-5,4-2,0-2,1-2,0-3,1-3,1-1,1-4,1-1,1-3,2-2,1-2,1-3,2-1,2-3,2-1,1-2,2-2,2-1,19 19,1 0,2 0,0-2,2 0,1 0,2-1,1-1,-6-29,12 39,0-1,1 1,1-1,2 1,0-1,1 1,1-1,0 1,2 0,1 0,1 1,0 0,7-12,0 7,0 0,2 1,1 1,1 0,1 1,1 1,21-17,10-3</inkml:trace>
  <inkml:trace contextRef="#ctx0" brushRef="#br0" timeOffset="-840.386">7006 4974,'-23'7,"-57"-1,2-11,2-4,-1-3,-37-13,103 22,-675-172,525 130,-1659-450,987 256,710 200,109 41,13-1</inkml:trace>
  <inkml:trace contextRef="#ctx0" brushRef="#br0" timeOffset="-418.509">1736 3881,'8'-9,"16"-14,0 1,2 1,0 1,2 1,0 2,1 0,0 2,1 2,1 0,0 2,1 2,0 1,1 1,-1 1,1 2,0 2,0 1,0 1,7 3,-5-2,0 3,0 1,0 1,0 2,-1 2,-1 1,0 1,0 2,-1 2,-1 0,0 2,-2 2,0 0,-1 2,0 2,-19-16,0 1,0 0,-1 0,-1 1,1 0,-1 1,-1 0,0 0,-1 0,0 0,-1 1,0 0,0 0,-1 0,-1 0,0 0,-1 1,0-1,-1 1,-1-1,0 1,0-1,-1 0,-1 0,-1 3,-2 0,-1 0,0-1,-1 0,-1 0,0-1,0 0,-2-1,0 0,0 0,-1-1,0-1,-1 0,0-1,-1 0,0-1,-9 4,1-2,-1 0,0-2,0 0,-1-2,0-1,0 0,0-2,-1-1,1-1,-17-1,11-3,0 0,0-2,1-2,0 0,0-2,1-1,0-2,1 0,0-2,1-1,1-1,0-1,1-1,1-2,0 0,2-1,1-1,0-1,2-1,1 0,-12-23,18 24,2 0,1 0,0-1,2 0,1 0,1-1,1 0,1 0,1 1,1-1,2-6,2-27</inkml:trace>
  <inkml:trace contextRef="#ctx0" brushRef="#br0" timeOffset="1745.821">4658 9736,'0'0,"0"0,0 0,0 0,0 0,8 3,266 147,186 140,-164-66,-108-77,23-4,-196-135</inkml:trace>
  <inkml:trace contextRef="#ctx0" brushRef="#br0" timeOffset="2166.778">6194 10641,'18'-2,"105"-14,67 1,-147 12,1 2,0 2,-1 2,1 2,-1 2,0 1,-1 3,0 1,-1 2,0 2,-1 2,-1 1,21 15,-23-9,0 1,-1 2,-2 2,-1 1,-2 1,-1 2,-1 1,-2 1,-2 2,-1 0,-2 1,-2 2,-2 0,-1 1,-2 1,5 28,-15-53,-1 1,-1-1,-1 1,-1 0,0 0,-2 0,0-1,-1 1,0 0,-2-1,0 1,-2-1,1 0,-2-1,-1 1,0-1,-1-1,-1 1,0-2,-1 1,-1-2,0 1,-1-2,-5 5,1-6,-1 0,0-1,0-1,-1-1,0-1,-1 0,0-2,0 0,-1-1,1-1,-1-1,0 0,-16-2,-4-1,0-2,0-1,0-3,1-1,-1-2,-20-8,21 5,0-3,1-1,1-1,1-3,0-1,-30-23,51 32,1 0,0-1,1-1,0 0,1-1,1 0,0-1,1 0,1-1,0 0,1-1,2 0,-1 0,2-1,-4-16,9 21,1 0,0 0,0-1,2 1,-1 0,2 0,0 0,1 1,0-1,1 1,0 0,1 0,1 0,0 1,1 0,0 0,0 1,2 0,-1 1,6-5,24-26</inkml:trace>
  <inkml:trace contextRef="#ctx0" brushRef="#br0" timeOffset="2963.735">7992 5209,'0'5,"-1"0,0-1,0 1,0 0,0 0,-1-1,0 1,0-1,0 1,-1-1,1 0,-1 0,0 0,0 0,-1-1,1 1,-1-1,1 0,-5 3,9-15,196-439,68-48,-128 250,421-788,-457 853,39-43,-65 111,-76 78,1 28</inkml:trace>
  <inkml:trace contextRef="#ctx0" brushRef="#br0" timeOffset="3368.432">9928 1849,'86'-31,"-50"22,0 1,1 2,-1 1,1 2,0 1,0 2,0 2,0 2,-1 0,1 3,-1 1,-1 2,0 1,0 2,-1 1,0 1,-2 3,0 0,-1 2,0 1,-2 2,-1 1,-1 1,-1 1,-1 1,7 11,-26-30,0-1,-1 1,0 0,0 0,0 0,-1 1,0-1,-1 1,0 0,-1 0,1 0,-2 1,1-1,-1 0,-1 1,0-1,0 1,-1-1,0 1,0-1,-1 0,0 0,-1 0,0 0,-1 0,0 0,0-1,-1 1,-3 2,0-1,-1-1,0 1,-1-1,0-1,-1 0,1 0,-2-1,1 0,-1-1,0-1,-2 1,-15 5,0-1,-1-2,0-1,-23 2,-10-3,-1-3,0-3,0-2,0-3,0-3,1-3,0-3,2-2,-1-3,2-2,-29-17,54 25,1-2,0-2,2-1,0-1,0-2,2-1,1-2,1-1,1-1,1-1,1-1,1-1,-7-15,26 37,1-1,0 0,0 0,1 0,0 0,1 0,0-1,0 1,0-1,1 0,1 1,-1-1,1 0,1 0,0 1,0-1,1 0,0 1,0-1,1 1,0 0,2-5,56-70,-29 52</inkml:trace>
  <inkml:trace contextRef="#ctx0" brushRef="#br0" timeOffset="3775.73">9516 1687,'-40'-11,"-663"-246,697 255,-1147-476,551 224,557 235,-87-35,-35-6,107 46,53 11,4 2</inkml:trace>
  <inkml:trace contextRef="#ctx0" brushRef="#br0" timeOffset="4231.656">5283 124,'0'0,"0"0,3-2,9-7,2 2,-1 0,1 0,0 1,0 1,1 0,-1 1,1 0,13 0,-17 1,73-13,0 3,0 3,1 5,0 3,44 6,-80 0,1 2,-1 2,0 2,-1 3,-1 1,0 3,-1 2,-1 1,0 3,6 6,-27-13,0 0,-1 2,-1 1,-1 1,0 0,-2 2,5 7,-14-16,-1 0,-1 1,0 0,-1 0,0 0,-1 1,-1 0,0 1,-1-1,-1 1,0 0,-1-1,0 17,-4-13,0-1,0 0,-2 0,0 0,-1-1,-1 1,-1-1,0 0,-1-1,-1 0,0 0,-1-1,-1 0,-1-1,-11 12,-6 4,-2-2,0-1,-2-2,-1-1,-1-1,-21 9,-20 5,-2-3,-2-3,0-4,-2-4,-1-3,-1-3,0-5,-1-3,0-4,-14-3,56-1,1-2,-1-2,1-1,0-3,1-1,-1-2,2-2,0-2,0-1,1-2,-15-10,42 20,1 0,0 0,1-1,0 0,0 0,1-1,0-1,0 0,1 0,0-1,1 1,1-2,-1 1,2-1,-1 0,2 0,0 0,0-1,1 1,1-1,0 0,0 0,2 0,-1 0,2-1,5-18,1 1,2-1,1 1,1 1,2 0,1 0,1 1,2 1,0 1,2 0,1 2,9-9,26-25,2 1,2 3,3 3,2 3,2 2,9-1,31-17</inkml:trace>
  <inkml:trace contextRef="#ctx0" brushRef="#br0" timeOffset="61386.856">4645 9872,'0'0,"0"0,0 0,0 0,0 0</inkml:trace>
  <inkml:trace contextRef="#ctx0" brushRef="#br0" timeOffset="63245.117">4696 9648,'0'0,"0"0,0 0,0 0,0 0,0 0,0 0,7 3,83 73,172 148,189 215,15 14,-278-257,-178-187,-18-25,4 9,-42-65,-4 1,-3 3,-3 2,-4 2,43 45,-293-312,-29-1,171 179,-100-65,111 98,154 119,15 12,162 140,487 488,-303-281,-132-136,-222-216,-20-21,-62-61,-253-246,-195-135,-283-124,746 543,53 36,20 11,57 39,833 685,-748-603,508 451,-540-470,-111-100,-17-17,-52-64,-220-245,-58-30,90 122,-263-180,432 346,-80-64,156 116,12 9,-7-2,74 43,218 160,1 21,91 100,119 147,-463-432,-8-11,-2 3,-2 0,13 20,-29-27,-18-27,-117-113,-104-101,-81-74,-129-84,-187-76,618 446,-62-39,110 63,178 115,111 95,30 33,-12 17,220 233,-549-493,-11-11,0 0,-1 1,0 0,-1 1,0 0,-1 0,3 6,-12-18,1 0,0 0,0 0,-1 0,1 0,0 0,0 0,0 0,-1 0,1 0,0 0,0 0,-1 0,1 0,0 0,0 0,0 0,-1 1,1-1,0 0,0 0,0 0,0 0,-1 1,1-1,0 0,0 0,0 0,0 1,0-1,0 0,0 0,0 0,-1 1,1-1,0 0,0 0,0 1,0-1,0 0,0 0,0 1,-51-55,-620-587,363 373,-11 14,-92-42,385 278,-65-35,84 52,14 8,53 30,127 87,-5 9,20 29,69 72,-10 13,7 29,-207-211,-3 3,-2 3,7 18,-54-65,-11-25,1 1</inkml:trace>
  <inkml:trace contextRef="#ctx0" brushRef="#br0" timeOffset="65727.532">3297 10865,'56'16,"-37"-13,0-1,0-1,0 0,0-2,0 0,0-1,0-1,-1 0,1-2,-1 0,0-1,0-1,-1-1,15-8,-23 10,0 0,0 0,0-1,-1 0,0-1,-1 0,1 0,-1-1,-1 1,0-2,0 1,-1-1,1-2,61-163,-66 173,0-1,0 0,0 0,0-1,-1 1,1 0,-1 0,0 0,0 0,0 0,0-1,0 1,-1 0,1 0,-1 0,0 0,0 0,0 0,-1 0,1 0,-1-1,-4-8,0 1,0-1,-1 1,0 0,-1 1,0 0,-1 0,0 1,0 0,-1 0,-1 1,1 1,-1-1,0 2,-1 0,1 0,-1 1,-1 0,1 1,-1 1,1 0,-1 0,0 1,0 1,0 0,-3 1,0 3,0 1,0 1,0 0,1 1,0 0,0 2,0-1,1 2,1 0,-1 1,1 0,1 1,0 0,0 1,1 0,1 1,0 0,1 1,-3 6,4-3,1 0,0 1,2 0,0 0,1 0,0 1,2 0,0-1,1 1,1 0,1 0,2 10,1 2,1 0,2-1,1 0,2 0,0-1,2 0,2 0,0-2,2 0,12 16,-14-24,0-1,2-1,0 0,0-1,2-1,0 0,1-2,0 0,1-1,0-1,1-1,0-1,0 0,7 0,8 1,0-1,0-1,1-2,0-2,0-1,0-2,0-2,18-3,-15-1,0-2,0-1,-1-3,-1-1,0-1,15-10,98-65,-31-21,-114 108,-6 1,0 0</inkml:trace>
  <inkml:trace contextRef="#ctx0" brushRef="#br0" timeOffset="87562.4">7580 5904,'40'7,"0"27,-1 2,-2 2,-2 1,-1 1,-3 2,-1 1,-2 2,4 11,-16-31,378 583,-24 1,42 40,-255-366,-55-74,-85-169,-20-41,3 1</inkml:trace>
  <inkml:trace contextRef="#ctx0" brushRef="#br0" timeOffset="94103.356">7030 10989,'-10'108,"5"64,2-150</inkml:trace>
  <inkml:trace contextRef="#ctx0" brushRef="#br0" timeOffset="95011.62">3472 8843,'15'-10,"15"-5,1 2,0 1,1 1,1 2,-1 1,1 2,0 1,1 1,21 2,-41 0,0 2,0 0,1 0,-1 2,0 0,0 0,7 3,-17-4,0 0,0 1,0-1,-1 1,1 0,0 0,-1 0,1 1,-1-1,0 1,0 0,0 0,0 0,-1 0,1 0,-1 1,1-1,-1 1,-1-1,1 1,0 0,-1 0,0 0,1 0,-2 0,1 0,0 2,-2 4,0 0,-1 0,0 0,0-1,-1 1,-1-1,1 0,-1 0,-1 0,0-1,0 1,-1-1,0 0,0-1,-1 1,1-1,-2 0,1-1,-1 0,0 0,62-8,60-18,-76 14</inkml:trace>
  <inkml:trace contextRef="#ctx0" brushRef="#br0" timeOffset="96060.054">10152 9005,'0'0,"0"0,0 0,0 0,0 0,8-1,68-29,-69 26,0 0,0 0,1 1,-1 0,1 0,0 1,0 0,0 0,0 1,0 0,0 0,0 1,2 0,-3 1,0 0,0 0,1 1,-1 0,0 1,-1-1,1 1,0 1,-1-1,0 1,0 0,0 1,0 0,-3 0,-1 1,1-1,-1 1,0 0,-1-1,0 1,0 0,0 0,0 0,-1 0,0 0,-1 0,1 0,-1 0,0 0,0 0,-1 0,0 0,0 1,1-5,0 0,0 1,0-1,0 1,0-1,-1 0,1 0,0 0,-1 0,0 0,0 0,1 0,-1 0,0-1,0 1,-1 0,2-2,16 29,38 45,-51-71,0 1,0 0,0 0,-1-1,1 1,-1 0,0 0,0 1,-1-1,1 0,-1 0,0 0,0 0,0 1,0-1,-1 0,0 0,0 0,0 0,0 0,0 0,-1 0,0 0,0 0,-2 3,-1 0,1 0,-1 0,0-1,0 0,-1 0,0-1,0 1,-1-1,1 0,-1-1,-2 1,-9 4,-1-1,0-2,-1 0,0 0,0-2,0-1,-1 0,-2-1,-18 1</inkml:trace>
  <inkml:trace contextRef="#ctx0" brushRef="#br0" timeOffset="96903.27">7106 5271,'0'0,"0"0,0 0,0 0,0 0,0 0,0 0,7 15,19 61,-23-74,0 0,0-1,0 1,0 0,0-1,0 0,0 0,1 0,-1 0,0 0,1-1,-1 0,0 1,1-1,-1 0,1-1,7 0,0-1,0 0,-1-1,1 0,-1-1,1 0,-1 0,-1-1,1-1,-1 0,0 0,0 0,0-1,-1-1,6-6,-8 7,0-1,-1 1,1-1,-2 0,1-1,-1 1,0-1,-1 0,0 0,2-9,0 31,27 164,19 159,-45-295</inkml:trace>
  <inkml:trace contextRef="#ctx0" brushRef="#br0" timeOffset="105068.798">2598 3932,'0'0,"0"0,0 0,0 0,-10 0,-95 9,89-7,0 0,0 1,0 0,0 1,1 1,0 1,0 0,-4 3,18-7,0-1,0 0,1 1,-1-1,0 1,1-1,-1 1,1-1,0 1,0-1,-1 1,1 0,0-1,0 1,1-1,-1 1,0 0,0-1,1 1,-1-1,1 1,-1-1,1 1,0-1,0 0,-1 1,1-1,1 1,5 6,0 0,0 0,1-1,0 0,1-1,0 0,0 0,0-1,0 0,1 0,0-1,0 0,0-1,0-1,1 1,2-1,-3 0,-9-2,0 0,0 0,0 0,0 0,0 0,1 0,-1 1,0-1,0 0,0 1,0-1,0 1,0-1,0 1,0-1,0 1,0 0,0-1,-1 1,1 0,0 0,0 0,-1 0,1 0,0-1,-1 1,1 0,-1 0,1 1,-1-1,0 0,1 1,-2 5,0 1,0 0,-1-1,0 1,0-1,-1 0,0 0,0 0,-1 0,0 0,0-1,-1 1,1-1,-1 0,-4 3,-10 10,-2 0,0-1,0-1,-2-2,0 0,0-1,-2-1,0-1,-9 3</inkml:trace>
  <inkml:trace contextRef="#ctx0" brushRef="#br0" timeOffset="106110.77">1348 0,'-13'2,"-1"0,0 1,1 0,0 1,-1 1,2 0,-13 7,19-10,-17 9,1 1,0 0,1 2,0 0,1 1,1 2,0 0,1 0,1 2,1 0,1 1,0 1,2 0,-2 5,11-20,1 0,0 0,0 0,0 1,1-1,0 1,0-1,1 1,0 0,0 0,0 0,1-1,0 1,0 0,1 0,0 0,0 0,1-1,-1 1,2-1,-1 1,1-1,0 0,0 1,0-2,1 1,2 2,7 4,1-1,0 0,1-1,0-1,1 0,0-2,0 1,1-2,0 0,0-1,4 0,45 5,-76-19,-1 3,-1 1,0 0,0 1,-1 1,1 0,-1 0,1 2,-1-1,0 2,0-1,-10 2,12 0</inkml:trace>
  <inkml:trace contextRef="#ctx0" brushRef="#br0" timeOffset="106824.132">5146 521,'0'0,"0"0,7 0,8 0,29 1,0-2,0-1,0-3,0-2,7-3,121-41,-159 45,0 2,1-1,-1 2,1 0,0 1,0 0,0 1,0 1,9 0,-21 0,0 0,0 1,0-1,1 1,-1-1,0 1,0 0,0 0,-1 0,1 0,0 0,0 0,0 0,-1 1,1-1,-1 0,1 1,-1 0,1-1,-1 1,0 0,0 0,0-1,0 1,0 0,0 0,-1 0,1 0,-1 0,1 1,-1-1,0 0,1 0,-1 0,0 0,-1 2,-1 19,-1 0,-1 0,-1-1,-1 1,-4 7,-8 37,-1 30,14-60,-2-1,-2 0,-11 26,19-57,0-4</inkml:trace>
  <inkml:trace contextRef="#ctx0" brushRef="#br0" timeOffset="107058.452">6019 657,'0'0,"0"0,0 0,0 0,0 0,-2 2,-3 3,-7 3,-10 4,-7 4,-8 2,-3-1,-2 0,2-2,4-2,8-5</inkml:trace>
  <inkml:trace contextRef="#ctx0" brushRef="#br0" timeOffset="107871.299">10178 1811,'38'12,"112"53,-138-61,-10-3,0-1,-1 1,1-1,0 1,0-1,0 1,-1 0,1 0,0 0,-1 0,1 0,-1 0,1 0,-1 1,0-1,1 0,-1 1,0-1,0 1,0 0,0-1,0 1,-1 0,1 0,0-1,-1 1,1 0,-1 13,0 0,-1 0,0 0,-1-1,-1 1,0 0,-1-1,-1 0,0 0,-1 0,0 0,-1-1,0 0,-2-1,1 0,-1 0,-7 7,-16 16,-2-1,-1-2,-5 3,4-5,1 2,2 2,-5 8,28-31,-19 36,29-46,1 0,-1 0,1 1,-1-1,1 0,0 0,0 0,0 1,-1-1,1 0,0 0,0 0,1-1,-1 1,0 0,0 0,0-1,1 1,-1 0,0-1,0 1,1-1,-1 0,0 1,1-1,-1 0,1 0,-1 0,0 0,1 0,-1 0,16 2,-1-1,1-1,0 0,0-1,-1-1,1-1,-1 0,0-2,0 1,0-2,0 0,11-7,-17 9,-1-2,1 1,-1-1,0 0,-1-1,0 0,0-1,2-2,-8 8,1-1,-1 0,0 0,0-1,0 1,0 0,0-1,-1 0,1 1,-1-1,0 0,0 1,-1-1,1 0,-1 0,0 0,0 1,0-1,0 0,0 0,-1 0,0 0,0 1,0-2,-8-15,-1 0,-1 0,0 1,-2 1,-10-13,-38-60,60 89,-1-1,1 1,0-1,0 1,0-1,0 1,0-1,0 1,1-1,-1 0,1 0,0 1,0-1,0 0,0 1,0-1,1 0,-1 0,1 1,0-1,0 1,0-1,0 1,0-1,0 1,0-1,1 1,0 0,-1 0,1 0,0 0,0 0,0 0,0 0,0 1,2-2,11-5,-1 2</inkml:trace>
  <inkml:trace contextRef="#ctx0" brushRef="#br0" timeOffset="133237.731">4882 6425,'0'0,"0"0,0 0,0 0,0 0,0 0,0 0,0 0,0 0,0 0</inkml:trace>
  <inkml:trace contextRef="#ctx0" brushRef="#br0" timeOffset="133953.845">4771 6350,'7'35,"42"218,41 145,-88-378,0-5</inkml:trace>
  <inkml:trace contextRef="#ctx0" brushRef="#br0" timeOffset="136751.348">8030 87,'0'0,"0"0,0 0,0 0,2-3,3-3,-1 1,1-1,0 1,0 0,0 0,0 1,1-1,0 1,0 1,0-1,1 1,-1 0,1 0,0 1,-1 0,1 0,0 1,0-1,1 1,-1 1,5 0,-10 0,0 0,0 0,1 0,-1 0,0 1,0-1,0 1,1 0,-1 0,0 0,0 0,0 0,0 0,0 0,-1 0,1 1,0-1,-1 1,1 0,0-1,-1 1,0 0,1 0,-1 0,0 0,0 0,0 0,0 0,5 21,-2-1,0 1,-1 0,-1 0,-1 9,0-26,-1 0,0 1,0-1,0 0,-1 1,0-1,0 0,-1 0,1 0,-1 0,-1 0,1 0,-1 0,0-1,0 1,-1-1,-1 2,-7 5,-1 0,0-2,0 1,-1-2,0 0,-1 0,0-2,-14 6,16-10,8-2,12 2,324 85,-208-66,-77-15</inkml:trace>
  <inkml:trace contextRef="#ctx0" brushRef="#br0" timeOffset="153618.202">5483 9488,'6'-15,"-4"14,3-6,0 0,0 1,1-1,0 1,0 1,1-1,0 1,-1 0,2 0,-1 1,1 0,-1 1,1-1,0 2,0-1,0 1,1 0,-1 1,2-1,38 5,-47-2,1 1,-1 0,1 0,-1-1,0 1,0 0,0 0,1 0,-2 0,1 0,0 1,0-1,-1 0,1 0,-1 0,0 1,0-1,0 0,0 1,0-1,0 0,0 0,-1 1,0 0,1 4,-1 72,14-81,66 17,-45-5,3-2,-26-7,0 0,0 1,-1 0,1 0,-1 1,0 1,1 0,-1 0,-1 1,1 0,-1 1,0 0,0 0,-1 1,1 0,-2 0,1 1,-1 0,0 1,-5-4,0-1,-1 0,1 1,-1-1,0 1,-1 0,1-1,-1 1,0 0,0-1,0 1,-1 0,1-1,-1 1,0 0,-1-1,1 1,-1-1,0 0,0 0,0 1,-1-1,0 0,-6 11,-2-1,0 0,0-1,-2 0,-6 6,-2-1,0 0,-2-1,0-2,0 0,-2-1,1-2,-2 0,-4 0,27-11</inkml:trace>
  <inkml:trace contextRef="#ctx0" brushRef="#br0" timeOffset="158726.204">4733 3349,'0'0,"0"0,0 0,0 0,0 0,8 0,6-1,0-2,0 1,-1-2,1 0,-1 0,1-1,0-1,3-1,29-12,-22 8,1 2,1 0,-1 1,6 1,-23 6,-1-1,1 2,0-1,0 1,-1 0,1 1,0 0,-1 0,1 1,-1-1,1 2,-1-1,0 1,0 0,0 1,4 2,-5-2,-1 1,0-1,0 1,-1 0,1 0,-1 1,0-1,-1 1,1 0,-1 0,0 0,-1 0,1 1,-1-1,0 1,-1-1,0 1,1 6,-3 124,-8-55,-3-1,-5-1,-2 0,-4-1,-12 20,27-76,-15 34,3 2,3 0,-6 40,13-41,8-57</inkml:trace>
  <inkml:trace contextRef="#ctx0" brushRef="#br0" timeOffset="158975.972">5457 3894,'0'0,"0"0,0 0,0 3,-2 0,-5 1,-8 5,-9 5,-10 7,-9 3,-9 0,-1-1,2-4,10-4</inkml:trace>
  <inkml:trace contextRef="#ctx0" brushRef="#br0" timeOffset="162798.856">224 2221,'0'0,"0"0,0 0,0 0,0 0,0 0,0 0,0-2,-2-1,-2-2,-4-1,-2 0,1 0</inkml:trace>
  <inkml:trace contextRef="#ctx0" brushRef="#br0" timeOffset="163047.983">0 2059,'3'3,"86"105,152 204,-226-291,-4-5</inkml:trace>
  <inkml:trace contextRef="#ctx0" brushRef="#br0" timeOffset="163501.625">687 1898,'17'-15,"-9"9,-1 1,1 0,0 1,0 0,1 1,-1-1,1 1,-1 1,1 0,0 0,0 1,0 0,0 0,0 1,0 0,0 1,0 0,0 0,0 1,0 0,4 2,23 9,-2 2,0 1,0 1,-2 2,0 1,-2 1,3 4,-17-11,1 0,-2 2,0-1,-1 2,0 0,7 14,-15-22,-1 0,0 1,0 0,-1 0,0 0,-1 0,0 1,-1-1,0 1,-1 0,0-1,0 1,-1 0,-1 4,0-12,1 0,-1 0,0 0,0 0,0-1,-1 1,1 0,-1-1,1 1,-1-1,0 1,0-1,0 0,0 0,0 0,-1 0,1 0,-1 0,1 0,-1-1,0 0,1 1,-1-1,0 0,0 0,0-1,0 1,0 0,0-1,-8 2,-1-1,1 0,-1 0,1-1,-1-1,0 0,0 0,-7-3,1 0,0-2,0 0,1 0,-1-2,1 0,1-1,0-1,0 0,1-1,0-1,1 0,-2-4,-1 0</inkml:trace>
  <inkml:trace contextRef="#ctx0" brushRef="#br0" timeOffset="164686.026">9828 3511,'0'0,"0"0,0 0,0 0,0 0,0 0,0 0</inkml:trace>
  <inkml:trace contextRef="#ctx0" brushRef="#br0" timeOffset="165014.086">9766 3460,'-19'0,"-6"-1,0 1,0 0,-1 2,1 1,0 2,1 0,-1 1,1 2,0 0,-7 5,28-12,0-1,0 2,0-1,0 0,0 0,0 1,1 0,-1-1,1 1,-1 0,1 0,0 1,0-1,-1 0,2 1,-1-1,0 1,0 0,1 0,0-1,-1 1,1 0,0 0,0 0,1 0,-1 0,1 1,-1-1,1 0,0 0,0 0,0 0,1 0,-1 1,1-1,0 0,0 0,0 0,6 6,1 1,0-1,0 0,1-1,1 0,-1-1,1 0,0 0,1-1,-1 0,1-1,1 0,-1-1,1 0,-1 0,1-2,0 1,8-1,-8-2,1-1,-1 0,0 0,0-1,0-1,0 0,0-1,-1 0,1-1,-1 0,0-1,-1 0,1-1,-1 0,-1 0,1-1,-1-1,0 1,-1-1,0-1,-1 0,0 0,5-9,-2-7,6 55,54 122,141 328,-119-232,-73-196</inkml:trace>
  <inkml:trace contextRef="#ctx0" brushRef="#br0" timeOffset="166002.439">9192 6623,'21'-38,"-16"31,9-8,1 0,0 1,1 0,1 2,0-1,0 2,1 1,1 0,0 1,17-6,-10 4,0 2,1 0,0 1,0 2,1 1,0 1,11 1,-36 3,0 0,-1 1,1 0,-1-1,1 1,-1 0,1 0,-1 1,1-1,-1 0,0 1,0-1,0 1,0 0,0 0,0 0,0 0,0 0,-1 0,1 0,-1 1,0-1,1 0,-1 2,2 1,2 2,0 0,0 1,-1-1,0 1,-1 0,0 0,0 0,-1 0,1 1,-2-1,1 1,-2-1,1 1,-1 0,0-1,-1 1,1 0,-2 0,-9 23,-2 1,-2-2,0 0,-2 0,-2-2,0 0,-20 21,20-25,12-15,-16 17,2 1,1 1,2 1,0 0,2 2,1-1,2 2,1 0,2 1,0 4,10-29,-1-1,1 1,1 0,0 0,0 0,1-1,0 1,0-1,1 1,0-1,1 0,0 0,0 0,0-1,1 1,0-1,1 0,0-1,0 1,0-1,1 0,-1-1,2 0,-1 0,0 0,1-1,0 0,4 1,-3 1,0-1,0-1,0 0,0 0,1-1,-1 0,1-1,0 0,0 0,0-1,0-1,0 1,0-2,0 1,1-1,-2-1,1 0,0 0,-7 1,-1-1,0 1,0 0,0 0,0-1,0 1,0-1,0 0,0 1,-1-1,1 0,-1 0,1 0,-1 0,0-1,0 1,0 0,0 0,0-1,0 1,-1 0,1-1,-1 1,0-1,1 1,-1-1,0 1,-1-1,1 0,-1-4,0 0,-1 0,0 0,0 0,-1 0,0 1,0-1,-1 1,-2-4,-22-26,-1 1,-1 1,-2 2,-2 2,-34-26,38 32,6 4,-20-15,2-1,2-2,1-2,1-1,-16-28,47 61,2 0,-1-1,1 1,1-1,-1 0,1-1,1 1,0-1,0 0,1 1,0-1,1 0,0 0,1 0,0-1,0 1,1 0,0 0,1 0,0 1,1-1,0 0,1 1,-1-1,6-7,64-70,-51 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16.377"/>
    </inkml:context>
    <inkml:brush xml:id="br0">
      <inkml:brushProperty name="width" value="0.05" units="cm"/>
      <inkml:brushProperty name="height" value="0.05" units="cm"/>
      <inkml:brushProperty name="ignorePressure" value="1"/>
    </inkml:brush>
  </inkml:definitions>
  <inkml:trace contextRef="#ctx0" brushRef="#br0">13 0,'-12'217,"15"-83,6-1,11 41,8 109,-25-243</inkml:trace>
  <inkml:trace contextRef="#ctx0" brushRef="#br0" timeOffset="373.885">400 422,'0'0,"0"0,0 8,-21 144,-11 67,30-212,1 0,0-1,1 1,-1 0,1 0,0 0,1 0,0 0,0-1,0 1,1 0,0-1,0 1,1-1,-1 0,1 1,1-1,-1-1,1 1,0 0,1-1,-1 0,1 0,2 1,1-1,1 0,0-1,1-1,-1 1,0-2,1 1,0-1,-1-1,1 1,0-2,0 1,0-2,0 1,0-1,0-1,-1 1,3-2,12-4,-1 0,0-2,0 0,-1-2,0 0,8-7,28-21,-3-2,-1-2,-2-2,1-7,-17 16</inkml:trace>
  <inkml:trace contextRef="#ctx0" brushRef="#br0" timeOffset="620.349">1050 13,'-16'35,"-7"24,3 0,2 1,3 1,2 0,3 1,1 31,0 59,8 1,6 8,0-66,0-19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38.636"/>
    </inkml:context>
    <inkml:brush xml:id="br0">
      <inkml:brushProperty name="width" value="0.05" units="cm"/>
      <inkml:brushProperty name="height" value="0.05" units="cm"/>
      <inkml:brushProperty name="color" value="#00A0D7"/>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2355 743,'21'10,"259"147,-215-115,-1 3,-2 2,-3 3,10 14,-37-32,-2 2,-1 1,-1 1,-3 1,-1 2,-1 0,15 40,-30-59,0 0,-2 1,0 0,-2 1,0-1,-1 1,-1 0,-1-1,-1 1,-1 0,-1-9,1 0,-2 0,1-1,-2 0,0 1,0-1,-1 0,0-1,-1 1,-1-1,0-1,0 1,-1-1,0 0,-1-1,0 0,-7 6,1-4,-1 0,0-1,0-1,-1-1,0 0,-1-1,1-1,-1-1,-1 0,1-2,-1 0,0 0,-12-1,0-1,-1-1,1-1,0-2,-1-1,-23-7,24 3,1-1,1-2,0-1,1-1,0-1,1-2,0 0,1-2,2-1,-1-1,2-1,1-1,1-1,1-1,0 0,2-2,1 0,-11-24,19 30,0 1,1-1,2-1,0 1,1-1,0 0,2 0,1-1,1 1,0-1,2 1,0 0,2-1,0 1,1 0,1 0,1 1,1-1,1 1,1 1,6-11,64-81,-43 70</inkml:trace>
  <inkml:trace contextRef="#ctx0" brushRef="#br0" timeOffset="924.911">7176 1042,'0'0,"0"0,0 0,0 0,0 0,3-2,63-25,-14 10,1 2,1 2,0 2,0 3,1 3,0 1,0 3,0 3,0 2,0 2,-1 3,0 2,45 15,-34-6,0 3,-2 2,0 3,-2 3,-2 2,-1 3,47 39,-70-47,-1 1,-1 2,-2 1,-1 1,-2 2,-1 1,-2 1,-2 2,-1 0,-2 1,-1 1,4 19,-16-42,-1 0,-1 0,0 1,-2-1,0 1,-1 0,0 0,-2 0,0 0,-2 0,0 0,-1 0,0-1,-2 1,0-1,-1 0,-1 0,-1-1,-7 13,3-15,1 0,-2-1,0 0,0-1,-2-1,1 0,-2-1,1-1,-1 0,-1-1,0-1,0-1,-9 3,-8 1,0-2,0-1,-1-1,-1-2,1-2,-26 0,-1-6,1-2,-1-2,2-4,-1-2,2-3,0-2,1-3,0-2,2-3,1-2,2-3,1-1,-30-26,48 32,0-2,2-1,1-1,1-2,-13-21,36 45,1 0,0-1,0 0,1 0,0 0,1-1,0 0,0 0,1 0,1 0,-1 0,2 0,-1-1,2 1,-1-1,1 1,1-1,0 1,0-1,1 1,1 0,-1 0,2 0,0-1,4-7,2 1,0 0,2 0,-1 1,2 1,0 0,1 1,0 0,8-5,18-12,1 1,1 3,9-3,68-34,-7 11</inkml:trace>
  <inkml:trace contextRef="#ctx0" brushRef="#br0" timeOffset="-3791.703">4791 11670,'0'0,"0"0,0 0,0 0,0 0,0-10,-1-3,1 8,0 0,-1 1,2-1,-1 0,0 1,1-1,0 0,0 1,1-1,-1 1,1-1,0 1,0 0,2-3,5-5,0 1,1 0,0 1,1 0,0 1,1 0,0 1,0 0,1 1,0 0,0 1,1 1,-1 0,1 1,0 0,1 1,-1 0,0 1,2 1,14-1,1 2,-1 1,1 1,-1 1,0 2,0 1,0 2,18 7,-9 0,-1 1,-1 3,-1 0,0 3,-2 1,0 1,-2 2,-1 1,-1 2,-1 1,-1 1,-2 1,-2 2,-1 0,-1 1,-2 2,-2 0,-1 1,-2 0,-1 1,-3 1,-1 0,-2 1,-1 4,-4-28,-1 1,-1-1,0 1,-1-1,-1 1,-1-1,-1 1,0-1,-1 0,-1 0,-1-1,0 1,-1-1,0 0,-2-1,0 0,0 0,-2-1,0 0,-12 11,10-15,0 0,-1-1,-1 0,0-1,0-1,0-1,-1 0,0-1,0 0,0-1,-1-1,-15 1,-6-2,0-1,0-2,0-2,1-1,-7-3,8 2,1-2,0-1,1-2,0-1,0-2,1-1,1-2,1-1,0-1,1-2,1-1,-2-3,24 19,1-1,0 1,0-1,1 0,-1-1,1 1,1-1,-1 0,1 0,1 0,-1-1,1 1,0-1,1 0,0 0,0 0,1 0,0 0,0 0,1-1,0 1,0 0,1-1,5-10,0-1,2 2,0-1,1 1,1 1,1-1,0 2,1-1,4-2,-16 19,37-47,2 2,2 2,2 1,1 3,33-22,-23 23</inkml:trace>
  <inkml:trace contextRef="#ctx0" brushRef="#br0" timeOffset="-2854.433">8999 13704,'7'-8,"7"-6,-1 1,2 0,0 1,0 0,2 2,-1 0,1 0,0 2,1 0,0 1,0 0,1 2,0 0,-1 1,2 1,-1 1,0 1,0 0,1 2,-1 0,0 1,0 1,0 0,0 2,0 0,-1 1,0 1,3 3,4 2,-2 2,0 0,0 2,-2 1,0 0,-1 2,-1 0,0 1,-2 1,0 1,-1 0,-2 1,0 0,-1 2,8 23,-13-29,-2 0,0 0,0 0,-2 1,-1 0,0 0,-2 0,0 0,-1 1,-1-1,-1 0,0 0,-2 0,0-1,-2 1,0-1,-1 0,-1 0,0-1,-2 0,-8 12,9-18,-1 1,-1-2,0 1,-1-2,0 1,0-2,-1 1,0-2,-1 0,0 0,0-2,-1 1,1-2,-1 0,-13 2,-3 0,0-2,-1-2,1 0,-1-2,0-2,1 0,-14-4,22 2,1-1,-1 0,1-2,0 0,0-2,1-1,0 0,1-1,0-1,0-1,1-1,1-1,0 0,1-2,0 0,2 0,0-2,0 0,2 0,0-1,2-1,-6-12,12 19,1 1,1-1,0 0,1 0,0 0,1 0,0 0,1 0,1-1,0 1,1 0,0 0,1 0,0 1,1-1,1 1,5-12,2 0,2 0,0 0,2 1,0 1,2 1,0 0,21-17,1 2</inkml:trace>
  <inkml:trace contextRef="#ctx0" brushRef="#br0" timeOffset="-2245.43">11059 10989,'62'-16,"-36"11,0 2,1 0,-1 2,1 1,0 1,-1 1,1 2,-1 0,0 2,0 1,13 5,-5 2,0 2,-1 0,-1 3,-1 0,-1 2,-1 2,0 0,-2 2,-1 1,-1 1,-1 1,-1 1,-2 1,-1 1,1 5,-10-15,0 0,-2 1,0 0,-1 1,-2 0,0 0,-1 1,-2-1,0 1,-2 0,0 0,-2 0,0 0,-2 0,-1-1,0 1,-2-1,-1 0,-6 15,7-26,0-1,-1 0,0 0,-1-1,0 0,0 0,-1-1,0 0,-1 0,0-1,0-1,-1 1,0-2,0 1,-1-2,1 1,-1-2,0 0,-1 0,1-1,-1 0,0-1,1-1,-1 0,0-1,0 0,-12-2,-2-1,1-2,0-1,0-1,1-1,0-1,1-1,-1-1,2-1,0-2,-14-10,0-3,2-1,1-2,1-1,1-1,-22-33,35 42,1 0,1-2,1 0,2-1,0 0,2-1,1-1,1 0,1 0,2-1,1 0,1-1,1 1,1-22,4 35,1 0,0 0,2 0,-1 0,2 1,0 0,1 0,1 0,0 0,1 1,0 1,1-1,5-4,9-10,1 2,2 0,0 2,2 1,11-8,14-7</inkml:trace>
  <inkml:trace contextRef="#ctx0" brushRef="#br0" timeOffset="-1497.094">7675 7553,'40'-32,"-25"20,0 2,0 0,1 0,0 2,1 0,-1 0,2 2,-1 0,1 1,0 1,0 1,0 0,0 1,1 1,-1 1,0 1,5 1,11 2,0 2,0 1,0 2,-1 1,0 2,-1 1,0 2,-1 1,-1 1,0 2,-2 1,0 1,6 7,4 7,-1 1,-2 2,-1 1,-3 2,-1 1,-2 2,-2 0,13 32,-24-48,-2 1,-2 0,0 1,-2 0,-1 0,-1 1,-2 0,-1 1,-2-1,-1 1,-1-1,-2 1,-1-1,-6 26,3-41,-1 1,0-1,-1-1,-1 1,-1-1,0-1,-1 0,0 0,-2-1,1-1,-1 0,-1-1,0 0,-1-1,0 0,0-1,-1-1,0-1,0 0,-1-1,0-1,0 0,-1-2,1 0,-1 0,1-2,-6 0,-10 0,1-2,0-1,0-1,0-2,0-1,1-2,0-1,0-1,-9-6,-7-4,0-3,2-2,0-2,2-2,-17-16,22 14,2-1,1-2,1-1,2-2,2-1,1-2,2 0,2-2,2-1,1-1,3 0,1-2,3 0,1-1,3 0,1-1,3-4,4 33,2 0,0 0,1 0,1 0,1 0,1 0,0 0,2 0,0 1,1-1,0 1,2 1,0-1,1 1,1 0,81-85,-49 66</inkml:trace>
  <inkml:trace contextRef="#ctx0" brushRef="#br0" timeOffset="-655.911">2705 5320,'20'-27,"-6"17,0 1,1 1,-1 0,2 1,-1 1,1 0,0 1,0 1,0 0,10 0,3 0,-1 2,1 1,0 1,-1 1,1 2,-1 1,0 1,26 8,-3 3,-1 2,0 2,-2 3,15 10,-10-4,-3 3,-1 2,-1 1,-2 3,-1 2,-3 2,2 5,-20-18,0 0,-2 1,-2 2,0 0,-3 1,0 1,-2 0,-2 1,-1 1,-2 0,4 29,-11-53,-1 0,0 1,0-1,-2 1,1-1,-2 1,0-1,0 1,-1-1,0 0,-1 0,-1 0,0 0,-1 0,0-1,0 0,-1 0,-1 0,0-1,0 0,-7 7,-4-3,0 0,-1-1,-1 0,0-2,0-1,-1 0,-1-2,1 0,-1-1,-1-2,1 0,-1-1,0-1,0-1,0-2,0 0,-10-2,-11-4,1-2,-1-1,2-3,-1-1,2-3,0-1,0-1,-12-11,20 11,0-2,1-1,1-1,1-2,1-1,1-1,-8-12,21 20,1 0,0 0,2-2,0 0,1 0,1-1,1 0,1-1,1 0,0 0,2 0,-2-19,5 21,1-1,1 0,1 1,1-1,1 1,0-1,2 1,0 0,1 0,1 1,1 0,1 0,1 1,3-6,72-94,-50 76</inkml:trace>
  <inkml:trace contextRef="#ctx0" brushRef="#br0" timeOffset="1659.133">10872 3485,'0'0,"3"-3,21-6,0 1,0 0,1 2,0 1,0 1,1 1,-1 1,1 1,-1 1,1 2,-1 0,1 2,11 3,-7 1,0 0,-1 2,0 1,-1 1,0 1,-1 2,0 1,-2 1,18 15,-3 0,-2 3,-2 1,-1 1,-2 3,13 19,-24-29,-1 1,-1 1,-2 0,-1 1,-1 1,-2 1,-2 0,-1 1,-2 0,-1 0,-2 1,-1 0,-2 0,-2 1,-2-1,-3 25,0-31,-2 0,-2 0,0-1,-2 0,-2-1,0 0,-2-1,-1-1,-1 0,-1-1,-2 0,0-2,-2 0,-1-2,0 0,-2-1,0-1,-1-2,-18 10,10-11,-1-2,0-2,-1-1,0-1,-1-2,-1-2,1-1,-1-2,0-1,0-2,0-2,1-1,-1-2,0-2,1-1,0-1,-18-9,19 5,0-2,1-2,1-1,1-1,0-2,1-1,2-2,0 0,1-2,2-2,0 0,-15-24,27 31,0-1,2-1,0 0,2-1,0 0,1 0,2-1,0 0,2-1,1 1,0-1,2 0,1 0,1 0,1 0,1 0,2 0,4-19,1 12,1 1,2 0,1 0,1 2,2-1,0 2,2 0,1 1,2 1,0 1,2 1,0 1,2 1,23-16,-9 10</inkml:trace>
  <inkml:trace contextRef="#ctx0" brushRef="#br0" timeOffset="11238.979">5877 11175,'7'-8,"32"-66,102-148,87-169,136-294,-96 167,-169 335,192-332,-264 454,-30 58,3 0,0 1</inkml:trace>
  <inkml:trace contextRef="#ctx0" brushRef="#br0" timeOffset="11978.664">7114 7429,'-34'-18,"-282"-118,-593-283,-482-223,1133 530,-75-12,261 99,1-3,-20-13,91 41,-1-1,-1 0,1 0,0 0,-1 0,1 1,-1-1,1 0,-1 1,1 0,-1-1,1 1,-1 0,0 0,1 0,-1 0,1 0,-1 0,0 0,1 0,-1 1,1-1,-1 1,2-1,0 0</inkml:trace>
  <inkml:trace contextRef="#ctx0" brushRef="#br0" timeOffset="24360.653">3104 5953,'0'0,"0"0,0 0,0 0,0 0,0 0,0 0,-27 15,-231 125,-136 104,305-190,-79 55,78-34,-63 70,65-60,83-80,-113 107,5 5,-18 32,-225 317,99-128,127-165,55-77,4 4,-18 41,-112 194,169-286,1 2,3 2,2 0,2 2,3 0,-3 18,-7 60,6 1,6 0,6 2,5 2,5-84,-3 61,8 92,46 298,-19-335,7-1,7-2,23 43,-17-69,7-3,23 32,-11-22,-31-60,5-2,3-2,4-2,22 25,228 252,-33-87,-203-214,1-3,3-3,3-2,13 9,2-4,3-4,2-3,2-5,2-3,27 4,79 10,86 8,381 46,-315-61,-105-22,93 12,86-32,-215 16,40-9,-190-11,273 32,59-5,-247-18,142-7,-161-5,837 2,-520 26,303-26,-651 12,-94-12</inkml:trace>
  <inkml:trace contextRef="#ctx0" brushRef="#br0" timeOffset="27122.414">3604 1550,'31'-15,"23"-2,1 3,0 3,33-2,71-6,0 7,1 7,0 8,26 8,703 84,258 90,-1021-163,361 84,-289-66,-194-39,-4-1,1 0,-1 0,1 1,-1-1,0 0,1 0,-1 1,1-1,-1 0,0 0,1 0,-1 0,1 0,-1 0,1 0,-1 0,1 0,-1 0,1 0,-1 0,0 0,1 0,-1 0,1 0,-1 0,1-1,-1 1,0 0,1 0,-1 0,1-1,-1 1,0 0,1-1,-1 1,0 0,1-1,-1 1,0 0,0-1,1 1,-1-1,0 1,0 0,-1-3</inkml:trace>
  <inkml:trace contextRef="#ctx0" brushRef="#br0" timeOffset="27653.501">8699 1822,'11'11,"174"214,51 54,235 298,-229-248,41 98,-199-294,54 63,-121-172,-13-18,0 0,0 1,0-2,1 1,0 0,0-1,0 0,0 0,1 0,0-1,0 0,1 0,-1 0,1-1,-1 0,1 0,1-1,2 0</inkml:trace>
  <inkml:trace contextRef="#ctx0" brushRef="#br0" timeOffset="28481.435">11247 4912,'0'0,"0"0,0 0,0 0,2 2,14 17,-2 0,0 1,-1 1,-1 0,-1 1,-1 0,-1 0,-1 1,-1 0,5 25,50 213,-3 47,5 30,67 230,-37-200,41 362,-113-570,42 377,-45-60,-7-101,54 468,-28-260,-27-446,-5 94,-6-151,0-76</inkml:trace>
  <inkml:trace contextRef="#ctx0" brushRef="#br0" timeOffset="31048.431">11234 11931,'0'0,"0"0,0 0,0 0,0 0,0 0,0 0,0 0,0 0,0 0,0 0,0 0,0 0,-3 7,-65 73,-64 82,-106 100,-60 68,46 5,36-24,123-182,68-95,2-11,22 4,1-22</inkml:trace>
  <inkml:trace contextRef="#ctx0" brushRef="#br1" timeOffset="80883.039">9236 13928,'0'0,"0"0,0 0,0 0,0 0,0 0,0 0,3 2,2 5,1 0,-1 0,0 1,-1 0,1 0,-2 0,1 0,0 5,17 32,6-2,-17-26</inkml:trace>
  <inkml:trace contextRef="#ctx0" brushRef="#br1" timeOffset="82003.059">5165 12066,'1'-3,"1"0,-1 0,0-1,1 1,0 0,0 0,0 0,0 1,0-1,1 0,-1 1,1 0,0-1,-1 1,3 0,-2-2,2 0,0-1,0 0,0 1,0 0,1 0,-1 1,1-1,0 1,0 0,1 1,-1 0,0 0,1 0,-1 1,1 0,0 0,-1 0,1 1,0 0,0 0,3 2,-7-2,-1 1,0 1,0-1,0 0,0 0,0 1,0-1,0 1,0 0,-1-1,1 1,-1 0,1 0,-1 0,0 0,0 0,0 1,0-1,0 0,0 0,0 1,-1-1,1 0,-1 1,0 2,-4 61,1-56,1 0,-2 0,0-1,0 1,-1-1,0 0,0 0,-1-1,0 1,-1-1,0 0,0-1,0 0,-1 0,0-1,-1 0,-4 3,-32 5,57-11,159 23,-137-21</inkml:trace>
  <inkml:trace contextRef="#ctx0" brushRef="#br1" timeOffset="83035.995">11122 11186,'0'0,"0"0,0 0,0 0,8 0,121 1,-125-1,0 0,0 0,0 1,0-1,1 1,-1 0,0 1,-1-1,1 1,0 0,0-1,-1 2,1-1,-1 0,1 1,-1 0,0-1,0 1,0 0,0 1,-1-1,0 0,1 1,-1 0,0-1,-1 1,1 0,0 0,-1 0,0 0,0 4,3 94,22-81,-22-19,116 68,-113-65,-1 0,0 1,-1-1,1 1,-1 0,0 1,0-1,-1 1,0 0,0 0,0 0,-1 1,0-1,-1 1,0-1,1 3,-3-5,0-1,0 0,0 1,-1-1,0 0,1 1,-1-1,-1 0,1 0,-1 0,1 0,-1 0,0 0,-1 0,1 0,-1-1,1 1,-1-1,0 0,-1 0,-71 53,26-36,29-13</inkml:trace>
  <inkml:trace contextRef="#ctx0" brushRef="#br1" timeOffset="83774.033">7713 7589,'10'76,"-7"-1,-3-48,1 1,1 0,2-1,1 0,1 0,1 2,-5-22,0 1,0 0,1-1,-1 1,2-1,-1 0,1 0,0 0,1 0,-1-1,1 0,1 0,-1 0,1-1,0 1,0-1,0-1,1 1,0-1,0 0,0-1,0 1,1-2,-1 1,1-1,3 1,69-17,-61 7</inkml:trace>
  <inkml:trace contextRef="#ctx0" brushRef="#br1" timeOffset="84039.356">8225 7726,'0'0,"-1"-10,1 22,-2 6,-2 40,3-1,2 1,2 0,3-1,3 0,6 19,-9-52</inkml:trace>
  <inkml:trace contextRef="#ctx0" brushRef="#br1" timeOffset="86363.082">3554 5543,'0'0,"0"0,0 0,0 0,0 0,0 0,0 0,0 0,0 0,-1 13,-1-8,0 0,-1-1,0 1,0-1,0 0,-1 0,0 0,1 0,-1-1,-1 1,1-1,0 0,-1 0,1-1,-1 1,0-1,-4 1,8-2,-49 23,45-19,0-1,0 1,1 0,0 0,0 1,0-1,1 1,0 0,0 0,-2 5,-11 19,-37 109,81-137,-16 2,0 1,0 1,-1 0,0 0,0 1,-1 1,1-1,-2 2,1 0,-1 0,0 0,4 8,-4-5,0 1,-1 1,-1-1,0 1,-1 1,-1-1,0 1,0 0,-2 0,0 0,-1 1,0-1,-1 1,-1-1,0 1,-2 1,0-7,0 0,-1-1,-1 1,0-1,0 0,0 0,-1 0,-1-1,1 0,-1 0,-1 0,1 0,-1-1,-1 0,1-1,-1 0,0 0,-1-1,0 0,1 0,-1-1,-1 0,1 0,-1-1,1-1,-1 1,-9 0,-14 3</inkml:trace>
  <inkml:trace contextRef="#ctx0" brushRef="#br1" timeOffset="91208.12">3017 1153,'-50'15,"-20"9,1 3,2 3,-57 34,107-53,0 0,1 1,0 0,1 2,1-1,0 2,1 0,0 1,1 0,1 0,1 2,-6 12,14-26,1 1,-1-1,1 1,1 0,-1-1,1 1,-1 0,1-1,1 1,-1 0,1-1,-1 1,1 0,1-1,-1 1,1-1,0 0,0 1,0-1,0 0,1 0,-1 0,1-1,1 2,4 5,0-1,1 0,0-1,1 0,0-1,0 1,0-2,9 5,-14-8,1 0,-1-1,1 1,-1-1,1 0,0 0,0-1,0 0,0 0,0 0,0-1,0 0,1 0,-1 0,0-1,0 0,0 0,3-1,-9 1,0 0,-1 0,1 0,0 1,0-1,0 0,-1 0,1 0,0 0,-1 1,1-1,0 0,-1 0,1 1,-1-1,1 0,-1 1,0-1,1 0,-1 1,0-1,1 1,-1-1,0 1,0 0,1-1,-1 1,0 0,0-1,0 1,0 0,1 0,-1 0,0-1,0 1,-1 0,-9-6,0 1,-1 1,0 0,1 1,-2 0,1 1,0 0,0 1,-1 0,1 1,0 1,-1 0,1 0,0 1,0 1,0 0,0 1,0 0,-8 3</inkml:trace>
  <inkml:trace contextRef="#ctx0" brushRef="#br1" timeOffset="92005.81">7750 1414,'78'-25,"23"-23,-71 32,0 2,1 1,1 1,0 1,3 2,-31 8,-1 0,0 1,0 0,1 0,-1 0,0 0,0 0,1 1,-1 0,0-1,0 1,0 0,0 1,0-1,0 0,0 1,0 0,0 0,-1-1,1 2,-1-1,0 0,1 0,-1 1,0-1,0 1,0 0,-1-1,1 1,-1 0,1 0,-1 2,4 9,-1 0,-1 1,-1 0,0-1,0 1,-2 0,0 0,0 0,-2 0,0 0,0-1,-1 1,-3 6,-50 157,47-152</inkml:trace>
  <inkml:trace contextRef="#ctx0" brushRef="#br1" timeOffset="92255.753">8149 2084,'0'0,"0"0,0 0,0 0,0 0</inkml:trace>
  <inkml:trace contextRef="#ctx0" brushRef="#br1" timeOffset="92505.693">8424 1687,'0'0,"0"0,0 0,0 0,-2 0,-3 2,-5 3,-9 4,-12 8,-11 5,-11 2,-8 2,-3-1,-1-3,4-6,7-2,9-5,12-3</inkml:trace>
  <inkml:trace contextRef="#ctx0" brushRef="#br1" timeOffset="93380.488">10972 4105,'0'0,"7"0,48-14,3 1,-34 7,1 0,1 2,-1 1,1 1,8 0,-33 2,0 0,0 0,-1 0,1 0,0 0,0 0,0 0,-1 1,1-1,0 0,0 0,0 1,-1-1,1 0,0 1,-1-1,1 0,0 1,-1-1,1 1,0 0,-1-1,1 1,-1-1,1 1,-1 0,1-1,-1 1,0 0,1 0,-1-1,0 1,0 0,1 0,-1-1,0 1,0 0,0 0,0 0,0 0,0-1,0 1,0 0,0 0,0 0,-1-1,1 1,0 0,-1 0,1-1,-1 9,-1 0,0 0,0-1,-1 1,0-1,-1 0,1 0,-2 0,1 0,-1-1,-3 4,-74 107,-50 51,127-163,0-1,0 0,-1 0,0 0,0 0,0-1,0 0,-1 0,-6 2,11-5,0 0,0-1,1 1,-1 0,0 0,0 0,1 0,-1 0,1 0,-1 1,1-1,0 1,-1-1,1 1,0-1,0 1,0 0,0-1,0 1,1 0,-1 0,0-1,1 1,-1 0,1 0,0 0,0 1,4 2,1 1,0-1,0 0,1 0,-1-1,1 0,0 0,0 0,1-1,-1 0,1 0,-1 0,1-1,6 1,11 3,0-1,0 0,1-2,0-2,0 0,0-1,7-2,-32 2,1-1,-1 1,1 0,-1-1,0 1,1-1,-1 1,0-1,1 1,-1 0,0-1,0 1,1-1,-1 0,0 1,0-1,0 1,0-1,0 1,0-1,1 1,-1-1,-1 1,1-1,0 0,0 1,0-1,0 1,0-1,0 1,-1-1,1 1,0-1,0 1,-1-1,1 1,0-1,-1 1,1 0,0-1,-1 1,1-1,-1 1,1 0,-1-1,1 1,-1 0,0-1,1 1,-217-279,81 124,125 139,2 0,0-1,0 1,2-2,-5-16,5 16,4 11,2 5,0 0,0-1,-1 1,2-1,-1 1,0-1,0 0,1 1,0-1,-1 0,1 1,0-1,0 0,0 1,1-1,-1 0,1 1,0-2,1 2</inkml:trace>
  <inkml:trace contextRef="#ctx0" brushRef="#br1" timeOffset="122411.336">9735 2245,'0'0,"7"-8,5-6,39-33,-33 38,-1 0,1 2,1 0,0 1,-1 1,2 0,-1 2,0 0,1 1,-1 1,15 2,-31-1,1 1,0 0,-1 0,1 1,0-1,-1 1,0-1,1 1,-1 0,0 1,0-1,0 0,0 1,0 0,-1-1,1 1,-1 0,0 1,0-1,0 0,0 1,-1-1,1 1,-1-1,0 1,0 0,0-3,54 127,-55-126,0 0,0 0,0 0,-1 0,1 0,-1 0,1 0,-1 0,1 0,-1 0,0 0,0 0,0-1,0 1,0 0,-1 0,1-1,0 1,-1-1,1 1,-1-1,0 0,1 0,-1 1,0-1,0 0,1-1,-1 1,0 0,0 0,0-1,-1 1,-14 8,-19 16,21-16</inkml:trace>
  <inkml:trace contextRef="#ctx0" brushRef="#br1" timeOffset="122652.84">9985 2518,'0'0,"2"0,1-2,4-1,5 0,7 1,9 0,3 1,2 1,-6-1</inkml:trace>
  <inkml:trace contextRef="#ctx0" brushRef="#br1" timeOffset="124337.183">9786 2146,'73'-10,"-53"7,1 1,0 1,0 0,-1 2,1 1,0 0,-1 2,0 0,1 1,-2 1,1 1,6 4,-21-8,-1 0,0 0,1 0,-1 1,-1 0,1-1,0 2,-1-1,0 0,0 0,0 1,-1 0,1-1,-1 1,0 0,0 0,-1 0,0 1,0-1,0 0,0 0,-1 1,0-1,0 0,-1 4,0 4,-1 0,0 0,-1 0,-1-1,0 1,-1-1,0 0,-1 0,-6 9,9-16,0 0,-1 0,0-1,1 1,-2-1,1 0,0 0,-1 0,0-1,0 0,0 0,-4 2,-44 20,-2-3,0-3,-41 9,47-16,48-12,1 0,0 0,-1 0,1 0,-1 0,1 0,0-1,-1 1,1 0,0 0,-1 0,1 0,0-1,-1 1,1 0,0 0,-1-1,1 1,0 0,0-1,-1 1,1 0,0-1,0 1,0 0,-1-1,1 1,0 0,0-1,0 1,0-1,0 1,0 0,0-1,0 1,0-1,0 1,0 0,0-1,0 1,0-1,0 1,0 0,1-1,-1 1,0 0,0-1,0 1,1 0,-1-1,0 1,0 0,1-1,-1 1,0 0,1 0,-1-1,0 1,1 0,-1 0,0 0,1 0,-1-1,0 1,1 0,-1 0,1 0,3-6,-1 2,-1 1,1 0,0-1,1 1,-1 1,1-1,-1 1,1-1,0 1,0 0,-1 0,2 0,-1 1,0 0,0 0,0 0,1 0,-1 0,0 1,1 0,-1 0,1 0,-1 0,0 1,1 0,-1 0,0 0,2 1,49 8,-1 2,0 3,-1 2,0 2,30 17,-22-11,149 59,-165-65</inkml:trace>
  <inkml:trace contextRef="#ctx0" brushRef="#br1" timeOffset="130338.26">5902 8793,'30'60,"-22"-37,37 89,-6 2,-5 2,15 94,-29-76,-19-113</inkml:trace>
  <inkml:trace contextRef="#ctx0" brushRef="#br1" timeOffset="142282.932">5177 5630,'41'-17,"-29"11,236-94,6 31,-154 62,-98 7,1 1,0 0,-1 0,1 0,-1 0,1 0,-1 1,0-1,0 1,1-1,-1 1,0 0,0 0,-1 0,1 0,0 0,-1 0,1 1,-1-1,0 0,1 1,-1-1,-1 1,2 1,13 66,-13-23,-2 0,-2-1,-2 1,-2 0,-2-1,-2-1,-2 1,-3-2,-2 3,-8 36,-15 85,36-148,2 0,1 1,0-1,1 1,1 0,0-16</inkml:trace>
  <inkml:trace contextRef="#ctx0" brushRef="#br1" timeOffset="142454.255">6127 5965,'0'0,"0"0,0 0,0 0,0 0,-2 0,-3 2,-14 3,-24 5,-26 2,-28 2,-19 1,-12-1,15-2</inkml:trace>
  <inkml:trace contextRef="#ctx0" brushRef="#br1" timeOffset="153047.248">1656 11634,'-3'10,"-11"47,2 1,-2 37,9-55,-18 150,6 52,-3 70,17-284</inkml:trace>
  <inkml:trace contextRef="#ctx0" brushRef="#br1" timeOffset="153662.385">2343 11856,'32'7,"-13"4,0 0,0 1,-1 1,-1 1,0 0,-1 1,0 1,-1 1,-1 0,-1 1,0 0,5 12,-9-17,0 1,-1 0,0 0,-1 1,-1 0,0 0,-1 1,-1 0,-1 0,0 0,-1 0,0 0,-1 0,-1 1,-1-1,0 0,-1 0,-1 0,-1 2,-2 3,-2 0,0 0,-1-1,-1 0,-1-1,-1 0,0-1,-2 0,0-1,-1 0,0-1,-7 4,18-17,0 0,0 0,0-1,-1 1,1-1,-1 0,0 0,1 0,-1-1,0 0,0 0,0 0,0 0,0-1,0 0,-1 0,1 0,0-1,0 0,-4-1,20-4,11 1,-1 1,0 1,1 1,0 1,0 1,-1 1,1 0,0 2,10 3,56 11,-1 3,-1 5,11 7,-71-23</inkml:trace>
  <inkml:trace contextRef="#ctx0" brushRef="#br1" timeOffset="158981.852">4702 0,'8'13,"24"142,52 318,-77-428,-2-9</inkml:trace>
  <inkml:trace contextRef="#ctx0" brushRef="#br1" timeOffset="159403.667">6077 74,'-11'8,"-174"133,-51-7,214-121,-32 25,53-36,1-1,-1 1,1-1,0 1,0 0,-1-1,1 1,0-1,0 1,1-1,-1 1,0 0,1-1,-1 1,1-1,-1 1,1-1,-1 0,1 1,0-1,0 1,0-1,0 0,0 0,0 0,0 0,0 0,0 0,1 0,-1 0,0 0,1 0,-1 0,1-1,142 99,-60-46,33 35,-115-87,-1 0,1 0,-1 0,1 1,-1-1,1 1,-1-1,0 1,0-1,0 1,0 0,0 0,0-1,-1 1,1 0,0 0,-1 0,1 0,-1 0,0 0,0 0,0 0,0 0,0 0,0 0,0 0,-1 0,1 0,-1 0,0-1,1 1,-1 0,0 0,0 0,0-1,-1 2,-4 6</inkml:trace>
  <inkml:trace contextRef="#ctx0" brushRef="#br1" timeOffset="160499.735">5365 384,'0'0,"0"0,0 0,0 0,0 0,0 0</inkml:trace>
  <inkml:trace contextRef="#ctx0" brushRef="#br1" timeOffset="161155.554">6289 124,'0'0,"0"0,0 0,0 0,-10 7,-17 7,0-1,-1-1,0-2,-1-1,-7 1,-11 4,-56 17,2 5,-68 35,159-68,1 1,-1 1,1 0,1 0,-1 0,1 1,0 1,0-1,0 1,1 1,0-1,1 1,0 0,0 1,1-1,-1 1,1 3,-2 7,-9 51,20-51,2-23,1 1,1-1,-1 2,0-1,1 1,0 0,-1 1,9-1,-2-1,9-1,0 0,-1 1,2 2,-1 0,0 1,0 2,0 0,0 2,-1 0,1 1,-1 2,3 1,-4 1,0 1,-1 1,0 1,-1 1,0 1,-1 0,-1 1,0 1,-1 1,1 2,-15-17,1 1,-1 0,1 1,-1-1,0 0,0 1,0-1,-1 1,1 0,-1 0,0-1,0 1,0 0,0 0,-1 0,0 0,0 0,0 0,0 0,0 0,-1 0,0 0,0 0,0-1,0 1,-1 2,-7 7,-1 0,0-1,-1 0,0 0,0-1,-1-1,-1 0,0-1,0 0,-1-1,0 0,0-2,-1 1,-11 2,-34 13,0-4,-1-2,0-2,-2-4,-6-1,18-4</inkml:trace>
  <inkml:trace contextRef="#ctx0" brushRef="#br1" timeOffset="530853.033">9298 11831,'8'11,"17"97,-19-72,12 88,-6 0,-5 1,-6 42,-1-143,1 0,2-1,0 1,5 17,0-6,-7-31</inkml:trace>
  <inkml:trace contextRef="#ctx0" brushRef="#br1" timeOffset="531709.302">9735 12042,'26'-32,"-13"16,2 0,0 1,1 1,0 0,1 1,0 1,1 1,1 0,0 2,0 0,1 1,20-6,-30 10,0 1,1 0,-1 0,1 1,-1 0,1 1,0 0,-1 1,1 0,0 1,0 0,-1 1,1 0,-1 0,1 1,-1 1,0 0,0 0,-1 1,1 0,-1 0,0 1,2 3,-1 0,1 1,-2 0,1 1,-2 0,1 1,-2 0,0 0,0 1,-1 0,0 0,-1 0,-1 1,0-1,-1 1,0 0,-1 0,-1 0,0 1,-1-1,-1 0,0 0,-1 2,0-6,-1-1,-1 0,1 0,-1 0,-1 0,0-1,0 0,-1 0,0 0,0 0,0-1,-1 0,-1-1,1 0,-1 0,0 0,0-1,0 0,-2 0,-7 4,-2-1,1 0,-1-2,0 0,0-1,-1-1,0 0,-16 0,-1-5,47-5,2 3,-1 0,0 1,1 0,0 1,-1 0,1 1,0 1,0-1,-1 2,1 0,-1 0,1 1,-1 0,0 1,0 1,0 0,-1 0,0 1,2 1,0-1,0 0,0 1,-1 0,0 1,0 0,-1 0,0 2,0-1,-1 1,-1 0,1 1,-2 0,0 1,0-1,-1 1,0 0,-1 1,0 0,2 9,-7-16,0 0,0-1,0 1,0 0,-1 0,0-1,-1 1,1 0,-1-1,0 1,0-1,-1 0,1 1,-1-1,0 0,-1-1,1 1,-1-1,0 1,0-1,0 0,-1-1,1 1,-1-1,0 0,-2 1,-10 6,0-2,-1 0,0-1,0-1,-1 0,1-2,-10 1,-4 0,0-1,0-2,0-1,0-2,0-1,0-1,-19-6,17 3,24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20.965"/>
    </inkml:context>
    <inkml:brush xml:id="br0">
      <inkml:brushProperty name="width" value="0.05" units="cm"/>
      <inkml:brushProperty name="height" value="0.05" units="cm"/>
      <inkml:brushProperty name="ignorePressure" value="1"/>
    </inkml:brush>
  </inkml:definitions>
  <inkml:trace contextRef="#ctx0" brushRef="#br0">2011 3262,'-1'-16,"-1"-1,-1 0,0 1,-2-1,1 1,-3-3,-1-5,-61-167,-8 2,-8 4,-101-158,96 188,21 44,6-2,4-3,6-3,-35-116,76 194,3-1,1 0,3 0,1 0,1-5,5 24,0 6</inkml:trace>
  <inkml:trace contextRef="#ctx0" brushRef="#br0" timeOffset="405.792">650 173,'22'-9,"-2"-6,1 2,0 1,1 0,0 2,0 0,1 2,1 1,-1 0,1 2,0 0,1 2,-1 1,1 1,16 1,-7 1,0 2,-1 1,1 2,-1 1,-1 2,1 1,-1 1,15 9,-28-11,-1 1,0 0,0 2,-1 0,-1 0,0 2,0 0,-2 1,0 0,0 1,-2 1,0 0,-1 1,4 8,-11-16,1 0,-2 1,0 0,0 0,-1 0,0 0,-1 0,0 1,-1-1,0 0,-1 1,0-1,-1 0,0 0,0 0,-2 0,1 0,-1-1,-1 0,0 1,0-2,-1 1,0 0,-1-1,0-1,-8 9,-1-2,0 0,0-1,-1-1,-1-1,0 0,-1-1,0-1,-1-1,0-1,0-1,-14 3,1-1,0-3,0 0,0-2,-1-2,0-1,1-1,-6-3,12 2,0-2,0-1,0-2,1 0,0-2,0 0,1-2,0-1,1-1,0-1,1-1,0-1,-12-11,28 20,1 0,-1-1,1 0,0 0,1 0,0-1,0 0,0 0,1 0,0 0,1-1,0 1,0-1,1 0,0 0,1 0,-1 0,2 0,-1-1,2 1,-1 0,1 0,2-7,4-8,2 1,1 1,1-1,1 2,1-1,1 2,1 0,0 1,13-12,39-45</inkml:trace>
  <inkml:trace contextRef="#ctx0" brushRef="#br0" timeOffset="-3225.731">7119 5346,'0'0,"0"0,0 0,0 0,0 0,0 0,0 0,0 0,0 0,0 0,23-36,-15 28,4-8,1 1,0 0,1 1,1 0,0 2,1-1,0 2,1 0,0 1,1 1,0 1,0 0,1 1,4 0,-2 4,0 2,1 0,-1 1,0 1,0 1,0 1,0 1,0 1,-1 0,0 2,0 0,0 2,-1 0,0 1,-1 1,0 0,-1 1,0 2,-1-1,0 2,-1 0,-1 1,-1 0,0 1,-1 1,-1 0,0 0,7 20,-11-20,-2 0,0 0,0 0,-2 1,-1-1,0 1,-1 0,-1 0,-1 0,0-1,-2 1,0-1,-1 1,-1-1,0 0,-2 0,0-1,-1 0,-1 0,0-1,-1 0,-1-1,0 0,-1 0,-1-1,0-1,-1 0,0-1,-1-1,-8 5,-4-1,-1-2,0-1,0-1,-1-1,-1-1,0-2,0-1,0-2,-1-1,1-1,-1-1,1-2,-1-1,-15-4,18 1,-1-1,2-1,-1-2,1 0,0-2,1-1,0-1,1-2,1 0,0-1,1-2,1 0,0-1,2-2,0 0,0-3,12 14,0 0,0 0,2-1,-1 0,1 0,1-1,0 1,0-1,2 0,-1-1,1 1,1-1,0 1,1-1,1 0,0 1,0-1,3-11,0 6,1 0,1 1,1 0,0 0,1 0,1 1,1 0,0 0,1 1,0 0,1 1,1 0,1 1,0 0,0 1,1 1,1 0,0 1,0 0,13-5,58-25,0 7</inkml:trace>
  <inkml:trace contextRef="#ctx0" brushRef="#br0" timeOffset="-2757.13">6993 5692,'0'0,"0"0,-3 6,-12 21,-2 0,-1-1,-1-1,-1 0,-1-2,-16 14,15-14,-609 635,-406 477,967-1057,-390 455,340-375,-26 54,95-123,50-88,1-2</inkml:trace>
  <inkml:trace contextRef="#ctx0" brushRef="#br0" timeOffset="-2359.716">3346 8545,'0'0,"0"0,9-3,33-11,2 2,-1 2,23-2,-55 10,41-7,1 2,0 2,0 3,1 2,-1 2,0 3,0 1,0 4,-1 1,-1 3,0 2,-1 2,-1 2,27 16,-52-21,0 0,-1 2,-1 0,0 2,-1 0,-1 1,-1 1,-1 1,2 6,-9-12,-1 0,0 1,-1 0,-1 1,-1-1,-1 2,0-1,-1 1,-1 0,-1 0,-1 0,0 0,-2 19,-2-16,-1 1,-1 0,-1-1,0 0,-2 0,-1-1,-1 0,0 0,-2-1,0 0,-2-1,0 0,0-1,-2 0,-1-1,0-1,-15 12,2-5,-2 0,0-2,-1-1,-1-2,-1-1,0-2,-2-1,1-2,-1-1,-17 2,1-4,0-2,0-3,0-2,0-2,0-2,0-3,0-2,1-2,-8-5,32 8,0-2,0-1,1-1,1-2,0 0,0-2,-6-5,22 13,1 0,-1-1,1 0,1 0,-1-1,1 0,1 0,-1-1,1 1,1-2,0 1,0 0,1-1,0 0,0 0,1 0,1-1,0 1,0-1,0-6,3-2,0 1,0-1,2 1,1-1,0 1,1 0,1 0,0 1,1-1,4-4,15-26,2 2,32-43,14-7,49-47,-27 42</inkml:trace>
  <inkml:trace contextRef="#ctx0" brushRef="#br0" timeOffset="-1557.724">9429 8545,'0'0,"0"0,42-17,-9 5,0 2,1 1,0 2,0 1,1 2,-1 1,1 2,0 1,9 3,15 3,0 2,-1 3,-1 3,0 2,5 4,8 6,-1 3,-2 3,-1 3,-1 3,-3 2,27 25,-45-30,-1 2,-2 2,-2 2,-2 2,-2 1,-1 1,-3 2,22 44,-39-62,-1-1,-1 2,-1 0,-2 0,-1 1,-1 0,1 22,-7-40,0 1,-1-1,0 1,-1-1,0 0,-1 1,-1-1,0 0,0 0,-2-1,0 1,0-1,-1 0,0 0,-1 0,-1-1,1 0,-2-1,-2 3,-3-1,0 0,-1-1,0-1,0 0,-1-1,-1 0,1-2,-1 0,-1-1,1 0,-1-2,0 0,0-1,-3 0,-22 1,0-2,-1-1,1-3,-1-1,-18-5,4-2,0-2,1-2,0-3,1-3,1-1,1-4,1-1,1-3,2-2,1-2,1-3,2-1,2-3,2-1,1-2,2-2,2-1,19 19,1 0,2 0,0-2,2 0,1 0,2-1,1-1,-6-29,12 39,0-1,1 1,1-1,2 1,0-1,1 1,1-1,0 1,2 0,1 0,1 1,0 0,7-12,0 7,0 0,2 1,1 1,1 0,1 1,1 1,21-17,10-3</inkml:trace>
  <inkml:trace contextRef="#ctx0" brushRef="#br0" timeOffset="-840.386">7006 4974,'-23'7,"-57"-1,2-11,2-4,-1-3,-37-13,103 22,-675-172,525 130,-1659-450,987 256,710 200,109 41,13-1</inkml:trace>
  <inkml:trace contextRef="#ctx0" brushRef="#br0" timeOffset="-418.509">1736 3881,'8'-9,"16"-14,0 1,2 1,0 1,2 1,0 2,1 0,0 2,1 2,1 0,0 2,1 2,0 1,1 1,-1 1,1 2,0 2,0 1,0 1,7 3,-5-2,0 3,0 1,0 1,0 2,-1 2,-1 1,0 1,0 2,-1 2,-1 0,0 2,-2 2,0 0,-1 2,0 2,-19-16,0 1,0 0,-1 0,-1 1,1 0,-1 1,-1 0,0 0,-1 0,0 0,-1 1,0 0,0 0,-1 0,-1 0,0 0,-1 1,0-1,-1 1,-1-1,0 1,0-1,-1 0,-1 0,-1 3,-2 0,-1 0,0-1,-1 0,-1 0,0-1,0 0,-2-1,0 0,0 0,-1-1,0-1,-1 0,0-1,-1 0,0-1,-9 4,1-2,-1 0,0-2,0 0,-1-2,0-1,0 0,0-2,-1-1,1-1,-17-1,11-3,0 0,0-2,1-2,0 0,0-2,1-1,0-2,1 0,0-2,1-1,1-1,0-1,1-1,1-2,0 0,2-1,1-1,0-1,2-1,1 0,-12-23,18 24,2 0,1 0,0-1,2 0,1 0,1-1,1 0,1 0,1 1,1-1,2-6,2-27</inkml:trace>
  <inkml:trace contextRef="#ctx0" brushRef="#br0" timeOffset="1745.821">4658 9736,'0'0,"0"0,0 0,0 0,0 0,8 3,266 147,186 140,-164-66,-108-77,23-4,-196-135</inkml:trace>
  <inkml:trace contextRef="#ctx0" brushRef="#br0" timeOffset="2166.778">6194 10641,'18'-2,"105"-14,67 1,-147 12,1 2,0 2,-1 2,1 2,-1 2,0 1,-1 3,0 1,-1 2,0 2,-1 2,-1 1,21 15,-23-9,0 1,-1 2,-2 2,-1 1,-2 1,-1 2,-1 1,-2 1,-2 2,-1 0,-2 1,-2 2,-2 0,-1 1,-2 1,5 28,-15-53,-1 1,-1-1,-1 1,-1 0,0 0,-2 0,0-1,-1 1,0 0,-2-1,0 1,-2-1,1 0,-2-1,-1 1,0-1,-1-1,-1 1,0-2,-1 1,-1-2,0 1,-1-2,-5 5,1-6,-1 0,0-1,0-1,-1-1,0-1,-1 0,0-2,0 0,-1-1,1-1,-1-1,0 0,-16-2,-4-1,0-2,0-1,0-3,1-1,-1-2,-20-8,21 5,0-3,1-1,1-1,1-3,0-1,-30-23,51 32,1 0,0-1,1-1,0 0,1-1,1 0,0-1,1 0,1-1,0 0,1-1,2 0,-1 0,2-1,-4-16,9 21,1 0,0 0,0-1,2 1,-1 0,2 0,0 0,1 1,0-1,1 1,0 0,1 0,1 0,0 1,1 0,0 0,0 1,2 0,-1 1,6-5,24-26</inkml:trace>
  <inkml:trace contextRef="#ctx0" brushRef="#br0" timeOffset="2963.735">7992 5209,'0'5,"-1"0,0-1,0 1,0 0,0 0,-1-1,0 1,0-1,0 1,-1-1,1 0,-1 0,0 0,0 0,-1-1,1 1,-1-1,1 0,-5 3,9-15,196-439,68-48,-128 250,421-788,-457 853,39-43,-65 111,-76 78,1 28</inkml:trace>
  <inkml:trace contextRef="#ctx0" brushRef="#br0" timeOffset="3368.432">9928 1849,'86'-31,"-50"22,0 1,1 2,-1 1,1 2,0 1,0 2,0 2,0 2,-1 0,1 3,-1 1,-1 2,0 1,0 2,-1 1,0 1,-2 3,0 0,-1 2,0 1,-2 2,-1 1,-1 1,-1 1,-1 1,7 11,-26-30,0-1,-1 1,0 0,0 0,0 0,-1 1,0-1,-1 1,0 0,-1 0,1 0,-2 1,1-1,-1 0,-1 1,0-1,0 1,-1-1,0 1,0-1,-1 0,0 0,-1 0,0 0,-1 0,0 0,0-1,-1 1,-3 2,0-1,-1-1,0 1,-1-1,0-1,-1 0,1 0,-2-1,1 0,-1-1,0-1,-2 1,-15 5,0-1,-1-2,0-1,-23 2,-10-3,-1-3,0-3,0-2,0-3,0-3,1-3,0-3,2-2,-1-3,2-2,-29-17,54 25,1-2,0-2,2-1,0-1,0-2,2-1,1-2,1-1,1-1,1-1,1-1,1-1,-7-15,26 37,1-1,0 0,0 0,1 0,0 0,1 0,0-1,0 1,0-1,1 0,1 1,-1-1,1 0,1 0,0 1,0-1,1 0,0 1,0-1,1 1,0 0,2-5,56-70,-29 52</inkml:trace>
  <inkml:trace contextRef="#ctx0" brushRef="#br0" timeOffset="3775.73">9516 1687,'-40'-11,"-663"-246,697 255,-1147-476,551 224,557 235,-87-35,-35-6,107 46,53 11,4 2</inkml:trace>
  <inkml:trace contextRef="#ctx0" brushRef="#br0" timeOffset="4231.656">5283 124,'0'0,"0"0,3-2,9-7,2 2,-1 0,1 0,0 1,0 1,1 0,-1 1,1 0,13 0,-17 1,73-13,0 3,0 3,1 5,0 3,44 6,-80 0,1 2,-1 2,0 2,-1 3,-1 1,0 3,-1 2,-1 1,0 3,6 6,-27-13,0 0,-1 2,-1 1,-1 1,0 0,-2 2,5 7,-14-16,-1 0,-1 1,0 0,-1 0,0 0,-1 1,-1 0,0 1,-1-1,-1 1,0 0,-1-1,0 17,-4-13,0-1,0 0,-2 0,0 0,-1-1,-1 1,-1-1,0 0,-1-1,-1 0,0 0,-1-1,-1 0,-1-1,-11 12,-6 4,-2-2,0-1,-2-2,-1-1,-1-1,-21 9,-20 5,-2-3,-2-3,0-4,-2-4,-1-3,-1-3,0-5,-1-3,0-4,-14-3,56-1,1-2,-1-2,1-1,0-3,1-1,-1-2,2-2,0-2,0-1,1-2,-15-10,42 20,1 0,0 0,1-1,0 0,0 0,1-1,0-1,0 0,1 0,0-1,1 1,1-2,-1 1,2-1,-1 0,2 0,0 0,0-1,1 1,1-1,0 0,0 0,2 0,-1 0,2-1,5-18,1 1,2-1,1 1,1 1,2 0,1 0,1 1,2 1,0 1,2 0,1 2,9-9,26-25,2 1,2 3,3 3,2 3,2 2,9-1,31-17</inkml:trace>
  <inkml:trace contextRef="#ctx0" brushRef="#br0" timeOffset="61386.856">4645 9872,'0'0,"0"0,0 0,0 0,0 0</inkml:trace>
  <inkml:trace contextRef="#ctx0" brushRef="#br0" timeOffset="63245.117">4696 9648,'0'0,"0"0,0 0,0 0,0 0,0 0,0 0,7 3,83 73,172 148,189 215,15 14,-278-257,-178-187,-18-25,4 9,-42-65,-4 1,-3 3,-3 2,-4 2,43 45,-293-312,-29-1,171 179,-100-65,111 98,154 119,15 12,162 140,487 488,-303-281,-132-136,-222-216,-20-21,-62-61,-253-246,-195-135,-283-124,746 543,53 36,20 11,57 39,833 685,-748-603,508 451,-540-470,-111-100,-17-17,-52-64,-220-245,-58-30,90 122,-263-180,432 346,-80-64,156 116,12 9,-7-2,74 43,218 160,1 21,91 100,119 147,-463-432,-8-11,-2 3,-2 0,13 20,-29-27,-18-27,-117-113,-104-101,-81-74,-129-84,-187-76,618 446,-62-39,110 63,178 115,111 95,30 33,-12 17,220 233,-549-493,-11-11,0 0,-1 1,0 0,-1 1,0 0,-1 0,3 6,-12-18,1 0,0 0,0 0,-1 0,1 0,0 0,0 0,0 0,-1 0,1 0,0 0,0 0,-1 0,1 0,0 0,0 0,0 0,-1 1,1-1,0 0,0 0,0 0,0 0,-1 1,1-1,0 0,0 0,0 0,0 1,0-1,0 0,0 0,0 0,-1 1,1-1,0 0,0 0,0 1,0-1,0 0,0 0,0 1,-51-55,-620-587,363 373,-11 14,-92-42,385 278,-65-35,84 52,14 8,53 30,127 87,-5 9,20 29,69 72,-10 13,7 29,-207-211,-3 3,-2 3,7 18,-54-65,-11-25,1 1</inkml:trace>
  <inkml:trace contextRef="#ctx0" brushRef="#br0" timeOffset="65727.532">3297 10865,'56'16,"-37"-13,0-1,0-1,0 0,0-2,0 0,0-1,0-1,-1 0,1-2,-1 0,0-1,0-1,-1-1,15-8,-23 10,0 0,0 0,0-1,-1 0,0-1,-1 0,1 0,-1-1,-1 1,0-2,0 1,-1-1,1-2,61-163,-66 173,0-1,0 0,0 0,0-1,-1 1,1 0,-1 0,0 0,0 0,0 0,0-1,0 1,-1 0,1 0,-1 0,0 0,0 0,0 0,-1 0,1 0,-1-1,-4-8,0 1,0-1,-1 1,0 0,-1 1,0 0,-1 0,0 1,0 0,-1 0,-1 1,1 1,-1-1,0 2,-1 0,1 0,-1 1,-1 0,1 1,-1 1,1 0,-1 0,0 1,0 1,0 0,-3 1,0 3,0 1,0 1,0 0,1 1,0 0,0 2,0-1,1 2,1 0,-1 1,1 0,1 1,0 0,0 1,1 0,1 1,0 0,1 1,-3 6,4-3,1 0,0 1,2 0,0 0,1 0,0 1,2 0,0-1,1 1,1 0,1 0,2 10,1 2,1 0,2-1,1 0,2 0,0-1,2 0,2 0,0-2,2 0,12 16,-14-24,0-1,2-1,0 0,0-1,2-1,0 0,1-2,0 0,1-1,0-1,1-1,0-1,0 0,7 0,8 1,0-1,0-1,1-2,0-2,0-1,0-2,0-2,18-3,-15-1,0-2,0-1,-1-3,-1-1,0-1,15-10,98-65,-31-21,-114 108,-6 1,0 0</inkml:trace>
  <inkml:trace contextRef="#ctx0" brushRef="#br0" timeOffset="87562.4">7580 5904,'40'7,"0"27,-1 2,-2 2,-2 1,-1 1,-3 2,-1 1,-2 2,4 11,-16-31,378 583,-24 1,42 40,-255-366,-55-74,-85-169,-20-41,3 1</inkml:trace>
  <inkml:trace contextRef="#ctx0" brushRef="#br0" timeOffset="94103.356">7030 10989,'-10'108,"5"64,2-150</inkml:trace>
  <inkml:trace contextRef="#ctx0" brushRef="#br0" timeOffset="95011.62">3472 8843,'15'-10,"15"-5,1 2,0 1,1 1,1 2,-1 1,1 2,0 1,1 1,21 2,-41 0,0 2,0 0,1 0,-1 2,0 0,0 0,7 3,-17-4,0 0,0 1,0-1,-1 1,1 0,0 0,-1 0,1 1,-1-1,0 1,0 0,0 0,0 0,-1 0,1 0,-1 1,1-1,-1 1,-1-1,1 1,0 0,-1 0,0 0,1 0,-2 0,1 0,0 2,-2 4,0 0,-1 0,0 0,0-1,-1 1,-1-1,1 0,-1 0,-1 0,0-1,0 1,-1-1,0 0,0-1,-1 1,1-1,-2 0,1-1,-1 0,0 0,62-8,60-18,-76 14</inkml:trace>
  <inkml:trace contextRef="#ctx0" brushRef="#br0" timeOffset="96060.054">10152 9005,'0'0,"0"0,0 0,0 0,0 0,8-1,68-29,-69 26,0 0,0 0,1 1,-1 0,1 0,0 1,0 0,0 0,0 1,0 0,0 0,0 1,2 0,-3 1,0 0,0 0,1 1,-1 0,0 1,-1-1,1 1,0 1,-1-1,0 1,0 0,0 1,0 0,-3 0,-1 1,1-1,-1 1,0 0,-1-1,0 1,0 0,0 0,0 0,-1 0,0 0,-1 0,1 0,-1 0,0 0,0 0,-1 0,0 0,0 1,1-5,0 0,0 1,0-1,0 1,0-1,-1 0,1 0,0 0,-1 0,0 0,0 0,1 0,-1 0,0-1,0 1,-1 0,2-2,16 29,38 45,-51-71,0 1,0 0,0 0,-1-1,1 1,-1 0,0 0,0 1,-1-1,1 0,-1 0,0 0,0 0,0 1,0-1,-1 0,0 0,0 0,0 0,0 0,0 0,-1 0,0 0,0 0,-2 3,-1 0,1 0,-1 0,0-1,0 0,-1 0,0-1,0 1,-1-1,1 0,-1-1,-2 1,-9 4,-1-1,0-2,-1 0,0 0,0-2,0-1,-1 0,-2-1,-18 1</inkml:trace>
  <inkml:trace contextRef="#ctx0" brushRef="#br0" timeOffset="96903.27">7106 5271,'0'0,"0"0,0 0,0 0,0 0,0 0,0 0,7 15,19 61,-23-74,0 0,0-1,0 1,0 0,0-1,0 0,0 0,1 0,-1 0,0 0,1-1,-1 0,0 1,1-1,-1 0,1-1,7 0,0-1,0 0,-1-1,1 0,-1-1,1 0,-1 0,-1-1,1-1,-1 0,0 0,0 0,0-1,-1-1,6-6,-8 7,0-1,-1 1,1-1,-2 0,1-1,-1 1,0-1,-1 0,0 0,2-9,0 31,27 164,19 159,-45-295</inkml:trace>
  <inkml:trace contextRef="#ctx0" brushRef="#br0" timeOffset="105068.798">2598 3932,'0'0,"0"0,0 0,0 0,-10 0,-95 9,89-7,0 0,0 1,0 0,0 1,1 1,0 1,0 0,-4 3,18-7,0-1,0 0,1 1,-1-1,0 1,1-1,-1 1,1-1,0 1,0-1,-1 1,1 0,0-1,0 1,1-1,-1 1,0 0,0-1,1 1,-1-1,1 1,-1-1,1 1,0-1,0 0,-1 1,1-1,1 1,5 6,0 0,0 0,1-1,0 0,1-1,0 0,0 0,0-1,0 0,1 0,0-1,0 0,0-1,0-1,1 1,2-1,-3 0,-9-2,0 0,0 0,0 0,0 0,0 0,1 0,-1 1,0-1,0 0,0 1,0-1,0 1,0-1,0 1,0-1,0 1,0 0,0-1,-1 1,1 0,0 0,0 0,-1 0,1 0,0-1,-1 1,1 0,-1 0,1 1,-1-1,0 0,1 1,-2 5,0 1,0 0,-1-1,0 1,0-1,-1 0,0 0,0 0,-1 0,0 0,0-1,-1 1,1-1,-1 0,-4 3,-10 10,-2 0,0-1,0-1,-2-2,0 0,0-1,-2-1,0-1,-9 3</inkml:trace>
  <inkml:trace contextRef="#ctx0" brushRef="#br0" timeOffset="106110.77">1348 0,'-13'2,"-1"0,0 1,1 0,0 1,-1 1,2 0,-13 7,19-10,-17 9,1 1,0 0,1 2,0 0,1 1,1 2,0 0,1 0,1 2,1 0,1 1,0 1,2 0,-2 5,11-20,1 0,0 0,0 0,0 1,1-1,0 1,0-1,1 1,0 0,0 0,0 0,1-1,0 1,0 0,1 0,0 0,0 0,1-1,-1 1,2-1,-1 1,1-1,0 0,0 1,0-2,1 1,2 2,7 4,1-1,0 0,1-1,0-1,1 0,0-2,0 1,1-2,0 0,0-1,4 0,45 5,-76-19,-1 3,-1 1,0 0,0 1,-1 1,1 0,-1 0,1 2,-1-1,0 2,0-1,-10 2,12 0</inkml:trace>
  <inkml:trace contextRef="#ctx0" brushRef="#br0" timeOffset="106824.132">5146 521,'0'0,"0"0,7 0,8 0,29 1,0-2,0-1,0-3,0-2,7-3,121-41,-159 45,0 2,1-1,-1 2,1 0,0 1,0 0,0 1,0 1,9 0,-21 0,0 0,0 1,0-1,1 1,-1-1,0 1,0 0,0 0,-1 0,1 0,0 0,0 0,0 0,-1 1,1-1,-1 0,1 1,-1 0,1-1,-1 1,0 0,0 0,0-1,0 1,0 0,0 0,-1 0,1 0,-1 0,1 1,-1-1,0 0,1 0,-1 0,0 0,-1 2,-1 19,-1 0,-1 0,-1-1,-1 1,-4 7,-8 37,-1 30,14-60,-2-1,-2 0,-11 26,19-57,0-4</inkml:trace>
  <inkml:trace contextRef="#ctx0" brushRef="#br0" timeOffset="107058.452">6019 657,'0'0,"0"0,0 0,0 0,0 0,-2 2,-3 3,-7 3,-10 4,-7 4,-8 2,-3-1,-2 0,2-2,4-2,8-5</inkml:trace>
  <inkml:trace contextRef="#ctx0" brushRef="#br0" timeOffset="107871.299">10178 1811,'38'12,"112"53,-138-61,-10-3,0-1,-1 1,1-1,0 1,0-1,0 1,-1 0,1 0,0 0,-1 0,1 0,-1 0,1 0,-1 1,0-1,1 0,-1 1,0-1,0 1,0 0,0-1,0 1,-1 0,1 0,0-1,-1 1,1 0,-1 13,0 0,-1 0,0 0,-1-1,-1 1,0 0,-1-1,-1 0,0 0,-1 0,0 0,-1-1,0 0,-2-1,1 0,-1 0,-7 7,-16 16,-2-1,-1-2,-5 3,4-5,1 2,2 2,-5 8,28-31,-19 36,29-46,1 0,-1 0,1 1,-1-1,1 0,0 0,0 0,0 1,-1-1,1 0,0 0,0 0,1-1,-1 1,0 0,0 0,0-1,1 1,-1 0,0-1,0 1,1-1,-1 0,0 1,1-1,-1 0,1 0,-1 0,0 0,1 0,-1 0,16 2,-1-1,1-1,0 0,0-1,-1-1,1-1,-1 0,0-2,0 1,0-2,0 0,11-7,-17 9,-1-2,1 1,-1-1,0 0,-1-1,0 0,0-1,2-2,-8 8,1-1,-1 0,0 0,0-1,0 1,0 0,0-1,-1 0,1 1,-1-1,0 0,0 1,-1-1,1 0,-1 0,0 0,0 1,0-1,0 0,0 0,-1 0,0 0,0 1,0-2,-8-15,-1 0,-1 0,0 1,-2 1,-10-13,-38-60,60 89,-1-1,1 1,0-1,0 1,0-1,0 1,0-1,0 1,1-1,-1 0,1 0,0 1,0-1,0 0,0 1,0-1,1 0,-1 0,1 1,0-1,0 1,0-1,0 1,0-1,0 1,0-1,1 1,0 0,-1 0,1 0,0 0,0 0,0 0,0 0,0 1,2-2,11-5,-1 2</inkml:trace>
  <inkml:trace contextRef="#ctx0" brushRef="#br0" timeOffset="133237.731">4882 6425,'0'0,"0"0,0 0,0 0,0 0,0 0,0 0,0 0,0 0,0 0</inkml:trace>
  <inkml:trace contextRef="#ctx0" brushRef="#br0" timeOffset="133953.845">4771 6350,'7'35,"42"218,41 145,-88-378,0-5</inkml:trace>
  <inkml:trace contextRef="#ctx0" brushRef="#br0" timeOffset="136751.348">8030 87,'0'0,"0"0,0 0,0 0,2-3,3-3,-1 1,1-1,0 1,0 0,0 0,0 1,1-1,0 1,0 1,0-1,1 1,-1 0,1 0,0 1,-1 0,1 0,0 1,0-1,1 1,-1 1,5 0,-10 0,0 0,0 0,1 0,-1 0,0 1,0-1,0 1,1 0,-1 0,0 0,0 0,0 0,0 0,0 0,-1 0,1 1,0-1,-1 1,1 0,0-1,-1 1,0 0,1 0,-1 0,0 0,0 0,0 0,0 0,5 21,-2-1,0 1,-1 0,-1 0,-1 9,0-26,-1 0,0 1,0-1,0 0,-1 1,0-1,0 0,-1 0,1 0,-1 0,-1 0,1 0,-1 0,0-1,0 1,-1-1,-1 2,-7 5,-1 0,0-2,0 1,-1-2,0 0,-1 0,0-2,-14 6,16-10,8-2,12 2,324 85,-208-66,-77-15</inkml:trace>
  <inkml:trace contextRef="#ctx0" brushRef="#br0" timeOffset="153618.202">5483 9488,'6'-15,"-4"14,3-6,0 0,0 1,1-1,0 1,0 1,1-1,0 1,-1 0,2 0,-1 1,1 0,-1 1,1-1,0 2,0-1,0 1,1 0,-1 1,2-1,38 5,-47-2,1 1,-1 0,1 0,-1-1,0 1,0 0,0 0,1 0,-2 0,1 0,0 1,0-1,-1 0,1 0,-1 0,0 1,0-1,0 0,0 1,0-1,0 0,0 0,-1 1,0 0,1 4,-1 72,14-81,66 17,-45-5,3-2,-26-7,0 0,0 1,-1 0,1 0,-1 1,0 1,1 0,-1 0,-1 1,1 0,-1 1,0 0,0 0,-1 1,1 0,-2 0,1 1,-1 0,0 1,-5-4,0-1,-1 0,1 1,-1-1,0 1,-1 0,1-1,-1 1,0 0,0-1,0 1,-1 0,1-1,-1 1,0 0,-1-1,1 1,-1-1,0 0,0 0,0 1,-1-1,0 0,-6 11,-2-1,0 0,0-1,-2 0,-6 6,-2-1,0 0,-2-1,0-2,0 0,-2-1,1-2,-2 0,-4 0,27-11</inkml:trace>
  <inkml:trace contextRef="#ctx0" brushRef="#br0" timeOffset="158726.204">4733 3349,'0'0,"0"0,0 0,0 0,0 0,8 0,6-1,0-2,0 1,-1-2,1 0,-1 0,1-1,0-1,3-1,29-12,-22 8,1 2,1 0,-1 1,6 1,-23 6,-1-1,1 2,0-1,0 1,-1 0,1 1,0 0,-1 0,1 1,-1-1,1 2,-1-1,0 1,0 0,0 1,4 2,-5-2,-1 1,0-1,0 1,-1 0,1 0,-1 1,0-1,-1 1,1 0,-1 0,0 0,-1 0,1 1,-1-1,0 1,-1-1,0 1,1 6,-3 124,-8-55,-3-1,-5-1,-2 0,-4-1,-12 20,27-76,-15 34,3 2,3 0,-6 40,13-41,8-57</inkml:trace>
  <inkml:trace contextRef="#ctx0" brushRef="#br0" timeOffset="158975.972">5457 3894,'0'0,"0"0,0 0,0 3,-2 0,-5 1,-8 5,-9 5,-10 7,-9 3,-9 0,-1-1,2-4,10-4</inkml:trace>
  <inkml:trace contextRef="#ctx0" brushRef="#br0" timeOffset="162798.856">224 2221,'0'0,"0"0,0 0,0 0,0 0,0 0,0 0,0-2,-2-1,-2-2,-4-1,-2 0,1 0</inkml:trace>
  <inkml:trace contextRef="#ctx0" brushRef="#br0" timeOffset="163047.983">0 2059,'3'3,"86"105,152 204,-226-291,-4-5</inkml:trace>
  <inkml:trace contextRef="#ctx0" brushRef="#br0" timeOffset="163501.625">687 1898,'17'-15,"-9"9,-1 1,1 0,0 1,0 0,1 1,-1-1,1 1,-1 1,1 0,0 0,0 1,0 0,0 0,0 1,0 0,0 1,0 0,0 0,0 1,0 0,4 2,23 9,-2 2,0 1,0 1,-2 2,0 1,-2 1,3 4,-17-11,1 0,-2 2,0-1,-1 2,0 0,7 14,-15-22,-1 0,0 1,0 0,-1 0,0 0,-1 0,0 1,-1-1,0 1,-1 0,0-1,0 1,-1 0,-1 4,0-12,1 0,-1 0,0 0,0 0,0-1,-1 1,1 0,-1-1,1 1,-1-1,0 1,0-1,0 0,0 0,0 0,-1 0,1 0,-1 0,1 0,-1-1,0 0,1 1,-1-1,0 0,0 0,0-1,0 1,0 0,0-1,-8 2,-1-1,1 0,-1 0,1-1,-1-1,0 0,0 0,-7-3,1 0,0-2,0 0,1 0,-1-2,1 0,1-1,0-1,0 0,1-1,0-1,1 0,-2-4,-1 0</inkml:trace>
  <inkml:trace contextRef="#ctx0" brushRef="#br0" timeOffset="164686.026">9828 3511,'0'0,"0"0,0 0,0 0,0 0,0 0,0 0</inkml:trace>
  <inkml:trace contextRef="#ctx0" brushRef="#br0" timeOffset="165014.086">9766 3460,'-19'0,"-6"-1,0 1,0 0,-1 2,1 1,0 2,1 0,-1 1,1 2,0 0,-7 5,28-12,0-1,0 2,0-1,0 0,0 0,0 1,1 0,-1-1,1 1,-1 0,1 0,0 1,0-1,-1 0,2 1,-1-1,0 1,0 0,1 0,0-1,-1 1,1 0,0 0,0 0,1 0,-1 0,1 1,-1-1,1 0,0 0,0 0,0 0,1 0,-1 1,1-1,0 0,0 0,0 0,6 6,1 1,0-1,0 0,1-1,1 0,-1-1,1 0,0 0,1-1,-1 0,1-1,1 0,-1-1,1 0,-1 0,1-2,0 1,8-1,-8-2,1-1,-1 0,0 0,0-1,0-1,0 0,0-1,-1 0,1-1,-1 0,0-1,-1 0,1-1,-1 0,-1 0,1-1,-1-1,0 1,-1-1,0-1,-1 0,0 0,5-9,-2-7,6 55,54 122,141 328,-119-232,-73-196</inkml:trace>
  <inkml:trace contextRef="#ctx0" brushRef="#br0" timeOffset="166002.439">9192 6623,'21'-38,"-16"31,9-8,1 0,0 1,1 0,1 2,0-1,0 2,1 1,1 0,0 1,17-6,-10 4,0 2,1 0,0 1,0 2,1 1,0 1,11 1,-36 3,0 0,-1 1,1 0,-1-1,1 1,-1 0,1 0,-1 1,1-1,-1 0,0 1,0-1,0 1,0 0,0 0,0 0,0 0,0 0,-1 0,1 0,-1 1,0-1,1 0,-1 2,2 1,2 2,0 0,0 1,-1-1,0 1,-1 0,0 0,0 0,-1 0,1 1,-2-1,1 1,-2-1,1 1,-1 0,0-1,-1 1,1 0,-2 0,-9 23,-2 1,-2-2,0 0,-2 0,-2-2,0 0,-20 21,20-25,12-15,-16 17,2 1,1 1,2 1,0 0,2 2,1-1,2 2,1 0,2 1,0 4,10-29,-1-1,1 1,1 0,0 0,0 0,1-1,0 1,0-1,1 1,0-1,1 0,0 0,0 0,0-1,1 1,0-1,1 0,0-1,0 1,0-1,1 0,-1-1,2 0,-1 0,0 0,1-1,0 0,4 1,-3 1,0-1,0-1,0 0,0 0,1-1,-1 0,1-1,0 0,0 0,0-1,0-1,0 1,0-2,0 1,1-1,-2-1,1 0,0 0,-7 1,-1-1,0 1,0 0,0 0,0-1,0 1,0-1,0 0,0 1,-1-1,1 0,-1 0,1 0,-1 0,0-1,0 1,0 0,0 0,0-1,0 1,-1 0,1-1,-1 1,0-1,1 1,-1-1,0 1,-1-1,1 0,-1-4,0 0,-1 0,0 0,0 0,-1 0,0 1,0-1,-1 1,-2-4,-22-26,-1 1,-1 1,-2 2,-2 2,-34-26,38 32,6 4,-20-15,2-1,2-2,1-2,1-1,-16-28,47 61,2 0,-1-1,1 1,1-1,-1 0,1-1,1 1,0-1,0 0,1 1,0-1,1 0,0 0,1 0,0-1,0 1,1 0,0 0,1 0,0 1,1-1,0 0,1 1,-1-1,6-7,64-70,-51 66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16.377"/>
    </inkml:context>
    <inkml:brush xml:id="br0">
      <inkml:brushProperty name="width" value="0.05" units="cm"/>
      <inkml:brushProperty name="height" value="0.05" units="cm"/>
      <inkml:brushProperty name="ignorePressure" value="1"/>
    </inkml:brush>
  </inkml:definitions>
  <inkml:trace contextRef="#ctx0" brushRef="#br0">13 0,'-12'217,"15"-83,6-1,11 41,8 109,-25-243</inkml:trace>
  <inkml:trace contextRef="#ctx0" brushRef="#br0" timeOffset="373.885">400 422,'0'0,"0"0,0 8,-21 144,-11 67,30-212,1 0,0-1,1 1,-1 0,1 0,0 0,1 0,0 0,0-1,0 1,1 0,0-1,0 1,1-1,-1 0,1 1,1-1,-1-1,1 1,0 0,1-1,-1 0,1 0,2 1,1-1,1 0,0-1,1-1,-1 1,0-2,1 1,0-1,-1-1,1 1,0-2,0 1,0-2,0 1,0-1,0-1,-1 1,3-2,12-4,-1 0,0-2,0 0,-1-2,0 0,8-7,28-21,-3-2,-1-2,-2-2,1-7,-17 16</inkml:trace>
  <inkml:trace contextRef="#ctx0" brushRef="#br0" timeOffset="620.349">1050 13,'-16'35,"-7"24,3 0,2 1,3 1,2 0,3 1,1 31,0 59,8 1,6 8,0-66,0-19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4:38.636"/>
    </inkml:context>
    <inkml:brush xml:id="br0">
      <inkml:brushProperty name="width" value="0.05" units="cm"/>
      <inkml:brushProperty name="height" value="0.05" units="cm"/>
      <inkml:brushProperty name="color" value="#00A0D7"/>
      <inkml:brushProperty name="ignorePressure" value="1"/>
    </inkml:brush>
    <inkml:brush xml:id="br1">
      <inkml:brushProperty name="width" value="0.05" units="cm"/>
      <inkml:brushProperty name="height" value="0.05" units="cm"/>
      <inkml:brushProperty name="ignorePressure" value="1"/>
    </inkml:brush>
  </inkml:definitions>
  <inkml:trace contextRef="#ctx0" brushRef="#br0">2355 743,'21'10,"259"147,-215-115,-1 3,-2 2,-3 3,10 14,-37-32,-2 2,-1 1,-1 1,-3 1,-1 2,-1 0,15 40,-30-59,0 0,-2 1,0 0,-2 1,0-1,-1 1,-1 0,-1-1,-1 1,-1 0,-1-9,1 0,-2 0,1-1,-2 0,0 1,0-1,-1 0,0-1,-1 1,-1-1,0-1,0 1,-1-1,0 0,-1-1,0 0,-7 6,1-4,-1 0,0-1,0-1,-1-1,0 0,-1-1,1-1,-1-1,-1 0,1-2,-1 0,0 0,-12-1,0-1,-1-1,1-1,0-2,-1-1,-23-7,24 3,1-1,1-2,0-1,1-1,0-1,1-2,0 0,1-2,2-1,-1-1,2-1,1-1,1-1,1-1,0 0,2-2,1 0,-11-24,19 30,0 1,1-1,2-1,0 1,1-1,0 0,2 0,1-1,1 1,0-1,2 1,0 0,2-1,0 1,1 0,1 0,1 1,1-1,1 1,1 1,6-11,64-81,-43 70</inkml:trace>
  <inkml:trace contextRef="#ctx0" brushRef="#br0" timeOffset="924.911">7176 1042,'0'0,"0"0,0 0,0 0,0 0,3-2,63-25,-14 10,1 2,1 2,0 2,0 3,1 3,0 1,0 3,0 3,0 2,0 2,-1 3,0 2,45 15,-34-6,0 3,-2 2,0 3,-2 3,-2 2,-1 3,47 39,-70-47,-1 1,-1 2,-2 1,-1 1,-2 2,-1 1,-2 1,-2 2,-1 0,-2 1,-1 1,4 19,-16-42,-1 0,-1 0,0 1,-2-1,0 1,-1 0,0 0,-2 0,0 0,-2 0,0 0,-1 0,0-1,-2 1,0-1,-1 0,-1 0,-1-1,-7 13,3-15,1 0,-2-1,0 0,0-1,-2-1,1 0,-2-1,1-1,-1 0,-1-1,0-1,0-1,-9 3,-8 1,0-2,0-1,-1-1,-1-2,1-2,-26 0,-1-6,1-2,-1-2,2-4,-1-2,2-3,0-2,1-3,0-2,2-3,1-2,2-3,1-1,-30-26,48 32,0-2,2-1,1-1,1-2,-13-21,36 45,1 0,0-1,0 0,1 0,0 0,1-1,0 0,0 0,1 0,1 0,-1 0,2 0,-1-1,2 1,-1-1,1 1,1-1,0 1,0-1,1 1,1 0,-1 0,2 0,0-1,4-7,2 1,0 0,2 0,-1 1,2 1,0 0,1 1,0 0,8-5,18-12,1 1,1 3,9-3,68-34,-7 11</inkml:trace>
  <inkml:trace contextRef="#ctx0" brushRef="#br0" timeOffset="-3791.703">4791 11670,'0'0,"0"0,0 0,0 0,0 0,0-10,-1-3,1 8,0 0,-1 1,2-1,-1 0,0 1,1-1,0 0,0 1,1-1,-1 1,1-1,0 1,0 0,2-3,5-5,0 1,1 0,0 1,1 0,0 1,1 0,0 1,0 0,1 1,0 0,0 1,1 1,-1 0,1 1,0 0,1 1,-1 0,0 1,2 1,14-1,1 2,-1 1,1 1,-1 1,0 2,0 1,0 2,18 7,-9 0,-1 1,-1 3,-1 0,0 3,-2 1,0 1,-2 2,-1 1,-1 2,-1 1,-1 1,-2 1,-2 2,-1 0,-1 1,-2 2,-2 0,-1 1,-2 0,-1 1,-3 1,-1 0,-2 1,-1 4,-4-28,-1 1,-1-1,0 1,-1-1,-1 1,-1-1,-1 1,0-1,-1 0,-1 0,-1-1,0 1,-1-1,0 0,-2-1,0 0,0 0,-2-1,0 0,-12 11,10-15,0 0,-1-1,-1 0,0-1,0-1,0-1,-1 0,0-1,0 0,0-1,-1-1,-15 1,-6-2,0-1,0-2,0-2,1-1,-7-3,8 2,1-2,0-1,1-2,0-1,0-2,1-1,1-2,1-1,0-1,1-2,1-1,-2-3,24 19,1-1,0 1,0-1,1 0,-1-1,1 1,1-1,-1 0,1 0,1 0,-1-1,1 1,0-1,1 0,0 0,0 0,1 0,0 0,0 0,1-1,0 1,0 0,1-1,5-10,0-1,2 2,0-1,1 1,1 1,1-1,0 2,1-1,4-2,-16 19,37-47,2 2,2 2,2 1,1 3,33-22,-23 23</inkml:trace>
  <inkml:trace contextRef="#ctx0" brushRef="#br0" timeOffset="-2854.433">8999 13704,'7'-8,"7"-6,-1 1,2 0,0 1,0 0,2 2,-1 0,1 0,0 2,1 0,0 1,0 0,1 2,0 0,-1 1,2 1,-1 1,0 1,0 0,1 2,-1 0,0 1,0 1,0 0,0 2,0 0,-1 1,0 1,3 3,4 2,-2 2,0 0,0 2,-2 1,0 0,-1 2,-1 0,0 1,-2 1,0 1,-1 0,-2 1,0 0,-1 2,8 23,-13-29,-2 0,0 0,0 0,-2 1,-1 0,0 0,-2 0,0 0,-1 1,-1-1,-1 0,0 0,-2 0,0-1,-2 1,0-1,-1 0,-1 0,0-1,-2 0,-8 12,9-18,-1 1,-1-2,0 1,-1-2,0 1,0-2,-1 1,0-2,-1 0,0 0,0-2,-1 1,1-2,-1 0,-13 2,-3 0,0-2,-1-2,1 0,-1-2,0-2,1 0,-14-4,22 2,1-1,-1 0,1-2,0 0,0-2,1-1,0 0,1-1,0-1,0-1,1-1,1-1,0 0,1-2,0 0,2 0,0-2,0 0,2 0,0-1,2-1,-6-12,12 19,1 1,1-1,0 0,1 0,0 0,1 0,0 0,1 0,1-1,0 1,1 0,0 0,1 0,0 1,1-1,1 1,5-12,2 0,2 0,0 0,2 1,0 1,2 1,0 0,21-17,1 2</inkml:trace>
  <inkml:trace contextRef="#ctx0" brushRef="#br0" timeOffset="-2245.43">11059 10989,'62'-16,"-36"11,0 2,1 0,-1 2,1 1,0 1,-1 1,1 2,-1 0,0 2,0 1,13 5,-5 2,0 2,-1 0,-1 3,-1 0,-1 2,-1 2,0 0,-2 2,-1 1,-1 1,-1 1,-1 1,-2 1,-1 1,1 5,-10-15,0 0,-2 1,0 0,-1 1,-2 0,0 0,-1 1,-2-1,0 1,-2 0,0 0,-2 0,0 0,-2 0,-1-1,0 1,-2-1,-1 0,-6 15,7-26,0-1,-1 0,0 0,-1-1,0 0,0 0,-1-1,0 0,-1 0,0-1,0-1,-1 1,0-2,0 1,-1-2,1 1,-1-2,0 0,-1 0,1-1,-1 0,0-1,1-1,-1 0,0-1,0 0,-12-2,-2-1,1-2,0-1,0-1,1-1,0-1,1-1,-1-1,2-1,0-2,-14-10,0-3,2-1,1-2,1-1,1-1,-22-33,35 42,1 0,1-2,1 0,2-1,0 0,2-1,1-1,1 0,1 0,2-1,1 0,1-1,1 1,1-22,4 35,1 0,0 0,2 0,-1 0,2 1,0 0,1 0,1 0,0 0,1 1,0 1,1-1,5-4,9-10,1 2,2 0,0 2,2 1,11-8,14-7</inkml:trace>
  <inkml:trace contextRef="#ctx0" brushRef="#br0" timeOffset="-1497.094">7675 7553,'40'-32,"-25"20,0 2,0 0,1 0,0 2,1 0,-1 0,2 2,-1 0,1 1,0 1,0 1,0 0,0 1,1 1,-1 1,0 1,5 1,11 2,0 2,0 1,0 2,-1 1,0 2,-1 1,0 2,-1 1,-1 1,0 2,-2 1,0 1,6 7,4 7,-1 1,-2 2,-1 1,-3 2,-1 1,-2 2,-2 0,13 32,-24-48,-2 1,-2 0,0 1,-2 0,-1 0,-1 1,-2 0,-1 1,-2-1,-1 1,-1-1,-2 1,-1-1,-6 26,3-41,-1 1,0-1,-1-1,-1 1,-1-1,0-1,-1 0,0 0,-2-1,1-1,-1 0,-1-1,0 0,-1-1,0 0,0-1,-1-1,0-1,0 0,-1-1,0-1,0 0,-1-2,1 0,-1 0,1-2,-6 0,-10 0,1-2,0-1,0-1,0-2,0-1,1-2,0-1,0-1,-9-6,-7-4,0-3,2-2,0-2,2-2,-17-16,22 14,2-1,1-2,1-1,2-2,2-1,1-2,2 0,2-2,2-1,1-1,3 0,1-2,3 0,1-1,3 0,1-1,3-4,4 33,2 0,0 0,1 0,1 0,1 0,1 0,0 0,2 0,0 1,1-1,0 1,2 1,0-1,1 1,1 0,81-85,-49 66</inkml:trace>
  <inkml:trace contextRef="#ctx0" brushRef="#br0" timeOffset="-655.911">2705 5320,'20'-27,"-6"17,0 1,1 1,-1 0,2 1,-1 1,1 0,0 1,0 1,0 0,10 0,3 0,-1 2,1 1,0 1,-1 1,1 2,-1 1,0 1,26 8,-3 3,-1 2,0 2,-2 3,15 10,-10-4,-3 3,-1 2,-1 1,-2 3,-1 2,-3 2,2 5,-20-18,0 0,-2 1,-2 2,0 0,-3 1,0 1,-2 0,-2 1,-1 1,-2 0,4 29,-11-53,-1 0,0 1,0-1,-2 1,1-1,-2 1,0-1,0 1,-1-1,0 0,-1 0,-1 0,0 0,-1 0,0-1,0 0,-1 0,-1 0,0-1,0 0,-7 7,-4-3,0 0,-1-1,-1 0,0-2,0-1,-1 0,-1-2,1 0,-1-1,-1-2,1 0,-1-1,0-1,0-1,0-2,0 0,-10-2,-11-4,1-2,-1-1,2-3,-1-1,2-3,0-1,0-1,-12-11,20 11,0-2,1-1,1-1,1-2,1-1,1-1,-8-12,21 20,1 0,0 0,2-2,0 0,1 0,1-1,1 0,1-1,1 0,0 0,2 0,-2-19,5 21,1-1,1 0,1 1,1-1,1 1,0-1,2 1,0 0,1 0,1 1,1 0,1 0,1 1,3-6,72-94,-50 76</inkml:trace>
  <inkml:trace contextRef="#ctx0" brushRef="#br0" timeOffset="1659.133">10872 3485,'0'0,"3"-3,21-6,0 1,0 0,1 2,0 1,0 1,1 1,-1 1,1 1,-1 1,1 2,-1 0,1 2,11 3,-7 1,0 0,-1 2,0 1,-1 1,0 1,-1 2,0 1,-2 1,18 15,-3 0,-2 3,-2 1,-1 1,-2 3,13 19,-24-29,-1 1,-1 1,-2 0,-1 1,-1 1,-2 1,-2 0,-1 1,-2 0,-1 0,-2 1,-1 0,-2 0,-2 1,-2-1,-3 25,0-31,-2 0,-2 0,0-1,-2 0,-2-1,0 0,-2-1,-1-1,-1 0,-1-1,-2 0,0-2,-2 0,-1-2,0 0,-2-1,0-1,-1-2,-18 10,10-11,-1-2,0-2,-1-1,0-1,-1-2,-1-2,1-1,-1-2,0-1,0-2,0-2,1-1,-1-2,0-2,1-1,0-1,-18-9,19 5,0-2,1-2,1-1,1-1,0-2,1-1,2-2,0 0,1-2,2-2,0 0,-15-24,27 31,0-1,2-1,0 0,2-1,0 0,1 0,2-1,0 0,2-1,1 1,0-1,2 0,1 0,1 0,1 0,1 0,2 0,4-19,1 12,1 1,2 0,1 0,1 2,2-1,0 2,2 0,1 1,2 1,0 1,2 1,0 1,2 1,23-16,-9 10</inkml:trace>
  <inkml:trace contextRef="#ctx0" brushRef="#br0" timeOffset="11238.979">5877 11175,'7'-8,"32"-66,102-148,87-169,136-294,-96 167,-169 335,192-332,-264 454,-30 58,3 0,0 1</inkml:trace>
  <inkml:trace contextRef="#ctx0" brushRef="#br0" timeOffset="11978.664">7114 7429,'-34'-18,"-282"-118,-593-283,-482-223,1133 530,-75-12,261 99,1-3,-20-13,91 41,-1-1,-1 0,1 0,0 0,-1 0,1 1,-1-1,1 0,-1 1,1 0,-1-1,1 1,-1 0,0 0,1 0,-1 0,1 0,-1 0,0 0,1 0,-1 1,1-1,-1 1,2-1,0 0</inkml:trace>
  <inkml:trace contextRef="#ctx0" brushRef="#br0" timeOffset="24360.653">3104 5953,'0'0,"0"0,0 0,0 0,0 0,0 0,0 0,-27 15,-231 125,-136 104,305-190,-79 55,78-34,-63 70,65-60,83-80,-113 107,5 5,-18 32,-225 317,99-128,127-165,55-77,4 4,-18 41,-112 194,169-286,1 2,3 2,2 0,2 2,3 0,-3 18,-7 60,6 1,6 0,6 2,5 2,5-84,-3 61,8 92,46 298,-19-335,7-1,7-2,23 43,-17-69,7-3,23 32,-11-22,-31-60,5-2,3-2,4-2,22 25,228 252,-33-87,-203-214,1-3,3-3,3-2,13 9,2-4,3-4,2-3,2-5,2-3,27 4,79 10,86 8,381 46,-315-61,-105-22,93 12,86-32,-215 16,40-9,-190-11,273 32,59-5,-247-18,142-7,-161-5,837 2,-520 26,303-26,-651 12,-94-12</inkml:trace>
  <inkml:trace contextRef="#ctx0" brushRef="#br0" timeOffset="27122.414">3604 1550,'31'-15,"23"-2,1 3,0 3,33-2,71-6,0 7,1 7,0 8,26 8,703 84,258 90,-1021-163,361 84,-289-66,-194-39,-4-1,1 0,-1 0,1 1,-1-1,0 0,1 0,-1 1,1-1,-1 0,0 0,1 0,-1 0,1 0,-1 0,1 0,-1 0,1 0,-1 0,1 0,-1 0,0 0,1 0,-1 0,1 0,-1 0,1-1,-1 1,0 0,1 0,-1 0,1-1,-1 1,0 0,1-1,-1 1,0 0,1-1,-1 1,0 0,0-1,1 1,-1-1,0 1,0 0,-1-3</inkml:trace>
  <inkml:trace contextRef="#ctx0" brushRef="#br0" timeOffset="27653.501">8699 1822,'11'11,"174"214,51 54,235 298,-229-248,41 98,-199-294,54 63,-121-172,-13-18,0 0,0 1,0-2,1 1,0 0,0-1,0 0,0 0,1 0,0-1,0 0,1 0,-1 0,1-1,-1 0,1 0,1-1,2 0</inkml:trace>
  <inkml:trace contextRef="#ctx0" brushRef="#br0" timeOffset="28481.435">11247 4912,'0'0,"0"0,0 0,0 0,2 2,14 17,-2 0,0 1,-1 1,-1 0,-1 1,-1 0,-1 0,-1 1,-1 0,5 25,50 213,-3 47,5 30,67 230,-37-200,41 362,-113-570,42 377,-45-60,-7-101,54 468,-28-260,-27-446,-5 94,-6-151,0-76</inkml:trace>
  <inkml:trace contextRef="#ctx0" brushRef="#br0" timeOffset="31048.431">11234 11931,'0'0,"0"0,0 0,0 0,0 0,0 0,0 0,0 0,0 0,0 0,0 0,0 0,0 0,-3 7,-65 73,-64 82,-106 100,-60 68,46 5,36-24,123-182,68-95,2-11,22 4,1-22</inkml:trace>
  <inkml:trace contextRef="#ctx0" brushRef="#br1" timeOffset="80883.039">9236 13928,'0'0,"0"0,0 0,0 0,0 0,0 0,0 0,3 2,2 5,1 0,-1 0,0 1,-1 0,1 0,-2 0,1 0,0 5,17 32,6-2,-17-26</inkml:trace>
  <inkml:trace contextRef="#ctx0" brushRef="#br1" timeOffset="82003.059">5165 12066,'1'-3,"1"0,-1 0,0-1,1 1,0 0,0 0,0 0,0 1,0-1,1 0,-1 1,1 0,0-1,-1 1,3 0,-2-2,2 0,0-1,0 0,0 1,0 0,1 0,-1 1,1-1,0 1,0 0,1 1,-1 0,0 0,1 0,-1 1,1 0,0 0,-1 0,1 1,0 0,0 0,3 2,-7-2,-1 1,0 1,0-1,0 0,0 0,0 1,0-1,0 1,0 0,-1-1,1 1,-1 0,1 0,-1 0,0 0,0 0,0 1,0-1,0 0,0 0,0 1,-1-1,1 0,-1 1,0 2,-4 61,1-56,1 0,-2 0,0-1,0 1,-1-1,0 0,0 0,-1-1,0 1,-1-1,0 0,0-1,0 0,-1 0,0-1,-1 0,-4 3,-32 5,57-11,159 23,-137-21</inkml:trace>
  <inkml:trace contextRef="#ctx0" brushRef="#br1" timeOffset="83035.995">11122 11186,'0'0,"0"0,0 0,0 0,8 0,121 1,-125-1,0 0,0 0,0 1,0-1,1 1,-1 0,0 1,-1-1,1 1,0 0,0-1,-1 2,1-1,-1 0,1 1,-1 0,0-1,0 1,0 0,0 1,-1-1,0 0,1 1,-1 0,0-1,-1 1,1 0,0 0,-1 0,0 0,0 4,3 94,22-81,-22-19,116 68,-113-65,-1 0,0 1,-1-1,1 1,-1 0,0 1,0-1,-1 1,0 0,0 0,0 0,-1 1,0-1,-1 1,0-1,1 3,-3-5,0-1,0 0,0 1,-1-1,0 0,1 1,-1-1,-1 0,1 0,-1 0,1 0,-1 0,0 0,-1 0,1 0,-1-1,1 1,-1-1,0 0,-1 0,-71 53,26-36,29-13</inkml:trace>
  <inkml:trace contextRef="#ctx0" brushRef="#br1" timeOffset="83774.033">7713 7589,'10'76,"-7"-1,-3-48,1 1,1 0,2-1,1 0,1 0,1 2,-5-22,0 1,0 0,1-1,-1 1,2-1,-1 0,1 0,0 0,1 0,-1-1,1 0,1 0,-1 0,1-1,0 1,0-1,0-1,1 1,0-1,0 0,0-1,0 1,1-2,-1 1,1-1,3 1,69-17,-61 7</inkml:trace>
  <inkml:trace contextRef="#ctx0" brushRef="#br1" timeOffset="84039.356">8225 7726,'0'0,"-1"-10,1 22,-2 6,-2 40,3-1,2 1,2 0,3-1,3 0,6 19,-9-52</inkml:trace>
  <inkml:trace contextRef="#ctx0" brushRef="#br1" timeOffset="86363.082">3554 5543,'0'0,"0"0,0 0,0 0,0 0,0 0,0 0,0 0,0 0,-1 13,-1-8,0 0,-1-1,0 1,0-1,0 0,-1 0,0 0,1 0,-1-1,-1 1,1-1,0 0,-1 0,1-1,-1 1,0-1,-4 1,8-2,-49 23,45-19,0-1,0 1,1 0,0 0,0 1,0-1,1 1,0 0,0 0,-2 5,-11 19,-37 109,81-137,-16 2,0 1,0 1,-1 0,0 0,0 1,-1 1,1-1,-2 2,1 0,-1 0,0 0,4 8,-4-5,0 1,-1 1,-1-1,0 1,-1 1,-1-1,0 1,0 0,-2 0,0 0,-1 1,0-1,-1 1,-1-1,0 1,-2 1,0-7,0 0,-1-1,-1 1,0-1,0 0,0 0,-1 0,-1-1,1 0,-1 0,-1 0,1 0,-1-1,-1 0,1-1,-1 0,0 0,-1-1,0 0,1 0,-1-1,-1 0,1 0,-1-1,1-1,-1 1,-9 0,-14 3</inkml:trace>
  <inkml:trace contextRef="#ctx0" brushRef="#br1" timeOffset="91208.12">3017 1153,'-50'15,"-20"9,1 3,2 3,-57 34,107-53,0 0,1 1,0 0,1 2,1-1,0 2,1 0,0 1,1 0,1 0,1 2,-6 12,14-26,1 1,-1-1,1 1,1 0,-1-1,1 1,-1 0,1-1,1 1,-1 0,1-1,-1 1,1 0,1-1,-1 1,1-1,0 0,0 1,0-1,0 0,1 0,-1 0,1-1,1 2,4 5,0-1,1 0,0-1,1 0,0-1,0 1,0-2,9 5,-14-8,1 0,-1-1,1 1,-1-1,1 0,0 0,0-1,0 0,0 0,0 0,0-1,0 0,1 0,-1 0,0-1,0 0,0 0,3-1,-9 1,0 0,-1 0,1 0,0 1,0-1,0 0,-1 0,1 0,0 0,-1 1,1-1,0 0,-1 0,1 1,-1-1,1 0,-1 1,0-1,1 0,-1 1,0-1,1 1,-1-1,0 1,0 0,1-1,-1 1,0 0,0-1,0 1,0 0,1 0,-1 0,0-1,0 1,-1 0,-9-6,0 1,-1 1,0 0,1 1,-2 0,1 1,0 0,0 1,-1 0,1 1,0 1,-1 0,1 0,0 1,0 1,0 0,0 1,0 0,-8 3</inkml:trace>
  <inkml:trace contextRef="#ctx0" brushRef="#br1" timeOffset="92005.81">7750 1414,'78'-25,"23"-23,-71 32,0 2,1 1,1 1,0 1,3 2,-31 8,-1 0,0 1,0 0,1 0,-1 0,0 0,0 0,1 1,-1 0,0-1,0 1,0 0,0 1,0-1,0 0,0 1,0 0,0 0,-1-1,1 2,-1-1,0 0,1 0,-1 1,0-1,0 1,0 0,-1-1,1 1,-1 0,1 0,-1 2,4 9,-1 0,-1 1,-1 0,0-1,0 1,-2 0,0 0,0 0,-2 0,0 0,0-1,-1 1,-3 6,-50 157,47-152</inkml:trace>
  <inkml:trace contextRef="#ctx0" brushRef="#br1" timeOffset="92255.753">8149 2084,'0'0,"0"0,0 0,0 0,0 0</inkml:trace>
  <inkml:trace contextRef="#ctx0" brushRef="#br1" timeOffset="92505.693">8424 1687,'0'0,"0"0,0 0,0 0,-2 0,-3 2,-5 3,-9 4,-12 8,-11 5,-11 2,-8 2,-3-1,-1-3,4-6,7-2,9-5,12-3</inkml:trace>
  <inkml:trace contextRef="#ctx0" brushRef="#br1" timeOffset="93380.488">10972 4105,'0'0,"7"0,48-14,3 1,-34 7,1 0,1 2,-1 1,1 1,8 0,-33 2,0 0,0 0,-1 0,1 0,0 0,0 0,0 0,-1 1,1-1,0 0,0 0,0 1,-1-1,1 0,0 1,-1-1,1 0,0 1,-1-1,1 1,0 0,-1-1,1 1,-1-1,1 1,-1 0,1-1,-1 1,0 0,1 0,-1-1,0 1,0 0,1 0,-1-1,0 1,0 0,0 0,0 0,0 0,0-1,0 1,0 0,0 0,0 0,-1-1,1 1,0 0,-1 0,1-1,-1 9,-1 0,0 0,0-1,-1 1,0-1,-1 0,1 0,-2 0,1 0,-1-1,-3 4,-74 107,-50 51,127-163,0-1,0 0,-1 0,0 0,0 0,0-1,0 0,-1 0,-6 2,11-5,0 0,0-1,1 1,-1 0,0 0,0 0,1 0,-1 0,1 0,-1 1,1-1,0 1,-1-1,1 1,0-1,0 1,0 0,0-1,0 1,1 0,-1 0,0-1,1 1,-1 0,1 0,0 0,0 1,4 2,1 1,0-1,0 0,1 0,-1-1,1 0,0 0,0 0,1-1,-1 0,1 0,-1 0,1-1,6 1,11 3,0-1,0 0,1-2,0-2,0 0,0-1,7-2,-32 2,1-1,-1 1,1 0,-1-1,0 1,1-1,-1 1,0-1,1 1,-1 0,0-1,0 1,1-1,-1 0,0 1,0-1,0 1,0-1,0 1,0-1,1 1,-1-1,-1 1,1-1,0 0,0 1,0-1,0 1,0-1,0 1,-1-1,1 1,0-1,0 1,-1-1,1 1,0-1,-1 1,1 0,0-1,-1 1,1-1,-1 1,1 0,-1-1,1 1,-1 0,0-1,1 1,-217-279,81 124,125 139,2 0,0-1,0 1,2-2,-5-16,5 16,4 11,2 5,0 0,0-1,-1 1,2-1,-1 1,0-1,0 0,1 1,0-1,-1 0,1 1,0-1,0 0,0 1,1-1,-1 0,1 1,0-2,1 2</inkml:trace>
  <inkml:trace contextRef="#ctx0" brushRef="#br1" timeOffset="122411.336">9735 2245,'0'0,"7"-8,5-6,39-33,-33 38,-1 0,1 2,1 0,0 1,-1 1,2 0,-1 2,0 0,1 1,-1 1,15 2,-31-1,1 1,0 0,-1 0,1 1,0-1,-1 1,0-1,1 1,-1 0,0 1,0-1,0 0,0 1,0 0,-1-1,1 1,-1 0,0 1,0-1,0 0,0 1,-1-1,1 1,-1-1,0 1,0 0,0-3,54 127,-55-126,0 0,0 0,0 0,-1 0,1 0,-1 0,1 0,-1 0,1 0,-1 0,0 0,0 0,0-1,0 1,0 0,-1 0,1-1,0 1,-1-1,1 1,-1-1,0 0,1 0,-1 1,0-1,0 0,1-1,-1 1,0 0,0 0,0-1,-1 1,-14 8,-19 16,21-16</inkml:trace>
  <inkml:trace contextRef="#ctx0" brushRef="#br1" timeOffset="122652.84">9985 2518,'0'0,"2"0,1-2,4-1,5 0,7 1,9 0,3 1,2 1,-6-1</inkml:trace>
  <inkml:trace contextRef="#ctx0" brushRef="#br1" timeOffset="124337.183">9786 2146,'73'-10,"-53"7,1 1,0 1,0 0,-1 2,1 1,0 0,-1 2,0 0,1 1,-2 1,1 1,6 4,-21-8,-1 0,0 0,1 0,-1 1,-1 0,1-1,0 2,-1-1,0 0,0 0,0 1,-1 0,1-1,-1 1,0 0,0 0,-1 0,0 1,0-1,0 0,0 0,-1 1,0-1,0 0,-1 4,0 4,-1 0,0 0,-1 0,-1-1,0 1,-1-1,0 0,-1 0,-6 9,9-16,0 0,-1 0,0-1,1 1,-2-1,1 0,0 0,-1 0,0-1,0 0,0 0,-4 2,-44 20,-2-3,0-3,-41 9,47-16,48-12,1 0,0 0,-1 0,1 0,-1 0,1 0,0-1,-1 1,1 0,0 0,-1 0,1 0,0-1,-1 1,1 0,0 0,-1-1,1 1,0 0,0-1,-1 1,1 0,0-1,0 1,0 0,-1-1,1 1,0 0,0-1,0 1,0-1,0 1,0 0,0-1,0 1,0-1,0 1,0 0,0-1,0 1,0-1,0 1,0 0,1-1,-1 1,0 0,0-1,0 1,1 0,-1-1,0 1,0 0,1-1,-1 1,0 0,1 0,-1-1,0 1,1 0,-1 0,0 0,1 0,-1-1,0 1,1 0,-1 0,1 0,3-6,-1 2,-1 1,1 0,0-1,1 1,-1 1,1-1,-1 1,1-1,0 1,0 0,-1 0,2 0,-1 1,0 0,0 0,0 0,1 0,-1 0,0 1,1 0,-1 0,1 0,-1 0,0 1,1 0,-1 0,0 0,2 1,49 8,-1 2,0 3,-1 2,0 2,30 17,-22-11,149 59,-165-65</inkml:trace>
  <inkml:trace contextRef="#ctx0" brushRef="#br1" timeOffset="130338.26">5902 8793,'30'60,"-22"-37,37 89,-6 2,-5 2,15 94,-29-76,-19-113</inkml:trace>
  <inkml:trace contextRef="#ctx0" brushRef="#br1" timeOffset="142282.932">5177 5630,'41'-17,"-29"11,236-94,6 31,-154 62,-98 7,1 1,0 0,-1 0,1 0,-1 0,1 0,-1 1,0-1,0 1,1-1,-1 1,0 0,0 0,-1 0,1 0,0 0,-1 0,1 1,-1-1,0 0,1 1,-1-1,-1 1,2 1,13 66,-13-23,-2 0,-2-1,-2 1,-2 0,-2-1,-2-1,-2 1,-3-2,-2 3,-8 36,-15 85,36-148,2 0,1 1,0-1,1 1,1 0,0-16</inkml:trace>
  <inkml:trace contextRef="#ctx0" brushRef="#br1" timeOffset="142454.255">6127 5965,'0'0,"0"0,0 0,0 0,0 0,-2 0,-3 2,-14 3,-24 5,-26 2,-28 2,-19 1,-12-1,15-2</inkml:trace>
  <inkml:trace contextRef="#ctx0" brushRef="#br1" timeOffset="153047.248">1656 11634,'-3'10,"-11"47,2 1,-2 37,9-55,-18 150,6 52,-3 70,17-284</inkml:trace>
  <inkml:trace contextRef="#ctx0" brushRef="#br1" timeOffset="153662.385">2343 11856,'32'7,"-13"4,0 0,0 1,-1 1,-1 1,0 0,-1 1,0 1,-1 1,-1 0,-1 1,0 0,5 12,-9-17,0 1,-1 0,0 0,-1 1,-1 0,0 0,-1 1,-1 0,-1 0,0 0,-1 0,0 0,-1 0,-1 1,-1-1,0 0,-1 0,-1 0,-1 2,-2 3,-2 0,0 0,-1-1,-1 0,-1-1,-1 0,0-1,-2 0,0-1,-1 0,0-1,-7 4,18-17,0 0,0 0,0-1,-1 1,1-1,-1 0,0 0,1 0,-1-1,0 0,0 0,0 0,0 0,0-1,0 0,-1 0,1 0,0-1,0 0,-4-1,20-4,11 1,-1 1,0 1,1 1,0 1,0 1,-1 1,1 0,0 2,10 3,56 11,-1 3,-1 5,11 7,-71-23</inkml:trace>
  <inkml:trace contextRef="#ctx0" brushRef="#br1" timeOffset="156347.087">8923 11546,'20'33,"-11"-7,-3 1,0 0,-1 1,-2-1,-1 1,-1 14,-1-18</inkml:trace>
  <inkml:trace contextRef="#ctx0" brushRef="#br1" timeOffset="156961.335">9735 11261,'0'0,"7"0,7 2,0 0,-1 0,0 2,1 0,-1 0,-1 1,6 3,0-1,-1 1,-1 0,1 1,-2 1,1 0,-1 1,-1 1,0 1,-1-1,0 2,-1 0,0 1,-1 0,-1 0,0 1,1 7,-8-15,0 1,-1 0,0-1,-1 1,1 0,-2 0,0 0,0 0,0 0,-1 1,0 23,2-30,-1 1,1-1,1 0,-1 0,0 1,1-1,0 0,-1-1,1 1,0 0,1 0,-1-1,0 1,2 0,3 5,92 106,-96-107,0-1,-1 0,0 1,0-1,0 1,-1 0,0 0,0 0,-1-1,1 1,-2 0,1 0,-1 0,0 1,1 1,-1 0,0 0,-1-1,0 1,0-1,0 1,-1-1,-1 0,1 0,-1 0,-1 0,1-1,-1 0,-1 0,1 0,-1 0,-1-1,1 0,-1 0,0-1,0 0,-3 2,-6 1,0 0,-1-1,1-1,-2 0,1-2,0 0,-1 0,0-2,0 0,0-1,0-1,0-1,0 0,-4-2</inkml:trace>
  <inkml:trace contextRef="#ctx0" brushRef="#br1" timeOffset="158981.852">4702 0,'8'13,"24"142,52 318,-77-428,-2-9</inkml:trace>
  <inkml:trace contextRef="#ctx0" brushRef="#br1" timeOffset="159403.667">6077 74,'-11'8,"-174"133,-51-7,214-121,-32 25,53-36,1-1,-1 1,1-1,0 1,0 0,-1-1,1 1,0-1,0 1,1-1,-1 1,0 0,1-1,-1 1,1-1,-1 1,1-1,-1 0,1 1,0-1,0 1,0-1,0 0,0 0,0 0,0 0,0 0,0 0,1 0,-1 0,0 0,1 0,-1 0,1-1,142 99,-60-46,33 35,-115-87,-1 0,1 0,-1 0,1 1,-1-1,1 1,-1-1,0 1,0-1,0 1,0 0,0 0,0-1,-1 1,1 0,0 0,-1 0,1 0,-1 0,0 0,0 0,0 0,0 0,0 0,0 0,0 0,-1 0,1 0,-1 0,0-1,1 1,-1 0,0 0,0 0,0-1,-1 2,-4 6</inkml:trace>
  <inkml:trace contextRef="#ctx0" brushRef="#br1" timeOffset="160499.735">5365 384,'0'0,"0"0,0 0,0 0,0 0,0 0</inkml:trace>
  <inkml:trace contextRef="#ctx0" brushRef="#br1" timeOffset="161155.554">6289 124,'0'0,"0"0,0 0,0 0,-10 7,-17 7,0-1,-1-1,0-2,-1-1,-7 1,-11 4,-56 17,2 5,-68 35,159-68,1 1,-1 1,1 0,1 0,-1 0,1 1,0 1,0-1,0 1,1 1,0-1,1 1,0 0,0 1,1-1,-1 1,1 3,-2 7,-9 51,20-51,2-23,1 1,1-1,-1 2,0-1,1 1,0 0,-1 1,9-1,-2-1,9-1,0 0,-1 1,2 2,-1 0,0 1,0 2,0 0,0 2,-1 0,1 1,-1 2,3 1,-4 1,0 1,-1 1,0 1,-1 1,0 1,-1 0,-1 1,0 1,-1 1,1 2,-15-17,1 1,-1 0,1 1,-1-1,0 0,0 1,0-1,-1 1,1 0,-1 0,0-1,0 1,0 0,0 0,-1 0,0 0,0 0,0 0,0 0,0 0,-1 0,0 0,0 0,0-1,0 1,-1 2,-7 7,-1 0,0-1,-1 0,0 0,0-1,-1-1,-1 0,0-1,0 0,-1-1,0 0,0-2,-1 1,-11 2,-34 13,0-4,-1-2,0-2,-2-4,-6-1,18-4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8T19:47:55.065"/>
    </inkml:context>
    <inkml:brush xml:id="br0">
      <inkml:brushProperty name="width" value="0.05" units="cm"/>
      <inkml:brushProperty name="height" value="0.05" units="cm"/>
      <inkml:brushProperty name="ignorePressure" value="1"/>
    </inkml:brush>
  </inkml:definitions>
  <inkml:trace contextRef="#ctx0" brushRef="#br0">2939 35,'0'0,"0"0,0 0,0 0,0 0,0 0,0 0,0 0,0 0,0 0,0 0,3 3,4 6,0 1,0 0,-1 0,-1 1,0 0,0 0,-1 0,0 0,-1 1,2 2,22 75,-3 1,-5 0,0 22,-12-63,2-1,3 0,1-1,6 6,-18-50,1 3,1 0,-1-1,0 1,0 0,-1 1,0-1,0 0,0 0,-1 1,0-1,0 0,0 1,-4-36,-52-190,-15 2,56 171,4 13,1-1,2 0,-3-26,5 11,-3-88,9 131,0 4</inkml:trace>
  <inkml:trace contextRef="#ctx0" brushRef="#br0" timeOffset="4553.127">117 1201,'4'1,"-1"-1,0 1,1 0,-1 0,0 0,1 1,-1-1,0 1,0 0,0 0,-1 0,1 0,0 0,1 2,6 4,54 35,3-2,24 9,-34-19,476 245,-237-114,-131-69,60 19,-102-65,0-6,3-5,39 2,-118-27,18 7,-1 2,18 12,-35-23,-15-3,12 15,-37-14,-31-12,-117-40,2-6,2-5,-7-12,-288-180,210 116,-116-44,220 118,-41-20,118 54,63 35,264 120,-106-36,-5 9,88 71,17 10,-84-60,174 109,172 70,-470-268,145 65,-206-102,-23-12,-154-90,-335-190,-63-2,137 77,271 133,-622-319,478 254,288 144,-51-18,74 28,142 39,168 75,279 146,66 62,-505-250,168 88,-297-147,76 44,42 33,-101-61,-89-63,-129-72,-3 8,-21-1,97 49,-601-312,-271-135,946 481,-130-63,-124-41,252 107,-1 1,0 1,0 1,-9 0,38 8,-4-2</inkml:trace>
  <inkml:trace contextRef="#ctx0" brushRef="#br0" timeOffset="7118.896">104 1151,'0'0,"0"0,0 0,0 0,0 0,0 0,0 0,0 0,8 2,134 84,126 55,236 86,-463-209,437 206,63 62,-366-187,95 75,-247-158,58 42,2-4,49 21,-102-59,-59-43,-120-94,-6 6,-10 3,-854-495,186 177,604 314,225 114,2 1,0 0,0-1,0 1,0 0,0 0,0 0,-1 1,1-1,0 0,0 1,-1 0,1-1,-1 1,1 0,0 0,-1 0,1 1,-1-1,11 4,311 142,252 127,-347-181,-132-58,-1 5,-2 4,15 14,274 202,-408-284,-73-37,-102-47,156 85,-312-154,-237-124,519 259,-1-2,-1 3,-3 4,-13-1,85 35,16 5,21 7,67 34,643 310,-442-211,-2 15,254 164,-513-301,41 23,-2 3,52 44,-119-83,-20-14,10 5,-395-176,-309-201,501 264,-87-30,270 134,-51-23,-2 3,0 3,-26-3,75 26,1 2,-1 1,0 2,0 0,-28 4,49-2</inkml:trace>
  <inkml:trace contextRef="#ctx0" brushRef="#br0" timeOffset="14587.263">328 1882,'0'0,"0"0,0 0,0 0,0 0,0 0,0 0,0 0,8 0,-3 0,1-1,-1 0,1 0,-1 0,1-1,-1 0,0 0,0 0,0-1,0 1,0-1,-1 0,1-1,-1 1,0-1,0 0,0 0,0 0,-1-1,0 1,0-1,0 0,0 1,-1-1,1-1,-1 1,-1 0,1 0,-1-1,0 1,0-5,-1 6,0 0,-1 0,1 0,-1 0,0 0,-1 0,1 0,-1 0,1 0,-1 1,0-1,-1 0,1 1,0 0,-1 0,0 0,0 0,0 0,0 0,0 1,-1-1,1 1,-1 0,1 0,-1 0,0 1,0-1,0 1,0 0,0 0,0 0,0 1,-4-1,1 2,0-1,1 1,-1 1,0-1,1 1,-1 0,1 1,0-1,0 1,0 0,0 1,0-1,1 1,-1 1,1-1,0 1,1 0,-1 0,1 0,0 0,-3 6,2-5,-2 2,0 0,0 1,1 0,1 1,-1-1,2 1,-1 0,1 0,1 1,0-1,0 1,1 0,0-1,1 3,1-9,0 1,1-1,0 1,0-1,0 1,0-1,1 0,-1 0,1 0,0 0,0 0,1 0,-1 0,1 0,0-1,0 0,0 1,0-1,1 0,-1-1,1 1,3 1,5 4,1-1,0-1,0 0,0-1,1 0,7 1,13 2,0-2,0-2,1 0,-1-3,11-1,2 1,-29 2</inkml:trace>
  <inkml:trace contextRef="#ctx0" brushRef="#br0" timeOffset="15657.52">1452 902,'0'0,"0"0,0 0,0 0,0 0,0 0,0 0,0 0,0 0,0 0,0 0,0 0,8-7,8-5,0 1,0 0,1 1,0 0,1 2,0 0,18-5,-19 9,-1 2,1 0,0 1,-1 0,1 2,0 0,-1 0,1 2,7 2,-21-5,-1 1,0-1,0 0,0 1,1 0,-1-1,0 1,0 0,0 0,0 0,0 0,-1 1,1-1,0 1,0-1,-1 1,1-1,-1 1,0 0,1 0,-1-1,0 2,-11 7,9-9,-7 8,0-1,-1 1,0-1,-1-1,0 0,0 0,0-1,-1 0,0-1,0 0,-1-1,1 0,-12 2,29-5,6 6,-1 1,1 0,-2 1,1 0,-1 1,0 0,-1 1,-1 0,1 0,-2 1,0 0,0 0,-1 1,0 0,1 6,-5-15,-1 1,1 0,-1 0,0 0,0 0,0 0,-1 0,0 0,0 0,0 0,0 1,-1-1,0 0,0 0,0 0,-1 0,0-1,1 1,-2 0,1-1,-1 1,1-1,-1 0,0 0,-1 0,1 0,-1 0,0-1,0 0,0 0,0 0,0 0,-1 0,-3 1,-4 0,1-1,0 0,-1 0,0-1,1-1,-1 0,0 0,0-1,0-1,1 0,-1-1,0 0,1-1,-1 0,1 0,0-1,0-1,0 0,1-1,0 0,-10-7,-2-1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A32740-B4A7-4BD1-99A8-7D670BBF677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09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A32740-B4A7-4BD1-99A8-7D670BBF6774}" type="datetimeFigureOut">
              <a:rPr lang="en-US" smtClean="0"/>
              <a:t>1/18/2023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3CCDB39-7BCA-4D3A-B62B-EFDA8ACDAA1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675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98351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EE5A669-EFED-4362-84D1-5A076FC10CE8}" type="datetimeFigureOut">
              <a:rPr lang="en-US" smtClean="0"/>
              <a:t>1/18/2023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23E931-A487-49B5-9135-F42C84AF538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92500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A32740-B4A7-4BD1-99A8-7D670BBF677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8472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A32740-B4A7-4BD1-99A8-7D670BBF6774}"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CDB39-7BCA-4D3A-B62B-EFDA8ACDAA1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127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A32740-B4A7-4BD1-99A8-7D670BBF6774}"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202621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A32740-B4A7-4BD1-99A8-7D670BBF677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DB39-7BCA-4D3A-B62B-EFDA8ACDAA1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12744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A32740-B4A7-4BD1-99A8-7D670BBF6774}"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9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32740-B4A7-4BD1-99A8-7D670BBF6774}"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22164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32740-B4A7-4BD1-99A8-7D670BBF6774}"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005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A32740-B4A7-4BD1-99A8-7D670BBF6774}" type="datetimeFigureOut">
              <a:rPr lang="en-US" smtClean="0"/>
              <a:t>1/18/2023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3CCDB39-7BCA-4D3A-B62B-EFDA8ACDAA1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92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A32740-B4A7-4BD1-99A8-7D670BBF6774}" type="datetimeFigureOut">
              <a:rPr lang="en-US" smtClean="0"/>
              <a:t>1/18/2023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CCDB39-7BCA-4D3A-B62B-EFDA8ACDAA1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3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5.png"/><Relationship Id="rId4" Type="http://schemas.openxmlformats.org/officeDocument/2006/relationships/customXml" Target="../ink/ink5.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1420-756E-457B-87A2-BCDE28F1CFF4}"/>
              </a:ext>
            </a:extLst>
          </p:cNvPr>
          <p:cNvSpPr>
            <a:spLocks noGrp="1"/>
          </p:cNvSpPr>
          <p:nvPr>
            <p:ph type="ctrTitle"/>
          </p:nvPr>
        </p:nvSpPr>
        <p:spPr/>
        <p:txBody>
          <a:bodyPr/>
          <a:lstStyle/>
          <a:p>
            <a:r>
              <a:rPr lang="en-US" dirty="0"/>
              <a:t>More Greedy Algorithms</a:t>
            </a:r>
          </a:p>
        </p:txBody>
      </p:sp>
      <p:sp>
        <p:nvSpPr>
          <p:cNvPr id="3" name="Subtitle 2">
            <a:extLst>
              <a:ext uri="{FF2B5EF4-FFF2-40B4-BE49-F238E27FC236}">
                <a16:creationId xmlns:a16="http://schemas.microsoft.com/office/drawing/2014/main" id="{07186E44-A394-4CDD-961E-BFBD05ACC40E}"/>
              </a:ext>
            </a:extLst>
          </p:cNvPr>
          <p:cNvSpPr>
            <a:spLocks noGrp="1"/>
          </p:cNvSpPr>
          <p:nvPr>
            <p:ph type="subTitle" idx="1"/>
          </p:nvPr>
        </p:nvSpPr>
        <p:spPr/>
        <p:txBody>
          <a:bodyPr/>
          <a:lstStyle/>
          <a:p>
            <a:r>
              <a:rPr lang="en-US" dirty="0"/>
              <a:t>CSE 421 23WI</a:t>
            </a:r>
          </a:p>
          <a:p>
            <a:r>
              <a:rPr lang="en-US"/>
              <a:t>Lecture 6</a:t>
            </a:r>
            <a:endParaRPr lang="en-US" dirty="0"/>
          </a:p>
        </p:txBody>
      </p:sp>
    </p:spTree>
    <p:extLst>
      <p:ext uri="{BB962C8B-B14F-4D97-AF65-F5344CB8AC3E}">
        <p14:creationId xmlns:p14="http://schemas.microsoft.com/office/powerpoint/2010/main" val="1591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DC2-B647-4340-AD66-42EBC48DDCE5}"/>
              </a:ext>
            </a:extLst>
          </p:cNvPr>
          <p:cNvSpPr>
            <a:spLocks noGrp="1"/>
          </p:cNvSpPr>
          <p:nvPr>
            <p:ph type="title"/>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104" name="Ink 103">
                <a:extLst>
                  <a:ext uri="{FF2B5EF4-FFF2-40B4-BE49-F238E27FC236}">
                    <a16:creationId xmlns:a16="http://schemas.microsoft.com/office/drawing/2014/main" id="{713A8C75-0C7A-4883-830D-83A560E25BDB}"/>
                  </a:ext>
                </a:extLst>
              </p14:cNvPr>
              <p14:cNvContentPartPr/>
              <p14:nvPr/>
            </p14:nvContentPartPr>
            <p14:xfrm>
              <a:off x="434616" y="2483574"/>
              <a:ext cx="3997440" cy="4290120"/>
            </p14:xfrm>
          </p:contentPart>
        </mc:Choice>
        <mc:Fallback>
          <p:pic>
            <p:nvPicPr>
              <p:cNvPr id="104" name="Ink 103">
                <a:extLst>
                  <a:ext uri="{FF2B5EF4-FFF2-40B4-BE49-F238E27FC236}">
                    <a16:creationId xmlns:a16="http://schemas.microsoft.com/office/drawing/2014/main" id="{713A8C75-0C7A-4883-830D-83A560E25BDB}"/>
                  </a:ext>
                </a:extLst>
              </p:cNvPr>
              <p:cNvPicPr/>
              <p:nvPr/>
            </p:nvPicPr>
            <p:blipFill>
              <a:blip r:embed="rId3"/>
              <a:stretch>
                <a:fillRect/>
              </a:stretch>
            </p:blipFill>
            <p:spPr>
              <a:xfrm>
                <a:off x="425616" y="2474574"/>
                <a:ext cx="4015080" cy="4307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6" name="Ink 115">
                <a:extLst>
                  <a:ext uri="{FF2B5EF4-FFF2-40B4-BE49-F238E27FC236}">
                    <a16:creationId xmlns:a16="http://schemas.microsoft.com/office/drawing/2014/main" id="{5E135CA5-5CA4-44E8-9B70-10AED939E25B}"/>
                  </a:ext>
                </a:extLst>
              </p14:cNvPr>
              <p14:cNvContentPartPr/>
              <p14:nvPr/>
            </p14:nvContentPartPr>
            <p14:xfrm>
              <a:off x="10365216" y="4162254"/>
              <a:ext cx="378000" cy="410400"/>
            </p14:xfrm>
          </p:contentPart>
        </mc:Choice>
        <mc:Fallback>
          <p:pic>
            <p:nvPicPr>
              <p:cNvPr id="116" name="Ink 115">
                <a:extLst>
                  <a:ext uri="{FF2B5EF4-FFF2-40B4-BE49-F238E27FC236}">
                    <a16:creationId xmlns:a16="http://schemas.microsoft.com/office/drawing/2014/main" id="{5E135CA5-5CA4-44E8-9B70-10AED939E25B}"/>
                  </a:ext>
                </a:extLst>
              </p:cNvPr>
              <p:cNvPicPr/>
              <p:nvPr/>
            </p:nvPicPr>
            <p:blipFill>
              <a:blip r:embed="rId5"/>
              <a:stretch>
                <a:fillRect/>
              </a:stretch>
            </p:blipFill>
            <p:spPr>
              <a:xfrm>
                <a:off x="10356576" y="4153254"/>
                <a:ext cx="39564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2" name="Ink 121">
                <a:extLst>
                  <a:ext uri="{FF2B5EF4-FFF2-40B4-BE49-F238E27FC236}">
                    <a16:creationId xmlns:a16="http://schemas.microsoft.com/office/drawing/2014/main" id="{4628C010-B751-4ECF-BB4E-80E344F6F396}"/>
                  </a:ext>
                </a:extLst>
              </p14:cNvPr>
              <p14:cNvContentPartPr/>
              <p14:nvPr/>
            </p14:nvContentPartPr>
            <p14:xfrm>
              <a:off x="5673696" y="1635414"/>
              <a:ext cx="4377240" cy="5229720"/>
            </p14:xfrm>
          </p:contentPart>
        </mc:Choice>
        <mc:Fallback>
          <p:pic>
            <p:nvPicPr>
              <p:cNvPr id="122" name="Ink 121">
                <a:extLst>
                  <a:ext uri="{FF2B5EF4-FFF2-40B4-BE49-F238E27FC236}">
                    <a16:creationId xmlns:a16="http://schemas.microsoft.com/office/drawing/2014/main" id="{4628C010-B751-4ECF-BB4E-80E344F6F396}"/>
                  </a:ext>
                </a:extLst>
              </p:cNvPr>
              <p:cNvPicPr/>
              <p:nvPr/>
            </p:nvPicPr>
            <p:blipFill>
              <a:blip r:embed="rId7"/>
              <a:stretch>
                <a:fillRect/>
              </a:stretch>
            </p:blipFill>
            <p:spPr>
              <a:xfrm>
                <a:off x="5664696" y="1626414"/>
                <a:ext cx="4394880" cy="5247360"/>
              </a:xfrm>
              <a:prstGeom prst="rect">
                <a:avLst/>
              </a:prstGeom>
            </p:spPr>
          </p:pic>
        </mc:Fallback>
      </mc:AlternateContent>
    </p:spTree>
    <p:extLst>
      <p:ext uri="{BB962C8B-B14F-4D97-AF65-F5344CB8AC3E}">
        <p14:creationId xmlns:p14="http://schemas.microsoft.com/office/powerpoint/2010/main" val="241812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err="1"/>
              <a:t>Kruskal’s</a:t>
            </a:r>
            <a:r>
              <a:rPr lang="en-US" dirty="0"/>
              <a:t> Proof (pretty version)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by it being a spanning tree). </a:t>
                </a:r>
              </a:p>
              <a:p>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Since </a:t>
                </a:r>
                <a14:m>
                  <m:oMath xmlns:m="http://schemas.openxmlformats.org/officeDocument/2006/math">
                    <m:r>
                      <a:rPr lang="en-US" b="0" i="1" smtClean="0">
                        <a:latin typeface="Cambria Math" panose="02040503050406030204" pitchFamily="18" charset="0"/>
                      </a:rPr>
                      <m:t>𝑒</m:t>
                    </m:r>
                  </m:oMath>
                </a14:m>
                <a:r>
                  <a:rPr lang="en-US" dirty="0"/>
                  <a:t> is the lightest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everything lighter than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is also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That means there is an edge on the cycle heavier than </a:t>
                </a:r>
                <a14:m>
                  <m:oMath xmlns:m="http://schemas.openxmlformats.org/officeDocument/2006/math">
                    <m:r>
                      <a:rPr lang="en-US" b="0" i="1" smtClean="0">
                        <a:latin typeface="Cambria Math" panose="02040503050406030204" pitchFamily="18" charset="0"/>
                      </a:rPr>
                      <m:t>𝑒</m:t>
                    </m:r>
                  </m:oMath>
                </a14:m>
                <a:r>
                  <a:rPr lang="en-US" dirty="0"/>
                  <a:t>. </a:t>
                </a:r>
              </a:p>
            </p:txBody>
          </p:sp>
        </mc:Choice>
        <mc:Fallback>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309564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6DDC2-B647-4340-AD66-42EBC48DDCE5}"/>
              </a:ext>
            </a:extLst>
          </p:cNvPr>
          <p:cNvSpPr>
            <a:spLocks noGrp="1"/>
          </p:cNvSpPr>
          <p:nvPr>
            <p:ph type="title"/>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104" name="Ink 103">
                <a:extLst>
                  <a:ext uri="{FF2B5EF4-FFF2-40B4-BE49-F238E27FC236}">
                    <a16:creationId xmlns:a16="http://schemas.microsoft.com/office/drawing/2014/main" id="{713A8C75-0C7A-4883-830D-83A560E25BDB}"/>
                  </a:ext>
                </a:extLst>
              </p14:cNvPr>
              <p14:cNvContentPartPr/>
              <p14:nvPr/>
            </p14:nvContentPartPr>
            <p14:xfrm>
              <a:off x="434616" y="2483574"/>
              <a:ext cx="3997440" cy="4290120"/>
            </p14:xfrm>
          </p:contentPart>
        </mc:Choice>
        <mc:Fallback>
          <p:pic>
            <p:nvPicPr>
              <p:cNvPr id="104" name="Ink 103">
                <a:extLst>
                  <a:ext uri="{FF2B5EF4-FFF2-40B4-BE49-F238E27FC236}">
                    <a16:creationId xmlns:a16="http://schemas.microsoft.com/office/drawing/2014/main" id="{713A8C75-0C7A-4883-830D-83A560E25BDB}"/>
                  </a:ext>
                </a:extLst>
              </p:cNvPr>
              <p:cNvPicPr/>
              <p:nvPr/>
            </p:nvPicPr>
            <p:blipFill>
              <a:blip r:embed="rId3"/>
              <a:stretch>
                <a:fillRect/>
              </a:stretch>
            </p:blipFill>
            <p:spPr>
              <a:xfrm>
                <a:off x="425616" y="2474574"/>
                <a:ext cx="4015080" cy="43077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16" name="Ink 115">
                <a:extLst>
                  <a:ext uri="{FF2B5EF4-FFF2-40B4-BE49-F238E27FC236}">
                    <a16:creationId xmlns:a16="http://schemas.microsoft.com/office/drawing/2014/main" id="{5E135CA5-5CA4-44E8-9B70-10AED939E25B}"/>
                  </a:ext>
                </a:extLst>
              </p14:cNvPr>
              <p14:cNvContentPartPr/>
              <p14:nvPr/>
            </p14:nvContentPartPr>
            <p14:xfrm>
              <a:off x="10365216" y="4162254"/>
              <a:ext cx="378000" cy="410400"/>
            </p14:xfrm>
          </p:contentPart>
        </mc:Choice>
        <mc:Fallback>
          <p:pic>
            <p:nvPicPr>
              <p:cNvPr id="116" name="Ink 115">
                <a:extLst>
                  <a:ext uri="{FF2B5EF4-FFF2-40B4-BE49-F238E27FC236}">
                    <a16:creationId xmlns:a16="http://schemas.microsoft.com/office/drawing/2014/main" id="{5E135CA5-5CA4-44E8-9B70-10AED939E25B}"/>
                  </a:ext>
                </a:extLst>
              </p:cNvPr>
              <p:cNvPicPr/>
              <p:nvPr/>
            </p:nvPicPr>
            <p:blipFill>
              <a:blip r:embed="rId5"/>
              <a:stretch>
                <a:fillRect/>
              </a:stretch>
            </p:blipFill>
            <p:spPr>
              <a:xfrm>
                <a:off x="10356576" y="4153254"/>
                <a:ext cx="39564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9" name="Ink 118">
                <a:extLst>
                  <a:ext uri="{FF2B5EF4-FFF2-40B4-BE49-F238E27FC236}">
                    <a16:creationId xmlns:a16="http://schemas.microsoft.com/office/drawing/2014/main" id="{0ED32D93-3E05-4FA9-B6C7-90B69F9AA28E}"/>
                  </a:ext>
                </a:extLst>
              </p14:cNvPr>
              <p14:cNvContentPartPr/>
              <p14:nvPr/>
            </p14:nvContentPartPr>
            <p14:xfrm>
              <a:off x="5673696" y="1635414"/>
              <a:ext cx="4377240" cy="5229360"/>
            </p14:xfrm>
          </p:contentPart>
        </mc:Choice>
        <mc:Fallback>
          <p:pic>
            <p:nvPicPr>
              <p:cNvPr id="119" name="Ink 118">
                <a:extLst>
                  <a:ext uri="{FF2B5EF4-FFF2-40B4-BE49-F238E27FC236}">
                    <a16:creationId xmlns:a16="http://schemas.microsoft.com/office/drawing/2014/main" id="{0ED32D93-3E05-4FA9-B6C7-90B69F9AA28E}"/>
                  </a:ext>
                </a:extLst>
              </p:cNvPr>
              <p:cNvPicPr/>
              <p:nvPr/>
            </p:nvPicPr>
            <p:blipFill>
              <a:blip r:embed="rId7"/>
              <a:stretch>
                <a:fillRect/>
              </a:stretch>
            </p:blipFill>
            <p:spPr>
              <a:xfrm>
                <a:off x="5664696" y="1626415"/>
                <a:ext cx="4394880" cy="5246999"/>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D1198850-69AB-4A40-B844-C1B38C681FAF}"/>
                  </a:ext>
                </a:extLst>
              </p14:cNvPr>
              <p14:cNvContentPartPr/>
              <p14:nvPr/>
            </p14:nvContentPartPr>
            <p14:xfrm>
              <a:off x="7774296" y="5721414"/>
              <a:ext cx="1194120" cy="1039680"/>
            </p14:xfrm>
          </p:contentPart>
        </mc:Choice>
        <mc:Fallback>
          <p:pic>
            <p:nvPicPr>
              <p:cNvPr id="10" name="Ink 9">
                <a:extLst>
                  <a:ext uri="{FF2B5EF4-FFF2-40B4-BE49-F238E27FC236}">
                    <a16:creationId xmlns:a16="http://schemas.microsoft.com/office/drawing/2014/main" id="{D1198850-69AB-4A40-B844-C1B38C681FAF}"/>
                  </a:ext>
                </a:extLst>
              </p:cNvPr>
              <p:cNvPicPr/>
              <p:nvPr/>
            </p:nvPicPr>
            <p:blipFill>
              <a:blip r:embed="rId9"/>
              <a:stretch>
                <a:fillRect/>
              </a:stretch>
            </p:blipFill>
            <p:spPr>
              <a:xfrm>
                <a:off x="7765296" y="5712771"/>
                <a:ext cx="1211760" cy="1057326"/>
              </a:xfrm>
              <a:prstGeom prst="rect">
                <a:avLst/>
              </a:prstGeom>
            </p:spPr>
          </p:pic>
        </mc:Fallback>
      </mc:AlternateContent>
    </p:spTree>
    <p:extLst>
      <p:ext uri="{BB962C8B-B14F-4D97-AF65-F5344CB8AC3E}">
        <p14:creationId xmlns:p14="http://schemas.microsoft.com/office/powerpoint/2010/main" val="95389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err="1"/>
              <a:t>Kruskal’s</a:t>
            </a:r>
            <a:r>
              <a:rPr lang="en-US" dirty="0"/>
              <a:t> Proof (pretty version)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by it being a spanning tree). </a:t>
                </a:r>
              </a:p>
              <a:p>
                <a:r>
                  <a:rPr lang="en-US" b="0" dirty="0"/>
                  <a:t>We claim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Since </a:t>
                </a:r>
                <a14:m>
                  <m:oMath xmlns:m="http://schemas.openxmlformats.org/officeDocument/2006/math">
                    <m:r>
                      <a:rPr lang="en-US" b="0" i="1" smtClean="0">
                        <a:latin typeface="Cambria Math" panose="02040503050406030204" pitchFamily="18" charset="0"/>
                      </a:rPr>
                      <m:t>𝑒</m:t>
                    </m:r>
                  </m:oMath>
                </a14:m>
                <a:r>
                  <a:rPr lang="en-US" dirty="0"/>
                  <a:t> is the lightest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everything lighter than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is also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That means there is an edge on the cycle heavier than </a:t>
                </a:r>
                <a14:m>
                  <m:oMath xmlns:m="http://schemas.openxmlformats.org/officeDocument/2006/math">
                    <m:r>
                      <a:rPr lang="en-US" b="0" i="1" smtClean="0">
                        <a:latin typeface="Cambria Math" panose="02040503050406030204" pitchFamily="18" charset="0"/>
                      </a:rPr>
                      <m:t>𝑒</m:t>
                    </m:r>
                  </m:oMath>
                </a14:m>
                <a:r>
                  <a:rPr lang="en-US" dirty="0"/>
                  <a:t>. Delete that edge, and call the resulting graph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r>
                  <a:rPr lang="en-US" dirty="0"/>
                  <a:t> Observe that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a spanning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and spans all the same vertices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since we deleted an edge from a cycle). But it has less weight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was supposed to be the MST. That’s a contradiction!</a:t>
                </a:r>
              </a:p>
            </p:txBody>
          </p:sp>
        </mc:Choice>
        <mc:Fallback>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545" t="-2642" r="-1797"/>
                </a:stretch>
              </a:blipFill>
            </p:spPr>
            <p:txBody>
              <a:bodyPr/>
              <a:lstStyle/>
              <a:p>
                <a:r>
                  <a:rPr lang="en-US">
                    <a:noFill/>
                  </a:rPr>
                  <a:t> </a:t>
                </a:r>
              </a:p>
            </p:txBody>
          </p:sp>
        </mc:Fallback>
      </mc:AlternateContent>
    </p:spTree>
    <p:extLst>
      <p:ext uri="{BB962C8B-B14F-4D97-AF65-F5344CB8AC3E}">
        <p14:creationId xmlns:p14="http://schemas.microsoft.com/office/powerpoint/2010/main" val="101126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62F8-A102-48A7-B35E-95036176DE83}"/>
              </a:ext>
            </a:extLst>
          </p:cNvPr>
          <p:cNvSpPr>
            <a:spLocks noGrp="1"/>
          </p:cNvSpPr>
          <p:nvPr>
            <p:ph type="title"/>
          </p:nvPr>
        </p:nvSpPr>
        <p:spPr/>
        <p:txBody>
          <a:bodyPr/>
          <a:lstStyle/>
          <a:p>
            <a:r>
              <a:rPr lang="en-US" dirty="0"/>
              <a:t>Hey…Wait a minute</a:t>
            </a:r>
          </a:p>
        </p:txBody>
      </p:sp>
      <p:sp>
        <p:nvSpPr>
          <p:cNvPr id="3" name="Content Placeholder 2">
            <a:extLst>
              <a:ext uri="{FF2B5EF4-FFF2-40B4-BE49-F238E27FC236}">
                <a16:creationId xmlns:a16="http://schemas.microsoft.com/office/drawing/2014/main" id="{8798F82D-5FC1-4178-BDA5-D8F06524B0AC}"/>
              </a:ext>
            </a:extLst>
          </p:cNvPr>
          <p:cNvSpPr>
            <a:spLocks noGrp="1"/>
          </p:cNvSpPr>
          <p:nvPr>
            <p:ph idx="1"/>
          </p:nvPr>
        </p:nvSpPr>
        <p:spPr/>
        <p:txBody>
          <a:bodyPr/>
          <a:lstStyle/>
          <a:p>
            <a:r>
              <a:rPr lang="en-US" dirty="0"/>
              <a:t>That was pretty similar to last time. They both used an “exchange” idea.</a:t>
            </a:r>
          </a:p>
          <a:p>
            <a:r>
              <a:rPr lang="en-US" dirty="0"/>
              <a:t>The boundaries between the proof principles are a little blurry…</a:t>
            </a:r>
          </a:p>
          <a:p>
            <a:r>
              <a:rPr lang="en-US" dirty="0"/>
              <a:t>They’re meant to be useful for you for thinking about “where to start” with a proof, not be a beautiful taxonomy of exactly what you do in every possible proof.</a:t>
            </a:r>
          </a:p>
        </p:txBody>
      </p:sp>
    </p:spTree>
    <p:extLst>
      <p:ext uri="{BB962C8B-B14F-4D97-AF65-F5344CB8AC3E}">
        <p14:creationId xmlns:p14="http://schemas.microsoft.com/office/powerpoint/2010/main" val="328708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64CA-EB9D-4301-B48C-E69D03C11E65}"/>
              </a:ext>
            </a:extLst>
          </p:cNvPr>
          <p:cNvSpPr>
            <a:spLocks noGrp="1"/>
          </p:cNvSpPr>
          <p:nvPr>
            <p:ph type="title"/>
          </p:nvPr>
        </p:nvSpPr>
        <p:spPr/>
        <p:txBody>
          <a:bodyPr/>
          <a:lstStyle/>
          <a:p>
            <a:r>
              <a:rPr lang="en-US" dirty="0"/>
              <a:t>Greedy Stays Ahead</a:t>
            </a:r>
          </a:p>
        </p:txBody>
      </p:sp>
      <p:sp>
        <p:nvSpPr>
          <p:cNvPr id="3" name="Text Placeholder 2">
            <a:extLst>
              <a:ext uri="{FF2B5EF4-FFF2-40B4-BE49-F238E27FC236}">
                <a16:creationId xmlns:a16="http://schemas.microsoft.com/office/drawing/2014/main" id="{203D064D-F718-43F1-A71B-C0ABA81002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697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1203C-BB8F-416E-BB48-F6F3D0AA1538}"/>
              </a:ext>
            </a:extLst>
          </p:cNvPr>
          <p:cNvSpPr>
            <a:spLocks noGrp="1"/>
          </p:cNvSpPr>
          <p:nvPr>
            <p:ph type="title"/>
          </p:nvPr>
        </p:nvSpPr>
        <p:spPr/>
        <p:txBody>
          <a:bodyPr/>
          <a:lstStyle/>
          <a:p>
            <a:r>
              <a:rPr lang="en-US" dirty="0"/>
              <a:t>Trip Planning</a:t>
            </a:r>
          </a:p>
        </p:txBody>
      </p:sp>
      <p:sp>
        <p:nvSpPr>
          <p:cNvPr id="5" name="Content Placeholder 4">
            <a:extLst>
              <a:ext uri="{FF2B5EF4-FFF2-40B4-BE49-F238E27FC236}">
                <a16:creationId xmlns:a16="http://schemas.microsoft.com/office/drawing/2014/main" id="{9993B21D-B0EA-4343-AFC3-5C930E6926A2}"/>
              </a:ext>
            </a:extLst>
          </p:cNvPr>
          <p:cNvSpPr>
            <a:spLocks noGrp="1"/>
          </p:cNvSpPr>
          <p:nvPr>
            <p:ph idx="1"/>
          </p:nvPr>
        </p:nvSpPr>
        <p:spPr/>
        <p:txBody>
          <a:bodyPr>
            <a:normAutofit/>
          </a:bodyPr>
          <a:lstStyle/>
          <a:p>
            <a:r>
              <a:rPr lang="en-US" dirty="0"/>
              <a:t>Your goal is to follow a pre-set route from New York to Los Angeles.</a:t>
            </a:r>
          </a:p>
          <a:p>
            <a:r>
              <a:rPr lang="en-US" dirty="0"/>
              <a:t>You can drive 500 miles in a day, but you need to make sure you can stop at a hotel every night (all possibilities </a:t>
            </a:r>
            <a:r>
              <a:rPr lang="en-US" dirty="0" err="1"/>
              <a:t>premarked</a:t>
            </a:r>
            <a:r>
              <a:rPr lang="en-US" dirty="0"/>
              <a:t> on your map)</a:t>
            </a:r>
          </a:p>
          <a:p>
            <a:r>
              <a:rPr lang="en-US" dirty="0"/>
              <a:t>You’d like to stop for the fewest number of nights possible – what should you plan?</a:t>
            </a:r>
          </a:p>
          <a:p>
            <a:r>
              <a:rPr lang="en-US" dirty="0"/>
              <a:t>Greedy: Go as far as you can every night. </a:t>
            </a:r>
          </a:p>
          <a:p>
            <a:r>
              <a:rPr lang="en-US" dirty="0"/>
              <a:t>Is greedy optimal?</a:t>
            </a:r>
          </a:p>
          <a:p>
            <a:r>
              <a:rPr lang="en-US" dirty="0"/>
              <a:t>Or is there some reason to “stop short” that might let you go further the next night?</a:t>
            </a:r>
          </a:p>
        </p:txBody>
      </p:sp>
    </p:spTree>
    <p:extLst>
      <p:ext uri="{BB962C8B-B14F-4D97-AF65-F5344CB8AC3E}">
        <p14:creationId xmlns:p14="http://schemas.microsoft.com/office/powerpoint/2010/main" val="68403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fontScale="85000" lnSpcReduction="20000"/>
              </a:bodyPr>
              <a:lstStyle/>
              <a:p>
                <a:r>
                  <a:rPr lang="en-US" dirty="0"/>
                  <a:t>Greedy works!</a:t>
                </a:r>
              </a:p>
              <a:p>
                <a:r>
                  <a:rPr lang="en-US" dirty="0"/>
                  <a:t>Because “greedy stays ahead”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b="1" dirty="0"/>
                  <a:t>Intuition:</a:t>
                </a:r>
                <a:r>
                  <a:rPr lang="en-US" dirty="0"/>
                  <a:t> they start at the same point before day 1, and greedy goes as far as possible, so is “ahead” after day 1. </a:t>
                </a:r>
              </a:p>
              <a:p>
                <a:r>
                  <a:rPr lang="en-US" dirty="0"/>
                  <a:t>And if greedy is “ahead” at the start of the day, it will continue to be ahead at the end of the day (since it goes as far as possible, and the distance you can go doesn’t depend on where you start). </a:t>
                </a:r>
              </a:p>
              <a:p>
                <a:r>
                  <a:rPr lang="en-US" dirty="0"/>
                  <a:t>Therefore it’s always ahead. And so it uses at most the same number of days as all other solutions.</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436" t="-3019" r="-1089"/>
                </a:stretch>
              </a:blipFill>
            </p:spPr>
            <p:txBody>
              <a:bodyPr/>
              <a:lstStyle/>
              <a:p>
                <a:r>
                  <a:rPr lang="en-US">
                    <a:noFill/>
                  </a:rPr>
                  <a:t> </a:t>
                </a:r>
              </a:p>
            </p:txBody>
          </p:sp>
        </mc:Fallback>
      </mc:AlternateContent>
    </p:spTree>
    <p:extLst>
      <p:ext uri="{BB962C8B-B14F-4D97-AF65-F5344CB8AC3E}">
        <p14:creationId xmlns:p14="http://schemas.microsoft.com/office/powerpoint/2010/main" val="3810268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lnSpcReduction="10000"/>
              </a:bodyPr>
              <a:lstStyle/>
              <a:p>
                <a:r>
                  <a:rPr lang="en-US" dirty="0"/>
                  <a:t>Greedy works!</a:t>
                </a:r>
              </a:p>
              <a:p>
                <a:r>
                  <a:rPr lang="en-US" dirty="0"/>
                  <a:t>Because “greedy stays ahead” </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OPT and the algorithm choose between the same set of hotels (all at most 500 miles from the start),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the farthest of those by the algorithm definition,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at least as far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p:txBody>
          </p:sp>
        </mc:Choice>
        <mc:Fallback xmlns="">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708" t="-3019" r="-1471"/>
                </a:stretch>
              </a:blipFill>
            </p:spPr>
            <p:txBody>
              <a:bodyPr/>
              <a:lstStyle/>
              <a:p>
                <a:r>
                  <a:rPr lang="en-US">
                    <a:noFill/>
                  </a:rPr>
                  <a:t> </a:t>
                </a:r>
              </a:p>
            </p:txBody>
          </p:sp>
        </mc:Fallback>
      </mc:AlternateContent>
    </p:spTree>
    <p:extLst>
      <p:ext uri="{BB962C8B-B14F-4D97-AF65-F5344CB8AC3E}">
        <p14:creationId xmlns:p14="http://schemas.microsoft.com/office/powerpoint/2010/main" val="217911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8A9F-C048-4ACC-9410-85512F8B7E69}"/>
              </a:ext>
            </a:extLst>
          </p:cNvPr>
          <p:cNvSpPr>
            <a:spLocks noGrp="1"/>
          </p:cNvSpPr>
          <p:nvPr>
            <p:ph type="title"/>
          </p:nvPr>
        </p:nvSpPr>
        <p:spPr/>
        <p:txBody>
          <a:bodyPr/>
          <a:lstStyle/>
          <a:p>
            <a:r>
              <a:rPr lang="en-US" dirty="0"/>
              <a:t>Trip Planning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B13D89-42E8-46E8-AA58-A9505278BD53}"/>
                  </a:ext>
                </a:extLst>
              </p:cNvPr>
              <p:cNvSpPr>
                <a:spLocks noGrp="1"/>
              </p:cNvSpPr>
              <p:nvPr>
                <p:ph idx="1"/>
              </p:nvPr>
            </p:nvSpPr>
            <p:spPr/>
            <p:txBody>
              <a:bodyPr>
                <a:normAutofit/>
              </a:bodyPr>
              <a:lstStyle/>
              <a:p>
                <a:r>
                  <a:rPr lang="en-US" dirty="0"/>
                  <a:t>Inductive Hypothesis: Suppose through the first </a:t>
                </a:r>
                <a14:m>
                  <m:oMath xmlns:m="http://schemas.openxmlformats.org/officeDocument/2006/math">
                    <m:r>
                      <a:rPr lang="en-US" b="0" i="1" smtClean="0">
                        <a:latin typeface="Cambria Math" panose="02040503050406030204" pitchFamily="18" charset="0"/>
                      </a:rPr>
                      <m:t>𝑘</m:t>
                    </m:r>
                  </m:oMath>
                </a14:m>
                <a:r>
                  <a:rPr lang="en-US" dirty="0"/>
                  <a:t> hotels,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farther along than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a:t>
                </a:r>
              </a:p>
              <a:p>
                <a:r>
                  <a:rPr lang="en-US" dirty="0"/>
                  <a:t>Inductive Step: </a:t>
                </a:r>
              </a:p>
              <a:p>
                <a:r>
                  <a:rPr lang="en-US" dirty="0"/>
                  <a:t>When we select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we can choose any hotel within 500 miles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everything less than 500 miles after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is also less than 500 miles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we take the farthest along hotel,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6BB13D89-42E8-46E8-AA58-A9505278BD53}"/>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p:spTree>
    <p:extLst>
      <p:ext uri="{BB962C8B-B14F-4D97-AF65-F5344CB8AC3E}">
        <p14:creationId xmlns:p14="http://schemas.microsoft.com/office/powerpoint/2010/main" val="368628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60BE-07E1-4AAC-8B4A-235F1BE6B0E3}"/>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BE4D014-7154-499F-8AD5-AE8B8CF5A79D}"/>
              </a:ext>
            </a:extLst>
          </p:cNvPr>
          <p:cNvSpPr>
            <a:spLocks noGrp="1"/>
          </p:cNvSpPr>
          <p:nvPr>
            <p:ph idx="1"/>
          </p:nvPr>
        </p:nvSpPr>
        <p:spPr/>
        <p:txBody>
          <a:bodyPr/>
          <a:lstStyle/>
          <a:p>
            <a:r>
              <a:rPr lang="en-US" dirty="0"/>
              <a:t>No handouts today.</a:t>
            </a:r>
          </a:p>
          <a:p>
            <a:r>
              <a:rPr lang="en-US" dirty="0"/>
              <a:t>Homework 2 deadline is delayed until tomorrow 11:59 PM (late problems still last 48 hours so go until Thursday).</a:t>
            </a:r>
          </a:p>
          <a:p>
            <a:r>
              <a:rPr lang="en-US" dirty="0"/>
              <a:t>We’re working to get you at least one of the bigger problems back; in the meantime solutions will go on Ed tonight.</a:t>
            </a:r>
          </a:p>
          <a:p>
            <a:endParaRPr lang="en-US" dirty="0"/>
          </a:p>
          <a:p>
            <a:r>
              <a:rPr lang="en-US" dirty="0"/>
              <a:t>In general: Our solutions will fit in one (typed) page; pretty soon we’ll start requiring yours fit in two typed pages.</a:t>
            </a:r>
          </a:p>
        </p:txBody>
      </p:sp>
    </p:spTree>
    <p:extLst>
      <p:ext uri="{BB962C8B-B14F-4D97-AF65-F5344CB8AC3E}">
        <p14:creationId xmlns:p14="http://schemas.microsoft.com/office/powerpoint/2010/main" val="246239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497AB0-3802-4468-A790-8D8B6D5C4736}"/>
              </a:ext>
            </a:extLst>
          </p:cNvPr>
          <p:cNvSpPr>
            <a:spLocks noGrp="1"/>
          </p:cNvSpPr>
          <p:nvPr>
            <p:ph type="title"/>
          </p:nvPr>
        </p:nvSpPr>
        <p:spPr/>
        <p:txBody>
          <a:bodyPr/>
          <a:lstStyle/>
          <a:p>
            <a:r>
              <a:rPr lang="en-US" dirty="0"/>
              <a:t>Interval Scheduling</a:t>
            </a:r>
          </a:p>
        </p:txBody>
      </p:sp>
      <p:sp>
        <p:nvSpPr>
          <p:cNvPr id="7" name="Text Placeholder 6">
            <a:extLst>
              <a:ext uri="{FF2B5EF4-FFF2-40B4-BE49-F238E27FC236}">
                <a16:creationId xmlns:a16="http://schemas.microsoft.com/office/drawing/2014/main" id="{EBE66C87-A0FF-4119-9CFE-D43A164D2A86}"/>
              </a:ext>
            </a:extLst>
          </p:cNvPr>
          <p:cNvSpPr>
            <a:spLocks noGrp="1"/>
          </p:cNvSpPr>
          <p:nvPr>
            <p:ph type="body" idx="1"/>
          </p:nvPr>
        </p:nvSpPr>
        <p:spPr/>
        <p:txBody>
          <a:bodyPr/>
          <a:lstStyle/>
          <a:p>
            <a:r>
              <a:rPr lang="en-US" dirty="0"/>
              <a:t>From problem statement to algorithm ideas to algorithm to proof</a:t>
            </a:r>
          </a:p>
        </p:txBody>
      </p:sp>
    </p:spTree>
    <p:extLst>
      <p:ext uri="{BB962C8B-B14F-4D97-AF65-F5344CB8AC3E}">
        <p14:creationId xmlns:p14="http://schemas.microsoft.com/office/powerpoint/2010/main" val="67599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459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B3DE74-4714-432C-9821-4F1EFA831ED3}"/>
              </a:ext>
            </a:extLst>
          </p:cNvPr>
          <p:cNvSpPr txBox="1"/>
          <p:nvPr/>
        </p:nvSpPr>
        <p:spPr>
          <a:xfrm>
            <a:off x="963706" y="5764306"/>
            <a:ext cx="282836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non-overlapping intervals</a:t>
            </a:r>
          </a:p>
        </p:txBody>
      </p:sp>
    </p:spTree>
    <p:extLst>
      <p:ext uri="{BB962C8B-B14F-4D97-AF65-F5344CB8AC3E}">
        <p14:creationId xmlns:p14="http://schemas.microsoft.com/office/powerpoint/2010/main" val="152174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FAD7F3-AC9D-4E8D-B905-0EB152665EE2}"/>
              </a:ext>
            </a:extLst>
          </p:cNvPr>
          <p:cNvSpPr txBox="1"/>
          <p:nvPr/>
        </p:nvSpPr>
        <p:spPr>
          <a:xfrm>
            <a:off x="963706" y="5764306"/>
            <a:ext cx="3231776"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other non-overlapping intervals</a:t>
            </a:r>
          </a:p>
        </p:txBody>
      </p:sp>
    </p:spTree>
    <p:extLst>
      <p:ext uri="{BB962C8B-B14F-4D97-AF65-F5344CB8AC3E}">
        <p14:creationId xmlns:p14="http://schemas.microsoft.com/office/powerpoint/2010/main" val="43172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141653-EAA8-40A6-9C6A-E52E56839AA1}"/>
                  </a:ext>
                </a:extLst>
              </p:cNvPr>
              <p:cNvSpPr txBox="1"/>
              <p:nvPr/>
            </p:nvSpPr>
            <p:spPr>
              <a:xfrm>
                <a:off x="878541" y="5732921"/>
                <a:ext cx="838648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OPT is 3 – there is no way to have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 non-overlapping intervals; both the red and purple solutions are equally good.</a:t>
                </a:r>
              </a:p>
            </p:txBody>
          </p:sp>
        </mc:Choice>
        <mc:Fallback xmlns="">
          <p:sp>
            <p:nvSpPr>
              <p:cNvPr id="8" name="TextBox 7">
                <a:extLst>
                  <a:ext uri="{FF2B5EF4-FFF2-40B4-BE49-F238E27FC236}">
                    <a16:creationId xmlns:a16="http://schemas.microsoft.com/office/drawing/2014/main" id="{C1141653-EAA8-40A6-9C6A-E52E56839AA1}"/>
                  </a:ext>
                </a:extLst>
              </p:cNvPr>
              <p:cNvSpPr txBox="1">
                <a:spLocks noRot="1" noChangeAspect="1" noMove="1" noResize="1" noEditPoints="1" noAdjustHandles="1" noChangeArrowheads="1" noChangeShapeType="1" noTextEdit="1"/>
              </p:cNvSpPr>
              <p:nvPr/>
            </p:nvSpPr>
            <p:spPr>
              <a:xfrm>
                <a:off x="878541" y="5732921"/>
                <a:ext cx="8386483" cy="830997"/>
              </a:xfrm>
              <a:prstGeom prst="rect">
                <a:avLst/>
              </a:prstGeom>
              <a:blipFill>
                <a:blip r:embed="rId2"/>
                <a:stretch>
                  <a:fillRect l="-1090" t="-5109" r="-1962" b="-16058"/>
                </a:stretch>
              </a:blipFill>
            </p:spPr>
            <p:txBody>
              <a:bodyPr/>
              <a:lstStyle/>
              <a:p>
                <a:r>
                  <a:rPr lang="en-US">
                    <a:noFill/>
                  </a:rPr>
                  <a:t> </a:t>
                </a:r>
              </a:p>
            </p:txBody>
          </p:sp>
        </mc:Fallback>
      </mc:AlternateContent>
    </p:spTree>
    <p:extLst>
      <p:ext uri="{BB962C8B-B14F-4D97-AF65-F5344CB8AC3E}">
        <p14:creationId xmlns:p14="http://schemas.microsoft.com/office/powerpoint/2010/main" val="2792782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C0E3-B6F5-4F14-B8E9-8454A1A80FD1}"/>
              </a:ext>
            </a:extLst>
          </p:cNvPr>
          <p:cNvSpPr>
            <a:spLocks noGrp="1"/>
          </p:cNvSpPr>
          <p:nvPr>
            <p:ph type="title"/>
          </p:nvPr>
        </p:nvSpPr>
        <p:spPr/>
        <p:txBody>
          <a:bodyPr/>
          <a:lstStyle/>
          <a:p>
            <a:r>
              <a:rPr lang="en-US" dirty="0"/>
              <a:t>Greedy Ideas</a:t>
            </a:r>
          </a:p>
        </p:txBody>
      </p:sp>
      <p:sp>
        <p:nvSpPr>
          <p:cNvPr id="3" name="Content Placeholder 2">
            <a:extLst>
              <a:ext uri="{FF2B5EF4-FFF2-40B4-BE49-F238E27FC236}">
                <a16:creationId xmlns:a16="http://schemas.microsoft.com/office/drawing/2014/main" id="{2E6379F6-0E9B-4A9F-AA0D-D2826D04FD52}"/>
              </a:ext>
            </a:extLst>
          </p:cNvPr>
          <p:cNvSpPr>
            <a:spLocks noGrp="1"/>
          </p:cNvSpPr>
          <p:nvPr>
            <p:ph idx="1"/>
          </p:nvPr>
        </p:nvSpPr>
        <p:spPr/>
        <p:txBody>
          <a:bodyPr/>
          <a:lstStyle/>
          <a:p>
            <a:r>
              <a:rPr lang="en-US" dirty="0"/>
              <a:t>To specify a greedy algorithm, we need to:</a:t>
            </a:r>
          </a:p>
          <a:p>
            <a:r>
              <a:rPr lang="en-US" dirty="0"/>
              <a:t>Order the elements (intervals)</a:t>
            </a:r>
          </a:p>
          <a:p>
            <a:r>
              <a:rPr lang="en-US" dirty="0"/>
              <a:t>Choose a rule for deciding whether to add.</a:t>
            </a:r>
            <a:br>
              <a:rPr lang="en-US" dirty="0"/>
            </a:br>
            <a:r>
              <a:rPr lang="en-US" b="1" dirty="0"/>
              <a:t>Rule: </a:t>
            </a:r>
            <a:r>
              <a:rPr lang="en-US" dirty="0"/>
              <a:t>Add interval as long as it doesn’t overlap with those we’ve already selected. </a:t>
            </a:r>
          </a:p>
          <a:p>
            <a:endParaRPr lang="en-US" dirty="0"/>
          </a:p>
          <a:p>
            <a:r>
              <a:rPr lang="en-US" dirty="0"/>
              <a:t>What ordering should we use?</a:t>
            </a:r>
          </a:p>
          <a:p>
            <a:endParaRPr lang="en-US" dirty="0"/>
          </a:p>
          <a:p>
            <a:r>
              <a:rPr lang="en-US" dirty="0"/>
              <a:t>Think of </a:t>
            </a:r>
            <a:r>
              <a:rPr lang="en-US" b="1" dirty="0"/>
              <a:t>at least two </a:t>
            </a:r>
            <a:r>
              <a:rPr lang="en-US" dirty="0"/>
              <a:t>orderings you think might work.</a:t>
            </a:r>
            <a:endParaRPr lang="en-US" b="1" dirty="0"/>
          </a:p>
        </p:txBody>
      </p:sp>
    </p:spTree>
    <p:extLst>
      <p:ext uri="{BB962C8B-B14F-4D97-AF65-F5344CB8AC3E}">
        <p14:creationId xmlns:p14="http://schemas.microsoft.com/office/powerpoint/2010/main" val="192075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r>
              <a:rPr lang="en-US" dirty="0"/>
              <a:t>Some possibilities</a:t>
            </a:r>
          </a:p>
          <a:p>
            <a:r>
              <a:rPr lang="en-US" dirty="0"/>
              <a:t>Earliest end time (add if no overlap with previous selected)</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2964342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EDA0-55D8-446D-903D-58F7CEF46A25}"/>
              </a:ext>
            </a:extLst>
          </p:cNvPr>
          <p:cNvSpPr>
            <a:spLocks noGrp="1"/>
          </p:cNvSpPr>
          <p:nvPr>
            <p:ph type="title"/>
          </p:nvPr>
        </p:nvSpPr>
        <p:spPr/>
        <p:txBody>
          <a:bodyPr/>
          <a:lstStyle/>
          <a:p>
            <a:r>
              <a:rPr lang="en-US" dirty="0"/>
              <a:t>Greedy</a:t>
            </a:r>
          </a:p>
        </p:txBody>
      </p:sp>
      <p:sp>
        <p:nvSpPr>
          <p:cNvPr id="3" name="Content Placeholder 2">
            <a:extLst>
              <a:ext uri="{FF2B5EF4-FFF2-40B4-BE49-F238E27FC236}">
                <a16:creationId xmlns:a16="http://schemas.microsoft.com/office/drawing/2014/main" id="{E3A0E781-E346-4125-87BB-C9B29DD3EFAB}"/>
              </a:ext>
            </a:extLst>
          </p:cNvPr>
          <p:cNvSpPr>
            <a:spLocks noGrp="1"/>
          </p:cNvSpPr>
          <p:nvPr>
            <p:ph idx="1"/>
          </p:nvPr>
        </p:nvSpPr>
        <p:spPr/>
        <p:txBody>
          <a:bodyPr/>
          <a:lstStyle/>
          <a:p>
            <a:r>
              <a:rPr lang="en-US" dirty="0"/>
              <a:t>That list slide is the real difficulty with greedy algorithms.</a:t>
            </a:r>
          </a:p>
          <a:p>
            <a:r>
              <a:rPr lang="en-US" dirty="0"/>
              <a:t>All of those look at least somewhat plausible at first glance.</a:t>
            </a:r>
          </a:p>
          <a:p>
            <a:endParaRPr lang="en-US" dirty="0"/>
          </a:p>
          <a:p>
            <a:r>
              <a:rPr lang="en-US" dirty="0"/>
              <a:t>With MSTs that was fine – those ideas all worked! </a:t>
            </a:r>
          </a:p>
          <a:p>
            <a:r>
              <a:rPr lang="en-US" dirty="0"/>
              <a:t>It’s not fine here.</a:t>
            </a:r>
          </a:p>
          <a:p>
            <a:endParaRPr lang="en-US" dirty="0"/>
          </a:p>
          <a:p>
            <a:r>
              <a:rPr lang="en-US" dirty="0"/>
              <a:t>They don’t all work.</a:t>
            </a:r>
          </a:p>
          <a:p>
            <a:r>
              <a:rPr lang="en-US" dirty="0"/>
              <a:t>As a first step – try to find counter-examples to narrow down</a:t>
            </a:r>
          </a:p>
        </p:txBody>
      </p:sp>
    </p:spTree>
    <p:extLst>
      <p:ext uri="{BB962C8B-B14F-4D97-AF65-F5344CB8AC3E}">
        <p14:creationId xmlns:p14="http://schemas.microsoft.com/office/powerpoint/2010/main" val="2265055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31388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59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87BF-E23F-4324-A584-3D813DF82AD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07E5FAE-6E84-4DC8-BF62-E941A45BE1FE}"/>
              </a:ext>
            </a:extLst>
          </p:cNvPr>
          <p:cNvSpPr>
            <a:spLocks noGrp="1"/>
          </p:cNvSpPr>
          <p:nvPr>
            <p:ph idx="1"/>
          </p:nvPr>
        </p:nvSpPr>
        <p:spPr/>
        <p:txBody>
          <a:bodyPr/>
          <a:lstStyle/>
          <a:p>
            <a:r>
              <a:rPr lang="en-US" dirty="0"/>
              <a:t>Last Time</a:t>
            </a:r>
          </a:p>
          <a:p>
            <a:pPr lvl="1"/>
            <a:r>
              <a:rPr lang="en-US" dirty="0"/>
              <a:t>What is a greedy algorithm? A “structural” argument.</a:t>
            </a:r>
          </a:p>
          <a:p>
            <a:r>
              <a:rPr lang="en-US" dirty="0"/>
              <a:t>Today</a:t>
            </a:r>
          </a:p>
          <a:p>
            <a:pPr lvl="1"/>
            <a:r>
              <a:rPr lang="en-US" dirty="0"/>
              <a:t>Other styles of greedy proof (exchange, greedy stays ahead)</a:t>
            </a:r>
          </a:p>
          <a:p>
            <a:pPr lvl="1"/>
            <a:r>
              <a:rPr lang="en-US" dirty="0"/>
              <a:t>Practice generating a greedy algorithm from start to (as far as we get)</a:t>
            </a:r>
          </a:p>
          <a:p>
            <a:r>
              <a:rPr lang="en-US" dirty="0"/>
              <a:t>Section Tomorrow</a:t>
            </a:r>
          </a:p>
          <a:p>
            <a:pPr lvl="1"/>
            <a:r>
              <a:rPr lang="en-US" dirty="0"/>
              <a:t>Practice yourself; general problem solving process you’ll continue to use all quarter.</a:t>
            </a:r>
          </a:p>
          <a:p>
            <a:pPr lvl="1"/>
            <a:r>
              <a:rPr lang="en-US" sz="2800" dirty="0"/>
              <a:t>Friday</a:t>
            </a:r>
          </a:p>
          <a:p>
            <a:pPr lvl="1"/>
            <a:r>
              <a:rPr lang="en-US" dirty="0"/>
              <a:t>Finish the problem we started today</a:t>
            </a:r>
          </a:p>
          <a:p>
            <a:pPr lvl="1"/>
            <a:r>
              <a:rPr lang="en-US" dirty="0"/>
              <a:t>Greedy algorithms as approximation algorithms</a:t>
            </a:r>
          </a:p>
        </p:txBody>
      </p:sp>
    </p:spTree>
    <p:extLst>
      <p:ext uri="{BB962C8B-B14F-4D97-AF65-F5344CB8AC3E}">
        <p14:creationId xmlns:p14="http://schemas.microsoft.com/office/powerpoint/2010/main" val="4114932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3" name="Content Placeholder 2">
            <a:extLst>
              <a:ext uri="{FF2B5EF4-FFF2-40B4-BE49-F238E27FC236}">
                <a16:creationId xmlns:a16="http://schemas.microsoft.com/office/drawing/2014/main" id="{02451CFF-F3CA-48B9-A7E5-F6B9656098A4}"/>
              </a:ext>
            </a:extLst>
          </p:cNvPr>
          <p:cNvSpPr>
            <a:spLocks noGrp="1"/>
          </p:cNvSpPr>
          <p:nvPr>
            <p:ph idx="1"/>
          </p:nvPr>
        </p:nvSpPr>
        <p:spPr>
          <a:xfrm>
            <a:off x="575240" y="3078481"/>
            <a:ext cx="11187258" cy="3230880"/>
          </a:xfrm>
        </p:spPr>
        <p:txBody>
          <a:bodyPr/>
          <a:lstStyle/>
          <a:p>
            <a:r>
              <a:rPr lang="en-US" dirty="0"/>
              <a:t>Taking the one with the earliest start time doesn’t give us the best answer. </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EFE31-E7E1-4E71-9099-4D40CBF7D3F1}"/>
              </a:ext>
            </a:extLst>
          </p:cNvPr>
          <p:cNvSpPr txBox="1"/>
          <p:nvPr/>
        </p:nvSpPr>
        <p:spPr>
          <a:xfrm>
            <a:off x="717804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A7589CB8-CC9F-49EE-83E5-0E27F2510B11}"/>
              </a:ext>
            </a:extLst>
          </p:cNvPr>
          <p:cNvSpPr txBox="1"/>
          <p:nvPr/>
        </p:nvSpPr>
        <p:spPr>
          <a:xfrm>
            <a:off x="717804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92885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89181"/>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84699"/>
            <a:ext cx="282881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803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3" name="Content Placeholder 2">
            <a:extLst>
              <a:ext uri="{FF2B5EF4-FFF2-40B4-BE49-F238E27FC236}">
                <a16:creationId xmlns:a16="http://schemas.microsoft.com/office/drawing/2014/main" id="{0D276270-23C1-434C-AADB-1DCF1E64055B}"/>
              </a:ext>
            </a:extLst>
          </p:cNvPr>
          <p:cNvSpPr>
            <a:spLocks noGrp="1"/>
          </p:cNvSpPr>
          <p:nvPr>
            <p:ph idx="1"/>
          </p:nvPr>
        </p:nvSpPr>
        <p:spPr>
          <a:xfrm>
            <a:off x="575240" y="3108959"/>
            <a:ext cx="11187258" cy="3200401"/>
          </a:xfrm>
        </p:spPr>
        <p:txBody>
          <a:bodyPr/>
          <a:lstStyle/>
          <a:p>
            <a:r>
              <a:rPr lang="en-US" dirty="0"/>
              <a:t>Taking the shortest interval first doesn’t give us the best answer</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58724"/>
            <a:ext cx="3263153"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54242"/>
            <a:ext cx="2828814"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461666-6CCC-464E-BA5C-61402977742A}"/>
              </a:ext>
            </a:extLst>
          </p:cNvPr>
          <p:cNvSpPr txBox="1"/>
          <p:nvPr/>
        </p:nvSpPr>
        <p:spPr>
          <a:xfrm>
            <a:off x="757428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6D3A7060-87C8-4F90-826D-4869C2C31B25}"/>
              </a:ext>
            </a:extLst>
          </p:cNvPr>
          <p:cNvSpPr txBox="1"/>
          <p:nvPr/>
        </p:nvSpPr>
        <p:spPr>
          <a:xfrm>
            <a:off x="757428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08229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09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848E-EDCD-436E-9173-27E6D3F86D6B}"/>
              </a:ext>
            </a:extLst>
          </p:cNvPr>
          <p:cNvSpPr>
            <a:spLocks noGrp="1"/>
          </p:cNvSpPr>
          <p:nvPr>
            <p:ph type="title"/>
          </p:nvPr>
        </p:nvSpPr>
        <p:spPr/>
        <p:txBody>
          <a:bodyPr/>
          <a:lstStyle/>
          <a:p>
            <a:r>
              <a:rPr lang="en-US" dirty="0"/>
              <a:t>Earliest End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B74DC-F3B6-4A62-B8AB-A5E7FDD254D2}"/>
                  </a:ext>
                </a:extLst>
              </p:cNvPr>
              <p:cNvSpPr>
                <a:spLocks noGrp="1"/>
              </p:cNvSpPr>
              <p:nvPr>
                <p:ph idx="1"/>
              </p:nvPr>
            </p:nvSpPr>
            <p:spPr/>
            <p:txBody>
              <a:bodyPr/>
              <a:lstStyle/>
              <a:p>
                <a:r>
                  <a:rPr lang="en-US" dirty="0"/>
                  <a:t>Intuition: If </a:t>
                </a:r>
                <a14:m>
                  <m:oMath xmlns:m="http://schemas.openxmlformats.org/officeDocument/2006/math">
                    <m:r>
                      <a:rPr lang="en-US" b="0" i="1" smtClean="0">
                        <a:latin typeface="Cambria Math" panose="02040503050406030204" pitchFamily="18" charset="0"/>
                      </a:rPr>
                      <m:t>𝑢</m:t>
                    </m:r>
                  </m:oMath>
                </a14:m>
                <a:r>
                  <a:rPr lang="en-US" dirty="0"/>
                  <a:t> has the earliest end time, and </a:t>
                </a:r>
                <a14:m>
                  <m:oMath xmlns:m="http://schemas.openxmlformats.org/officeDocument/2006/math">
                    <m:r>
                      <a:rPr lang="en-US" b="0" i="1" smtClean="0">
                        <a:latin typeface="Cambria Math" panose="02040503050406030204" pitchFamily="18" charset="0"/>
                      </a:rPr>
                      <m:t>𝑢</m:t>
                    </m:r>
                  </m:oMath>
                </a14:m>
                <a:r>
                  <a:rPr lang="en-US" dirty="0"/>
                  <a:t> overlaps with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then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a:t>
                </a:r>
              </a:p>
              <a:p>
                <a:endParaRPr lang="en-US" dirty="0"/>
              </a:p>
              <a:p>
                <a:r>
                  <a:rPr lang="en-US" dirty="0"/>
                  <a:t>Why?</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overlap, then both are “active” at the instant before </a:t>
                </a:r>
                <a14:m>
                  <m:oMath xmlns:m="http://schemas.openxmlformats.org/officeDocument/2006/math">
                    <m:r>
                      <a:rPr lang="en-US" b="0" i="1" smtClean="0">
                        <a:latin typeface="Cambria Math" panose="02040503050406030204" pitchFamily="18" charset="0"/>
                      </a:rPr>
                      <m:t>𝑢</m:t>
                    </m:r>
                  </m:oMath>
                </a14:m>
                <a:r>
                  <a:rPr lang="en-US" dirty="0"/>
                  <a:t> ends (otherwise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a:t>
                </a:r>
              </a:p>
              <a:p>
                <a:r>
                  <a:rPr lang="en-US" dirty="0"/>
                  <a:t>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 than </a:t>
                </a:r>
                <a14:m>
                  <m:oMath xmlns:m="http://schemas.openxmlformats.org/officeDocument/2006/math">
                    <m:r>
                      <a:rPr lang="en-US" b="0" i="1" smtClean="0">
                        <a:latin typeface="Cambria Math" panose="02040503050406030204" pitchFamily="18" charset="0"/>
                      </a:rPr>
                      <m:t>𝑢</m:t>
                    </m:r>
                  </m:oMath>
                </a14:m>
                <a:r>
                  <a:rPr lang="en-US" dirty="0"/>
                  <a:t>! By the same reasoning, </a:t>
                </a:r>
                <a14:m>
                  <m:oMath xmlns:m="http://schemas.openxmlformats.org/officeDocument/2006/math">
                    <m:r>
                      <a:rPr lang="en-US" b="0" i="1" smtClean="0">
                        <a:latin typeface="Cambria Math" panose="02040503050406030204" pitchFamily="18" charset="0"/>
                      </a:rPr>
                      <m:t>𝑤</m:t>
                    </m:r>
                  </m:oMath>
                </a14:m>
                <a:r>
                  <a:rPr lang="en-US" dirty="0"/>
                  <a:t> is also “active” the instant before </a:t>
                </a:r>
                <a14:m>
                  <m:oMath xmlns:m="http://schemas.openxmlformats.org/officeDocument/2006/math">
                    <m:r>
                      <a:rPr lang="en-US" b="0" i="1" smtClean="0">
                        <a:latin typeface="Cambria Math" panose="02040503050406030204" pitchFamily="18" charset="0"/>
                      </a:rPr>
                      <m:t>𝑢</m:t>
                    </m:r>
                  </m:oMath>
                </a14:m>
                <a:r>
                  <a:rPr lang="en-US" dirty="0"/>
                  <a:t> ends. So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with each other.</a:t>
                </a:r>
              </a:p>
            </p:txBody>
          </p:sp>
        </mc:Choice>
        <mc:Fallback xmlns="">
          <p:sp>
            <p:nvSpPr>
              <p:cNvPr id="3" name="Content Placeholder 2">
                <a:extLst>
                  <a:ext uri="{FF2B5EF4-FFF2-40B4-BE49-F238E27FC236}">
                    <a16:creationId xmlns:a16="http://schemas.microsoft.com/office/drawing/2014/main" id="{591B74DC-F3B6-4A62-B8AB-A5E7FDD254D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1729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244B-048B-4065-B29D-DC2A60A7CA13}"/>
              </a:ext>
            </a:extLst>
          </p:cNvPr>
          <p:cNvSpPr>
            <a:spLocks noGrp="1"/>
          </p:cNvSpPr>
          <p:nvPr>
            <p:ph type="title"/>
          </p:nvPr>
        </p:nvSpPr>
        <p:spPr/>
        <p:txBody>
          <a:bodyPr/>
          <a:lstStyle/>
          <a:p>
            <a:r>
              <a:rPr lang="en-US" dirty="0"/>
              <a:t>Earliest End Time</a:t>
            </a:r>
          </a:p>
        </p:txBody>
      </p:sp>
      <p:sp>
        <p:nvSpPr>
          <p:cNvPr id="3" name="Content Placeholder 2">
            <a:extLst>
              <a:ext uri="{FF2B5EF4-FFF2-40B4-BE49-F238E27FC236}">
                <a16:creationId xmlns:a16="http://schemas.microsoft.com/office/drawing/2014/main" id="{394EEB43-C069-4ED9-91AD-A8D3EC3AF7BA}"/>
              </a:ext>
            </a:extLst>
          </p:cNvPr>
          <p:cNvSpPr>
            <a:spLocks noGrp="1"/>
          </p:cNvSpPr>
          <p:nvPr>
            <p:ph idx="1"/>
          </p:nvPr>
        </p:nvSpPr>
        <p:spPr/>
        <p:txBody>
          <a:bodyPr/>
          <a:lstStyle/>
          <a:p>
            <a:r>
              <a:rPr lang="en-US" dirty="0"/>
              <a:t>Can you prove it correct? </a:t>
            </a:r>
          </a:p>
          <a:p>
            <a:endParaRPr lang="en-US" dirty="0"/>
          </a:p>
          <a:p>
            <a:r>
              <a:rPr lang="en-US" dirty="0"/>
              <a:t>Do you want to use</a:t>
            </a:r>
          </a:p>
          <a:p>
            <a:r>
              <a:rPr lang="en-US" dirty="0"/>
              <a:t>Structural Result</a:t>
            </a:r>
          </a:p>
          <a:p>
            <a:r>
              <a:rPr lang="en-US" dirty="0"/>
              <a:t>Exchange Argument</a:t>
            </a:r>
          </a:p>
          <a:p>
            <a:r>
              <a:rPr lang="en-US" dirty="0"/>
              <a:t>Greedy Stays Ahead</a:t>
            </a:r>
          </a:p>
          <a:p>
            <a:endParaRPr lang="en-US" dirty="0"/>
          </a:p>
        </p:txBody>
      </p:sp>
    </p:spTree>
    <p:extLst>
      <p:ext uri="{BB962C8B-B14F-4D97-AF65-F5344CB8AC3E}">
        <p14:creationId xmlns:p14="http://schemas.microsoft.com/office/powerpoint/2010/main" val="36191928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FE1F-0565-4CC4-945E-FC5C7482A1EF}"/>
              </a:ext>
            </a:extLst>
          </p:cNvPr>
          <p:cNvSpPr>
            <a:spLocks noGrp="1"/>
          </p:cNvSpPr>
          <p:nvPr>
            <p:ph type="title"/>
          </p:nvPr>
        </p:nvSpPr>
        <p:spPr/>
        <p:txBody>
          <a:bodyPr/>
          <a:lstStyle/>
          <a:p>
            <a:r>
              <a:rPr lang="en-US" dirty="0"/>
              <a:t>Exchange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726A1D-8161-40FE-A016-098B1C9498C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“exchange” to show </a:t>
                </a:r>
                <a14:m>
                  <m:oMath xmlns:m="http://schemas.openxmlformats.org/officeDocument/2006/math">
                    <m:r>
                      <a:rPr lang="en-US" b="0" i="1" smtClean="0">
                        <a:latin typeface="Cambria Math" panose="02040503050406030204" pitchFamily="18" charset="0"/>
                      </a:rPr>
                      <m:t>𝐴</m:t>
                    </m:r>
                  </m:oMath>
                </a14:m>
                <a:r>
                  <a:rPr lang="en-US" dirty="0"/>
                  <a:t> has at least as many elements as OPT.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be the first two elements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aren’t the same.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are the same, neither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nor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overlaps with any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And by the greedy choice,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0" smtClean="0">
                        <a:latin typeface="Cambria Math" panose="02040503050406030204" pitchFamily="18" charset="0"/>
                      </a:rPr>
                      <m:t> </m:t>
                    </m:r>
                  </m:oMath>
                </a14:m>
                <a:r>
                  <a:rPr lang="en-US" dirty="0"/>
                  <a:t>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So we can exchange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into OPT, replacing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and still have OPT be valid. </a:t>
                </a:r>
              </a:p>
              <a:p>
                <a:endParaRPr lang="en-US" dirty="0"/>
              </a:p>
            </p:txBody>
          </p:sp>
        </mc:Choice>
        <mc:Fallback xmlns="">
          <p:sp>
            <p:nvSpPr>
              <p:cNvPr id="3" name="Content Placeholder 2">
                <a:extLst>
                  <a:ext uri="{FF2B5EF4-FFF2-40B4-BE49-F238E27FC236}">
                    <a16:creationId xmlns:a16="http://schemas.microsoft.com/office/drawing/2014/main" id="{EE726A1D-8161-40FE-A016-098B1C9498C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411282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C6BD-69F2-48C5-9E87-066AA7991C33}"/>
              </a:ext>
            </a:extLst>
          </p:cNvPr>
          <p:cNvSpPr>
            <a:spLocks noGrp="1"/>
          </p:cNvSpPr>
          <p:nvPr>
            <p:ph type="title"/>
          </p:nvPr>
        </p:nvSpPr>
        <p:spPr/>
        <p:txBody>
          <a:bodyPr/>
          <a:lstStyle/>
          <a:p>
            <a:r>
              <a:rPr lang="en-US" dirty="0"/>
              <a:t>Exchange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1BE55-BE86-4CD0-BC26-8B45956EF4C9}"/>
                  </a:ext>
                </a:extLst>
              </p:cNvPr>
              <p:cNvSpPr>
                <a:spLocks noGrp="1"/>
              </p:cNvSpPr>
              <p:nvPr>
                <p:ph idx="1"/>
              </p:nvPr>
            </p:nvSpPr>
            <p:spPr/>
            <p:txBody>
              <a:bodyPr/>
              <a:lstStyle/>
              <a:p>
                <a:r>
                  <a:rPr lang="en-US" dirty="0"/>
                  <a:t>Repeat this argument until we have changed OPT into </a:t>
                </a:r>
                <a14:m>
                  <m:oMath xmlns:m="http://schemas.openxmlformats.org/officeDocument/2006/math">
                    <m:r>
                      <a:rPr lang="en-US" i="1" dirty="0" smtClean="0">
                        <a:latin typeface="Cambria Math" panose="02040503050406030204" pitchFamily="18" charset="0"/>
                      </a:rPr>
                      <m:t>𝐴</m:t>
                    </m:r>
                  </m:oMath>
                </a14:m>
                <a:r>
                  <a:rPr lang="en-US" dirty="0"/>
                  <a:t>.</a:t>
                </a:r>
              </a:p>
              <a:p>
                <a:r>
                  <a:rPr lang="en-US" dirty="0"/>
                  <a:t>Can OPT have more elements than </a:t>
                </a:r>
                <a14:m>
                  <m:oMath xmlns:m="http://schemas.openxmlformats.org/officeDocument/2006/math">
                    <m:r>
                      <a:rPr lang="en-US" b="0" i="1" smtClean="0">
                        <a:latin typeface="Cambria Math" panose="02040503050406030204" pitchFamily="18" charset="0"/>
                      </a:rPr>
                      <m:t>𝐴</m:t>
                    </m:r>
                  </m:oMath>
                </a14:m>
                <a:r>
                  <a:rPr lang="en-US" dirty="0"/>
                  <a:t>? </a:t>
                </a:r>
              </a:p>
              <a:p>
                <a:r>
                  <a:rPr lang="en-US" dirty="0"/>
                  <a:t>No! After repeating the argument, we could change every element of OPT to </a:t>
                </a:r>
                <a14:m>
                  <m:oMath xmlns:m="http://schemas.openxmlformats.org/officeDocument/2006/math">
                    <m:r>
                      <a:rPr lang="en-US" i="1" dirty="0" smtClean="0">
                        <a:latin typeface="Cambria Math" panose="02040503050406030204" pitchFamily="18" charset="0"/>
                      </a:rPr>
                      <m:t>𝐴</m:t>
                    </m:r>
                  </m:oMath>
                </a14:m>
                <a:r>
                  <a:rPr lang="en-US" dirty="0"/>
                  <a:t>. If OPT had another element, it wouldn’t overlap with anything in OPT, and therefore can’t overlap with anything in </a:t>
                </a:r>
                <a14:m>
                  <m:oMath xmlns:m="http://schemas.openxmlformats.org/officeDocument/2006/math">
                    <m:r>
                      <a:rPr lang="en-US" b="0" i="1" smtClean="0">
                        <a:latin typeface="Cambria Math" panose="02040503050406030204" pitchFamily="18" charset="0"/>
                      </a:rPr>
                      <m:t>𝐴</m:t>
                    </m:r>
                  </m:oMath>
                </a14:m>
                <a:r>
                  <a:rPr lang="en-US" dirty="0"/>
                  <a:t> after all the swaps. But then the greedy algorithm would have added it to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endParaRPr lang="en-US" dirty="0"/>
              </a:p>
              <a:p>
                <a:r>
                  <a:rPr lang="en-US" dirty="0"/>
                  <a:t>So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the same number of elements as OPT does, and we really found an optimal </a:t>
                </a:r>
              </a:p>
              <a:p>
                <a:endParaRPr lang="en-US" dirty="0"/>
              </a:p>
            </p:txBody>
          </p:sp>
        </mc:Choice>
        <mc:Fallback xmlns="">
          <p:sp>
            <p:nvSpPr>
              <p:cNvPr id="3" name="Content Placeholder 2">
                <a:extLst>
                  <a:ext uri="{FF2B5EF4-FFF2-40B4-BE49-F238E27FC236}">
                    <a16:creationId xmlns:a16="http://schemas.microsoft.com/office/drawing/2014/main" id="{7141BE55-BE86-4CD0-BC26-8B45956EF4C9}"/>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08844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C5B1-3D48-409E-861F-1B94A8E8A69F}"/>
              </a:ext>
            </a:extLst>
          </p:cNvPr>
          <p:cNvSpPr>
            <a:spLocks noGrp="1"/>
          </p:cNvSpPr>
          <p:nvPr>
            <p:ph type="title"/>
          </p:nvPr>
        </p:nvSpPr>
        <p:spPr/>
        <p:txBody>
          <a:bodyPr/>
          <a:lstStyle/>
          <a:p>
            <a:r>
              <a:rPr lang="en-US" dirty="0"/>
              <a:t>Greedy Stays Ahead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70F5C7-9D93-417F-A0E6-FBBD439C6F99}"/>
                  </a:ext>
                </a:extLst>
              </p:cNvPr>
              <p:cNvSpPr>
                <a:spLocks noGrp="1"/>
              </p:cNvSpPr>
              <p:nvPr>
                <p:ph idx="1"/>
              </p:nvPr>
            </p:nvSpPr>
            <p:spPr/>
            <p:txBody>
              <a:bodyPr>
                <a:normAutofit/>
              </a:bodyPr>
              <a:lstStyle/>
              <a:p>
                <a:r>
                  <a:rPr lang="en-US" dirty="0"/>
                  <a:t>Let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show that for every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endParaRPr lang="en-US" dirty="0"/>
              </a:p>
              <a:p>
                <a:r>
                  <a:rPr lang="en-US" dirty="0"/>
                  <a:t>Proof by induction:</a:t>
                </a:r>
              </a:p>
              <a:p>
                <a:r>
                  <a:rPr lang="en-US" dirty="0"/>
                  <a:t>Base case: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has the earliest end time of any interval (since there are no other intervals in the set when we 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we always include it), thus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ends no later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0670F5C7-9D93-417F-A0E6-FBBD439C6F99}"/>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62310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2D33-67D8-4A99-B965-FAB64502A88A}"/>
              </a:ext>
            </a:extLst>
          </p:cNvPr>
          <p:cNvSpPr>
            <a:spLocks noGrp="1"/>
          </p:cNvSpPr>
          <p:nvPr>
            <p:ph type="title"/>
          </p:nvPr>
        </p:nvSpPr>
        <p:spPr/>
        <p:txBody>
          <a:bodyPr/>
          <a:lstStyle/>
          <a:p>
            <a:r>
              <a:rPr lang="en-US" dirty="0"/>
              <a:t>Greedy Stays Ahead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0AB12-404F-45F3-8BA0-B53BA06A8883}"/>
                  </a:ext>
                </a:extLst>
              </p:cNvPr>
              <p:cNvSpPr>
                <a:spLocks noGrp="1"/>
              </p:cNvSpPr>
              <p:nvPr>
                <p:ph idx="1"/>
              </p:nvPr>
            </p:nvSpPr>
            <p:spPr/>
            <p:txBody>
              <a:bodyPr>
                <a:normAutofit lnSpcReduction="10000"/>
              </a:bodyPr>
              <a:lstStyle/>
              <a:p>
                <a:r>
                  <a:rPr lang="en-US" dirty="0"/>
                  <a:t>Inductive Hypothesis: Suppose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r>
                  <a:rPr lang="en-US" dirty="0"/>
                  <a:t>IS: Since (by IH)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greedy has access to everything that 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0" smtClean="0">
                        <a:latin typeface="Cambria Math" panose="02040503050406030204" pitchFamily="18" charset="0"/>
                      </a:rPr>
                      <m:t>.</m:t>
                    </m:r>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oMath>
                </a14:m>
                <a:r>
                  <a:rPr lang="en-US" dirty="0"/>
                  <a:t>, that includes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Since we take the first one that doesn’t overlap,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will also end before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r>
                  <a:rPr lang="en-US" dirty="0"/>
                  <a:t>Therefore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endParaRPr lang="en-US" dirty="0"/>
              </a:p>
              <a:p>
                <a:r>
                  <a:rPr lang="en-US" dirty="0"/>
                  <a:t>Wrapping Up: Since every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the last interval greedy selects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is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There cannot be 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dirty="0"/>
                  <a:t>, as if it didn’t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it also wouldn’t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and would have been added by greedy. </a:t>
                </a:r>
              </a:p>
            </p:txBody>
          </p:sp>
        </mc:Choice>
        <mc:Fallback xmlns="">
          <p:sp>
            <p:nvSpPr>
              <p:cNvPr id="3" name="Content Placeholder 2">
                <a:extLst>
                  <a:ext uri="{FF2B5EF4-FFF2-40B4-BE49-F238E27FC236}">
                    <a16:creationId xmlns:a16="http://schemas.microsoft.com/office/drawing/2014/main" id="{8DE0AB12-404F-45F3-8BA0-B53BA06A8883}"/>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262636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 Exchange Argument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38702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420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D4EA-8618-462F-B2EC-7498BCE56E92}"/>
              </a:ext>
            </a:extLst>
          </p:cNvPr>
          <p:cNvSpPr>
            <a:spLocks noGrp="1"/>
          </p:cNvSpPr>
          <p:nvPr>
            <p:ph type="title"/>
          </p:nvPr>
        </p:nvSpPr>
        <p:spPr/>
        <p:txBody>
          <a:bodyPr/>
          <a:lstStyle/>
          <a:p>
            <a:r>
              <a:rPr lang="en-US" dirty="0"/>
              <a:t>Other Greedy Algorithms</a:t>
            </a:r>
          </a:p>
        </p:txBody>
      </p:sp>
      <p:sp>
        <p:nvSpPr>
          <p:cNvPr id="3" name="Content Placeholder 2">
            <a:extLst>
              <a:ext uri="{FF2B5EF4-FFF2-40B4-BE49-F238E27FC236}">
                <a16:creationId xmlns:a16="http://schemas.microsoft.com/office/drawing/2014/main" id="{5F072FE5-B963-4588-A168-16D19982A5F4}"/>
              </a:ext>
            </a:extLst>
          </p:cNvPr>
          <p:cNvSpPr>
            <a:spLocks noGrp="1"/>
          </p:cNvSpPr>
          <p:nvPr>
            <p:ph idx="1"/>
          </p:nvPr>
        </p:nvSpPr>
        <p:spPr/>
        <p:txBody>
          <a:bodyPr/>
          <a:lstStyle/>
          <a:p>
            <a:r>
              <a:rPr lang="en-US" dirty="0"/>
              <a:t>It turns out latest start time also works.</a:t>
            </a:r>
          </a:p>
          <a:p>
            <a:endParaRPr lang="en-US" dirty="0"/>
          </a:p>
          <a:p>
            <a:r>
              <a:rPr lang="en-US" dirty="0"/>
              <a:t>Latest start time is actually the same as earliest end time (imagine “reflecting” all the jobs along the time axis – the one with the earliest end time ends up having the last start time). </a:t>
            </a:r>
          </a:p>
          <a:p>
            <a:endParaRPr lang="en-US" dirty="0"/>
          </a:p>
          <a:p>
            <a:r>
              <a:rPr lang="en-US" dirty="0"/>
              <a:t>What about fewest overlaps? </a:t>
            </a:r>
          </a:p>
          <a:p>
            <a:r>
              <a:rPr lang="en-US" dirty="0"/>
              <a:t>Doesn’t work. </a:t>
            </a:r>
            <a:r>
              <a:rPr lang="en-US" dirty="0">
                <a:sym typeface="Wingdings" panose="05000000000000000000" pitchFamily="2" charset="2"/>
              </a:rPr>
              <a:t> Counter-examples are a little more complicated than the others.</a:t>
            </a:r>
            <a:endParaRPr lang="en-US" dirty="0"/>
          </a:p>
        </p:txBody>
      </p:sp>
    </p:spTree>
    <p:extLst>
      <p:ext uri="{BB962C8B-B14F-4D97-AF65-F5344CB8AC3E}">
        <p14:creationId xmlns:p14="http://schemas.microsoft.com/office/powerpoint/2010/main" val="2833213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on Microsoft Windows 10 May 2019 Update">
            <a:extLst>
              <a:ext uri="{FF2B5EF4-FFF2-40B4-BE49-F238E27FC236}">
                <a16:creationId xmlns:a16="http://schemas.microsoft.com/office/drawing/2014/main" id="{91B0C5ED-9A0A-48AB-8360-5E4AE42CF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288" y="3793941"/>
            <a:ext cx="454959" cy="454959"/>
          </a:xfrm>
          <a:prstGeom prst="rect">
            <a:avLst/>
          </a:prstGeom>
          <a:noFill/>
          <a:extLst>
            <a:ext uri="{909E8E84-426E-40DD-AFC4-6F175D3DCCD1}">
              <a14:hiddenFill xmlns:a14="http://schemas.microsoft.com/office/drawing/2010/main">
                <a:solidFill>
                  <a:srgbClr val="FFFFFF"/>
                </a:solidFill>
              </a14:hiddenFill>
            </a:ext>
          </a:extLst>
        </p:spPr>
      </p:pic>
      <p:sp>
        <p:nvSpPr>
          <p:cNvPr id="11" name="Multiplication Sign 10">
            <a:extLst>
              <a:ext uri="{FF2B5EF4-FFF2-40B4-BE49-F238E27FC236}">
                <a16:creationId xmlns:a16="http://schemas.microsoft.com/office/drawing/2014/main" id="{F24713B0-D239-47A4-B2AC-6019DCFEC4C3}"/>
              </a:ext>
            </a:extLst>
          </p:cNvPr>
          <p:cNvSpPr/>
          <p:nvPr/>
        </p:nvSpPr>
        <p:spPr>
          <a:xfrm>
            <a:off x="6999363" y="4861317"/>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023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78AD-7036-4BFB-9D1D-BEF4E93B5AE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A16EADB-0C8C-4FF1-8308-130F89BA8DB6}"/>
              </a:ext>
            </a:extLst>
          </p:cNvPr>
          <p:cNvSpPr>
            <a:spLocks noGrp="1"/>
          </p:cNvSpPr>
          <p:nvPr>
            <p:ph idx="1"/>
          </p:nvPr>
        </p:nvSpPr>
        <p:spPr/>
        <p:txBody>
          <a:bodyPr>
            <a:normAutofit lnSpcReduction="10000"/>
          </a:bodyPr>
          <a:lstStyle/>
          <a:p>
            <a:r>
              <a:rPr lang="en-US" dirty="0"/>
              <a:t>Greedy algorithms</a:t>
            </a:r>
          </a:p>
          <a:p>
            <a:r>
              <a:rPr lang="en-US" dirty="0"/>
              <a:t>You’ll probably have 2 (or 3…or 6) ideas for greedy algorithms. Check some simple examples before you implement! </a:t>
            </a:r>
            <a:br>
              <a:rPr lang="en-US" dirty="0"/>
            </a:br>
            <a:r>
              <a:rPr lang="en-US" dirty="0"/>
              <a:t>Greedy algorithms rarely work.</a:t>
            </a:r>
          </a:p>
          <a:p>
            <a:r>
              <a:rPr lang="en-US" dirty="0"/>
              <a:t>When they work AND you can prove they work, they’re great!</a:t>
            </a:r>
          </a:p>
          <a:p>
            <a:r>
              <a:rPr lang="en-US" dirty="0"/>
              <a:t>Proofs are often tricky </a:t>
            </a:r>
          </a:p>
          <a:p>
            <a:r>
              <a:rPr lang="en-US" b="1" dirty="0"/>
              <a:t>Structural results </a:t>
            </a:r>
            <a:r>
              <a:rPr lang="en-US" dirty="0"/>
              <a:t>are the hardest to come up with, but the most versatile.</a:t>
            </a:r>
          </a:p>
          <a:p>
            <a:r>
              <a:rPr lang="en-US" b="1" dirty="0"/>
              <a:t>Greedy stays ahead </a:t>
            </a:r>
            <a:r>
              <a:rPr lang="en-US" dirty="0"/>
              <a:t>usually use induction</a:t>
            </a:r>
          </a:p>
          <a:p>
            <a:r>
              <a:rPr lang="en-US" b="1" dirty="0"/>
              <a:t>Exchange</a:t>
            </a:r>
            <a:r>
              <a:rPr lang="en-US" dirty="0"/>
              <a:t> start with the </a:t>
            </a:r>
            <a:r>
              <a:rPr lang="en-US" b="1" dirty="0"/>
              <a:t>first </a:t>
            </a:r>
            <a:r>
              <a:rPr lang="en-US" dirty="0"/>
              <a:t>difference between greedy and optimal.</a:t>
            </a:r>
            <a:endParaRPr lang="en-US" b="1" dirty="0"/>
          </a:p>
        </p:txBody>
      </p:sp>
    </p:spTree>
    <p:extLst>
      <p:ext uri="{BB962C8B-B14F-4D97-AF65-F5344CB8AC3E}">
        <p14:creationId xmlns:p14="http://schemas.microsoft.com/office/powerpoint/2010/main" val="2934216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5C-2A80-4EFB-BC85-79D81800B8C5}"/>
              </a:ext>
            </a:extLst>
          </p:cNvPr>
          <p:cNvSpPr>
            <a:spLocks noGrp="1"/>
          </p:cNvSpPr>
          <p:nvPr>
            <p:ph type="title"/>
          </p:nvPr>
        </p:nvSpPr>
        <p:spPr/>
        <p:txBody>
          <a:bodyPr/>
          <a:lstStyle/>
          <a:p>
            <a:r>
              <a:rPr lang="en-US" dirty="0"/>
              <a:t>What about Kruskal’s?</a:t>
            </a:r>
          </a:p>
        </p:txBody>
      </p:sp>
      <p:sp>
        <p:nvSpPr>
          <p:cNvPr id="3" name="Content Placeholder 2">
            <a:extLst>
              <a:ext uri="{FF2B5EF4-FFF2-40B4-BE49-F238E27FC236}">
                <a16:creationId xmlns:a16="http://schemas.microsoft.com/office/drawing/2014/main" id="{E9F7DB50-3EBF-4EBC-AD30-EA2744E43708}"/>
              </a:ext>
            </a:extLst>
          </p:cNvPr>
          <p:cNvSpPr>
            <a:spLocks noGrp="1"/>
          </p:cNvSpPr>
          <p:nvPr>
            <p:ph idx="1"/>
          </p:nvPr>
        </p:nvSpPr>
        <p:spPr/>
        <p:txBody>
          <a:bodyPr/>
          <a:lstStyle/>
          <a:p>
            <a:r>
              <a:rPr lang="en-US" dirty="0"/>
              <a:t>Exchange argument:</a:t>
            </a:r>
          </a:p>
          <a:p>
            <a:endParaRPr lang="en-US" dirty="0"/>
          </a:p>
          <a:p>
            <a:r>
              <a:rPr lang="en-US" dirty="0"/>
              <a:t>General outline:</a:t>
            </a:r>
          </a:p>
          <a:p>
            <a:r>
              <a:rPr lang="en-US" dirty="0"/>
              <a:t>Suppose, you didn’t find the best one.</a:t>
            </a:r>
          </a:p>
          <a:p>
            <a:r>
              <a:rPr lang="en-US" dirty="0">
                <a:solidFill>
                  <a:schemeClr val="accent3"/>
                </a:solidFill>
              </a:rPr>
              <a:t>Suppose there’s a better MST</a:t>
            </a:r>
          </a:p>
          <a:p>
            <a:r>
              <a:rPr lang="en-US" dirty="0"/>
              <a:t>Then there’s something in the algorithm’s solution that doesn’t match OPT. </a:t>
            </a:r>
            <a:r>
              <a:rPr lang="en-US" dirty="0">
                <a:solidFill>
                  <a:schemeClr val="accent3"/>
                </a:solidFill>
              </a:rPr>
              <a:t>(an edge that isn’t a safe edge/that’s heavier than it needs to be)</a:t>
            </a:r>
          </a:p>
          <a:p>
            <a:r>
              <a:rPr lang="en-US" dirty="0"/>
              <a:t>Swap (</a:t>
            </a:r>
            <a:r>
              <a:rPr lang="en-US" b="1" dirty="0"/>
              <a:t>exchange</a:t>
            </a:r>
            <a:r>
              <a:rPr lang="en-US" dirty="0"/>
              <a:t>) them, and finish the proof (arrive at a contradiction or show that your solution is equal in quality)!</a:t>
            </a:r>
          </a:p>
        </p:txBody>
      </p:sp>
    </p:spTree>
    <p:extLst>
      <p:ext uri="{BB962C8B-B14F-4D97-AF65-F5344CB8AC3E}">
        <p14:creationId xmlns:p14="http://schemas.microsoft.com/office/powerpoint/2010/main" val="116968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C1102-D4EC-4244-A393-F6BD9F461CB7}"/>
              </a:ext>
            </a:extLst>
          </p:cNvPr>
          <p:cNvSpPr>
            <a:spLocks noGrp="1"/>
          </p:cNvSpPr>
          <p:nvPr>
            <p:ph type="title"/>
          </p:nvPr>
        </p:nvSpPr>
        <p:spPr/>
        <p:txBody>
          <a:bodyPr/>
          <a:lstStyle/>
          <a:p>
            <a:r>
              <a:rPr lang="en-US" dirty="0"/>
              <a:t>Exchange Arguments</a:t>
            </a:r>
          </a:p>
        </p:txBody>
      </p:sp>
      <p:sp>
        <p:nvSpPr>
          <p:cNvPr id="3" name="Content Placeholder 2">
            <a:extLst>
              <a:ext uri="{FF2B5EF4-FFF2-40B4-BE49-F238E27FC236}">
                <a16:creationId xmlns:a16="http://schemas.microsoft.com/office/drawing/2014/main" id="{0B358ECD-274A-4BC6-8848-CF43422A168D}"/>
              </a:ext>
            </a:extLst>
          </p:cNvPr>
          <p:cNvSpPr>
            <a:spLocks noGrp="1"/>
          </p:cNvSpPr>
          <p:nvPr>
            <p:ph idx="1"/>
          </p:nvPr>
        </p:nvSpPr>
        <p:spPr/>
        <p:txBody>
          <a:bodyPr/>
          <a:lstStyle/>
          <a:p>
            <a:r>
              <a:rPr lang="en-US" dirty="0"/>
              <a:t>You almost always want the “extremality” trick.</a:t>
            </a:r>
          </a:p>
          <a:p>
            <a:r>
              <a:rPr lang="en-US" dirty="0"/>
              <a:t>Don’t just suppose “something is different”</a:t>
            </a:r>
          </a:p>
          <a:p>
            <a:r>
              <a:rPr lang="en-US" dirty="0"/>
              <a:t>Suppose something is different and focus on the </a:t>
            </a:r>
            <a:r>
              <a:rPr lang="en-US" i="1" dirty="0"/>
              <a:t>first </a:t>
            </a:r>
            <a:r>
              <a:rPr lang="en-US" dirty="0"/>
              <a:t>spot where the greedy algorithm made a different decision.</a:t>
            </a:r>
          </a:p>
          <a:p>
            <a:endParaRPr lang="en-US" i="1" dirty="0"/>
          </a:p>
          <a:p>
            <a:r>
              <a:rPr lang="en-US" dirty="0"/>
              <a:t>The next two slides are what happen when you don’t use the extremality trick. You end up finding “earlier and earlier counter-examples”</a:t>
            </a:r>
          </a:p>
        </p:txBody>
      </p:sp>
    </p:spTree>
    <p:extLst>
      <p:ext uri="{BB962C8B-B14F-4D97-AF65-F5344CB8AC3E}">
        <p14:creationId xmlns:p14="http://schemas.microsoft.com/office/powerpoint/2010/main" val="356363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Proof (v1)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an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In doing so we created a cycle,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𝑒</m:t>
                    </m:r>
                  </m:oMath>
                </a14:m>
                <a:r>
                  <a:rPr lang="en-US" dirty="0"/>
                  <a:t> along with the path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exists because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spanned.). </a:t>
                </a:r>
              </a:p>
              <a:p>
                <a:r>
                  <a:rPr lang="en-US" i="1" dirty="0">
                    <a:solidFill>
                      <a:srgbClr val="FF0000"/>
                    </a:solidFill>
                  </a:rPr>
                  <a:t>Our goal is to do an exchange argument – we need a new lighter tree!</a:t>
                </a:r>
              </a:p>
              <a:p>
                <a:r>
                  <a:rPr lang="en-US" dirty="0"/>
                  <a:t>We divide into cases, </a:t>
                </a:r>
              </a:p>
              <a:p>
                <a:r>
                  <a:rPr lang="en-US" dirty="0"/>
                  <a:t>Case 1: </a:t>
                </a:r>
                <a14:m>
                  <m:oMath xmlns:m="http://schemas.openxmlformats.org/officeDocument/2006/math">
                    <m:r>
                      <a:rPr lang="en-US" b="0" i="1" smtClean="0">
                        <a:latin typeface="Cambria Math" panose="02040503050406030204" pitchFamily="18" charset="0"/>
                      </a:rPr>
                      <m:t>𝑒</m:t>
                    </m:r>
                  </m:oMath>
                </a14:m>
                <a:r>
                  <a:rPr lang="en-US" dirty="0"/>
                  <a:t> is not the heaviest edge in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 Then delete the heaviest edge to create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Since </a:t>
                </a:r>
                <a14:m>
                  <m:oMath xmlns:m="http://schemas.openxmlformats.org/officeDocument/2006/math">
                    <m:r>
                      <a:rPr lang="en-US" b="0" i="1" smtClean="0">
                        <a:latin typeface="Cambria Math" panose="02040503050406030204" pitchFamily="18" charset="0"/>
                      </a:rPr>
                      <m:t>𝑒</m:t>
                    </m:r>
                  </m:oMath>
                </a14:m>
                <a:r>
                  <a:rPr lang="en-US" dirty="0"/>
                  <a:t> replaced the heavier edge,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lighter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And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is a spanning tree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has n-1 edges and spans because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and we just deleted an edge on a cycle). But that contradicts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being the MST!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2642" r="-1852"/>
                </a:stretch>
              </a:blipFill>
            </p:spPr>
            <p:txBody>
              <a:bodyPr/>
              <a:lstStyle/>
              <a:p>
                <a:r>
                  <a:rPr lang="en-US">
                    <a:noFill/>
                  </a:rPr>
                  <a:t> </a:t>
                </a:r>
              </a:p>
            </p:txBody>
          </p:sp>
        </mc:Fallback>
      </mc:AlternateContent>
    </p:spTree>
    <p:extLst>
      <p:ext uri="{BB962C8B-B14F-4D97-AF65-F5344CB8AC3E}">
        <p14:creationId xmlns:p14="http://schemas.microsoft.com/office/powerpoint/2010/main" val="46139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Proof (v1,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i="1" dirty="0">
                    <a:solidFill>
                      <a:srgbClr val="FF0000"/>
                    </a:solidFill>
                  </a:rPr>
                  <a:t>We won’t be able to reach a contradiction from the cycle, but we will find another edge to examine </a:t>
                </a:r>
                <a:endParaRPr lang="en-US" dirty="0"/>
              </a:p>
              <a:p>
                <a:r>
                  <a:rPr lang="en-US" dirty="0"/>
                  <a:t>Case 2: </a:t>
                </a:r>
                <a14:m>
                  <m:oMath xmlns:m="http://schemas.openxmlformats.org/officeDocument/2006/math">
                    <m:r>
                      <a:rPr lang="en-US" b="0" i="1" smtClean="0">
                        <a:latin typeface="Cambria Math" panose="02040503050406030204" pitchFamily="18" charset="0"/>
                      </a:rPr>
                      <m:t>𝑒</m:t>
                    </m:r>
                  </m:oMath>
                </a14:m>
                <a:r>
                  <a:rPr lang="en-US" dirty="0"/>
                  <a:t> is the heaviest edge in </a:t>
                </a:r>
                <a14:m>
                  <m:oMath xmlns:m="http://schemas.openxmlformats.org/officeDocument/2006/math">
                    <m:r>
                      <a:rPr lang="en-US" b="0" i="1" smtClean="0">
                        <a:solidFill>
                          <a:schemeClr val="accent1"/>
                        </a:solidFill>
                        <a:latin typeface="Cambria Math" panose="02040503050406030204" pitchFamily="18" charset="0"/>
                      </a:rPr>
                      <m:t>𝐶</m:t>
                    </m:r>
                  </m:oMath>
                </a14:m>
                <a:r>
                  <a:rPr lang="en-US" dirty="0"/>
                  <a:t>.</a:t>
                </a:r>
              </a:p>
              <a:p>
                <a:r>
                  <a:rPr lang="en-US" dirty="0"/>
                  <a:t>Since </a:t>
                </a:r>
                <a:r>
                  <a:rPr lang="en-US" dirty="0" err="1"/>
                  <a:t>Kruskal’s</a:t>
                </a:r>
                <a:r>
                  <a:rPr lang="en-US" dirty="0"/>
                  <a:t> added </a:t>
                </a:r>
                <a14:m>
                  <m:oMath xmlns:m="http://schemas.openxmlformats.org/officeDocument/2006/math">
                    <m:r>
                      <a:rPr lang="en-US" b="0" i="1" smtClean="0">
                        <a:latin typeface="Cambria Math" panose="02040503050406030204" pitchFamily="18" charset="0"/>
                      </a:rPr>
                      <m:t>𝑒</m:t>
                    </m:r>
                  </m:oMath>
                </a14:m>
                <a:r>
                  <a:rPr lang="en-US" dirty="0"/>
                  <a:t> to our graph, there must be some edge, </a:t>
                </a:r>
                <a14:m>
                  <m:oMath xmlns:m="http://schemas.openxmlformats.org/officeDocument/2006/math">
                    <m:r>
                      <a:rPr lang="en-US" b="0" i="1" smtClean="0">
                        <a:latin typeface="Cambria Math" panose="02040503050406030204" pitchFamily="18" charset="0"/>
                      </a:rPr>
                      <m:t>𝑓</m:t>
                    </m:r>
                  </m:oMath>
                </a14:m>
                <a:r>
                  <a:rPr lang="en-US" dirty="0"/>
                  <a:t>, on the cycle which was not in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𝐾</m:t>
                        </m:r>
                      </m:sub>
                    </m:sSub>
                  </m:oMath>
                </a14:m>
                <a:r>
                  <a:rPr lang="en-US" dirty="0"/>
                  <a:t>. But </a:t>
                </a:r>
                <a14:m>
                  <m:oMath xmlns:m="http://schemas.openxmlformats.org/officeDocument/2006/math">
                    <m:r>
                      <a:rPr lang="en-US" b="0" i="1" smtClean="0">
                        <a:latin typeface="Cambria Math" panose="02040503050406030204" pitchFamily="18" charset="0"/>
                      </a:rPr>
                      <m:t>𝑓</m:t>
                    </m:r>
                  </m:oMath>
                </a14:m>
                <a:r>
                  <a:rPr lang="en-US" dirty="0"/>
                  <a:t> was processed before </a:t>
                </a:r>
                <a14:m>
                  <m:oMath xmlns:m="http://schemas.openxmlformats.org/officeDocument/2006/math">
                    <m:r>
                      <a:rPr lang="en-US" b="0" i="1" smtClean="0">
                        <a:latin typeface="Cambria Math" panose="02040503050406030204" pitchFamily="18" charset="0"/>
                      </a:rPr>
                      <m:t>𝑒</m:t>
                    </m:r>
                  </m:oMath>
                </a14:m>
                <a:r>
                  <a:rPr lang="en-US" dirty="0"/>
                  <a:t> by </a:t>
                </a:r>
                <a:r>
                  <a:rPr lang="en-US" dirty="0" err="1"/>
                  <a:t>Kruskal’s</a:t>
                </a:r>
                <a:r>
                  <a:rPr lang="en-US" dirty="0"/>
                  <a:t> (since </a:t>
                </a:r>
                <a14:m>
                  <m:oMath xmlns:m="http://schemas.openxmlformats.org/officeDocument/2006/math">
                    <m:r>
                      <a:rPr lang="en-US" b="0" i="1" smtClean="0">
                        <a:latin typeface="Cambria Math" panose="02040503050406030204" pitchFamily="18" charset="0"/>
                      </a:rPr>
                      <m:t>𝑒</m:t>
                    </m:r>
                  </m:oMath>
                </a14:m>
                <a:r>
                  <a:rPr lang="en-US" dirty="0"/>
                  <a:t> is heavier). Which means </a:t>
                </a:r>
                <a14:m>
                  <m:oMath xmlns:m="http://schemas.openxmlformats.org/officeDocument/2006/math">
                    <m:r>
                      <a:rPr lang="en-US" b="0" i="1" smtClean="0">
                        <a:latin typeface="Cambria Math" panose="02040503050406030204" pitchFamily="18" charset="0"/>
                      </a:rPr>
                      <m:t>𝑓</m:t>
                    </m:r>
                  </m:oMath>
                </a14:m>
                <a:r>
                  <a:rPr lang="en-US" dirty="0"/>
                  <a:t> would have formed a cycle,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𝐶</m:t>
                        </m:r>
                      </m:e>
                      <m:sup>
                        <m:r>
                          <a:rPr lang="en-US" b="0" i="1" smtClean="0">
                            <a:solidFill>
                              <a:srgbClr val="00B050"/>
                            </a:solidFill>
                            <a:latin typeface="Cambria Math" panose="02040503050406030204" pitchFamily="18" charset="0"/>
                          </a:rPr>
                          <m:t>′</m:t>
                        </m:r>
                      </m:sup>
                    </m:sSup>
                  </m:oMath>
                </a14:m>
                <a:r>
                  <a:rPr lang="en-US" dirty="0"/>
                  <a:t> in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𝑇</m:t>
                        </m:r>
                      </m:e>
                      <m:sub>
                        <m:r>
                          <a:rPr lang="en-US" b="0" i="1" smtClean="0">
                            <a:solidFill>
                              <a:srgbClr val="00B050"/>
                            </a:solidFill>
                            <a:latin typeface="Cambria Math" panose="02040503050406030204" pitchFamily="18" charset="0"/>
                          </a:rPr>
                          <m:t>𝐾</m:t>
                        </m:r>
                      </m:sub>
                    </m:sSub>
                  </m:oMath>
                </a14:m>
                <a:r>
                  <a:rPr lang="en-US" dirty="0"/>
                  <a:t> had it been added when it was processed. </a:t>
                </a:r>
              </a:p>
              <a:p>
                <a:r>
                  <a:rPr lang="en-US" dirty="0"/>
                  <a:t>By the process ordering, </a:t>
                </a:r>
                <a14:m>
                  <m:oMath xmlns:m="http://schemas.openxmlformats.org/officeDocument/2006/math">
                    <m:r>
                      <a:rPr lang="en-US" b="0" i="1" smtClean="0">
                        <a:latin typeface="Cambria Math" panose="02040503050406030204" pitchFamily="18" charset="0"/>
                      </a:rPr>
                      <m:t>𝑓</m:t>
                    </m:r>
                  </m:oMath>
                </a14:m>
                <a:r>
                  <a:rPr lang="en-US" dirty="0"/>
                  <a:t> is the heaviest edge in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m:t>
                        </m:r>
                      </m:sup>
                    </m:sSup>
                    <m:r>
                      <a:rPr lang="en-US" b="0" i="0" smtClean="0">
                        <a:latin typeface="Cambria Math" panose="02040503050406030204" pitchFamily="18" charset="0"/>
                      </a:rPr>
                      <m:t>.</m:t>
                    </m:r>
                  </m:oMath>
                </a14:m>
                <a:r>
                  <a:rPr lang="en-US" dirty="0"/>
                  <a:t> There are no cycles in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(since it’s a tree) so there is an edge (call it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in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oMath>
                </a14:m>
                <a:r>
                  <a:rPr lang="en-US" dirty="0"/>
                  <a:t> that is not in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This new edge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meets exactly the assumptions we had on </a:t>
                </a:r>
                <a14:m>
                  <m:oMath xmlns:m="http://schemas.openxmlformats.org/officeDocument/2006/math">
                    <m:r>
                      <a:rPr lang="en-US" b="0" i="1" smtClean="0">
                        <a:latin typeface="Cambria Math" panose="02040503050406030204" pitchFamily="18" charset="0"/>
                      </a:rPr>
                      <m:t>𝑒</m:t>
                    </m:r>
                  </m:oMath>
                </a14:m>
                <a:r>
                  <a:rPr lang="en-US" dirty="0"/>
                  <a:t>, but is lighter. </a:t>
                </a:r>
              </a:p>
              <a:p>
                <a:r>
                  <a:rPr lang="en-US" dirty="0"/>
                  <a:t>Repeat the original argument on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oMath>
                </a14:m>
                <a:r>
                  <a:rPr lang="en-US" dirty="0"/>
                  <a:t>. Since the graph is finite, we must eventually hit Case 1, which gives our needed contradiction.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41052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err="1"/>
              <a:t>Kruskal’s</a:t>
            </a:r>
            <a:r>
              <a:rPr lang="en-US" dirty="0"/>
              <a:t> Proof (pretty version)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t>
                </a:r>
              </a:p>
            </p:txBody>
          </p:sp>
        </mc:Choice>
        <mc:Fallback>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549302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735</TotalTime>
  <Words>2861</Words>
  <Application>Microsoft Office PowerPoint</Application>
  <PresentationFormat>Widescreen</PresentationFormat>
  <Paragraphs>231</Paragraphs>
  <Slides>43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Cambria Math</vt:lpstr>
      <vt:lpstr>Segoe UI</vt:lpstr>
      <vt:lpstr>Segoe UI Light</vt:lpstr>
      <vt:lpstr>Segoe UI Semibold</vt:lpstr>
      <vt:lpstr>Segoe UI Semilight</vt:lpstr>
      <vt:lpstr>Tw Cen MT</vt:lpstr>
      <vt:lpstr>Wingdings</vt:lpstr>
      <vt:lpstr>Wingdings 3</vt:lpstr>
      <vt:lpstr>Integral</vt:lpstr>
      <vt:lpstr>More Greedy Algorithms</vt:lpstr>
      <vt:lpstr>Announcements</vt:lpstr>
      <vt:lpstr>Outline</vt:lpstr>
      <vt:lpstr>An Exchange Argument</vt:lpstr>
      <vt:lpstr>What about Kruskal’s?</vt:lpstr>
      <vt:lpstr>Exchange Arguments</vt:lpstr>
      <vt:lpstr>Kruskal’s Proof (v1)</vt:lpstr>
      <vt:lpstr>Kruskal’s Proof (v1, cont.)</vt:lpstr>
      <vt:lpstr>Kruskal’s Proof (pretty version)</vt:lpstr>
      <vt:lpstr>PowerPoint Presentation</vt:lpstr>
      <vt:lpstr>Kruskal’s Proof (pretty version)</vt:lpstr>
      <vt:lpstr>PowerPoint Presentation</vt:lpstr>
      <vt:lpstr>Kruskal’s Proof (pretty version)</vt:lpstr>
      <vt:lpstr>Hey…Wait a minute</vt:lpstr>
      <vt:lpstr>Greedy Stays Ahead</vt:lpstr>
      <vt:lpstr>Trip Planning</vt:lpstr>
      <vt:lpstr>Trip Planning</vt:lpstr>
      <vt:lpstr>Trip Planning</vt:lpstr>
      <vt:lpstr>Trip Planning</vt:lpstr>
      <vt:lpstr>Interval Scheduling</vt:lpstr>
      <vt:lpstr>Interval Scheduling</vt:lpstr>
      <vt:lpstr>Interval Scheduling</vt:lpstr>
      <vt:lpstr>Interval Scheduling</vt:lpstr>
      <vt:lpstr>Interval Scheduling</vt:lpstr>
      <vt:lpstr>Greedy Ideas</vt:lpstr>
      <vt:lpstr>Greedy Algorithm</vt:lpstr>
      <vt:lpstr>Greedy</vt:lpstr>
      <vt:lpstr>Greedy Algorithm</vt:lpstr>
      <vt:lpstr>Take Earliest Start Time – Counter Example</vt:lpstr>
      <vt:lpstr>Take Earliest Start Time – Counter Example</vt:lpstr>
      <vt:lpstr>Shortest Interval</vt:lpstr>
      <vt:lpstr>Shortest Interval</vt:lpstr>
      <vt:lpstr>Greedy Algorithm</vt:lpstr>
      <vt:lpstr>Earliest End Time</vt:lpstr>
      <vt:lpstr>Earliest End Time</vt:lpstr>
      <vt:lpstr>Exchange Argument</vt:lpstr>
      <vt:lpstr>Exchange Argument</vt:lpstr>
      <vt:lpstr>Greedy Stays Ahead</vt:lpstr>
      <vt:lpstr>Greedy Stays Ahead</vt:lpstr>
      <vt:lpstr>Greedy Algorithm</vt:lpstr>
      <vt:lpstr>Other Greedy Algorithms</vt:lpstr>
      <vt:lpstr>Greedy Algorithm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Greedy Algorithms</dc:title>
  <dc:creator>rtweber2</dc:creator>
  <cp:lastModifiedBy>rtweber2</cp:lastModifiedBy>
  <cp:revision>32</cp:revision>
  <cp:lastPrinted>2022-10-12T16:34:59Z</cp:lastPrinted>
  <dcterms:created xsi:type="dcterms:W3CDTF">2021-01-21T22:33:33Z</dcterms:created>
  <dcterms:modified xsi:type="dcterms:W3CDTF">2023-01-18T20:07:23Z</dcterms:modified>
</cp:coreProperties>
</file>