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ink/ink3.xml" ContentType="application/inkml+xml"/>
  <Override PartName="/ppt/notesSlides/notesSlide6.xml" ContentType="application/vnd.openxmlformats-officedocument.presentationml.notesSlide+xml"/>
  <Override PartName="/ppt/ink/ink4.xml" ContentType="application/inkml+xml"/>
  <Override PartName="/ppt/notesSlides/notesSlide7.xml" ContentType="application/vnd.openxmlformats-officedocument.presentationml.notesSlide+xml"/>
  <Override PartName="/ppt/ink/ink5.xml" ContentType="application/inkml+xml"/>
  <Override PartName="/ppt/notesSlides/notesSlide8.xml" ContentType="application/vnd.openxmlformats-officedocument.presentationml.notesSlide+xml"/>
  <Override PartName="/ppt/ink/ink6.xml" ContentType="application/inkml+xml"/>
  <Override PartName="/ppt/notesSlides/notesSlide9.xml" ContentType="application/vnd.openxmlformats-officedocument.presentationml.notesSlide+xml"/>
  <Override PartName="/ppt/ink/ink7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8.xml" ContentType="application/inkml+xml"/>
  <Override PartName="/ppt/notesSlides/notesSlide13.xml" ContentType="application/vnd.openxmlformats-officedocument.presentationml.notesSlide+xml"/>
  <Override PartName="/ppt/ink/ink9.xml" ContentType="application/inkml+xml"/>
  <Override PartName="/ppt/notesSlides/notesSlide14.xml" ContentType="application/vnd.openxmlformats-officedocument.presentationml.notesSlide+xml"/>
  <Override PartName="/ppt/ink/ink10.xml" ContentType="application/inkml+xml"/>
  <Override PartName="/ppt/notesSlides/notesSlide15.xml" ContentType="application/vnd.openxmlformats-officedocument.presentationml.notesSlide+xml"/>
  <Override PartName="/ppt/ink/ink11.xml" ContentType="application/inkml+xml"/>
  <Override PartName="/ppt/notesSlides/notesSlide16.xml" ContentType="application/vnd.openxmlformats-officedocument.presentationml.notesSlide+xml"/>
  <Override PartName="/ppt/ink/ink12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3.xml" ContentType="application/inkml+xml"/>
  <Override PartName="/ppt/notesSlides/notesSlide19.xml" ContentType="application/vnd.openxmlformats-officedocument.presentationml.notesSlide+xml"/>
  <Override PartName="/ppt/ink/ink14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15.xml" ContentType="application/inkml+xml"/>
  <Override PartName="/ppt/notesSlides/notesSlide22.xml" ContentType="application/vnd.openxmlformats-officedocument.presentationml.notesSlide+xml"/>
  <Override PartName="/ppt/ink/ink16.xml" ContentType="application/inkml+xml"/>
  <Override PartName="/ppt/notesSlides/notesSlide23.xml" ContentType="application/vnd.openxmlformats-officedocument.presentationml.notesSlide+xml"/>
  <Override PartName="/ppt/ink/ink17.xml" ContentType="application/inkml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notesSlides/notesSlide27.xml" ContentType="application/vnd.openxmlformats-officedocument.presentationml.notesSlide+xml"/>
  <Override PartName="/ppt/ink/ink20.xml" ContentType="application/inkml+xml"/>
  <Override PartName="/ppt/notesSlides/notesSlide28.xml" ContentType="application/vnd.openxmlformats-officedocument.presentationml.notesSlide+xml"/>
  <Override PartName="/ppt/ink/ink2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4" r:id="rId1"/>
  </p:sldMasterIdLst>
  <p:notesMasterIdLst>
    <p:notesMasterId r:id="rId32"/>
  </p:notesMasterIdLst>
  <p:handoutMasterIdLst>
    <p:handoutMasterId r:id="rId33"/>
  </p:handoutMasterIdLst>
  <p:sldIdLst>
    <p:sldId id="369" r:id="rId2"/>
    <p:sldId id="817" r:id="rId3"/>
    <p:sldId id="818" r:id="rId4"/>
    <p:sldId id="819" r:id="rId5"/>
    <p:sldId id="806" r:id="rId6"/>
    <p:sldId id="820" r:id="rId7"/>
    <p:sldId id="808" r:id="rId8"/>
    <p:sldId id="838" r:id="rId9"/>
    <p:sldId id="809" r:id="rId10"/>
    <p:sldId id="837" r:id="rId11"/>
    <p:sldId id="822" r:id="rId12"/>
    <p:sldId id="823" r:id="rId13"/>
    <p:sldId id="824" r:id="rId14"/>
    <p:sldId id="825" r:id="rId15"/>
    <p:sldId id="826" r:id="rId16"/>
    <p:sldId id="827" r:id="rId17"/>
    <p:sldId id="828" r:id="rId18"/>
    <p:sldId id="829" r:id="rId19"/>
    <p:sldId id="830" r:id="rId20"/>
    <p:sldId id="831" r:id="rId21"/>
    <p:sldId id="832" r:id="rId22"/>
    <p:sldId id="833" r:id="rId23"/>
    <p:sldId id="834" r:id="rId24"/>
    <p:sldId id="835" r:id="rId25"/>
    <p:sldId id="836" r:id="rId26"/>
    <p:sldId id="839" r:id="rId27"/>
    <p:sldId id="840" r:id="rId28"/>
    <p:sldId id="841" r:id="rId29"/>
    <p:sldId id="842" r:id="rId30"/>
    <p:sldId id="844" r:id="rId31"/>
  </p:sldIdLst>
  <p:sldSz cx="9144000" cy="6858000" type="screen4x3"/>
  <p:notesSz cx="7315200" cy="9601200"/>
  <p:embeddedFontLst>
    <p:embeddedFont>
      <p:font typeface="Comic Sans MS" panose="030F0702030302020204" pitchFamily="66" charset="0"/>
      <p:regular r:id="rId34"/>
      <p:bold r:id="rId35"/>
      <p:italic r:id="rId36"/>
      <p:boldItalic r:id="rId37"/>
    </p:embeddedFont>
    <p:embeddedFont>
      <p:font typeface="Cambria Math" panose="02040503050406030204" pitchFamily="18" charset="0"/>
      <p:regular r:id="rId38"/>
    </p:embeddedFont>
    <p:embeddedFont>
      <p:font typeface="Tahoma" panose="020B0604030504040204" pitchFamily="34" charset="0"/>
      <p:regular r:id="rId39"/>
      <p:bold r:id="rId40"/>
    </p:embeddedFont>
    <p:embeddedFont>
      <p:font typeface="Arial Black" panose="020B0A04020102020204" pitchFamily="34" charset="0"/>
      <p:bold r:id="rId41"/>
    </p:embeddedFont>
    <p:embeddedFont>
      <p:font typeface="Helvetica" panose="020B0604020202020204" pitchFamily="34" charset="0"/>
      <p:regular r:id="rId42"/>
      <p:bold r:id="rId43"/>
      <p:italic r:id="rId44"/>
      <p:boldItalic r:id="rId45"/>
    </p:embeddedFont>
  </p:embeddedFont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yan Oveis Gharan" initials="SOG" lastIdx="3" clrIdx="0">
    <p:extLst>
      <p:ext uri="{19B8F6BF-5375-455C-9EA6-DF929625EA0E}">
        <p15:presenceInfo xmlns:p15="http://schemas.microsoft.com/office/powerpoint/2012/main" userId="53db6fd9924b9b51" providerId="Windows Live"/>
      </p:ext>
    </p:extLst>
  </p:cmAuthor>
  <p:cmAuthor id="2" name="Yin Tat Lee" initials="YTL" lastIdx="1" clrIdx="1">
    <p:extLst>
      <p:ext uri="{19B8F6BF-5375-455C-9EA6-DF929625EA0E}">
        <p15:presenceInfo xmlns:p15="http://schemas.microsoft.com/office/powerpoint/2012/main" userId="61db3835bc91e77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CC"/>
    <a:srgbClr val="FFFF00"/>
    <a:srgbClr val="DBF7C9"/>
    <a:srgbClr val="B0ED8B"/>
    <a:srgbClr val="3399FF"/>
    <a:srgbClr val="FF0000"/>
    <a:srgbClr val="FF3300"/>
    <a:srgbClr val="0066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720" y="76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16.wmf"/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16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16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2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5125" y="0"/>
            <a:ext cx="31337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13"/>
            <a:ext cx="3132138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5125" y="9104313"/>
            <a:ext cx="313372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anose="020B0604020202020204" pitchFamily="34" charset="0"/>
              </a:defRPr>
            </a:lvl1pPr>
          </a:lstStyle>
          <a:p>
            <a:fld id="{6182BE8A-974A-4C58-A370-5BB83AC953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58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31T21:34:10.7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14278 3209 1152 0,'13'-33'102'16,"-5"14"-82"-16,1-7-20 0,3-4 0 0,1 4 172 0,4 0 29 16,8-11 7-16,-4 7 0 0,-5-3-156 0,5 3-32 15,5 4-7-15,-10-4-1 0,-3 7 1 0,0 5 0 16,-1 7 0-16,-4-8 0 0,-3 8 15 0,-5 3 2 16,-5-3 1-16,-3 4 0 0,-4-4-14 0,-14 3-2 15,-7-3-1-15,-9 3 0 0,-8-3-27 0,-9 4-6 16,-12-4-1-16,-18 3 0 15,-7 1-23-15,-9-4-5 0,0 3 0 0,-4-7-1 16,-4 11 9-16,-13-10 3 16,0-1 0-16,-4 7 0 0,0-7 17 0,-4 12 4 15,0-12 1-15,0 11 0 0,-9-4 15 0,13 16-9 16,4-8 9-16,0 7-8 0,5 5 27 0,12 6 5 0,12 1 2 16,18-8 0-16,7 4 10 0,5 4 3 0,0-1 0 0,17 5 0 0,8 3-12 0,0 0-3 15,-8 4 0-15,8 3 0 0,4 4-7 0,8 1-1 0,1-1-1 0,8-4 0 16,0 8-15-16,4 4 0 0,13 0 8 0,0 11-8 15,0 0 0-15,8-4 0 0,9 7 0 0,3 5 0 16,10-1 0-16,3-7 0 0,0 7 0 0,17 4 0 16,17 4 0-16,0-7 0 0,-4 10 8 0,12-14-8 15,17 7 17-15,5-7-2 0,-1-5-1 16,9-2 0-16,8-1 2 0,8-4 0 0,9-7 0 0,8-4 0 16,4-3-7-16,5-8-1 15,0-4 0-15,3-3 0 0,-3-8 8 0,-5-3 0 0,-8-5 1 0,-4 1 0 16,-8 0 4-16,-5-8 1 0,-8-3 0 0,-13-1 0 0,-12 5 7 0,-9-9 2 15,-8 1 0-15,-13 4 0 0,1-12-19 0,-9-7-4 16,-9 4-8-16,-8-8 12 0,0-4-25 0,-8-3-6 16,0-11-1-16,-9-1 0 15,-8-11-11-15,-4 1-2 0,-13-4-1 0,-4 3 0 0,-4 4 34 0,-4 0 0 16,-13 8 0-16,-8-1 0 0,-13 4 12 0,-17 4 10 16,-12-3 2-16,-17 10 0 0,-9 4-1 0,-16 1 0 15,-21 6 0-15,-17 12 0 16,-21 4-50-16,-21 14-9 15,-21 12-3-15</inkml:trace>
  <inkml:trace contextRef="#ctx0" brushRef="#br0" timeOffset="2723.8584">22096 3254 1904 0,'0'0'84'0,"0"0"18"0,0 0-82 0,0 0-20 16,0 0 0-16,0 0 0 0,4-4 59 0,-4 4 7 0,4-11 2 16,-4 11 0-16,9-7-31 0,-9 7-5 0,0 0-2 0,4-11 0 15,-4 3-30-15,0 8 0 0,0 0 0 0,0 0 0 16,0 0 0-16,0-7 0 0,4-5 0 0,-4 5 0 15,-4 0-15-15,0-1-5 0,0 4-2 16,-1-7 0-16,1 4 0 0,-4-4 0 0,-1 3 0 0,1-3 0 16,-5 3 12-16,1 1 10 0,-1-4-13 0,-8 0 5 15,5 3-4-15,-10 1 0 0,5-12 0 0,-8 8 0 16,4-4 12-16,-4 4 11 0,-1 3-3 16,-3-3 0-16,-5 4-8 0,0-4 0 15,5 3 0-15,3 1 0 16,1 3 12-16,0 4 0 0,3 0 0 0,1 0 0 15,4 0-12-15,-4 7 0 0,8 5 0 16,-4 6 8-16,0 1-8 0,-4 7 0 0,0 7 0 0,4 8 0 0,-4 4 0 0,0 7 8 0,-5 12-8 0,1-5 8 16,4 5 2-16,0-5 0 0,-5 1 0 0,5 7 0 0,0-11 6 15,4 7 0-15,8 1 1 0,5-1 0 0,8 0-1 0,8 4-1 16,9-11 0-16,8 8 0 0,9-8 19 0,12-4 4 16,4 4 1-16,13-8 0 0,9 4 13 0,11-3 4 15,1-8 0-15,0 0 0 0,0-4-16 0,0-7-2 16,-4-4-1-16,-9-8 0 0,-4-3-29 0,0-3-8 15,0-5 0-15,-8-3 0 0,-9-8 12 0,-8 0-3 16,0-7 0-16,-8-4 0 0,-5-3-9 0,0-5 12 16,-8-3-12-16,0-4 12 0,-4-3 5 0,0-8 2 15,0-4 0-15,-5-7 0 0,1-8-19 0,-5-3-17 16,1-19 3-16,-1 4 1 0,-8-8 2 0,0 4 1 16,0-4 0-16,-12 4 0 0,-1 4 2 0,-8 0 0 15,-4-4 0-15,-9 7 0 0,-8 12-6 0,-8-4-1 0,-9 15 0 16,-8 3 0-1,-13 4-89-15,-12 8-17 0,-8 4-4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31T21:56:59.3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11581 13126 345 0,'17'-4'15'0,"-17"4"4"0,0 0-19 0,0-7 0 0,-4-1 0 0,8-3 0 15,0 0 151-15,-4 4 26 0,-4-5 6 0,4 9 1 16,4-5-119-16,1 1-23 0,-5-1-5 0,-5 1-1 16,5 3-13-16,-8-3-3 0,4-1-1 0,-9 4 0 15,1 1 3-15,-1-5 1 0,13 8 0 0,-8 0 0 16,-13-3-5-16,4 3-1 0,4 0 0 0,5 3 0 16,-5-3-17-16,5 0 10 0,8 0-10 0,0 0 8 15,0 0-8-15,0 0 0 0,-13 4 9 0,13-4-9 16,0 0 16-16,0 0-2 0,0 0 0 0,0 0 0 15,0 0 16-15,0 0 3 0,0 0 1 0,0 0 0 16,-8-4-6-16,8 4-2 0,0 0 0 0,0 0 0 0,-8 0-13 16,8 0-2-16,0 0-1 0,0 0 0 0,0 0 12 0,0 0 2 15,0 0 1-15,0 0 0 0,12 4 20 0,-12-4 4 16,0 0 1-16,0 0 0 0,0 0-3 0,0 0-1 16,0 0 0-16,0 0 0 0,0 0-29 0,0 0-5 15,0 0-2-15,0 0 0 16,-8 0-82-16,8 0-17 0,8 4-3 0,1-4-771 0</inkml:trace>
  <inkml:trace contextRef="#ctx0" brushRef="#br0" timeOffset="2488.0538">10365 12019 288 0,'0'0'12'0,"0"0"4"0,0 0-16 0,0 0 0 0,0 0 0 0,0 0 0 16,0 0 193-16,0 0 36 0,0 0 7 0,0 0 2 15,0 0-134-15,0 0-28 0,0 0-4 0,-4-4-2 16,4 4-3-16,-8 0-1 0,-1-3 0 0,1-1 0 16,-1 0-1-16,1 1 0 0,4-1 0 0,-5 0 0 15,-3 0-11-15,8 1-2 0,-5-5-1 0,-8 8 0 16,5-4-20-16,4 1-4 0,-5-1-1 0,-4 0 0 0,0 1-14 15,1-1-4-15,-1 0 0 0,0 0 0 16,0 4-8-16,-4 0 10 0,5-3-10 0,-5 3 10 0,4 0-10 16,-4 3 8-1,4-3-8-15,-4 8 8 0,0-1 4 0,-4 4 0 16,4 1 0-16,0 6 0 0,-4 1-21 16,0 0-4-16,-1 7-1 0,-3 7 0 15,4 1 14-15,0-1 0 0,4-3-10 0,-4 7 10 16,4-3 0-16,4-4 0 0,0 3-9 15,9 1 9-15,-5-4 0 0,5-1 0 0,4 1-8 0,-1 0 8 0,1 0 0 0,8 0-8 0,1 3 8 16,3 1 0-16,0-5-10 0,5 1 10 0,0-4-8 0,8 4 8 0,-9-4 0 0,5-3 0 16,8 3 0-16,0-4 0 0,0-3 0 0,5-1 0 15,7-6 0-15,5-5-8 0,5 4 8 0,7-7 11 16,-4-4-3-16,13-4 0 0,-4-3 8 0,4-1 0 16,-4-3 1-16,4-4 0 0,-1-3-9 0,1 3-8 15,-4-4 9-15,4-3-9 0,-4 3 8 0,-5-3-8 0,-3-1 0 0,-5-3 9 16,-9 0 1-16,-3 4 0 0,-9-4 0 15,0 0 0-15,-4-4 10 0,-8 4 3 0,-5-4 0 16,1 0 0-16,-5-3-3 0,-4-5 0 0,0 1 0 16,-9-8 0-16,1 1-7 0,-4-5-1 0,-5 4-1 0,-4-7 0 15,-4 4-11-15,-5 3 0 0,1 0 9 0,-13 8-9 16,0 4 0-16,-8 10 0 0,-9 5 0 0,-4 6-12 16,-4 9-28-1,-4 6-7-15,-5 9-1 0,-8 6 0 0,5 5-50 0,3 3-10 16,1 3-3-16</inkml:trace>
  <inkml:trace contextRef="#ctx0" brushRef="#br0" timeOffset="5880.9698">10525 12996 1119 0,'-13'0'49'0,"13"0"11"0,-8 0-48 0,-1 0-12 0,1 0 0 0,-1-4 0 16,1 4 71-16,0-4 11 0,-1 4 2 0,1-4 1 16,8 4-12-16,-9-3-2 0,5-1-1 0,-4 0 0 15,-1 0-17-15,5 1-3 0,-4-1-1 0,4 0 0 16,-5-3-1-16,1 3 0 0,4 0 0 0,-5 1 0 15,1-5-11-15,0 4-2 0,-5 1-1 0,5-1 0 16,-5 0 6-16,0 1 2 0,-3-1 0 0,7 0 0 16,-12 0-26-16,5 1-4 0,-10-5-2 0,5 4 0 15,0 4-10-15,0 0 0 16,-4-3 9-16,4 3-9 0,0 3 0 16,0-3 0-1,-4 0 0 16,0 8-8-31,4-4 8 16,-8 3 0-16,4-3 0 16,-1 3 8-16,5 1-8 15,-4 3 0-15,0 0 0 0,0 0 0 0,4 4 0 0,-4 0 0 0,4 4-11 0,-4 3 11 0,4 0-10 16,-4 8 10-16,-5 8-10 0,5-1 10 0,0 7 0 0,4 1-9 0,0 0 9 0,4 3 0 0,0 1 0 0,5-8 0 0,8 0 0 0,4 0 0 0,8-8 0 0,0-3 0 16,5 0 0-16,8-4-8 0,4-4 8 0,4 1 0 0,5-5 0 0,8-3 0 0,4 0 0 0,0-4 8 0,9-3-8 0,-1-1 8 0,5-3-8 0,0-4 11 15,-1 0-11-15,1 0 12 0,-4-4-12 0,-5 1 12 16,0-5-12-16,-4 1 12 0,1-1-2 0,-6 1 0 15,6-4 0-15,-5-4 0 0,-5 0 8 0,5-4 2 16,-4-3 0-16,4-4 0 0,-9-4-8 16,5-7 0-1,-4-4-1 1,-1-4 0-16,-3-7-1 0,-5-4 0 0,0-4 0 0,-4-3 0 0,-4-4-1 16,-13 0 0-16,0 0 0 0,-8-4 0 0,-4 7 0 0,-5 1 0 0,-12 3 0 0,-5 8 0 0,1 4 7 0,-9 11 0 0,-8 3 1 0,0 8 0 15,-13 7-3-15,-4 4-1 0,1 12 0 0,-6 6 0 31,-7 9-54-31,-5 6-11 0,-12 8-3 0,8 4-716 0,0 4-143 0</inkml:trace>
  <inkml:trace contextRef="#ctx0" brushRef="#br0" timeOffset="17219.2725">18334 14743 576 0,'8'11'25'0,"-8"-11"6"0,0 8-31 0,4-4 0 0,-4-1 0 0,0-3 0 0,0 0 104 0,0 0 16 16,0 0 2-16,0 0 1 0,0 0-64 0,9-7-13 16,3-1-2-16,-3 1-1 0,-9 7-5 0,8-7-1 15,5 3 0-15,-1 4 0 0,-3-8 13 0,-1 5 2 16,1 3 1-16,-9 0 0 0,8-4 60 0,-8 4 12 16,0 0 3-16,0 0 0 0,4 4 38 0,-4-4 8 15,0 0 2-15,0 0 0 0,0 0-60 0,0 0-11 16,0 7-2-16,0-7-1 0,0 0-34 0,0 0-6 15,0 0-2-15,0 0 0 0,-8 4-23 0,-1 0-5 16,-3-1 0-16,8 5-1 0,-9-1-16 0,5-3-3 16,-9 0-1-16,8-8 0 0,1-4-11 0,8 5 0 15,0 3 9-15,0 0-9 0,-17-4 0 0,5 4 8 16,-5-4-8-16,-8 4 0 0,0 4 0 0,-5 0 0 16,5-4 0-1,-4 3 0-15,-9-3 15 0,4-3 1 16,-3-5 1-16,-9 1 0 0,-1-1-17 0,-3 5 0 0,-4-5 8 15,-1 5-8-15,1-5-12 0,3 4-5 0,-3 1-2 0,-1-5 0 0,9 1 19 0,-4 3 17 0,-1-7-3 0,1 3-1 16,0 1-13-16,-5-1-18 0,-4 1 4 0,1 0 1 16,7-5 13-16,1 1 0 0,-4 0 0 0,-1 0 0 15,1 3 0-15,-1 1 0 0,0-1 0 0,-7 1-9 16,-1 3 0-16,0 1 0 0,0 3 0 0,-4-4 0 16,4 4-1-16,-4 0 0 0,4 0 0 0,-4 4 0 15,4-4 10-15,0 0 0 16,0 3 0-16,4 1 0 15,5 0 12-15,8-1 8 16,-5 1 2-16,5 0 0 0,0-4-22 0,8 4 0 0,0-4 0 16,5 0 0-16,4-4 0 0,-1 0 0 0,5 4-10 0,4-4 10 0,-4 4-8 0,4-3 8 0,-4-1 0 0,-5 0 0 0,5 1-11 0,-4 3 11 15,-5-4-10-15,-3 0 10 0,3 4-16 0,0-7 2 16,5 3 1-16,-9 0 0 0,-4 0-1 0,5 4 0 16,-5 0 0-16,4 0 0 0,0 4 14 0,1 0 0 15,3 0-10-15,0 3 10 0,5-3 8 0,0 0 5 16,4-1 2-16,4 5 0 0,-5-5 2 0,10 1 1 15,-1 0 0-15,0 0 0 0,9-4-6 0,-5 3 0 16,9-3-1-16,0 0 0 0,4 0-11 0,-9 0 0 16,9 0 0-16,0 0 0 0,0 0 0 0,0 0 0 15,0 0 0-15,0 0 0 0,-4 0 0 0,-4 0 0 0,4 4 0 16,-5-4 0-16,1 0 0 0,-1 0 0 0,-3 4 9 16,3-4-9-16,-3 0 0 0,-1 4 8 0,1-4-8 15,-1 3 0-15,0 1 0 0,5-4 0 0,0 4 0 16,-1-1 8-16,1-3-8 0,-5 4 0 15,5 0 0-15,0-4 0 16,-1 4 0-16,9-4 0 16,-8 3 0-16,8-3 0 15,0 0 0-15,0 0 0 0,0 0 0 0,0 0 0 0,0 0 9 0,0 0-9 0,0 0 12 16,0 0-12-16,0 0 10 0,0 0-10 0,0 0 8 0,0 0-8 0,0 0 11 0,0 0-3 0,0 0-8 0,0 0 12 16,0 0-3-16,-9 12-1 0,5-1 0 0,-4 7 0 0,-1 5 19 15,1 3 3-15,0 7 1 0,-1 8 0 16,1 0-47-16,-1 4-8 0,1 0-3 0,4 3 0 0,0-3 27 0,4 0 0 15,-4-1 0-15,-1 1 0 0,5-4 16 0,0-4 9 16,5-3 2-16,-5-1 0 16,0 1-43-16,0-4-9 0,0-4-2 0,0 4 0 0,0-1 43 0,0 1 9 15,0-4 2-15,0 4 0 0,-5-4-27 0,5-3 0 16,-4 3 0-16,4 4 0 0,-4-4 0 16,0 0 0-16,0-4 0 15,4 0 0 1,0 1-22-1,0-1-10-15,-5 1-1 16,5-9-1-16,5 1 24 0,-5-3 10 16,4-5-8-16,0 0 8 15,0 1-12-15,0-1 2 0,9-3 1 0,-1 0 0 16,-3-1-3-16,12 1 0 0,0-4 0 16,4-4 0-16,-4-3 12 0,4 3 0 0,0-3 0 0,9-1-8 0,-1 5 8 0,1-5 0 0,4 1 0 0,-1 3-8 15,1-3 8-15,-4 3 0 0,3 0 0 0,5-3 0 0,0 7 0 0,0 0 0 0,9 0 0 0,-1 3-8 0,0-3 8 0,1 0 0 0,7 4 0 0,1-4 0 0,-4 0 0 0,3 4 0 0,1 0 0 0,8-1 0 16,4 5 0-16,1-8 0 0,3 0 0 0,5 0 0 15,0 0 0-15,3 0 0 0,-3-4 0 0,8 0 0 16,0-3 0-16,0 3 0 0,5 4 0 0,3-4 0 16,-12 1 0-1,4 3 0-15,-8-4 0 0,8 4 0 16,-8 0 0-16,-1-4 0 16,-3 4 0-1,3-3 0-15,-3 3 0 16,-9 0 0-16,0 7 0 0,0-3 0 15,-8-4 0-15,0 0 0 16,-1 0 0-16,1 3 0 0,-4-3 0 0,-1 4 8 16,-8-4-8-16,0 4 0 0,-4 0 0 0,-4-4 0 0,0 3 0 0,-5-3 8 15,-3 0-8-15,-1 4 0 0,0-4 0 0,-3 0 0 0,-1 0 0 0,-4 4 8 0,4-4-8 0,0 4 0 0,-4-4 0 0,-4-4 8 0,-5 4-8 0,5-8 0 0,-4 5 0 0,-5-5 8 0,-8 8-8 0,0 0 0 0,0 0 0 0,0 0 8 16,0 0-8-16,0 0 0 0,0 0 0 0,0 0 0 16,0 0 0-16,0 0 8 0,0 0-8 0,0 0 0 15,0 0 0-15,0 0 8 0,9 4-8 0,-9-4 0 16,0 0 0-16,12 4 0 0,-3-8 0 0,-9 4 0 15,8 0 0-15,-8 0 0 0,12-4 0 0,-12 4 0 16,9 0 0-16,-1 0 0 0,1 0 0 0,-1 4 0 16,-8-4 0-16,0 0 0 0,8-4 0 0,-8 4 0 15,0 0 0-15,0 0 0 0,9 0 0 0,-1 0 0 16,-8 0 0-16,0 0 0 0,0 0 0 0,9 0 0 16,-9 0 0-16,8-4 0 0,0 4 0 0,1 0 0 15,-1 0 0-15,1 0 0 0,-1 0-12 0,0 0-3 16,1 0-1-16,-1 0 0 0,0 0 25 0,1 0 5 0,-1 0 1 0,1 0 0 15,-1 0-15-15,0 0 0 0,-3-3 0 0,3-1 0 16,-8 4 0-16,8-4 0 0,-3 1 0 0,3-5 0 16,-8 8 0-16,0 0 0 0,0-4 0 0,4-3 0 15,0-1 0-15,1 1 0 0,-5 0 0 0,0-8 9 16,0-4-9-16,4-3 0 0,-4-1 0 0,4-3 0 16,0 0 0-16,0 0 0 0,1 0 0 0,-5 0 0 15,4 0 0-15,-4-4 0 0,0 0 0 16,0 0 0-16,4 0 0 15,-4 4 0-15,0-3 0 16,4 2 0-16,0-2-12 16,1-5-4-16,-5 4 0 15,4-7-1-15,-4 4 17 16,4-5 0-16,0 5-8 0,-4-5 8 0,4 1-19 16,0 4 0-16,1 3 0 0,-1 0 0 0,0 0-2 0,0 4-1 0,0 7 0 0,-4 1 0 0,0-1 3 0,0 4 1 0,0 8 0 0,0 7 0 15,0 0-25-15,0 0-5 0,0 0 0 0,-4-4-848 0,-4 4-168 0</inkml:trace>
  <inkml:trace contextRef="#ctx0" brushRef="#br0" timeOffset="29569.3973">12798 14948 576 0,'12'-11'51'0,"-12"11"-41"0,0 0-10 0,0 0 0 0,4-7 238 0,-4 3 46 16,5-4 8-16,-5 8 3 0,-5-11-123 0,5 11-25 15,0-7-5-15,-4 3-1 0,-4-3-13 0,0 7-4 16,-1-4 0-16,1 0 0 0,-1 0-49 0,-3 4-11 16,-5 0-1-16,0 0-1 0,5 0-22 0,-9-3-4 15,-4 3 0-15,4 0-1 0,4 0-19 0,-4 0-3 16,-4-4-1-16,-1 4 0 0,1-4-12 0,4 1 8 16,-4-1-8-16,0 0 0 0,-4 0 0 15,-1-3 0-15,9 3 0 0,0-3 0 16,-4 3-9-16,-4-3-2 0,-1-1 0 15,1 4 0 1,0 1 11-16,-9 6 0 16,-8 1 8-16,0 4-8 0,8 3 37 0,0 7 3 0,0 1 1 0,1 7 0 15,7 4-33-15,1 7-8 0,4 4 0 0,4 8 0 0,0-1 0 0,8 8 0 0,13 0 0 0,13 7-11 0,8-7 11 0,0 0 0 0,8-4 8 0,1 4-8 16,-1-4 0-16,13-7 0 0,8-4 0 0,1 4 8 16,-5-12-8-16,4-3 0 0,9-8 0 0,4 1 0 15,0-12 0-15,4-7 9 0,4-1-9 0,0-3 10 16,1-3-10-16,-5-5 10 0,-4-3-10 0,-1 0 10 15,-3 3-10-15,-4-3 8 0,-1-4-8 0,-3 4 8 0,-5-7-8 16,-13 3 0-16,-3-8 0 0,-5 5 0 0,4-1 0 0,-12 0-16 16,-9-7 3-16,-8-4 0 15,-8 1-15-15,4-9-4 0,-5-6 0 0,-3-1 0 16,-5-4-3-16,-8-3-1 0,-5 0 0 0,-3-4 0 0,-1 4 25 0,-3 4 11 16,-5-5-10-16,0 5 10 0,0 7 0 0,0 0 8 15,-9 4 1-15,1 3 0 16,4 4 25-16,4 8 5 15,0 15 1-15,-4 3 0 16,-4 0-2-16,12 8 0 0,9 3 0 16,-1 8 0-16,1 4-96 15,4 7-19-15,4 11-4 16,8 4-1247-16</inkml:trace>
  <inkml:trace contextRef="#ctx0" brushRef="#br0" timeOffset="30561.9645">20892 14799 1281 0,'0'0'56'0,"0"0"13"0,0 0-55 0,0 0-14 0,0 0 0 0,0 0 0 16,0 0 142-16,0 0 26 0,0 0 4 0,0 0 2 15,0 0-29-15,0 0-5 0,0 0-2 0,0 0 0 16,0 0-32-16,-8 4-6 0,0-4-2 0,-1 0 0 16,1 0-40-16,-5-4-8 0,5 0-2 0,-5-3 0 15,1 3-21-15,-1 1-5 0,-8-5-1 0,0 1 0 16,0-5 7-16,0 5 0 0,-4 0 1 0,0-5 0 16,-5 1-41-16,-3 0-8 0,-1-4-1 15,-8 4-1-15,0 0 22 16,-4 3 0-16,9-3-9 15,-10 7 9-15,1 8 0 16,-4 0 0-16,4 3 0 16,0-3 0-16,0 0 8 15,4 7 1-15,0 4 1 0,0 0 0 0,4 0 7 16,0-4 2-16,1 4 0 0,-1 3 0 0,4-3-7 0,1 4-2 0,8-4 0 0,4 3 0 0,8 1-10 0,5 0 10 0,-5-1-10 0,13 8 10 0,0 1-10 0,-4 10 0 16,0 0 0-16,12 8-11 0,5 3 11 0,8 1-12 0,8 3 12 0,4 4-12 0,1-8 12 0,4 1 0 15,-5-8 0-15,9 3-8 0,-4-6 8 0,4-9 0 0,4 1 0 16,4 0 8-16,5-8 3 0,4 1 1 15,4-8 0-15,4 0 0 0,-4-8 12 0,-1-3 4 0,1-4 0 0,5 0 0 16,-1-8-10-16,-4 1-2 0,4-4 0 0,4-4 0 16,-4 0-16-16,0-4 10 0,-8 1-10 0,-5-5 8 15,-3 1-8-15,-9 0-11 0,-9-5 3 0,-3-2 0 32,-5-5-19-32,-9-7-3 0,-3-4-1 0,-5-7 0 15,-3-4-25 1,-5-7-6-16,-9 0-1 15,-3-4 0-15,-5 3 12 0,0 1 3 0,-4-1 0 16,-4-6 0-16,-4 3 38 0,-5 3 10 0,-4 12 0 0,-4 0 0 16,-4 11 10-16,-4 0 4 0,4 15 1 0,-9 3 0 0,9 9 21 0,-4 10 5 0,-5 8 1 0,1 3 0 0,3 12-18 0,-3 3-4 0,4 8-1 15,-5 3 0-15,9-3-96 0,4 4-19 0,8 3-4 0</inkml:trace>
  <inkml:trace contextRef="#ctx0" brushRef="#br0" timeOffset="37726.3162">6247 7674 2120 0,'0'0'47'0,"-17"-4"9"0,0 0 3 0,4-3 0 0,-3 0-47 0,7 3-12 0,-3-4 0 0,-1 5 0 15,5-5 117-15,-5 1 22 0,13 7 4 0,-12-8 1 16,7 1-38-16,-7-1-7 0,-5 1-2 0,9-4 0 16,-5 3-40-16,0-3-8 0,5-4-1 0,-5 4-1 15,-8-4-13-15,5 4-2 0,-5-4-1 0,0-4 0 16,0 4-13-16,-9-3-2 0,1 3-1 16,0-4 0-16,-13 1-15 0,0 3 8 15,-13 4-8 1,1 3 0-1,-9 4 0 1,0 8 0 0,4 7 0-16,-4 8 0 0,0 3 0 0,5 16 0 0,-1 3 0 0,0 14-10 15,13 9 10-15,4 10-13 0,13 5 5 0,8 14 8 0,12-4-10 0,18 1 10 0,12 3 0 0,0 4-9 0,8-12 9 16,9-6 0-16,4-9-9 0,12-6 9 0,5-12 0 0,0-7 0 0,16-4 0 0,5-4 0 0,4-15 9 0,-9-3 3 0,13-4 1 0,5-8 0 0,-5-10 7 0,-4-1 0 16,4-7 1-16,4-4 0 0,-12 0-21 0,-9-4-20 15,-8-3 4-15,0 0 1 16,-4-5 36-16,-13-2 7 15,0-5 2-15,-4-7 0 0,-17 0-48 16,0-7-10-16,-8-5-1 0,-5-2-1 0,-12-9 20 16,-16-3 10-16,3-7-10 0,-12-12 10 0,-9 0-34 0,1-3-1 0,-9 3 0 0,-8-3 0 0,-9 10 9 0,4 9 2 15,-16 2 0-15,0 9 0 0,-13 14 24 0,0 12 11 0,0 10-1 16,-17 12 0-16,9 15 5 0,-9 11 1 0,18 7 0 0,-10 12 0 31,22 7-34-31,4 3-6 0,17 5-2 0,3 3-1372 0</inkml:trace>
  <inkml:trace contextRef="#ctx0" brushRef="#br0" timeOffset="38547.665">15952 7514 345 0,'8'11'15'0,"-8"-7"4"0,0-1-19 0,4-6 0 0,-4-1 0 0,4 0 0 16,1-3 200-16,-1-1 36 0,0 1 7 0,0-1 1 15,5-3-84-15,-5-4-16 0,0 4-4 0,0-4-1 16,0 0-4-16,1 0-1 0,-5 8 0 0,0-4 0 16,0-4-10-16,-5 4-1 0,1-4-1 0,0 3 0 15,-9 1-10-15,1-4-1 0,-1 4-1 0,-8-7 0 16,-4 3-53-16,-4 0-10 0,-9-4-3 15,0 4 0-15,1 4-20 0,3 4-5 16,-12-5-1-16,-4 9 0 0,3 3-18 16,-3 3 0-16,-4 5 0 15,-9 3 0-15,4 4 0 16,-4 4 0-16,8 3 0 0,-3 11 0 0,-1 1 0 16,4 7-9-16,5 7 9 0,0 12-8 0,8 7 8 0,0 8 0 0,8 7 0 0,5 7-8 0,12-3 8 0,5 3 0 0,7 4 0 15,14 12-8-15,8-8 8 0,8-8 0 0,13-3 0 0,20-4 0 0,5-15 0 0,13-4 0 16,12-7 0-16,4-7 0 0,-4-12 12 0,4-7 0 15,5-8 1-15,8-3 0 0,0-16-1 0,-5-3-1 16,-3-7 0-16,8-8 0 0,-9-4-2 0,5-3 0 16,-1-4 0-16,1-11 0 0,-17-1-9 0,-4-6 0 15,-1-5 0-15,1-7 0 0,-13 0 0 0,-8-7 0 0,-13-4-9 16,-8-7 9-16,-9 6 0 0,-12-2 0 0,-13-5 0 0,-12-11 0 16,-5 4-12-16,-12-7 2 0,-13 0 0 0,-8-12 0 15,-4 8 10-15,-9 0 14 0,-8 3-3 0,-17-3-1 16,8 15-27-16,-12 18-6 0,-12 15-1 15,-18 19 0-15,-3 23 6 0,3 21 1 16,1 23 0-16,-9 30 0 16,21 7-90-16,0 27-17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31T21:58:06.3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9245 10279 1436 0,'-4'-15'64'0,"4"15"12"0,-4-4-60 0,0-7-16 0,0 4 0 0,-1-5 0 15,1 5 119-15,0-4 21 0,-4 0 4 0,3-1 0 0,5 1-1 0,-8 0-1 16,4-4 0-16,-5 4 0 0,1 0-74 16,0 0-14-16,-1-1-3 0,-3 5-1 0,-1-4 62 15,-4 0 13-15,1 3 3 0,-5 1 0 0,-5 3-84 16,-3 0-16-16,0 4-3 0,-9 4-1 0,-4 0-8 0,0 7-3 16,4 0 0-16,1 11 0 15,-1 8-13 1,4 7 0-16,-8 12 0 0,13 7 0 15,-5 0 0-15,9 7 0 0,4 8-12 0,9 15 12 0,3-1-12 0,9 5 4 0,4-1 8 0,5-22-13 16,8-3-9-16,4-1-2 0,0-7 0 0,8-8 0 0,0-3 24 0,5-4 0 16,8-11 0-16,12 7 0 0,1-15 24 0,-1-7 8 15,-3-7 3-15,7-4 0 0,1-4-18 0,0-8-3 16,0-7-1-16,3-7 0 0,1-1-3 0,0 1-1 16,-12-4 0-16,3-4 0 0,-4 4-9 0,-8-4 12 15,-4-3-12-15,-4-5 12 0,-9-3-12 0,-8 1 8 0,-1-9-8 0,-7-3 8 16,-9 0-8-16,-9-4-14 15,-3 0 3-15,-5-7 1 16,-12 3-13 0,-9-7-2-16,-12 0-1 15,-5 0 0 1,1 7-4-16,-5 0-1 16,0 5 0-16,-8 2 0 15,4 9 31-15,0 6 20 0,-8 12-4 0,0 4 0 16,4 7-27-16,4 11-5 0,-4 4-2 0,8 11 0 0,8 1-43 0,10 10-9 15,7 8-2-15,5 3-1235 0</inkml:trace>
  <inkml:trace contextRef="#ctx0" brushRef="#br0" timeOffset="1026.7004">19466 10089 403 0,'-8'-15'36'0,"8"15"-36"0,0-8 0 0,-4 1 0 0,-5 3 242 0,1 0 42 0,4-3 8 0,-5 0 1 15,1-5-94-15,-5 5-19 16,5-4-4-16,0 3-1 0,-1 1-67 0,-3-4-12 0,-1-1-4 0,0 1 0 16,1 0-45-16,-1 0-10 0,-3 3-1 0,3 1-1 15,-4-4-13-15,5 0-2 0,-9 0-1 0,4-4 0 16,-4 3 13-16,0 1 2 0,4 4 1 0,-8-8 0 16,0 4 8-16,0 0 1 0,-5-1 1 0,5 5 0 15,-4-4 10-15,4 3 1 0,-5 5 1 16,1-1 0-16,0-4-57 0,3 5 0 0,-3-1 0 0,4 8-14 15,4 3 14-15,0 1 13 0,0 3-2 16,0 4-1-16,0 7-10 0,4 4 0 0,0 4 0 16,1 11 8-16,-1 4-8 0,4 14 0 0,1 1 0 15,3 14-11-15,5 1 11 0,0-1 16 0,4 1-4 16,4 0-1-16,0-8 4 0,9 0 1 0,0-4 0 16,7-7 0-16,6-4 4 0,-1-11 2 0,8 0 0 0,9-4 0 0,9-3-6 0,3-8 0 15,1 0-1-15,3-7 0 0,1-1-15 0,-4-7 0 16,3 4 0-16,-3-7 0 0,-5-1 24 0,5-3 1 15,-1-4 1-15,1-4 0 0,3-3-26 0,-7-4 0 16,-5-4 0-16,-4 0 0 0,4-4 0 0,-4 1 0 16,-4-8 0-16,-5-1 0 0,-3-6 0 15,-5-8 0-15,-4 0 0 0,-4-11 0 0,-5 3-20 16,-8-7 4-16,-4-7 1 0,-4-4 0 0,-4-4-1 16,-9 0 0-16,-4-3 0 0,-8-4 0 0,-5 7 5 0,1 4 1 15,3 3 0-15,-8 5 0 0,-8 7 23 0,4 7 5 16,-4 8 1-16,-4 7 0 0,0 7-19 0,3 8-17 15,-3 8 3-15,4 7 1 0,0 11-1 0,0 4 0 0,4 11 0 0,4 4 0 32,0 7-186-32,9 8-38 0</inkml:trace>
  <inkml:trace contextRef="#ctx0" brushRef="#br0" timeOffset="5617.6599">16136 6239 230 0,'0'0'20'0,"0"0"-20"0,0 0 0 0,0 0 0 16,0 0 154-16,-4 0 26 0,-4-4 6 0,3-3 1 15,-3 3-43-15,0-3-9 0,3 3-2 0,-3-3 0 16,-5-1-29-16,5 1-7 0,0-1-1 0,-5 4 0 16,1-7 17-16,-1 8 3 0,-4-9 1 0,0 5 0 15,-4-4-37-15,0 0-8 0,1-1-2 0,-10 5 0 16,5 0-1-16,-4-5 0 0,8 5 0 0,-5-4 0 0,1 3-55 0,-4-3-14 15,0 4 0-15,-5-5 0 0,5 9 54 16,-5-12 8-16,1 0 2 0,-1 0 0 16,-4 0-52-16,1-4-12 0,-5 1 0 0,-9-1 0 0,1-3 0 15,0 3 0-15,-1 4 0 16,-3-3 0-16,-5-1 14 0,0 0 0 0,-4 4 0 16,-8-3 0-16,0 3-14 0,-5-4-13 15,1 4 2-15,-5 0 1 0,-4 4 10 0,5-4-8 0,-1 4 8 16,0 0-8-16,1 4 8 0,-5-1-8 0,0 1 8 0,-4-1-8 15,8 5 8-15,4-5 0 0,1 1 0 0,0-1 0 0,-5 4 0 16,4 4 0-16,1 0-9 0,-1 0 9 0,1 4 0 0,-1 0-11 16,5 0 11-16,-4 3-8 0,12 1 8 0,-9 6-10 15,-7 1 10-15,7 4-10 0,18 0 10 0,-1-1 0 16,-8 1 0-16,9 7 0 0,4 4-12 0,8 0 2 0,4-4 1 16,0 7 0-16,0-7 28 0,1 4 5 0,7 4 2 15,-3-1 0 1,-1 1-42-16,5-1-9 0,-1 5-2 0,5-1 0 0,8 0 43 0,-8 8 9 0,-8-4 2 15,8 7 0-15,16 1-27 0,-3 3 0 0,-14 7 0 0,6 5 0 16,3 3-15-16,4 0-8 0,1 0-1 0,3 8-1 16,-3-1 25-16,3 1 0 0,18 3 0 0,-5 4 0 15,-4-11 0-15,12-1-10 0,22 1 10 0,16 0 0 16,-8 0 0-16,9-4 0 0,-10 0 0 0,14 4 0 16,4-11 0-16,4-5 0 0,0-2 12 0,12-1-3 15,-4-11-9-15,9 0 10 0,-4-4-10 0,3-3 10 16,1-1 2-16,4-3 0 0,0-8 0 0,12 1 0 15,1-5-12-15,3-3 0 0,-8-4 9 0,9 1-9 16,-4-5 20-16,3-3-1 0,14-1 0 0,-1-6 0 0,-8-1-31 16,4-3-5-16,0-1-2 0,17-3 0 0,-13 0 47 15,0-4 8-15,0-4 3 0,5-3 0 0,-5 3-26 0,-4-3-5 16,0-4 0-16,8-4-8 0,-16 4 11 0,0-4-11 16,-1-4 10-16,5-3-10 0,-8 4 11 0,-5-1-11 15,-8-3 12-15,-4 0-12 0,-9-4 8 0,-12 0-8 16,-5 0 0-16,-4-8 0 0,-12 4 8 0,-8 1-8 15,-5-5 12-15,-9-7-12 0,-3-3 0 0,-9-5 0 16,0 1 0-16,-8-8 0 0,-8 0 0 16,-5-3 0-16,-4-4 0 15,-4-8 0-15,0 4 24 16,-1 0-1 0,-7-4-1-16,-5 1 0 0,0 6-22 0,1 5 9 15,-9-1-9-15,-1 4 0 0,-3 8-13 0,8 0-10 0,4 11-1 0,-8-1-1 0,0 12 37 0,0 8 7 0,0 3 1 0,-4 11 1 16,-1 8-38-16,-8 4-8 0,-3 14-2 0,-6 12-901 0,1 11-180 0</inkml:trace>
  <inkml:trace contextRef="#ctx0" brushRef="#br0" timeOffset="6818">16988 10107 57 0,'0'0'0'0,"0"0"0"0,0 0 0 0,0 0 0 15,0 0 0-15,0 0 0 0,0 0 330 0,0 0 61 16,0 0 12-16,0 0 2 0,0 0-178 0,0 0-36 16,-13-3-7-16,5-5-2 0,-5 4-42 0,0 1-8 15,1-1-1-15,-1-3-1 0,1-1-44 0,-5 1-9 16,0-1-1-16,0 1-1 0,1-1-31 0,-5-3-5 16,0 4-2-16,-4-5 0 0,-5 5-14 0,-3-8-3 15,-1 0-1-15,-12 4 0 0,-4 0-19 0,-5-4 0 16,5 4 0-16,-9-4 0 0,0 7 0 0,-4-3 0 15,0 0 0-15,-12 0 0 0,-5-4 0 0,1 4 0 0,-1 0 0 16,-8-1 0-16,4 1 19 0,0 0 3 0,0-4 1 0,-12 4 0 16,8-4 14-16,-5 4 3 0,1 0 1 0,0-4 0 15,8 4-33-15,-8-4-8 0,-1 0 0 0,-3 0 0 16,4 0 0-16,4 4-12 0,0 0 2 0,-5-1 1 16,9 5 9-16,-4 0 0 0,-4 3 0 0,0 0-8 15,8 4 8-15,8 4-12 0,5-4 12 0,-9 4-12 16,13 7 12-16,-4 0-12 0,-4 0 12 0,3 8-12 15,13-1 12-15,1 8 0 0,3 1 0 0,1-1 0 16,3 0 0-16,9 7 0 0,5 1 12 0,3-1-4 16,5 5-8-16,8 3-13 0,4 7 3 0,4 4 1 15,13 8 9-15,5 3-10 0,3 12 10 0,13 3-10 0,4-7 2 16,13 7 0-16,8 4 0 0,9 0 0 0,3-7 8 0,1-5 0 16,8 1-9-16,9 0 9 0,3-15 0 0,9-8 0 15,13-3-9-15,16-4 9 0,-3-7 0 0,3-8 0 16,9-8 0-16,21-3 0 0,-13-7 8 0,4-5 0 15,1 1-8-15,20-4 12 0,-20-7-12 0,3-1 11 16,-3-3-11-16,24 0 10 0,-12-8-10 0,-4 1 0 16,4-9 9-16,8-2-9 15,-16-1 0 1,-9 0 0-16,0-4 0 16,9-3 0-16,-17 7 0 0,-5-7 0 15,-3 0 0-15,-5-8 0 0,-21 8 0 16,-12-4 0-1,-9 4 0-15,-12-4 0 16,-17 7 0-16,-8 1 0 16,-18 3 0-16,-12 0-8 0,-8-7 8 0,-12-8 0 15,-18 4 0-15,-12-11-8 0,-13 0-1 0,-12-4 0 0,-9-4 0 0,-16-3 0 0,3 3-11 0,-11 0-1 0,-10-3-1 16,-16-4 0-16,13 4 22 0,-5 11 0 0,1-4 0 0,-14 7 0 0,18 8 0 0,0 11 0 0,3 15 0 0,-7 8 0 0,7 3 0 0,10 19 0 0,-6 8 0 0,1 21-1387 0</inkml:trace>
  <inkml:trace contextRef="#ctx0" brushRef="#br0" timeOffset="17476.8702">10130 10860 1209 0,'-29'-33'53'0,"16"25"12"0,5 4-52 0,0 4-13 0,3-3 0 0,-7 3 0 0,12 0 372 0,-4 3 71 15,4-3 14-15,0 0 3 0,0 0-302 0,0 0-61 16,0 12-12-16,0 6-2 0,0 1-59 0,8 3-11 15,0 12-2-15,-3 3-1 0,3 4 23 0,0 0 5 16,-3 4 1-16,3-4 0 16,-4 0-83-16,4 0-16 0,-3-4-3 0,-1-3-1 0,0-1 64 0,0-3 15 15,-4-4 1-15,9-4 1 32,-9-3-215-32,0-8-43 0,0-3-9 0</inkml:trace>
  <inkml:trace contextRef="#ctx0" brushRef="#br0" timeOffset="17822.8031">10139 10458 2419 0,'0'0'107'0,"-30"0"22"0,5 0-103 0,0 0-26 0,-4 3 0 0,8-3 0 16,0 0 108-16,-4 0 16 0,4 0 3 0,-5 0 1 16,5 0-52-16,0 0-9 0,0 0-3 0,5 0 0 15,-5 0-32-15,8 4-8 0,-4 0 0 0,1 3-1 16,-1 4-13-16,0 8-2 0,0 3-8 0,5 23 12 15,-5 7-12-15,9 15 0 0,-9 19 0 0,13 19 0 16,4-1-28 0,4 0 0-16,4 1 1 0,5 3 0 0,8-15 27 0,4-7 0 15,8-16 0-15,9 1 0 0,4-15 0 0,1-11 0 16,-1-4 0-16,4-8 0 0,5-10 10 0,-1-5 7 0,-4-10 2 0,5-5 0 0,-13-3-9 0,4-11-2 16,0-7 0-16,0-5 0 0,-8-7 24 0,4-7 4 15,0-11 0-15,-4-8 1 16,-9-4-66-16,0-11-14 0,1-11-2 0,-5-7-1 15,-12-8-18-15,-5-4-3 0,4-3-1 0,-7-11 0 16,-5 7 15-16,-9-1 2 0,-7 1 1 0,-5 0 0 16,-5 15 18-16,-7 15 3 0,-5 15 1 0,-12 10 0 0,-5 24 64 0,-8 17 14 15,-12 24 2-15,-9 17 1 0,13 12-37 0,-1 15-7 16,1 8-1-16,8 10-854 16,17 1-170-16</inkml:trace>
  <inkml:trace contextRef="#ctx0" brushRef="#br0" timeOffset="18523.5974">19747 11244 2541 0,'0'0'112'0,"-8"-7"24"0,0 3-108 0,8 4-28 0,-9-4 0 0,9 4 0 15,-12-4 80-15,3 4 12 0,1-3 1 0,8 3 1 16,0 0 1-16,0 0 0 0,0 0 0 0,0 0 0 16,4-8-71-16,13 4-15 0,0 1-9 0,4 3 12 15,8-8-12-15,0 5 0 0,5-5 0 0,-1 8 0 16,1 0 0-16,-5 0 0 0,1 0 0 0,-5 8 0 15,-4-5-14-15,-4 1 5 0,-5 3 1 0,1 1 0 16,-5 3 8-16,-8 4-8 0,-4 0 8 0,0 7-8 16,-9 4 8-16,-4 4 16 0,1 4-4 0,-10 3-1 15,5-7 7-15,0 3 2 0,0-7 0 0,5 4 0 0,-1-7 6 0,9-1 2 16,-5-7 0-16,9 0 0 0,0-8-13 0,4 1-3 16,0-8 0-16,12 7 0 0,1-3-12 0,4 0 0 15,8 3 0-15,0-7 0 0,4 0 0 0,1-4-8 16,3-3 8-16,1-1 0 0,-1-3-9 0,1 4 9 15,-13-4-13-15,0-1 5 16,8-3-161-16,-8 1-32 0,-8-5-7 0</inkml:trace>
  <inkml:trace contextRef="#ctx0" brushRef="#br0" timeOffset="18905.8056">20121 10864 2419 0,'-30'0'107'0,"18"0"22"0,-5-4-103 0,0 4-26 0,5 0 0 16,-5 0 0-16,4 0 158 0,-4-4 26 16,1 4 6-16,-1-3 1 0,-4 6-127 0,8-3-26 0,-3 0-5 0,-5 4-1 15,4 0-23-15,0 0-9 0,0 3 0 0,-4 4 9 16,0 4-9-16,0 11 0 0,0 0 0 0,0 12 0 16,0-1-12-16,0 11 12 0,9 4-12 0,3 12 12 15,5 3-11-15,4 7 11 0,0 8-8 0,0 4 8 16,0-8 0-16,9-3 0 0,3-1 0 0,9-6-8 15,9-13 8-15,7 1 0 0,5-7 0 0,0-4 0 16,0-12 9-16,4-3-9 0,5-8 12 0,3-7-12 16,1-7 17-16,-1-8-3 0,-8-8-1 0,5-7 0 15,-5-3-2-15,0-5-1 0,-8-3 0 0,-1-7 0 0,-3-5-10 16,-5-6-9-16,-4-12 9 0,-4-8-13 16,-4-6-15-16,-4-12-4 0,-9-4 0 0,-4-11 0 15,-4 11 3-15,-9-3 0 0,1 3 0 0,-14 4 0 0,1 8 29 0,-12 10 0 16,-18 8 0-16,0 15 0 0,1 19 0 0,-5 11 8 15,-4 11-8-15,0 15 0 0,1 7 0 0,-1 0-9 16,4 8-1-16,-4-4-894 16,17-3-178-16</inkml:trace>
  <inkml:trace contextRef="#ctx0" brushRef="#br0" timeOffset="19611.6574">13972 10875 345 0,'0'0'31'0,"0"0"-31"16,-13-4 0-16,5 1 0 0,8 3 382 0,0 0 70 16,-8 0 15-16,8 0 2 0,0 0-239 0,0 0-48 15,0 0-10-15,0 0-1 0,0 0-35 0,0 0-6 16,4 7-2-16,8 4 0 0,5 0-97 0,0 1-20 16,0-5-11-16,4 1 12 0,0-1-3 0,0 0 0 15,-5-7 0-15,5 8 0 0,-4-4-9 0,0-4 0 16,0 0 0-16,-5 0 8 0,-3 0-8 0,-9 0 0 15,8-4 0-15,-8 4 0 0,0 0 8 0,0 0-8 16,0 0 0-16,0 0 8 0,-4 11 0 0,-4 4 0 16,-5 0 0-16,5 3 0 0,-9 1-8 0,4 0 0 15,1-1 0-15,-1-3 8 0,5 0-8 0,3-4 0 0,-3 1 0 16,4-1 0-16,4 0 0 0,0-4-9 0,4 1 9 0,0-1-10 16,-4-7 10-16,17 11-8 0,-4-3 8 0,3 3-8 15,-3-3 8-15,4-1 0 0,0 0 0 0,4 1 0 16,-5-1 0-16,-3 1 11 0,-5-4-3 0,5 3 0 15,-9 0 7-15,0 5 1 0,-4-1 0 16,-4 0 0-16,0 4 15 0,-5 0 3 0,-3 0 1 0,-5 3 0 16,5-3-20-16,-1 0-4 15,-4-4-1-15,5 1 0 0,-5-1-10 0,4 0 0 16,5 0 0-16,-5-3 8 0,1-5-8 16,3 1-17-16,1-4 4 0,8 0 1 0,-4 4-134 0,-5-4-26 15,1-4-6-15,-5-3-722 0,5-8-144 0</inkml:trace>
  <inkml:trace contextRef="#ctx0" brushRef="#br0" timeOffset="20054.6796">14136 10801 2649 0,'0'0'117'0,"0"0"25"0,0 0-114 0,0 0-28 15,0 0 0-15,-9-4 0 0,1 0 83 0,4 0 10 16,-5-3 3-16,9 7 0 0,0 0-47 0,-4-4-9 0,-4 0-1 16,3-3-1-16,-3 3-24 0,0-3-5 0,-1 7-1 15,-3-4 0-15,-1 0-8 0,-4 4 10 0,1 0-10 0,-5 8 10 16,-5-4-10-16,1 7 10 0,0 4-10 0,-4 3 10 16,-1 1-10-16,-3 7 0 0,4 8 0 15,-1 10 0-15,9 1-15 0,0 3-8 0,0 5-1 16,4 6-1-16,13 1 50 15,0 7 11-15,8 0 1 0,5 0 1 0,7-4-10 16,5-3-1-16,13-8-1 0,4 0 0 0,4-11-26 0,0-7 0 16,12-1 0-16,1-10 0 0,-5-5 0 0,4-6 0 0,1-12 0 0,4-4 0 15,-1 0 0-15,-3-11 16 0,-1 0-2 0,1-7-1 16,-5-8-4-16,1 4-1 0,-5-4 0 0,-8 0 0 16,-9-3-8-16,-4-1 8 0,0-3-8 0,-8-8 8 15,-9-7-28-15,1-4-5 0,-9-3-2 0,-4-12 0 16,-9 0-26-16,-4 0-6 0,-4-3-1 0,-8-1 0 0,0 4 49 15,-5 8 11-15,0 11 0 0,-16 11 0 0,4 7-11 0,-13 12-2 16,1 11-1-16,-1 15 0 0,-8 7 14 0,0 15 8 16,-5 0 0-16,1 11-8 15,12 4-54-15,9-4-18 0,8-3-3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31T21:59:16.4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3466 4197 1728 0,'0'0'38'0,"0"0"8"0,0 0 2 0,0 0 0 0,-4-8-39 0,-1 5-9 0,-3-8 0 0,4 3 0 15,-13 1 142-15,5-1 26 0,-1-7 6 0,-4 0 1 16,-12-3-75-16,4 3-16 0,-5-4-2 0,1 1-1 16,-13-1-32-16,0 4-6 0,-12-4-2 0,7 8 0 15,-7 0-14-15,-1 0-3 0,-3 3-1 0,-1 8 0 16,4 0-12-16,-3-7-3 0,-1 3 0 0,-12 4 0 0,-1 0-8 0,5 0-11 15,4 4 3-15,-4 3 0 0,4 1 16 16,5 3 3-16,-9 8 1 0,-1-1 0 0,5 1-12 0,-4 11 0 16,4 3 0-16,-4 5 0 15,13-1 0-15,8 8-17 16,0 3 4-16,8 8 1 16,4 0 12-1,9 3 0-15,13 5 0 16,7-1 0-16,5 4 36 31,17-7 9-31,8 7 3 0,9 0 0 16,8-11-25-16,12 0-5 0,18-4-1 0,3-4 0 0,5-10-9 0,8-9-8 0,13-6 12 0,12-8-12 15,0-19 13-15,0-3-4 0,5-5-1 0,12-6 0 0,-5-8-8 0,-11 0 12 0,-1 3-12 0,0-10 12 0,-21-1-27 0,5 8-5 0,4-7 0 0,-5-5-1 0,-16 5 21 0,-13-5 0 0,-8-3 0 0,-5-3 0 16,-20-5-17-16,-5 5-9 0,-8-12-2 0,-17 4 0 0,-8-4 3 0,-9 0 0 0,-16 0 0 16,-9-8 0-16,-8-3 9 0,-8 0 1 0,-9 0 1 0,-9-4 0 15,1 12 41-15,-9-1 8 0,-8 8 1 0,-16 7 1 31,-1 12-59-31,-4 10-12 0,8 16-2 0,-21 7-1 0,17 0 37 0,-4 19 0 0,9 3 0 0,-1 23-856 16,13 11-172-16</inkml:trace>
  <inkml:trace contextRef="#ctx0" brushRef="#br0" timeOffset="3029.1024">16883 2811 345 0,'-13'-12'15'0,"9"5"4"0,0 7-19 0,-5-11 0 0,1 3 0 0,-5 8 0 16,1-11 230-16,3 4 42 0,-3-1 9 0,-1 1 2 16,1 3-171-16,-1-7-35 0,-4 3-6 0,1-3-2 15,-1 4 3-15,-4-4 1 0,4-4 0 0,-4 4 0 16,0-8-26-16,-4 11-6 0,0-10-1 0,0 7 0 15,-1-4-17-15,1 4-4 0,0 3-1 0,0 4 0 16,0-3-18-16,-5 7 0 0,1 0 8 0,-4 0-8 16,-1 4 0-16,0 11 0 0,-3-4 0 0,-1 15-9 15,0 0 9-15,-8 11-8 0,4-7 8 0,-8 15-8 0,-5-1 8 0,1 1 0 16,-5 7-9-16,4 12 9 0,1 6 0 0,-1 1 0 16,1 8 0-16,4 3 0 0,-1 0 0 0,9 0 0 15,0-1 8-15,9 1-8 0,3 0 22 0,9 0-1 16,9 4 0-16,8-15 0 0,4 0 1 0,12-8 0 15,13-3 0-15,9-4 0 0,12 0-10 0,9-15-1 16,16 0-1-16,9-4 0 0,12-7-10 0,4-12 0 16,5-7 9-16,8-7-9 0,9-4 0 0,-1-7 0 15,-4-4-12-15,0-12 4 16,-8 1-31-16,-8-12-5 0,-1 4-2 0,-8-18 0 0,0 3 46 0,-4-7 8 0,-8 4 3 16,-5-16 0-16,-8 1 34 0,-9-4 7 15,1 4 2-15,-9-8 0 0,-8 4 17 0,-9-8 3 0,-4 1 1 0,-8-5 0 16,-17-6-19-16,-4 3-3 0,-17 0-1 0,-8 0 0 15,-9 0-35-15,-17 7-7 0,-16 8-2 0,-17 7 0 16,-17 19-16-16,-16 8-4 0,-14 14-1 0,-20 19 0 31,-21 26-93-31,-13 12-18 0,-8 14-4 0,-4 15-968 0</inkml:trace>
  <inkml:trace contextRef="#ctx0" brushRef="#br0" timeOffset="9856.0606">8981 5218 1364 0,'-4'-34'60'0,"4"20"13"0,0-9-58 0,4-3-15 16,-4 4 0-16,4 3 0 0,0-14 18 0,-4 3 1 15,-4 4 0-15,4 0 0 0,-4 3 11 0,-4-10 2 16,4 10 1-16,-13-6 0 0,4 2 28 0,-8 5 6 15,0 0 1-15,0-4 0 0,-12 3-4 0,3-3 0 0,-3 4 0 0,-1 3 0 16,-8 1-3-16,0-1-1 0,0-3 0 0,-4 3 0 16,4-3-28-16,-4-1-7 0,0 5-1 0,-13-1 0 15,5-7-15-15,-5 4-9 0,-4 3 10 0,0-3-10 16,-4-1 0-16,-4 5 0 0,8-1 0 0,-17 0 0 16,1 4 0-16,3 0 0 0,-4 4 0 0,-8 4 0 15,4-4 8-15,5 7-8 0,-5 0 0 0,0 4 0 16,-4 4 0-16,0 7 8 0,4 0-8 0,0 8 0 15,4 14 0-15,9-3 0 0,0 11 0 0,-1 8 0 16,14 7 0-16,3 3 0 0,1 19 0 0,8-3-10 16,16 11 10-16,-3 11-10 0,16 3 10 0,4 1-10 15,5-1 10-15,0 1 0 0,8-8-9 0,8-3 9 16,9-5-8-16,-1-14 8 0,10 0-10 0,7-8 10 0,5-7 0 0,4-4 0 16,4 1 0-16,17-5 0 0,12-11 0 0,14 1 18 15,7-5-2-15,21 4-1 0,13-11-7 0,13-3 0 16,16-8-8-16,9-8 12 0,0-11-20 0,4-10-5 15,4-9-1-15,-4-10 0 16,-13-12-43-16,-8-3-9 0,-8-12-2 0,-17-7 0 0,-17 7 68 0,-17-7 12 16,-8 4 4-16,-4-4 0 0,-5 0 80 0,-8-4 17 15,-8 0 3-15,0 0 1 0,-9-3-31 0,-4-1-6 16,-8 4-2-16,-13 0 0 0,-8 1-30 0,-17-1-5 16,-9-4-2-16,-16 1 0 0,-17 3-21 0,-25 4-5 15,-17-8-1-15,-25 16 0 16,-21 10-68-16,-25 8-14 0,-21 19-2 0,-25 18-1 15,-34 19-121-15,-8 22-25 0</inkml:trace>
  <inkml:trace contextRef="#ctx0" brushRef="#br0" timeOffset="21061.1513">21446 10379 1018 0,'0'0'22'0,"0"0"5"0,0 0 1 0,0 0 1 0,0 0-29 0,0 0 0 15,0 0 0-15,0 0 0 0,0 0 98 0,0 0 14 16,0 0 2-16,0 0 1 0,0 0-26 0,13 0-5 16,-5 0 0-16,-8 0-1 0,8 0 26 0,-8 0 6 15,9 0 1-15,-9 0 0 0,0 0 18 0,0 0 4 16,0 0 1-16,0 0 0 0,0 0-33 0,0 0-6 16,0 0-2-16,0 0 0 0,0 0-32 0,0 0-6 15,-9-7-2-15,1 3 0 0,-5 4-31 0,-8 0-7 16,-4 0 0-16,0 8-1 0,-13-1-19 0,1 4 8 15,-1 1-8-15,-13 2 0 0,1 1 0 0,0 0 0 16,-5 0 0-16,5 4 0 16,4-4-40-16,4 0-6 0,4-4-1 0,0 0 0 0,9-4 37 0,0 5 10 15,3-5 0-15,6 0 0 16,-1-3-60-16,4 0-7 0,0 0-1 0,4-1-1 16,5-3-105-16,0 0-21 0,-1-3-4 0</inkml:trace>
  <inkml:trace contextRef="#ctx0" brushRef="#br0" timeOffset="21393.052">20959 9999 1324 0,'-25'4'118'0,"17"-4"-94"0,4 0-24 0,4 0 0 15,0 0 299-15,0 0 55 0,0 0 11 0,0 0 3 0,0 0-198 0,0 0-39 16,0 0-8-16,-5 7-2 0,-3-3-65 0,0 4-12 15,4-5-4-15,-5 5 0 0,1 3-30 0,-1 0-10 16,-3 8 0-16,-1-1 0 0,-4 5 0 0,1 3 0 16,-1 4 0-16,-4 3-9 0,4 1-5 0,-4 3-1 15,0-3 0-15,4 3 0 0,1-4 5 0,3-3 1 16,0 4 0-16,1-8 0 0,-1 4 9 0,5-4 0 16,0-8 0-16,3 5 0 0,-3-5 16 0,8-3 1 15,4 4 1-15,5-4 0 0,-1-4-6 0,9 0-2 16,4-3 0-16,12 3 0 0,1-7-10 0,8-1 0 15,8-3 0-15,9 0 8 0,4-3-8 0,0-1 0 16,-1-4 0-16,1 5 8 16,-4-1-104-16,0 0-22 0,-9-3-4 0,-12-1-1 0</inkml:trace>
  <inkml:trace contextRef="#ctx0" brushRef="#br0" timeOffset="29836.2157">15448 11035 288 0,'0'0'25'0,"0"0"-25"0,0 0 0 0,0 0 0 15,-4-3 84-15,-4-1 12 0,-1 0 3 0,-3 0 0 16,-1 4-40-16,1-3-8 0,-5 3-2 0,4-4 0 15,1 4-30-15,-1 0-7 0,-4-4 0 0,5 0-1 16,-1 1-11-16,5 3 0 0,-1-4 0 0,9 4 0 16,0 0 12-16,-4-7 8 0,0-1 0 0,0 1 1 15,4-4 26-15,4 3 5 0,-4 8 0 0,4-11 1 16,5 0 11-16,-1 0 1 0,-4-1 1 0,5 5 0 16,-1-4 9-16,0 3 1 0,1-3 1 0,-5 7 0 15,-4 4-21-15,4-7-5 0,-4 7-1 0,0 0 0 16,0 0-18-16,0 0-3 0,9-8-1 0,-9 8 0 15,0 0-28-15,0 0 0 0,8 0 0 0,-8 0 0 16,12 0 0-16,-3 4 0 0,3 0-10 0,1 0 10 0,-5 3 0 0,1-3 0 16,3 0 0-16,-3-1 0 0,3 5 0 15,1-8 0-15,-13 0 0 0,13 7 0 0,-1 1 0 0,1-5 0 16,-5-3 0-16,5 0 0 0,-1 0 0 0,1 0 0 16,-1 0 0-16,5 0 0 0,0 0 0 0,4 0 0 15,0 0 0-15,0 0 0 0,4-3 0 0,0 3 0 16,0 3 0-16,5-3 8 0,3 4-8 0,1 0 0 15,-1 0 0-15,5 3 0 0,-4-3 0 0,-1-1 0 16,1 1 0-16,-1 4 0 0,-3-1 0 0,-5 1 8 16,4-5-8-16,1 5 8 0,-5-1-8 0,0-3 9 15,4 0-9-15,-4-1 10 0,5 1-10 0,3 0 8 16,1-4-8-16,4-4 8 0,-1 4 9 0,5-4 2 0,4 1 0 0,1-1 0 16,-1 4-3-16,-4-4-1 0,0-3 0 0,0 3 0 15,0-3 9-15,-1-1 3 0,1-3 0 0,5 3 0 16,-6-3-7-16,1 4 0 0,0 3-1 0,-4 0 0 15,4 1-6-15,4 3-1 0,-4-4 0 0,0 4 0 16,0 0-12-16,-4 0 0 0,4 4-12 16,-5-1 12-16,1-3 0 0,0 0 0 15,4-3 0 1,0 3 0-16,4-4 0 0,-4 0 0 16,0 0 0-16,4 1 0 15,0-1 0-15,0 0 0 0,0 1 0 0,1-1 0 16,-1-4 8-16,-4 1-8 0,4-4 0 0,0 3 9 0,-4-3 3 0,4 4 1 0,0-1 0 0,0 1 0 0,-4-4 0 0,0 3 0 15,4-3 0-15,-4 3 0 0,8-3-5 0,-8 4-8 0,-4-4 11 0,4-1-11 0,-4 5 9 16,-5 0-9-16,1-5 0 0,4 5 9 0,-5-1-9 0,5-3 0 16,0 4 0-16,0-4 8 0,-5-1-8 15,9 1 0-15,-4 0 9 0,4 0-9 0,-5 0 16 0,5-4-2 16,-8 4 0-16,4-1 0 0,-5 1-14 0,1-4 0 16,-5 0 0-16,0 4 0 0,-3 0 0 15,-1-4 0-15,-4 0 0 0,0 4 0 0,-4 0 11 0,-1-4 5 16,1 4 2-16,-4 0 0 0,-5-4 2 0,0 0 1 15,1 0 0-15,-1 0 0 0,-4 0 6 0,1-3 1 16,-1 3 0-16,0 0 0 0,4 0-28 0,-8-4-17 16,5 1 2-16,-5 3 1 0,4 0 14 0,0-4 16 15,-4 8-3-15,0-8-1 0,0 1-12 0,0-1-12 0,0 4 3 16,0-4 0-16,-4 5 9 0,0 2 16 0,4-3-4 0,-5 4-1 16,-3 0-11-16,4-4 0 15,-5 4 0-15,5-4 0 16,-8 4 0-16,3 0 0 15,1 0 0-15,-5 3 8 16,-3-7-8-16,3 4 12 16,-4 4-12-1,0-5 12-15,-4 5-12 16,0-4 0-16,-4 3 0 0,0-3 0 16,0 0 0-16,-4 4 0 0,-5-8-10 0,0 3 10 0,-7 1 0 0,-1 0 0 0,0 4 0 0,-4-5 10 15,-5-2-10-15,1 6 0 0,4 1-12 0,-5-1 12 0,1-3-9 0,0 4 9 0,-5-5 0 0,-8 5 0 0,0-1 0 0,0 5-8 0,-4 3 8 0,0 0 0 0,0-4 0 0,4 4 0 16,0 0 0-16,-4 0 0 0,4 0 0 0,-4 0 0 0,0 0 0 0,0 0 0 15,0 7 0-15,0-3 0 0,8 0 0 0,-4 0 0 16,9-1 0-16,-5 1 0 0,4-4 0 0,-3 0 0 0,-1 0 0 16,4 0 0-16,5 0 0 0,0 4 0 0,-1-4 0 15,1 0 0-15,4 4 0 0,0-1 0 0,0 1 0 0,0-4 0 16,-1 0 0-16,1 4 0 16,-4-4 0-16,0 0 0 0,-1 0 0 0,1 3 0 15,4 1 0 1,4 0 0-16,0-4 0 0,0 7 0 15,8-7-8-15,-3 8 8 16,7-4 0 0,1-1 0-16,0 1 0 15,4 3 0-15,-5-3 0 16,9 4 0-16,-4-5 0 16,0 5 0-16,0-4 0 0,0-1 0 15,-1 5 0-15,1-5 0 0,-4 5 0 0,-1-4 0 0,1 3 0 16,0 1-13-16,8-1 1 0,-4 4 0 0,-5-3 12 0,5 3 0 0,-4-4 0 0,4 8-9 0,-5-4 9 0,5 4 0 0,0-4 0 0,0 1 0 15,0 2 0-15,-1 1 19 0,5 0-3 0,0 0-1 0,0 0-27 0,1 4-4 0,-1-8-2 0,0 4 0 0,-5 3 18 0,5-3 0 0,-4 0 0 0,4 0 0 0,-8 0 0 0,4 0 0 0,0-4 0 0,-1 0 0 16,1 4 0-16,4-4 0 0,0 4 0 0,0-3 0 16,0 2 0-16,5 1 19 0,-1 0-3 0,-4-4 0 15,8 4-25-15,-3 0-6 0,3 0-1 0,0-4 0 16,5 4 16-16,-5-4 0 0,5 1-10 0,0 3 10 16,-1-1 0-16,5 1-9 0,-4 0 9 0,3-4 0 15,1 4-9-15,0 0 9 0,0 0 0 16,4 0-9-16,0-4 9 0,-4 0 0 0,4 8 0 0,4-8 0 15,-8 4 0-15,8 4-8 0,-4-4 8 0,4 0 0 16,0-4 0-16,0 4 0 0,-4-4 0 0,9 4-8 0,-5-4 8 16,4 0 0-16,5 0-9 0,0 0 9 0,-1 1 0 15,5 3 0-15,4-8-9 0,0 0 9 0,0 1 0 0,0-1-8 16,4-3 8-16,0 0 0 0,5 0 0 0,-5 3-8 16,0-3 8-16,0 3 0 0,4-7 0 0,-3 4 0 15,-6 0-8-15,1-1 8 16,0 9 0-16,0-5 0 31,0-7 0-15,0 7 0-1,0-3 0 1,0 4 0-16,0-5 0 16,0 5 0-16,4-4 0 15,9 3 0-15,-5 0 0 0,1-3 0 0,3 0-8 0,1 3 8 0,4-3 0 0,3 0 0 0,10 0-21 0,-5-1 2 0,4 1 1 0,1 0 0 0,-1-4-2 16,0 0-1-16,5-4 0 0,3 0-703 0,10 1-141 0</inkml:trace>
  <inkml:trace contextRef="#ctx0" brushRef="#br0" timeOffset="39538.8163">22104 10074 460 0,'0'0'41'0,"0"0"-33"0,-8-4-8 0,4 0 0 15,0-3 284-15,4-1 54 0,0 8 11 0,-5-3 3 16,1-5-148-16,4 8-30 0,0 0-6 0,4-7 0 16,1-4-44-16,-1 3-8 0,4 1-1 0,1 3-1 15,-5-7-26-15,4 7-6 0,1 0-1 0,-1 1 0 16,-8 3-27-16,0 0-6 0,0 0 0 0,8 7-1 15,-3 8-23-15,-1 4-4 0,-4 14 0 0,0 4-1 16,-9 12-5-16,-3 3-1 16,3 0 0-16,-3 4 0 0,-5-4-13 15,4-7 0-15,5 0 8 0,0-8-8 0,3-3 0 0,1-5 0 0,0-3 0 0,0-7 0 16,4 0 0-16,0-4 0 0,4 0 0 0,-4-8 0 0,0-7-15 0,0 0-2 16,13 0-1-16,-5-4 0 0,0 1-3 15,9-9-1-15,-4-6 0 0,4-5 0 0,-1 1 2 0,-3-12 0 16,0 1 0-16,-1-8 0 0,5-7 7 0,0-1 1 15,4-3 1-15,4-4 0 0,0 4 11 0,-4 0 0 16,4 7 0-16,-4 4 0 0,4 4 0 0,-8 11 9 16,0 3 0-16,0 8 0 0,-5 4 23 0,1 7 5 15,3 8 1-15,-3 4 0 0,0 10 0 0,-1 8 0 16,1 8 0-16,-5 7 0 16,1 4-6-1,3-4-2-15,-8 3 0 16,5 1 0-16,-5-4-2 0,-4-4-1 15,4-3 0-15,0-1 0 16,1-7-45 0,3 1-9-16,-4-5-1 15,5-4-1-15,-1 1-88 0,0-8-18 0,-4-3-3 0,1 3-1264 0</inkml:trace>
  <inkml:trace contextRef="#ctx0" brushRef="#br0" timeOffset="39778.0405">23501 8643 2649 0,'0'0'117'0,"0"0"25"15,0 0-114-15,0 0-28 0,0 0 0 0,0 0 0 0,0 0 57 0,0 0 6 16,0 0 1-16,0 0 0 0,-4 7 0 0,4 8 0 16,-4 0 0-16,-1 11 0 0,1 0-52 0,-4 8-12 15,4 3 0-15,-5 0 0 0,5 12 0 0,0-1 0 16,0-7 0-16,0 0 0 0,8-7 0 0,-4-4 0 15,4-1 0-15,-4-3 0 16,4-3-151-16,0-5-33 0,-4 1-6 0,-4-4-1000 16</inkml:trace>
  <inkml:trace contextRef="#ctx0" brushRef="#br0" timeOffset="39996.114">22809 9288 2649 0,'-29'11'117'0,"16"-4"25"0,0 1-114 0,5-5-28 15,0 5 0-15,-1-1 0 0,9-7 97 0,0 0 14 16,0 0 2-16,13 8 1 0,8-1-36 0,8 1-7 0,5-5-2 0,12 5 0 16,13-8-34-16,-1 0-7 0,5-4-2 0,13 0 0 15,-1-3-10-15,5-1-1 0,0 1-1 0,8 0 0 16,0-1-14-16,-9 1 0 0,-3-5 0 0,-1 5 0 16,-7-4-16-16,-6 3 4 0,1 1 1 15,-8-1 0-15,-9 5-132 16,-8-5-26-16,-13 5-6 15,-4-1-727-15,-13 4-146 16</inkml:trace>
  <inkml:trace contextRef="#ctx0" brushRef="#br0" timeOffset="40166.4025">23044 9556 403 0,'-13'4'36'0,"-3"-4"-36"0,3-4 0 0,13 4 0 0,0 0 521 0,0 0 98 16,0 0 19-16,0 0 4 0,0 0-437 0,17 0-87 15,4-4-18-15,8 4-3 0,0-4-67 0,9 4-14 16,4 0-2-16,8-3-1 0,9 3 21 0,-4-4 4 15,8 0 1-15,8 0 0 0,-4-3-30 0,0 0-9 16,-4 3 0-16,0 0 0 0,-13 0 0 0,1-3 0 16,-10-1 0-16,1 5 0 15,-4-1-87-15,-8 0-14 0,-9 1-3 0,-5 3-1 16,1-4-124-16,-17 4-25 0,0 0-5 0</inkml:trace>
  <inkml:trace contextRef="#ctx0" brushRef="#br0" timeOffset="40421.9551">22981 9660 172 0,'-38'8'8'0,"26"-12"1"0,-5 0-9 0,4 0 0 0,5 1 0 0,0 3 0 16,-5-8 501-16,13 8 99 0,0 0 19 0,0 0 4 15,0 0-364-15,0 0-73 0,0 0-14 0,0 0-4 16,0 0-82-16,0 0-17 0,4 11-3 0,0 4-1 16,5 0-30-16,-1 8-7 0,-4-1 0 0,-4 8-1 15,9-4-27-15,-5 4 0 0,-4-4 0 0,0 4 0 16,0-4 0-16,0-4 20 0,0 4-3 0,-9-4 0 15,-7 5-27-15,7-5-6 0,9 0 0 0,0-3-1 16,0 0 17-16,-4-5 0 0,-4 5 0 16,-1-4 0-16,1 0-106 15,-5 0-18-15,1-4-3 0,-1 0-1 0,1-3-120 16,3-8-25-16,-16-4-5 0,4-11-1 0</inkml:trace>
  <inkml:trace contextRef="#ctx0" brushRef="#br0" timeOffset="40664.2668">23170 9634 2880 0,'0'0'64'0,"0"0"12"0,0 0 4 0,0 0 0 0,0 0-64 0,0 0-16 16,0 0 0-16,0 0 0 0,0 0 110 0,0 11 19 15,0 0 4-15,0 4 1 0,-4 8-87 0,-1 3-18 16,1 0-3-16,0 0-1 0,0 4 7 0,0 0 0 15,-1 3 1-15,1-3 0 16,0 0-53-16,0 0-10 0,4-1-2 0,0 1-1 16,-4 0-74-16,4 0-14 0,0 0-3 0,0-4-1 15,4-4-183-15,-4 0-37 0,0 16-7 0,0-16-2 0</inkml:trace>
  <inkml:trace contextRef="#ctx0" brushRef="#br0" timeOffset="41016.6949">23384 9899 1324 0,'0'0'118'0,"0"0"-94"0,-9 3-24 0,5 1 0 16,-4 0 299-16,3 3 55 0,-7-3 11 0,3 7 3 16,-3-3-180-16,-1 3-36 0,1 4-8 0,-5 0 0 0,4 0-76 0,1 3-16 15,3-3-2-15,1 4-1 0,4-4-34 0,0 0-7 16,-1-1-8-16,14-2 11 0,-5 3-11 16,0-4 0-16,9 0 0 0,-1-4 0 15,5-3 0-15,0-4-9 0,0 0 9 0,-1-4-13 0,1 4-3 0,-4-3-1 16,8-1 0-16,-4-4 0 0,-5 1 6 0,1-4 2 15,-5 0 0-15,5-4 0 0,-9 0 9 0,0 0 0 16,-4-4 0-16,0 1 0 0,0-1 0 0,-4 0 8 16,-4 1-8-16,-1 7 0 0,1-1 9 0,-5 5-9 15,1-1 12-15,-5 5-12 0,4 3 0 0,-4 3 0 16,1 1 0-16,-1 4 0 0,4-1 0 0,1 1-16 16,8 3 5-16,-5-4 1 15,5 4-71-15,4-3-15 16,0-8-2-16,4 7-1 0,-4-7-23 15,9 11-5-15,-1-3-1 0,4 3-648 0,1-3-131 16</inkml:trace>
  <inkml:trace contextRef="#ctx0" brushRef="#br0" timeOffset="41369.5005">23639 9947 576 0,'0'0'25'0,"0"0"6"0,0 0-31 0,0 0 0 0,0 0 0 0,0 0 0 16,0 0 492-16,0 0 93 0,0 0 19 0,0 0 3 15,-8-4-401-15,0 4-80 0,-13-3-16 0,12 6-3 16,1 1-59-16,-5 4-12 0,9-1-3 0,-8 8 0 15,-5 7-9-15,4 1-3 0,-4 3 0 0,9 0 0 16,0 4-21-16,3-8 0 0,1 0 0 0,8 1 0 16,1-5 0-16,-1 1 0 0,0-4 0 0,4 0 0 15,-3-8-12-15,-5-7-6 0,8 4-2 0,5 3 0 16,3-3 20-16,1-8 0 0,-4 1-8 0,3-1 8 0,1-3-8 0,4-1 8 16,-4 1-12-16,0-8 12 0,-5 0-13 15,5-4 4-15,-4 1 1 0,-1-1 0 0,-3-3-2 0,-1-1 0 16,0 1 0-16,-3 3 0 0,-1-3-2 0,0 7-1 15,-4 0 0-15,0 8 0 0,0 7 13 0,0 0 15 16,0 0-3-16,-4 11-1 0,-5 7 13 0,1 8 2 16,0 8 1-16,-1 3 0 0,1 1 1 0,-5-1 1 15,5 0 0-15,0 8 0 0,-1-8-12 0,1 0-2 16,-1-3-1-16,1-1 0 0,-5-6-14 0,5 2 0 16,0-3 0-16,3-3 0 0,-3-1 0 0,0 0-13 15,3-7 1-15,1 0 0 16,4-4-118-16,-8-3-23 15,-5-1-5-15,13-7-1186 0</inkml:trace>
  <inkml:trace contextRef="#ctx0" brushRef="#br0" timeOffset="41720.2011">23866 9828 2664 0,'0'0'118'0,"0"0"24"0,0 7-114 0,-4 5-28 0,4-12 0 0,4 11 0 16,-4 4 122-16,0 0 18 0,4-4 4 0,-4 0 1 15,4 0-69-15,-4 0-13 0,0 0-3 0,9 1-1 16,-5-5-47-16,0 4-12 0,0 0 0 0,5-3 0 16,-5-4 8-16,4 3-8 0,-8-7 12 0,0 0-4 15,4 4-26-15,5-1-6 0,-1-3 0 0,-4 0-1 16,1 0-31-16,3-3-7 0,-8 3-1 0,4-4 0 0,0-3 33 0,1-1 7 16,-1-3 0-16,0-4 1 15,0 0 23-15,0-4 0 0,1 5 0 0,-1-5 0 0,4 4 8 16,1 0 7-16,-5-3 1 0,8 6 0 15,-8 5 23-15,5-1 5 0,-5 8 0 16,4 0 1-16,1 0-6 0,3 4-2 0,5 0 0 0,4 3 0 16,-4 5-18-16,8 2-4 0,-4 1-1 0,0 4 0 0,-4-4-14 0,0 3 11 15,-5-3-11-15,-3 4 10 0,-5-4-10 0,-4 0 0 16,0 3 0-16,0 1 0 16,0 0-40-16,-9-1-12 15,5-3-4-15,0 0-1419 16</inkml:trace>
  <inkml:trace contextRef="#ctx0" brushRef="#br0" timeOffset="50928.3883">10768 10297 633 0,'0'0'56'0,"0"0"-44"0,0 0-12 0,0 0 0 15,0 0 344-15,0 0 68 0,0 0 12 16,0 0 4-16,0 0-202 0,0 0-40 0,0 0-8 0,0 0-2 16,0 0-59-16,0 0-12 0,0 12-2 0,-4-1-1 15,4 4-54-15,0 11-10 0,-5 4-2 0,5 11-1 16,-8 3-23-16,4 5-4 0,8 3 0 0,-4 4-8 16,4-8 8-16,0 1-8 0,1-8 0 0,3 0 0 15,0-11 0-15,5-1 0 0,-5-6 0 0,1-1 0 31,-1-7-12-31,0 0-4 0,1-4 0 0,-9-11 0 16,12 0-23-16,1-4-5 16,-5-3 0-16,5-8-1 15,-5-11 37-15,5 0 8 0,-5-8 0 0,5-3 0 0,0-4-21 16,-1-4-5-16,1-3-1 0,-1-8 0 0,5 4 27 0,-4-4-8 0,3 0 8 0,1 0 0 0,8 11 0 0,-4 12 0 0,-8-1 0 16,8 12-8-16,0 7 20 0,0 8 4 0,-4 7 0 0,4 11 1 0,4 4 24 0,0 11 5 15,4 7 1-15,-4 8 0 0,-12 8-1 0,4-5 0 16,4 5 0-16,-4-1 0 0,-9-3-20 15,5-4-4-15,-1 0-1 16,1-4 0 0,3-3-54-1,1-8-11-15,-8-7-3 16,7-1-954-16,5-3-191 0</inkml:trace>
  <inkml:trace contextRef="#ctx0" brushRef="#br0" timeOffset="51497.2557">11737 9679 633 0,'0'0'56'0,"0"0"-44"0,0 0-12 0,0 0 0 16,0 0 331-16,0 0 64 0,0 0 13 0,0 0 2 16,12-4-210-16,-12 4-43 0,0 0-8 0,-4 15-1 15,4 4-54-15,-4 7-10 0,4 7-3 16,-9 5 0-16,-3 3-44 0,-1 3-9 0,9 1-1 0,0 7-1 16,-9-3-17-16,5-1-9 0,4-3 10 0,0 3-10 15,8-11 0-15,0-3-21 0,-4 3 3 0,8-7 1 31,5-8-135-31,-1 1-28 0,-7-8-4 0,3-4-956 0</inkml:trace>
  <inkml:trace contextRef="#ctx0" brushRef="#br0" timeOffset="51689.3347">11921 9996 979 0,'0'0'87'0,"4"7"-70"15,5 0-17-15,-9-7 0 0,-13 12 399 0,13-12 76 16,13 7 15-16,-13 1 3 0,0-8-312 0,0 0-62 15,4 7-13-15,4 0-2 0,9 1-68 0,0-4-14 16,-5-1-2-16,18-3-1 0,8-3-19 0,-5-5 8 16,1 4-8-16,-1-3 0 0,5-4 0 0,0 3-12 15,-5-3 0-15,1 4 0 16,-5-8-136-16,1 4-28 0,3-1-4 0,-8 1-2 0</inkml:trace>
  <inkml:trace contextRef="#ctx0" brushRef="#br0" timeOffset="51889.2146">12282 9552 1612 0,'0'0'144'0,"0"0"-116"0,0 0-28 0,0 0 0 16,4 11 291-16,-4 4 52 0,-8 8 10 0,3 6 3 16,-3 5-207-16,0 3-41 0,-5 8-8 0,1 3-1 15,-5 1-71-15,4-1-13 0,5-3-3 0,-5 7-1 16,-4-7-39-16,13 0-7 0,8-1-1 0,-4-6-1 15,0-9-139-15,9 1-28 16,3 0-6-16</inkml:trace>
  <inkml:trace contextRef="#ctx0" brushRef="#br0" timeOffset="52372.9955">12802 9761 2815 0,'0'0'62'0,"0"0"13"0,0 0 2 0,0 0 2 0,0 0-63 0,0 0-16 16,0-8 0-16,0 1 0 0,4-4 68 0,0 3 12 16,-4-3 1-16,4 0 1 0,-4 0-46 0,5 0-8 15,-5 3-3-15,0-3 0 0,0 0-15 0,-5 3-10 16,5-3 12-16,-8 7-12 0,0 1 33 0,-5-1 0 15,1 4 0-15,-9 4 0 0,-5 7-33 0,-3 4-12 16,-4 0 0-16,3 11 0 0,5 4 12 0,-4-1 16 16,-1 5-3-16,5-1-1 0,8-3-1 0,9-4-1 15,-9 0 0-15,5-3 0 16,12-5 2-16,-5 1 0 0,10-4 0 16,-1 0 0-16,0-4-12 0,9-4 0 0,16 5 0 0,-8-9 8 15,-4 1-8-15,12 0 0 0,5-8 0 16,3 4 8-16,-3-4-8 0,4 1 0 15,-5-5 0-15,-3 4 8 0,-1-3-8 16,-4-4 0-16,0 3 0 0,-4 5 8 16,-8-5-8-16,-1 4 0 0,-12 4 0 0,0 0 0 0,0 0 0 0,0 0 0 0,-4 8 0 15,-4 7 0-15,-9 3 0 0,-8 9 0 0,0 2 0 0,-9 9-11 0,-4-1 11 0,5-4-8 0,3 5 8 0,14-8-8 16,3-1 8-16,1-6 0 0,-5-1 0 0,13-7 0 0,12 0 0 16,0 0 0-16,-8-8 8 0,13 4-8 0,4-3 8 0,4-8-8 15,0 0 10-15,4-4-10 0,4-7 10 0,0 0-10 16,1-4 10-16,8 0-10 0,8 0 0 0,-13 0 0 15,13 0-8-15,5-3 8 16,-1-5-184-16,5 1-31 0</inkml:trace>
  <inkml:trace contextRef="#ctx0" brushRef="#br0" timeOffset="123320.9983">20167 13666 1648 0,'-13'-7'36'0,"13"7"8"0,-4-8 2 0,0 5 0 0,0-1-37 0,4 4-9 0,0-4 0 0,0 4 0 0,-5-7 44 0,1 3 6 15,0-7 2-15,4 0 0 0,-4 3-42 0,-5-3-10 16,5-4 0-16,-4 0 0 0,-1 0-15 0,1 0-5 16,-5 1 0-16,-3-1-1 0,3 0 21 0,-8 0 12 15,0 0-2-15,0 0 0 0,-8 4-2 0,-5 0 0 16,1-1 0-16,-9 5 0 0,-4 0-8 0,-5 3 0 15,-3 0-10-15,-9 0 10 16,-4 4 0-16,0 0 8 0,0 0 1 16,-5-3 0-16,-3 3-9 15,-1-4 0-15,-3 0-10 0,7 0 10 16,5 1 10-16,-4-1 8 0,8 0 2 16,-4-3 0-16,-4-1 1 0,3 1 1 15,1-1 0-15,-4 1 0 16,-4-4 1-16,-1 0 0 0,5-1 0 15,-5 5 0-15,-3 0-23 0,-1-1 0 0,-4 4 0 0,-8 4 0 16,-5-3 0-16,-3 6-12 0,-1 1 2 0,-4 4 0 0,0 3 10 0,-4 0 14 0,-8 0-3 0,-1 4-1 0,5 0-10 0,-4 0-11 0,-9 3 3 16,8 1 0-16,1 0 8 0,4-1-8 0,0-3 8 0,3 4-8 0,1-4 16 0,13 3 3 0,4-3 1 0,4 0 0 15,8-7-12-15,0 3-14 0,9 0 3 0,4-3 1 16,0 3 10-16,8-4 0 0,0 1 0 0,5 3 0 16,8-4 16-16,4 4-2 0,0-3 0 0,8 3 0 15,1 0-2-15,3 0 0 0,5 4 0 0,0-3 0 16,0 2-4-16,4-2 0 0,4 2-8 0,0 5 12 15,0-4-12-15,1 0 8 0,7 0-8 16,-3 3 0-16,3 1 8 0,1 0-8 16,0-1 0-1,3 1 0-15,1 0 8 0,4 3-8 16,0-3 0-16,0-1 0 16,4 1 0-1,5 3 8-15,-5 1-8 16,9 3 0-16,3-4 0 15,1 4 9-15,4 0-9 0,-4 4 8 0,8-4-8 0,4 4 0 0,1-4 9 0,3 0-9 16,5 4 0-16,4-4 0 0,0 4 0 0,4-4 0 0,9 0 0 0,-1 4 8 0,5-4-8 0,0-4 0 0,-1 1 8 0,1-5-8 0,4 5 10 0,4-8-10 0,4-1 14 16,1 1-3-16,7-7-1 0,1-1 0 0,4-3 5 0,0 0 1 15,12-4 0-15,1 0 0 0,3-4-4 0,5-7-1 0,0 0 0 0,8-1 0 0,0 1-3 0,1 0 0 16,7 0 0-16,-3 0 0 0,3 3-8 0,-3-3 0 16,3 0 0-16,-3 7 8 0,-1-3 0 0,-3 3 0 0,-10-3 0 15,-3 7 0-15,0-4 7 0,-1 4 1 0,-3 0 0 0,-9-4 0 16,-4 4-5-16,0 0-1 0,4 0 0 0,0 0 0 15,0 0-10-15,4-4 0 0,-4 1-12 0,0-1 12 16,-4-4 0-16,4-3 0 16,-4 0 0-16,0-4 12 0,-8-3-12 15,-5-1 0-15,-4-3 0 16,-4-1 0-16,-9-3 14 16,1 0-2-16,-9-4-1 0,0 0 0 15,-8 1 22 1,0-1 5-16,-5-4 1 15,-3 4 0 1,-5 1-12-16,-4 3-3 0,0 3 0 0,-9 1 0 0,-3 3 1 0,-1-3 0 16,-4 3 0-16,-4 1 0 0,-4-1-10 0,-4-3-3 0,-5-1 0 0,-8 1 0 0,-8-4-12 0,-9-4 0 0,-4 0 0 0,-17 0 0 0,-16 1 15 0,-9-5 0 0,-12 0 0 15,-9 1 0-15,-17-4-15 0,-12-1-13 0,-17 1 2 0,-13 0 1 0,-3 7 10 0,-10-4 0 0,-7 5 0 16,-13-1 8-16,-9 7-44 0,-8 1-8 0,-4 3-1 0,-12 12-1 16,-14 7-78-16,-16 15-16 0,-17 15-4 0,-16 26-948 15</inkml:trace>
  <inkml:trace contextRef="#ctx0" brushRef="#br0" timeOffset="171123.8264">12680 13797 1868 0,'0'0'83'0,"0"0"17"0,0 0-80 0,0 0-20 16,-4-8 0-16,4 1 0 0,4-1 38 0,-8 1 4 15,-4-4 1-15,-1 3 0 0,9-3-28 0,-4 4-6 16,-8-5-1-16,-1 5 0 0,0-4-8 0,1 3 0 16,3-3 0-16,-7 0 0 0,-1 4 20 0,0-5-2 15,4 5 0-15,-3 0 0 0,-5-1 15 0,-4 1 3 0,-1-1 1 0,5 1 0 16,0-1-24-16,-8 1-5 0,-4-1 0 0,-1 1-8 16,0-4 0-16,-3 3 0 0,-14-7 0 15,-3 4-9-15,-1 0 9 0,1 0 8 0,-5 0-8 0,-4-1 11 16,0 1-3-16,0 0-8 0,5-8 12 0,-14 5-4 15,-7-1-8-15,3-4 0 0,5 4 9 0,0-4-9 16,-1 8 0-16,-3-7 8 0,-1-1-8 0,1 4 0 16,-1-4 0-16,-8 5 0 0,1-5 0 0,-1 4 8 15,0 0-8-15,0 4 0 0,0 0 0 0,-4 0 0 16,0 3 0-16,-4 1 0 0,-5-1 0 0,5 8 0 16,0-4 0-16,-5 4 0 0,-8 4 0 0,0 0 0 15,9 0 0-15,-1-1 0 0,1 5 0 0,-5-4 0 16,1-1 0-16,-1 5 0 0,5-1 0 0,-1-3 0 15,1 3 0-15,8-3 0 0,-1-4 0 0,6 4 0 16,-5 0 0-16,4-4 0 0,0 0 0 0,0 0 0 0,4 0 0 16,1 0 0-16,-1 3 0 0,-4-3 0 0,4 0 0 15,5 4 0-15,-18 3 0 0,14 1 0 0,-9 3 0 16,8 0 0-16,-4 4 0 0,0 0 0 0,0 4 0 0,5 3 0 16,-1 0 0-16,0 1 0 0,1 3 0 0,7 4 0 15,-3-8 0-15,4 8-8 0,-1-4 8 0,1 0 0 16,4 4 0-16,4-8 0 0,0 4 0 0,4-3 0 15,5-1 0-15,8-3 0 0,4 3 0 0,8-3 0 16,5 3 0-16,-1-3 0 0,1-1 0 0,8-3 0 16,0 4 0-16,9-1 0 0,-5 1 0 0,8 0 0 15,5-1 0-15,-4 1 0 0,-1 0 0 16,5 3 0-16,0 0 0 16,0 1 0-1,8 3 0-15,-4 0 0 16,4 0 0-16,0-4 0 0,1 4 0 0,-1-3 0 0,4 3 0 15,-4 0 0-15,5 0 0 0,-1 0 0 0,13-4 0 0,-12 5 0 0,11-1 0 0,10 0 0 0,-5-4 0 0,9 4 8 0,3-7-8 16,9 3 8-16,9-3-8 0,8-1 8 0,8-3-8 0,0 0 0 0,1-4 8 0,7 1-8 16,1 3 0-16,8-8 9 0,5 0-9 0,-1-3 0 15,4 4 16-15,1-5-4 0,-5 1-1 0,9 0 0 16,-1-4 9-16,5 0 3 16,4 7 0-16,-4 1 0 0,0-5-9 15,4-3-2 1,4 4 0-16,5 0 0 15,-1 3-4 1,0-3-8-16,5-4 11 0,4-4-11 0,12 1 8 0,-3-1-8 0,-5-4 0 0,8-3 0 16,9-4 9-16,0-3-9 0,-9 3 0 0,5-4 9 0,-1-3-9 0,-3 7 10 0,-9-4-10 0,0 4 10 0,-5 0-2 0,1-3 0 0,4 3 0 15,-4 0 0-15,0 4 15 0,-4 0 2 0,-5 3 1 0,0-3 0 0,5 4-26 0,-13 3 0 16,-8-4 0-16,-9 5-11 16,4-5 11-16,-3 1 0 0,3-1 0 15,-12 1 0-15,-8-1 0 0,-5-3 0 0,0 0 0 0,-8-4 8 0,0 4-8 0,-8-4 11 16,-1-4-11-16,5 5 12 0,-5-5 3 0,-8-3 1 15,-8 3 0-15,0-3 0 0,4-1 2 0,-9 1 1 16,-7-1 0-16,-1 1 0 0,-8-4 6 0,-1 4 2 16,-3-4 0-16,-9 3 0 0,-8-7-10 15,0 1-1-15,-9-5-1 0,-12-3 0 16,-21-1 3-16,-9 1 1 0,5-4 0 16,-21 0 0-1,-13-3-19-15,-17 3 0 0,-16 0 0 16,-9 3 0-16,-13 1 0 0,-16 7 0 0,-21 0 9 0,-8 4-9 0,-5 8 0 0,-8 3 0 0,-5 0-11 0,-7 11 11 15,-5 4-26-15,-8 8 2 0,-5 6 1 0,5 5 0 16,-1 11-112-16,-3 7-22 0,-9 0-5 0,0 16-997 0</inkml:trace>
  <inkml:trace contextRef="#ctx0" brushRef="#br0" timeOffset="181998.5085">2631 14769 2563 0,'0'0'56'0,"0"0"12"0,0 0 3 0,0 0 1 0,0 0-58 0,0 0-14 0,0 0 0 0,0 0 0 15,-12 0 10-15,12 0-1 0,0 0 0 0,-5 0 0 16,-7-3-9-16,3 3 0 0,-3 0 0 0,4 3 0 15,-13-3 0-15,0 0-11 0,-9-3 11 0,5 3-12 16,-13 0 12-16,5 0 0 0,3-4-9 0,-12 4 9 16,9-4 0-16,-5-3 0 0,-4 3 0 0,9 0 0 15,-5-3 0-15,4-4 0 0,5 3 0 0,-9 1 0 16,9-4 0-16,0-1 0 0,-1-2 0 0,1 2 0 16,-1-3 0-16,1 1 0 0,-4-1 0 0,3 3 0 15,9-6 0-15,-8 7 0 0,4-4-11 0,8 4 11 16,-4-1 0-16,0 5 0 0,4-1 0 0,-4 1 0 15,4 3 0-15,5-3 0 0,-5 7 0 0,13-4 0 16,-9 8 0-16,1 0 0 0,8-1 0 0,-9 5 8 16,5-1-8-16,3 8 0 0,5 4-8 0,0 3 8 0,0 0-10 15,5 5 10-15,3 2-12 0,5 9 12 0,-5-1-11 0,5 0 11 16,12 8-10-16,-9 3 10 0,10 8 0 0,-5 8 0 16,16 6 0-16,-7 5 0 0,3 11-8 0,5 3 8 15,-4 4-13-15,-1 12 5 0,-4 10 8 0,-8 8 0 16,5 4 8-16,-14 14-8 0,1 12 0 0,-5 4 0 15,1 3 0-15,-9 0 0 0,-9 4 0 0,5-4 0 16,0-7 8-16,-5-7-8 0,5-1 0 16,-8-7 9-16,-1-8-9 15,0-7 0-15,9-7 9 16,-13-5-9-16,9-6 0 0,-5-5 9 0,5 1 3 0,-4-4 0 0,3-8 0 16,5 1 0-16,-9-1-4 0,9-3 0 0,-4-8 0 0,4-3 0 0,-9-8-8 0,9-8 0 0,-5-3 0 15,5-11 0 1,4-4 23-16,0-7 9 0,0-8 1 0,0 0 1 0,4-8-34 0,5 1 0 0,-5-4 0 0,-4 0 0 15,13-4 0-15,-9 0 15 0,13-3-3 16,4-1-1-16,-5 4-11 0,9-3 0 0,9-1 0 0,4-3 0 16,-5 3 0-16,13 1 0 0,5-1 8 0,12-3-8 15,4-4 0-15,4 4 0 0,0-4 0 16,13 0 0-16,0-4 0 16,4 0 0-16,-4 4 0 0,17-3 0 15,-1-5-21-15,1 1-10 0,-9-4-1 16,13-1-765-16,-4 1-153 0</inkml:trace>
  <inkml:trace contextRef="#ctx0" brushRef="#br0" timeOffset="192092.7642">21974 14229 864 0,'0'0'76'0,"0"0"-60"0,0 0-16 0,-4-7 0 15,0-5 238-15,-4 5 45 0,8-8 9 0,-5 0 1 16,5 0-233-16,0 0-46 0,0-3-14 0,0-1 0 16,-4-3 8-16,4-1-8 0,-4 1 0 0,0-4 9 15,-5 0 3-15,5 0 1 0,-8 3 0 0,3 5 0 16,-3-1 29-16,-1 4 6 0,-8 0 0 0,4 0 1 15,-8 4-9-15,-4 4-3 0,-1 3 0 0,-7 0 0 0,-1 1-22 0,-4 3-5 16,-4 3-1-16,4 1 0 0,-4 0-9 0,0-1 0 16,0 5 0-16,-1-1 0 0,5-3 0 0,-4 0 0 15,4 0 0-15,-4-1 0 0,4-3 0 0,0 0-14 16,5 0 5-16,-1-3 1 0,4-1-3 0,5-4 0 16,0 1 0-16,3-1 0 15,6 1-21-15,-1 0-5 0,0 3-1 0,4-4 0 16,4 1-79-16,1 3-16 0,-1-3-3 0</inkml:trace>
  <inkml:trace contextRef="#ctx0" brushRef="#br0" timeOffset="192418.1726">21404 13461 2188 0,'0'0'195'0,"0"0"-156"16,0 0-31-16,0 0-8 0,0 0 49 0,0 0 9 0,0 0 2 0,0 0 0 16,0 0-52-16,0 0-8 0,0 0 0 0,-8 4-11 31,-9-4-18-31,-4 8-4 0,-9-1-1 0,-7 4 0 16,-9 4-14-16,-9 7-2 0,-12 1-1 0,-4 7 0 0,-9 3 28 0,-4 4 6 0,9 8 1 0,-5 0 0 15,4 7 16-15,5 0 0 0,8 0-8 0,13-7 8 16,8 4-16-16,13-5 1 0,8-6 0 0,8 3 0 15,17-8 15-15,9 1-9 0,8-5 9 0,8 1-8 0,9 0 24 16,4-4 4-16,12-4 2 0,1 1 0 0,8 3-22 16,8-7-13-16,9 3 1 0,-1 0 1 0,1-3 11 0,-4 0 16 15,3-1-4-15,-3 5-608 16,-5-1-120-16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31T22:03:52.6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20754 5740 288 0,'0'0'12'0,"0"0"4"0,0 0-16 0,0 0 0 0,4-8 0 0,-4-3 0 15,4 4 323-15,-4 7 61 0,0-12 13 0,4 5 3 0,1 3-193 16,-5 4-39-16,0 0-7 0,8-7-1 16,-4 3-45-16,-4 4-9 0,0 0-2 0,0 0 0 0,0 0-4 0,0 0-2 15,0 0 0-15,4 8 0 0,1 6-33 0,-10 5-6 16,1 11-2-16,-8 7 0 0,-5 15-11 0,-4 12-2 15,-4-1-1-15,0 15 0 0,-5 4-20 16,-3 4-4-16,-1 3-1 0,1 8 0 0,-1-7-10 0,0-8-8 16,5 0 9-16,4-4-9 0,8-7 0 0,5-8 0 15,-1-3 0-15,5-4 0 16,3-8-28-16,1-3-1 0,4-4-1 0,0-8 0 16,0-3-71-16,4-7-15 0,-4-1-2 0,5-3-1 15,-1-12-125-15,-4-7-26 0</inkml:trace>
  <inkml:trace contextRef="#ctx0" brushRef="#br0" timeOffset="269.7105">21052 5498 2584 0,'-13'7'115'0,"13"-7"23"0,0 0-110 0,0 0-28 0,0 7 0 0,0-7 0 15,0 8 123-15,0-1 19 0,0-7 4 0,4 15 1 16,5 0-67-16,-1 4-14 0,0-1-2 0,9 12-1 15,-4 4-43-15,-1 10-8 0,5 9-1 0,0 6-1 16,-4 16-10-16,-1-4 0 0,1 7 9 0,-5 8-9 16,0-8 0-16,1 8 8 0,-1-1-8 0,-4-3 0 15,1-7 0-15,-1-4 8 0,0-8-8 0,-4 4 0 16,0-7 0-16,0-8 0 0,0-4 0 0,0 1 0 0,-4-8 0 16,4 0 0-16,-4-4-10 0,-5-3 10 15,5-5-66-15,-4-3-6 0,3-7-2 16,-7-4 0-16,4-4-156 0,-1-7-31 0</inkml:trace>
  <inkml:trace contextRef="#ctx0" brushRef="#br0" timeOffset="450.9711">20574 6660 979 0,'-38'15'87'0,"17"-7"-70"0,0-5-17 0,0 9 0 0,0-12 426 0,8 3 82 15,-3 5 16-15,16-8 3 0,0 0-323 0,0 0-64 16,0 0-12-16,8 3-4 0,13-3-84 0,4 0-16 15,9 0-4-15,8-3-1 0,4-1-19 0,4-3 8 16,13-5-8-16,4 1 0 0,-4 4 0 0,8-4 0 16,-8 3 0-16,8-3 0 15,-12-4-176-15,0 4-30 0</inkml:trace>
  <inkml:trace contextRef="#ctx0" brushRef="#br0" timeOffset="759.0625">21672 6321 1209 0,'0'0'108'0,"0"0"-87"0,0 0-21 0,0 0 0 0,0 0 222 15,0 0 40-15,0 0 8 0,0 0 2 0,-12 4-59 0,12-4-11 16,0 0-2-16,0 0-1 0,0 0-114 0,0 0-22 15,8 11-5-15,5 0-1 0,-1 4 11 0,5 0 3 16,4 4 0-16,4 10 0 0,0 1-11 0,1 8-3 16,3-1 0-16,0 0 0 0,1 0-45 0,3 1-12 15,1-5 0-15,4 4 0 0,-5-3 0 0,1-1 0 16,3-3 0-16,-7 0 0 0,-5 0 0 0,-4-8-11 16,0 1 3-16,0 3 0 15,0-4-43-15,-9 0-8 0,1 1-1 0,-5-5-953 16,5-3-191-16</inkml:trace>
  <inkml:trace contextRef="#ctx0" brushRef="#br0" timeOffset="942.67">22327 6388 3214 0,'-17'-4'143'0,"9"4"29"0,3 4-138 0,-3 0-34 0,0-4 0 0,-5 7 0 15,0 1 86-15,-3 7 10 0,-10 0 3 0,-3 14 0 16,-9 9-79-16,1 3-20 0,-5 3 0 0,4 9 0 15,-4 3 24-15,4-4 0 0,0 4 1 0,-3-1 0 16,7-2-40-16,0-5-8 0,1 1-1 0,8-1-1579 16</inkml:trace>
  <inkml:trace contextRef="#ctx0" brushRef="#br0" timeOffset="4025.0048">18682 5915 1152 0,'0'0'102'0,"0"0"-82"15,0 0-20-15,0 0 0 0,0 0 286 0,0 0 53 16,0 0 10-16,0 0 3 0,0 0-154 0,0 0-30 0,0 0-7 15,0 0-1-15,0 0-83 0,0 19-17 16,0 3-3-16,0 8-1 0,0 3-12 0,0 12-4 0,4 3 0 0,0 16 0 16,1 3-32-16,-1 7-8 0,-4 5 0 0,4-1 0 15,0-4 0-15,0-6 12 0,1-1-12 16,-1 0 12-16,4-8-12 0,1-3 0 0,-5 0 0 0,0-4 8 16,4-3-8-16,-3-5 0 0,-1-3 0 0,4-3 0 15,-8-8-16-15,4-4-4 0,-4-4-2 0,4-3 0 16,1-8-193-1,-5-11-38-15</inkml:trace>
  <inkml:trace contextRef="#ctx0" brushRef="#br0" timeOffset="4454.7605">18623 5632 2131 0,'0'0'189'0,"-8"0"-151"0,-5 0-30 0,5 0-8 0,8 0 178 0,0 0 34 15,-8 3 8-15,8-3 0 0,0 0-93 0,0 0-19 16,0 0-4-16,0 0-1 0,8 4-67 0,9 0-12 15,0 0-4-15,-1-1 0 0,5 1-20 0,9-4 8 16,3 4-8-16,5-1 0 0,8 5 0 0,0-4 0 16,0 3 0-16,9 1 0 0,-1-1 8 0,1 0-8 15,-5 1 8-15,5 3-8 0,-9 4 0 0,-4 0 0 16,-9-11 0-16,-3 7-12 0,-9 4 3 0,-5 7 0 16,-3 0 0-16,-9 1 0 0,-8 3-13 0,-9 4-2 15,-8 7-1-15,-8 0 0 16,-17 4-11-16,-4 0-3 0,-5 0 0 0,-8 4 0 0,9-4 47 0,3-4 10 15,1 0 2-15,8-3 0 0,13 0 8 0,4-8 1 16,12 0 1 0,-4-8 0-16,9 5 5 0,-1-12 1 0,1 4 0 0,8 0 0 0,0 0-12 0,8 7-3 0,5-3 0 0,4-1 0 15,4 5-12-15,4-8-9 0,13 3 12 0,-1 5-12 16,10-5 19-16,-1 1-3 0,0 3-1 0,4 1 0 16,-4-9-15-16,0 5-18 0,-8 0 4 0,-4 3 1 15,-5-3 13-15,-8-1 0 0,-4 1 0 0,-9-4 10 16,-4 0 2-16,-4 7 0 0,-8 4 0 0,-9 0 0 15,-8 8 1-15,-8-4 1 0,-14 7 0 0,-24 11 0 16,0-7-14-16,0-3 0 0,3 3 8 0,1-8-8 16,9 1-65-16,3-12-16 0,5-3-3 0,8-4-944 15,12-8-188-15</inkml:trace>
  <inkml:trace contextRef="#ctx0" brushRef="#br0" timeOffset="5600.4544">20452 5307 172 0,'0'0'8'0,"0"0"1"0,8-3-9 0,5-1 0 15,-13 4 0-15,8-7 0 0,-4-1 204 0,-4 8 38 16,0 0 8-16,0 0 2 0,0 0-34 0,0 0-6 15,0 0-2-15,0 0 0 0,0 0-12 0,0 0-2 0,0 0-1 0,0 0 0 16,-4 0-47-16,-8 4-8 16,-1 0-3-16,-4 3 0 0,-4 0-41 0,-4 8-8 0,0 4-1 15,-4 0-1-15,4 3-57 0,-5 8-11 0,-8 3-2 0,5 5-1 16,-5 6-15-16,0 12 0 0,1 8 8 0,-1 10-8 16,4 1 0-16,5 3 0 0,0 4 0 0,-1 7 0 15,5 5 0-15,8-1 0 0,5 0 0 0,8 11 0 16,4-11 0-16,4 1 0 0,8-5 0 0,5 4 0 15,4-7 0-15,0 0 0 0,4-4 8 0,0-4-8 16,5-15 0-16,7 0 11 0,5-7-11 0,5-3 10 16,-1-9-10-16,8-3 0 0,5-7 0 0,8-4 8 15,-4-8-8-15,4-11 0 0,0-7 0 0,4-4 0 16,-8-11-126-16,13-8-24 0,8-11-5 0</inkml:trace>
  <inkml:trace contextRef="#ctx0" brushRef="#br0" timeOffset="6016.2833">22255 4927 1728 0,'0'0'38'0,"0"0"8"0,0 0 2 0,0 0 0 0,9 4-39 0,-1 7-9 16,1-7 0-16,-1 3 0 0,5 1 104 0,-1-1 20 0,5 1 3 0,0-1 1 15,-1 4 0-15,1 1 0 0,0 6 0 0,4 1 0 16,0 0-52-16,0 3-9 0,0 4-3 0,0 4 0 16,4 3 11-16,0 12 1 0,-4-4 1 0,9 7 0 15,3 8-32-15,-4 8-6 0,1 3-2 0,-1 11 0 16,0-3 0-16,-3 10 0 0,-5 5 0 0,0 7 0 15,-5-8 0-15,-7 4 0 0,3 0 0 0,-7 12 0 16,-10-12-9-16,1-7-1 0,-4-1-1 0,-9 1 0 16,0-4-13-16,-4 0-2 0,-4-4-1 0,4 8 0 15,-4-11-7-15,0-5-3 0,-5 1 0 0,-3 0 0 0,4-4 0 16,-5-4 0-16,0 1 0 0,-12-1 0 0,0 0 0 16,-4-7 0-16,-1 0 0 0,-7-4 0 15,-1-11-79-15,-4-3-12 0,0-5-2 0,-8-10-942 16,-9-16-188-16</inkml:trace>
  <inkml:trace contextRef="#ctx0" brushRef="#br0" timeOffset="8848.5201">17424 9027 2419 0,'-21'-4'107'0,"12"0"22"0,1 0-103 0,-5 1-26 16,5 3 0-16,0-4 0 0,-1 4 159 0,9 0 26 16,0 0 6-16,0 0 1 0,0 0-72 0,0 0-13 15,0 0-3-15,0 0-1 0,0 0-64 0,0 0-13 16,13-4-2-16,4 1-1 0,4-1-14 0,8-4-9 15,0 5 12-15,9-1-12 0,8-4 0 0,0 8 0 16,1 0 0-16,7 0 0 0,1-3 0 0,-9-1 0 16,4 0 0-16,-8 4 0 15,0-3-87-15,-4-1-17 16,-5 4-4-16,-3 0-1374 0</inkml:trace>
  <inkml:trace contextRef="#ctx0" brushRef="#br0" timeOffset="9028.6052">17390 9414 3070 0,'-38'15'136'0,"26"-11"28"0,-1 0-131 0,5-1-33 0,0 1 0 0,-1 0 0 16,5-8 99-16,4 4 13 0,0 0 2 0,0 0 1 15,0 0-69-15,17 0-14 0,4 0-2 0,4-4-1 16,4 4-29-16,13-3 0 0,13-1 0 0,8 4-10 16,0-4 10-16,-1 0 0 0,6 1 0 0,3-1 0 31,-4 0-72-31,-4 4-18 0,4-4-4 0,-4-3-1402 0</inkml:trace>
  <inkml:trace contextRef="#ctx0" brushRef="#br0" timeOffset="9607.1875">19101 8412 1958 0,'0'0'87'0,"0"0"17"16,0 0-83-16,0 0-21 0,0 0 0 0,0 0 0 0,0 0 158 0,0 0 27 16,0 0 6-16,0 0 1 0,0 0-52 0,0 0-9 15,-8 0-3-15,-5 3 0 16,1 1-51-16,-5 0-10 0,-4 3-3 0,-4 8 0 16,0 4 0-16,-5 7 0 0,-3 8 0 0,-1 7 0 15,-3 7-76-15,3 8-15 0,5 7-3 0,-5 12-1 16,5 7 50-16,4 0 9 0,-1 0 3 15,5 3 0-15,9-6-31 0,4-1 0 16,-1-3 0-16,9 3 0 0,4-11 0 16,1-4 0-16,7-3 0 0,1-4 0 15,-1-8 0-15,9 1-16 0,9-12 1 16,3 4 1-16,5-8 22 0,4-7 5 0,4-3 1 0,8-5 0 0,1-10-165 16,0-4-33-16,3-8-6 0</inkml:trace>
  <inkml:trace contextRef="#ctx0" brushRef="#br0" timeOffset="9916.0044">19257 9120 1670 0,'-21'0'148'0,"12"-4"-118"0,1 0-30 0,4 4 0 15,-1-3 189-15,5 3 32 0,-8-4 7 0,8 4 0 16,0 0-93-16,0 0-19 0,0 0-4 0,0 0-1 15,0 0-47-15,0 0-10 0,0 0-2 0,0 0 0 16,0 0-12-16,0 0-2 0,8 7-1 0,5 5 0 16,-5 6-1-16,5 5-1 0,0 3 0 0,-1 3 0 0,1 9-7 15,-5 3-2-15,1 0 0 0,-1 11 0 16,0-4-14-16,-3 1-2 0,3-1-1 16,-4-3 0-16,4-4-9 0,1-4 0 0,-5-3 0 15,4-4 8-15,1-4-52 16,-1-4-10-16,1 0-2 0,3-3-1 0,-3-8-158 0,-1-7-31 15,0-4-6-15,5-11-2 0</inkml:trace>
  <inkml:trace contextRef="#ctx0" brushRef="#br0" timeOffset="10334.9445">19328 8852 518 0,'-17'-4'46'0,"-4"4"-37"16,0-4-9-16,-4 4 0 0,4 0 517 0,4 4 102 16,1 0 20-16,3-4 4 0,5 3-410 0,-1 1-81 15,5 0-17-15,4-4-3 0,0 0-81 0,0 0-16 16,13 0-3-16,3 7-1 0,5-7-31 0,4 8 0 15,5-5 0-15,8 1 0 0,8 0-16 0,0-1-4 0,13 5 0 0,-9-4 0 16,-4-1 30-16,0-3 6 0,0 0 0 0,-8 8 1 16,0-4-27-16,-9-1-6 15,-4 1 0-15,-8 0-1 0,-4 3 17 0,-5 1 0 16,-8-1 0-16,-4 8 0 0,-13 4-11 16,-4 3 2-16,-4 0 0 0,-13 8 0 15,5 4 9-15,-5-1 12 0,-4-3-2 0,0 4-1 16,8-5-9-16,5-2-17 0,0-1 4 15,8-4 1-15,4-3 12 0,4 3 16 0,5-7-3 16,4 4-1 0,4-5 42-16,0 1 8 0,8 4 2 0,5-4 0 15,4 0-52-15,4 0-12 0,0 0 0 0,8-1 0 0,0 1-18 0,5 0-6 0,-5-4-2 0,5 4 0 0,-1 0 26 0,-3 4 0 0,-1-4 0 0,-4 0 0 0,-4 0 0 16,-4-4 0-16,-5 0 0 0,-3 4 0 0,-9 0 9 0,-4 7 1 16,-9 4 0-16,-8 0 0 0,-8 4 2 0,-9-4 1 15,0 8 0-15,-8-1 0 0,-4-3-13 0,4-4 0 16,0 4 0-16,4-8 0 15,4 1-54-15,8-8-14 0,9-4-2 0,1-4-1 16,11-3-95-16,1-8-19 16,8-11-4-16,8-7-1093 0</inkml:trace>
  <inkml:trace contextRef="#ctx0" brushRef="#br0" timeOffset="10741.544">20511 8807 2419 0,'0'0'107'0,"0"0"22"0,0 0-103 0,0 0-26 0,0 0 0 0,0 0 0 0,0 11 159 0,-9 0 26 16,5 0 6-16,-4 4 1 0,-1 4-76 0,1 3-14 16,-9 8-3-16,-4 7-1 0,-4 12-62 0,-9 3-13 15,1 8-3-15,-1 10 0 0,1-3-8 0,3 8-1 16,1-4-1-16,0 3 0 0,-1-7-10 0,9 0 0 15,5-7 0-15,3 0 0 16,0-8-115-16,1-7-25 16,-1-4-4-16,9-4-2 15,0-7-8-15,0-4-2 0,4-11 0 16,0-4 0-16,0-11-100 16,8-8-21-16</inkml:trace>
  <inkml:trace contextRef="#ctx0" brushRef="#br0" timeOffset="10915.4871">20561 8762 2649 0,'0'0'58'0,"0"0"12"0,0 0 2 0,0 0 4 0,0 0-61 0,0 0-15 16,0 0 0-16,0 0 0 0,-4 11 156 0,0 0 29 16,4 8 6-16,0 3 1 0,0 5-128 0,0 6-24 15,4 4-6-15,0 8-1 0,0 0-1 0,5 7-1 0,-1-4 0 0,0 8 0 16,5-4-31-16,0-3 0 16,-1 3 0-16,5 0 0 0,0 0 0 0,-5 1 0 0,5-9 0 0,0 5 0 15,0-8-18-15,-5 0 3 0,1-4 1 0,-1 0 0 31,-3-3-96-31,-1-4-19 0,-4-4-4 0,0-4-826 0,-8-3-165 0</inkml:trace>
  <inkml:trace contextRef="#ctx0" brushRef="#br0" timeOffset="11102.8264">20175 9478 1497 0,'-21'18'66'0,"13"-10"14"0,4-5-64 0,4-3-16 15,0 0 0-15,0 0 0 0,0 0 399 0,0 0 76 16,0 0 15-16,12 8 3 0,1-8-357 0,4 4-72 15,8-4-15-15,4-4-2 0,5 4-9 0,8-8-2 16,4-3 0-16,8 4 0 0,-8-8-28 0,9 4-8 16,-1-4 0-16,1 0 0 15,-5-4-101-15,5 1-22 0,-5-1-4 0,5 0-1332 16</inkml:trace>
  <inkml:trace contextRef="#ctx0" brushRef="#br0" timeOffset="11342.637">20922 8345 2764 0,'0'0'246'0,"0"0"-197"0,0 0-39 0,0 0-10 15,0 0 125-15,4 7 23 0,0-3 5 0,4 3 1 16,1-3-85-16,8 7-17 0,4 4-3 0,4 4-1 16,4-1-32-16,5 8-6 0,-5 4-2 0,5 4 0 15,3 3-8-15,-3 0 0 0,4 12 0 0,4 7 0 16,-5-4 16-16,1 8-3 0,-4 3 0 0,3 8 0 15,-7-1-13-15,-9-2 0 0,-5 2 0 0,-3 9 0 16,-9-9 0-16,-8 9 0 0,-9-5 0 0,-12 4 0 16,0-3 0-16,-8 0 0 0,-1-8 0 0,-4 0 0 15,-4-4 0-15,5-7 0 0,-5-4 0 0,0-3-1584 16</inkml:trace>
  <inkml:trace contextRef="#ctx0" brushRef="#br0" timeOffset="11914.869">22000 9194 460 0,'0'0'41'0,"-9"4"-33"0,9-4-8 0,-4 4 0 0,-4 0 369 0,8-4 72 16,0 0 15-16,0 0 2 0,0 0-206 0,-5 7-40 15,5-7-9-15,0 11-2 0,5-3-84 0,3 3-17 16,0 4-3-16,9 0-1 0,0 0-40 0,12 3-8 16,1 5-1-16,7-1-1 0,-3 0-38 0,4 4-8 15,4-3 0-15,0 6 0 0,-1-2 17 0,-3-1 7 16,0-4 2-16,-4 4 0 0,-5-4-26 0,0 1 0 16,-8-5 8-16,0 5-8 0,0-5 0 15,-4-3 0-15,-9 4 0 16,5-4 0-16,-9-4-87 0,0 0-16 0,-4-11-3 0,0 0-847 15,0 0-170-15</inkml:trace>
  <inkml:trace contextRef="#ctx0" brushRef="#br0" timeOffset="12094.237">22633 9105 2880 0,'0'0'128'0,"0"0"25"0,0 0-122 0,0 0-31 0,0 0 0 15,0 0 0-15,-9 0 160 0,-3 4 25 0,4-1 6 0,-1 5 1 16,-3-1-128-16,-5 12-26 0,-8 0-5 0,-1 7-1 15,-3 3-51 1,0 9-10-16,-9 3-3 0,-4 7 0 0,4 1 52 0,-4 3 9 0,9 4 3 0,-5 0 0 16,9-1-24-16,-1-6-8 0,5-1 0 0,4-3 0 15,0-4-128-15,9-7-26 0,3-1-5 16,1-10-1-16</inkml:trace>
  <inkml:trace contextRef="#ctx0" brushRef="#br0" timeOffset="15914.698">20699 8565 1663 0,'0'0'73'0,"0"0"16"0,0 0-71 0,0 0-18 0,0 0 0 0,0 0 0 0,0 0 137 0,0 0 24 15,0 0 5-15,0 0 1 0,0 0-51 0,0 0-9 16,0 0-3-16,0 0 0 0,0 0-45 0,0 0-10 15,0 0-1-15,0 0-1 0,0 0-5 0,0 0-1 16,0 0 0-16,0 0 0 0,0 0 2 0,0 0 0 16,0 0 0-16,0 0 0 0,-4 7-1 0,-8 0 0 0,3-3 0 0,-3 4 0 15,-1-5-16-15,-4 1-3 16,-4 0-1-16,-4-4 0 0,-4 4-11 0,-1-4-3 16,-3 0 0-16,-9 0 0 0,0 0-8 0,-4 0 0 15,4 0 9 1,-4 0-9-16,0-4 0 0,4 4 0 0,-4 0 0 0,-1 0 0 0,5-4-9 0,1 0 0 15,-1 4 0-15,-9-3 0 0,1-1 9 0,0-4 0 0,3 5 0 0,-3-1 8 16,-4-3-8-16,-5 3 0 0,0-4-11 0,5 5 11 0,-1-1-10 16,1 0 10-16,-1 0-10 0,1 8 10 0,-1-8-14 15,5 8 3-15,-1 0 1 0,5 0 0 16,9 3-30-16,-5-3-5 0,8 0-2 0,0-1 0 0,9 1 74 0,4 0 14 16,0-4 3-16,5 3 1 0,3 1-36 0,5-4-9 15,-1 0 0-15,9 0 0 0,0 0 0 0,0 0 0 16,0 0 0-16,0 0 0 0,0 0 0 0,0 0-11 15,0 0 11-15,0 0-8 0,0 0 8 0,0 0 0 16,0 0 10-16,0 0-10 16,0 0 15-16,0 0-3 0,0 0-1 0,0 0 0 0,0 0-1 0,0 0 0 15,0 0 0-15,0 0 0 0,0 0-10 0,0 11 0 16,-4 1 0-16,4 2 0 0,4 1 0 16,0 4 0-16,5 3 0 15,-1 1 0 1,1 3 0-16,3 4 0 15,1 3 0-15,-1 8 0 0,1 4 0 16,4 7 0-16,-1 4 0 0,-3 4 0 0,0-1 0 0,-5 5 0 0,-4 3 0 0,-4 3 0 16,4 5 0-16,1-4 0 0,-10 3 0 0,5 5 0 0,-4-9 0 0,0 1 0 0,0-4 0 0,-5-3 0 0,5-5 0 0,0-7 8 0,0 1-8 0,0-5 0 15,-1-3 0-15,1-8 0 0,4 4 8 0,0-7-8 16,0-5 0-16,4-3 0 0,1 1 0 0,-1-9 0 16,4 1 0-16,1-4 0 0,-5-4 0 0,8 0 0 15,-3-3 0-15,3-1-9 0,-3 0 9 0,3-3 0 16,1 0-8-16,0 0 8 0,-1-1 0 0,1 1 0 15,-13-4 0-15,12 0 0 0,1 0 0 0,4 0 0 16,-5 0 0-16,5 0 0 0,-4 0 0 0,8 0 0 16,0 0 0-16,-1-4 0 0,6 1 0 0,-1-1 0 15,4 0 0-15,9-3 0 0,0-1 0 0,8 1 0 16,4-4 0-16,5 3 0 0,-1 1 0 0,5-1 0 0,4 1 0 16,0-1 0-16,-5 1 8 0,5-1-8 0,-4 5 0 15,4-1 0-15,4-3 0 0,0-1 0 0,-8-3 0 16,0 3 0-16,4 5 0 0,-5-5 0 0,1 1 8 0,-5 3-8 15,-3-3 0-15,-1-1 0 0,-4 1 0 0,-4 3 8 16,0-3-8-16,0 7 0 0,-8-4 0 0,-5 4 0 16,-4-4 8-16,-4 0-8 0,0 1 0 0,-8-1 9 15,-1 4-9-15,-3-4 8 0,-9 4 8 0,0 0 0 16,0 0 1-16,4-4 0 0,0-3 9 0,0 0 2 16,-4-5 0-16,0 1 0 0,4 0-11 0,-8-8-1 15,0 4-1-15,4-7 0 0,0-4-15 0,0-8 11 16,-4-3-11-16,0-4 10 0,-1 0-10 0,1-7 0 15,4-4 0-15,-4-8 0 0,-4-3 0 16,-1-1 0-16,-3-7-14 16,-5-3 5-16,4 3 9 15,1-3-13-15,-1-1 5 16,-4-3 8-16,5 7-20 16,3 4 4-16,-3 4 1 15,3 7 0-15,1 11 3 0,4 8 0 16,-4 11 0-16,3 3 0 0,5 8-18 15,0 4-3-15,0 4-1 0,0 7 0 0,0 0-180 0,5 11-36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31T22:04:47.68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7">
        <inkml:traceFormat>
          <inkml:channel name="X" type="integer" max="2736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105.23077" units="1/cm"/>
          <inkml:channelProperty channel="Y" name="resolution" value="105.43353" units="1/cm"/>
          <inkml:channelProperty channel="T" name="resolution" value="1" units="1/dev"/>
        </inkml:channelProperties>
      </inkml:inkSource>
      <inkml:timestamp xml:id="ts1" timeString="2022-01-31T22:05:33.638"/>
    </inkml:context>
  </inkml:definitions>
  <inkml:trace contextRef="#ctx0" brushRef="#br0">19185 2598 230 0,'5'-7'20'0,"-5"7"-20"15,8-4 0-15,-4 4 0 0,-4 0 195 0,0 0 34 16,0 0 7-16,0 0 2 0,0 0-51 0,0 0-11 16,0 0-1-16,0 0-1 0,0 0-10 0,0 0-1 15,0 0-1-15,0 0 0 0,0 0-30 0,0 0-7 16,0 0-1-16,8 11 0 0,-3-11-28 0,-5 8-5 15,0-8-2-15,0 11 0 0,0 0-31 0,0 4-6 16,-9 4-2-16,5 3 0 0,-8 4-27 0,-1 4-6 16,-4 7-1-16,-4 4 0 0,0 0-5 15,0 0-2-15,-4 4 0 16,0 3 0-16,4-7-9 0,0 0 8 16,0 0-8-1,8-4 8-15,-3 1-8 16,3-8 10-16,5-1-10 15,3-6 10-15,1-1-10 0,4-3 0 16,4-1 9-16,9-3-9 16,0 0 0-16,8 0 0 0,4-4 0 0,13-3 0 0,3 3 0 0,6-4 11 0,3-7-11 0,13-3 12 0,-4-1-12 15,12-7 0-15,13 3 0 0,4-3 0 0,4 4 0 0,0-8 0 0,-4 4 0 0,17 3 0 0,-8 1 0 0,3 3 0 0,9 4 0 0,13 0 0 0,-13 0 0 0,4 0 0 0,5 7 0 0,8 5-11 16,-13-5 11-16,0 0 0 0,0 5 0 0,13-9 0 0,-8 12 0 16,3-11 0-16,-3 3 0 0,7 5 0 0,-15-9 0 0,3 9 0 15,8-5 0-15,1 4 0 0,-9-7 0 0,-4 3 9 16,5 1-9-16,3 3 10 15,-21-4-10-15,-12 5 0 0,-8 2 0 16,-9-6 0-16,-8 3 0 16,-13-3 0-16,-8 3 0 15,-9-11 0-15,-4 3 0 16,-8 1 0 0,-5-4 0-16,1 0 0 15,-13 0 17-15,0 0 2 0,0 0 0 0,0 0 0 0,0 0 13 0,0 0 4 0,0 0 0 0,0-7 0 0,0-1-22 0,0 1-4 0,-4 3-1 0,4-11 0 16,4 11-9-16,-4-10 0 0,0 2 0 0,0 1 8 0,4-4 0 0,-4 4 0 0,9-7 0 0,-9 3 0 0,4 0-8 0,4-4 0 15,-4 0 0-15,5 5 0 0,-5-5 0 0,9 0 0 16,-1-7 0-16,1-4 0 16,3-3 0-16,-7 3 0 0,3-4 0 15,1-3 0 1,0 0-14-16,-1 0 2 0,-8-1 0 0,9 1 0 0,-9 0-4 0,-4 3 0 16,0 5 0-16,-4 2 0 0,0 5-12 0,-5 3-4 0,-3 12 0 0,3-4 0 15,-7 11-222-15,3 4-45 0</inkml:trace>
  <inkml:trace contextRef="#ctx0" brushRef="#br0" timeOffset="614.4987">21391 2386 2188 0,'0'0'97'0,"0"0"20"0,0 0-93 0,0 0-24 0,0 0 0 0,0 0 0 0,0 0 209 0,0 0 38 15,0 0 7-15,0 0 2 0,0 0-154 0,5 11-30 16,-5 15-7-16,-5 4-1 0,1 15 0 0,-8 18 0 15,-1 0 0-15,-4 19 0 0,-4-3-64 0,0 3-27 16,5 0 2-16,-1-1 0 0,4-10 25 0,1 0 0 16,7-4 0-16,1-7 8 15,4-8-92-15,4 4-19 0,9-19-3 16,-5 0-1341-16</inkml:trace>
  <inkml:trace contextRef="#ctx0" brushRef="#br0" timeOffset="1642.038">18976 4383 460 0,'0'0'41'0,"0"0"-33"0,0 0-8 0,0 0 0 16,0 0 362-16,0 0 70 0,0 0 15 0,0 0 2 15,0 0-233-15,0 0-46 0,0 0-10 0,8 8-1 16,-8-8-64-16,4 7-13 0,-4-7-2 0,4 11-1 15,1-3-23-15,-1 3-4 0,-4 4 0 0,0 4-1 16,-4-1-11-16,-1 12-3 0,-3 0 0 16,0 3 0-16,-5 5-15 0,-4 6-3 0,0-3-1 0,-3 4 0 15,3 0-10-15,4-8-8 0,-4 0 12 16,5-3-12-16,3-1 8 0,1-3-8 16,0 0 0-16,8 0 0 0,0-4 0 0,0-7 0 15,4 3 0-15,0-4 0 0,9 5 0 0,-1-5 0 16,9 1-9-16,4-8 9 15,-4 0 0-15,13 4 0 0,4-11 0 16,8 4-8-16,-4-1 8 0,8-3 0 16,5-4 0-16,7 0 0 0,1 0 0 0,4-4 0 0,9 4 0 0,8-11 0 0,0-4 0 0,4 4 0 15,-4 0 12-15,16 3-4 0,-7-3-8 0,7 3 0 0,1 1 0 0,8 3 0 0,-13-3 0 0,5 3 0 16,0 4-11-16,8 0 11 0,-9 0 0 0,1 0 0 16,-4 0 0-16,7 8 0 0,-16-5 0 0,9 5 0 15,-5 3 0-15,13-7 0 0,-13 3 0 0,-4 1 0 16,-8 3 0-16,0 0 0 0,-1 0 0 0,1-3 0 15,-9 3 0-15,9 0 0 0,-4 0 16 0,-5 4-4 16,0-4-1-16,1 4 0 0,-14-4 1 0,5 4 0 16,0 0 0-16,0 0 0 0,-13 0 1 0,5 0 1 15,-9-4 0-15,0 4 0 0,-8-4-4 0,0-3-1 16,-9 3 0-16,0 0 0 0,-8-4-9 0,0-3 8 0,-4 4-8 16,-4-5 8-16,-5 1 8 0,-8-4 2 0,0 0 0 0,8 4 0 15,-8-4-2-15,0 0-1 0,0 0 0 0,0 0 0 16,0 0-5-16,0 0-1 0,0 0 0 0,0 0 0 15,9-4-9-15,-1-3 0 0,-4-1 0 0,1-3 0 16,3 0 0-16,-4-4 0 0,0-4 0 0,-4 1 0 16,5-1 0-16,-5-11 0 0,-5 0 0 0,5 4 0 15,-8-7 0-15,4-1 0 0,0 1 0 0,-5-1 0 16,-3-3-12-16,3 0-5 0,1 3-1 0,-1-3 0 16,1 3-100-16,-5 1-20 0,5-1-4 15,4 1-840-15,0-1-168 0</inkml:trace>
  <inkml:trace contextRef="#ctx0" brushRef="#br0" timeOffset="2186.3286">21098 4275 691 0,'0'0'61'0,"0"0"-49"16,0 0-12-16,0 0 0 0,0 0 489 0,0 0 95 15,0 0 20-15,0 0 3 0,0 0-386 0,0 0-77 16,0 0-15-16,8 11-3 0,-4 4-47 0,-4 4-10 16,0 14-1-16,0 5-1 0,0 6-54 0,-4 12-13 15,0 0 0-15,0 8 0 0,0-1 0 0,-1-3 0 16,1-1 0-16,0-3 0 15,0 0-48-15,0-11-13 0,4-1-3 0,4 5-1459 0</inkml:trace>
  <inkml:trace contextRef="#ctx0" brushRef="#br0" timeOffset="3520.3978">20142 2542 460 0,'0'0'41'0,"0"0"-33"15,0 0-8-15,0 0 0 0,0 0 325 0,0 0 63 0,0 0 13 0,0 0 3 16,0 0-212-16,0 0-41 0,0 0-9 0,0 0-2 15,0 0-14-15,0 0-3 0,0 0-1 0,0 0 0 16,0 0-61-16,4 11-12 0,4 4-2 0,1 4-1 16,-1 3-8-16,9 4-2 0,-1 1 0 0,1-5 0 15,-4 4-17-15,4 0-4 0,8 4-1 0,0-4 0 16,0 4-14-16,0-8 0 0,-4 8 8 0,4-11-8 16,-4-1 0-16,-4-7 0 0,0 4 0 0,-4 4 0 15,-5-12-76-15,4 5-11 0,-7-5-2 16,3 4-1245-16</inkml:trace>
  <inkml:trace contextRef="#ctx0" brushRef="#br0" timeOffset="3679.2079">20473 2501 2649 0,'0'0'117'0,"0"0"25"0,0 0-114 0,0 0-28 0,0 0 0 0,0 0 0 0,-4 15 160 0,-5-7 25 15,-3 10 6-15,-5 1 1 0,-4 7-103 0,-4 8-20 16,-5-1-4-16,1 12-1 0,-4-8-64 0,-1 8-16 15,-4 0-1-15,1-4-1 16,7 3-70-16,5-10-13 0,8 3-3 0</inkml:trace>
  <inkml:trace contextRef="#ctx0" brushRef="#br0" timeOffset="4898.991">20746 2922 691 0,'0'0'61'0,"0"0"-49"0,0 0-12 0,0 0 0 0,0 0 232 0,0 0 43 16,0 0 9-16,0 0 1 0,0 0-39 0,0 0-8 15,0 0-2-15,0 0 0 0,0 0-74 0,0 0-15 16,0 0-3-16,0 0-1 0,0 0-75 0,0 0-16 16,-5 15-2-16,1-3-1 0,0 14-37 0,0-8-12 15,-5 12 8-15,5 4-8 0,4-8 0 0,0 3-14 16,0 1 2-16,9 0 1 16,-5-4-157-16,8-3-32 0,1-1-7 0</inkml:trace>
  <inkml:trace contextRef="#ctx0" brushRef="#br0" timeOffset="5355.9881">22130 2587 2419 0,'0'0'107'0,"0"0"22"0,0 0-103 0,0 0-26 16,0 0 0-16,0 0 0 0,0 0 108 0,4 11 16 16,-4-3 3-16,4 3 1 0,0 7-52 0,5-6-9 15,-1 3-3-15,5 3 0 0,-1 1-24 0,5 7-6 16,0 4-1-16,8-4 0 0,0 4-33 0,0-4 0 15,4-4 0-15,1 12 0 0,-9-12 0 0,4 0-9 16,-4-3-1-16,0 3 0 16,-8-3-137-16,-5 0-27 0,0-1-6 0</inkml:trace>
  <inkml:trace contextRef="#ctx0" brushRef="#br0" timeOffset="5506.5072">22436 2527 2444 0,'0'0'108'0,"0"0"23"0,0 0-105 0,0 0-26 16,0 0 0-16,0 0 0 0,0 0 156 0,-9 15 27 0,-3 4 5 0,-5 0 0 16,-8-1-91-16,0 8-18 0,-5 4-4 0,-3 7-1 15,3 1-52-15,1 6-10 0,0-6-3 0,-1 6 0 16,5-3-33-16,0 0-8 0,8-3 0 0,5-1-1 16,3 4-222-16,5-8-44 0,8 31-9 15,9-27-850-15</inkml:trace>
  <inkml:trace contextRef="#ctx0" brushRef="#br0" timeOffset="5843.3862">22692 3012 2808 0,'-13'7'124'0,"9"-3"26"0,-5 3-120 0,1-7-30 15,4 8 0-15,0 3 0 0,-5-3 89 0,5 3 12 16,0 0 3-16,0 4 0 0,4 3-62 0,0 1-12 15,4-8-2-15,4 4-1 0,5 0-27 0,-1 0 0 16,1 4 0-16,8-8 0 0,0-4-8 0,0 1-1 16,0-1 0-16,0-7 0 15,-4 0-33-15,-1-4-6 0,-3 1-2 0,0-8 0 16,-5-4-6-16,-4 0-2 0,5-4 0 0,-5-3 0 0,-8 3 32 0,-1-11 6 16,1 8 2-16,4-4 0 0,-4 3 18 0,-4 5 9 15,-5-1-1 1,0 4 0-16,1 4-8 0,-9 4 0 0,0 7 0 15,0 3 8-15,0 1-88 0,4 7-19 16,0 4-3 0</inkml:trace>
  <inkml:trace contextRef="#ctx0" brushRef="#br0" timeOffset="6462.4866">19928 4372 1494 0,'0'0'66'0,"0"0"14"0,0 0-64 0,0 0-16 0,0 0 0 0,0 0 0 0,0 0 150 0,0 0 27 16,0 0 6-16,0 0 1 0,0 0-38 0,0 0-7 15,0 0-2-15,0 0 0 0,0 0-109 0,0 0-28 16,0 0 0-16,0 0 0 0,0 0 56 0,0 0 7 16,0 0 1-16,8 4 0 0,-8-4-52 0,0 0-12 15,8 7 0-15,1 1 0 0,-9-8 58 0,4 11 9 16,0-4 1-16,5 5 1 0,-5-5-8 0,0 4-1 16,0 0-1-16,0 4 0 0,1 0-32 0,-1 0-7 15,0 4 0-15,4-1-1 0,1 1-31 16,3 0-5-16,1-1-2 0,-1 5 0 15,5-5 19 1,0 1 0-16,0-1 0 16,8 1 0-16,-8-11 13 0,4 6 7 0,-4 1 0 0,-5-3 1 0,-4 2-81 15,5-10-17-15,-5 0-3 0,-3 7-1 0,-5-11-167 0,0 0-32 0,0 0-8 0,0 0 0 0</inkml:trace>
  <inkml:trace contextRef="#ctx0" brushRef="#br0" timeOffset="7358.469">20473 4346 403 0,'0'0'17'0,"0"0"5"0,0 0-22 0,0 0 0 15,0 0 0-15,0 0 0 0,0 0 436 0,0 0 82 16,4 11 17-16,-4-11 3 0,0 0-301 0,0 0-60 16,0 0-12-16,-8 8-2 0,-1-1-69 0,1 1-14 15,0 6-2-15,-5 9-1 0,-4 7-44 0,-4 3-9 16,4 4-1-16,-4 8-1 0,5 4-11 0,-5-5-3 16,4 5 0-16,0-1 0 0,0-3 0 0,5-4 0 15,3-4 0-15,1 4 0 16,0-7-57-1,3-1-12-15,-3-3-3 0,8 0 0 0,0-4-20 0,0-4-4 16,4 1 0 0,0-1-1-16,-4-7-114 0,5 0-22 15,-1-8-5-15,0 1-1 0</inkml:trace>
  <inkml:trace contextRef="#ctx0" brushRef="#br0" timeOffset="7492.7781">20616 4816 979 0,'0'0'87'0,"-5"0"-70"16,5 0-17-16,-4 7 0 0,4-7 440 0,0 0 85 16,0 4 17-16,-4 7 3 0,4-4-357 0,0 5-71 15,0 2-14-15,0 1-3 0,4-7-68 0,-4 7-14 16,4 0-2-16,-4 3-1 16,5-7-112-16,3 1-23 0,0 3-4 0</inkml:trace>
  <inkml:trace contextRef="#ctx0" brushRef="#br0" timeOffset="7898.0346">21794 4361 460 0,'0'0'41'0,"0"0"-33"16,0 0-8-16,0 0 0 0,0 0 459 0,0 0 89 16,-4 11 19-16,0-7 3 0,4 11-349 0,-5-8-69 15,5 4-15-15,5 4-2 0,-1 0-82 0,4 4-16 16,-4-1-3-16,9 5-1 0,0-5-21 0,3 5-4 16,-3-1 0-16,0 0-8 0,3-3 0 0,-3 0 0 15,4-1 0-15,-1-3 0 16,-3 4-112-16,0-4-20 0,-1-4-4 0</inkml:trace>
  <inkml:trace contextRef="#ctx0" brushRef="#br0" timeOffset="8122.5544">22310 4339 979 0,'-13'3'87'0,"13"-3"-70"15,-8 0-17-15,8 4 0 0,0-4 471 0,0 7 90 0,-4-7 19 16,-5 4 3-16,5 0-386 0,-4 7-77 0,-5 0-15 0,-4 15-3 15,5-7-55-15,-5 15-11 0,-8-1-3 0,0 8 0 16,-5 7-23-16,5 1-10 0,-4 3 8 16,4-7-8-16,4 0 0 0,0 3-20 0,4-11 3 0,4 8 1 31,5-8-76-31,-5-7-16 0,5 0-2 0,4 3-1 16,4-3-128-16,0-7-25 0,4-5-6 0</inkml:trace>
  <inkml:trace contextRef="#ctx0" brushRef="#br0" timeOffset="8419.4282">22490 4778 2246 0,'-29'8'100'0,"21"-1"20"0,-1-7-96 0,1 11-24 16,-1-11 0-16,-3 8 0 0,8 3 244 0,-1-11 45 15,-3 7 9-15,0 5 2 0,8-5-213 0,0 4-43 16,0 0-8-16,8 4-1 0,0-3-35 0,9-1 0 15,-4-4 0-15,8 4 0 0,-5-3 0 0,10-1-11 16,-5-3 0-16,0 0 0 16,0-4-28-16,0 0-5 0,-5-4-2 0,5 0 0 15,0-3-17-15,-4-4-3 0,-9-1-1 0,1-2 0 0,3 2 41 0,-3-10 8 16,-9 0 2-16,0 3 0 0,-9-11 16 0,1 8 12 16,0-1-1-16,-5 5-1 0,-4 7-2 0,-4-1-8 0,0 12 12 15,0 0-4-15,-4 0-8 0,4 12-16 16,-4-1 4-16,0 7-872 0,0 1-174 15</inkml:trace>
  <inkml:trace contextRef="#ctx0" brushRef="#br0" timeOffset="8967.1144">17055 6891 288 0,'0'0'25'0,"0"0"-25"0,-9 4 0 0,1 3 0 16,-5-3 107-16,1 4 16 0,-1-5 3 0,1 5 1 15,-1-1 62-15,5-3 13 0,-1 3 2 0,1 1 1 16,-1-4-71-16,1-1-14 0,4 1-4 0,4-4 0 16,0 0-80-16,0 0-16 0,0 0-3 0,0 0-1 15,0 0 39-15,0 0 7 0,0 0 2 0,0 0 0 16,12 0-16-16,-12 0-4 0,0 0 0 0,0 0 0 15,0 0 32-15,0 0 7 0,0 0 1 0,0 0 0 16,0 0-45-16,0 0-9 0,0 0-2 0,0 0 0 16,0 0-198-16,0 0-40 15,5-19-8-15,3 5-2 0</inkml:trace>
  <inkml:trace contextRef="#ctx0" brushRef="#br0" timeOffset="9439.0321">16828 5673 518 0,'0'0'46'0,"0"0"-37"0,-8 7-9 0,4-3 0 15,4-4 308-15,0 0 59 0,-5 7 12 0,5-7 2 16,0 0-189-16,0 0-37 0,5 8-8 0,-1 3-2 16,13-4-73-16,4 8-16 0,4-7-2 0,13 10-1 15,3-3-13-15,22 4-2 0,17-4-1 0,17 0 0 16,-1 3 2-16,13 1 0 0,21-4 0 0,21 4 0 15,-4-5-31-15,8 5-8 0,13-4 0 16,33 4 0-16,-16-8 0 16,12 0-12-16,8-4 4 0,43 12 0 0,-34-11 16 15,-34 3 3-15,13-8 1 0,12 9 0 0,9-5 27 0,13 4 5 16,3-7 2-16,5 3 0 0,-4 5-14 0,50 3-2 0,-21-4-1 16,13 4 0-16,-72 0 7 0,-21-1 0 0,-12 1 1 15,0 0 0-15,-38 0-12 0,-21 4-2 0,-13-8-1 0,-16 4 0 16,-17-8-14-16,-17 1-8 0,-12-1 8 0,-5-3-8 0,-12 0-11 0,-9-4-6 15,-8 0-2-15,-8 0 0 16,-5 0-110-16,-8-4-23 0,-8-4-4 0,-9-3-734 16,0 0-147-16</inkml:trace>
  <inkml:trace contextRef="#ctx0" brushRef="#br0" timeOffset="19699.295">21769 6619 403 0,'0'0'17'0,"0"0"5"0,0 0-22 0,0 0 0 0,0 0 0 0,0 0 0 15,0 0 504-15,0 0 96 0,0 0 19 0,-4 11 4 16,4-11-396-16,0 12-79 0,4 3-16 0,0 3-4 16,9 5-102-16,-5 3-26 0,9 0 0 0,-5 7 0 15,1-3 0-15,4 0 0 0,4-4 0 0,0 4 0 16,0 3 0-16,4-7 0 0,-4 0 0 0,4-3 0 31,0-5-97-31,0 1-25 0,-4-4-5 0,-4 0-1127 0</inkml:trace>
  <inkml:trace contextRef="#ctx0" brushRef="#br0" timeOffset="19857.3504">22109 6500 1555 0,'0'0'138'0,"0"0"-110"16,0 0-28-16,0 0 0 0,0 0 300 0,-9 7 54 15,-3 1 11-15,-1 7 3 0,-8 3-244 0,-4 5-48 16,0 7-9-16,-5 11-3 0,1 0 0 0,-5 3 0 16,-3 5 0-16,-1 3 0 15,4-4-102-15,1 5-21 0,4-5-4 0,3 4-1 16,5-3-153-16,9-5-31 0,-13 35-7 0,25-35-1 0</inkml:trace>
  <inkml:trace contextRef="#ctx0" brushRef="#br0" timeOffset="20186.3705">22247 7014 2653 0,'0'0'117'0,"-13"8"25"0,13-8-114 0,-8 7-28 0,-9 1 0 0,5-1 0 15,12-7 99-15,0 0 13 0,0 8 4 0,-5 6 0 16,5-2-84-16,-4-1-17 0,4 0-3 0,4 4-1 15,5-4-11-15,3 4 12 0,9-4-12 0,5-3 12 16,-1-1-26-16,0-3-5 0,4-4-1 0,-4 0 0 16,1 0-24-16,-5-8-4 0,0 1-2 0,-5-1 0 15,-3-3-11-15,-1-4-3 0,-3-3 0 0,-1-1 0 0,-4 0 64 0,1 1 10 16,-5-5 3-16,0 1 1 0,-5-4-14 16,1 4 11-16,0-1-11 0,-4 5 10 0,-5 3-1 15,1 4 0-15,-1-1 0 0,-4 5 0 0,-4 7-9 0,4 0 8 16,1 0-8-16,3 4 8 0,5-1-26 0,-1 5-6 15,5-4 0-15,4-4-1 16,0 0-261-16,8 7-52 0</inkml:trace>
  <inkml:trace contextRef="#ctx0" brushRef="#br0" timeOffset="20376.1823">22570 6541 864 0,'-8'7'76'0,"-1"-3"-60"0,5 4-16 0,0-5 0 16,0 5 497-16,-5-4 97 0,9 3 19 0,-4 0 4 16,4 5-434-16,4-1-87 0,-4 4-18 0,9 0-3 15,-5 0-57-15,4 3-18 0,1-3 10 0,3 0-10 16,1 0 0-16,4 0-16 0,-1 0 3 0,5 3 0 31,0-7-189-31,0 4-38 0</inkml:trace>
  <inkml:trace contextRef="#ctx0" brushRef="#br0" timeOffset="20538.3526">23044 6489 3358 0,'0'0'74'16,"0"0"15"-16,0 11 3 0,-4 8 3 0,-9-1-76 0,-4 12-19 0,-4 7 0 0,-4 8 0 0,0 4 49 0,-4 3 7 15,-1 7 0-15,-7 1 1 0,7 0-41 0,1-1-16 16,-5 1 11-16,9-1-11 15,0-6-99-15,8-5-25 0,5-3-6 0</inkml:trace>
  <inkml:trace contextRef="#ctx0" brushRef="#br0" timeOffset="21060.2169">23136 7044 1389 0,'-8'-11'61'0,"8"11"14"16,0 0-60-16,0 0-15 0,-4 0 0 0,4 0 0 0,-9 0 184 0,9 0 35 15,0 0 6-15,-4 0 2 0,-4-4-86 0,3 4-17 16,1 4-3-16,-4 0-1 0,8 3-57 15,-9 1-12-15,5 3-3 0,0 0 0 0,0 4-35 0,4 3-13 16,0-6 9-16,4 3-9 0,0 3 0 0,5-3 0 16,-1 0 0-16,0-4 0 0,5-3 0 0,-5-1 0 15,-8-7 0-15,0 0 0 0,13 0 10 0,0 0 0 16,3-7 0-16,-3-5 0 0,-5 1 6 0,1-7 0 16,-1-5 1-16,-4-3 0 0,0 4-8 0,1-4-1 15,-10-4-8-15,1-4 12 0,0 1-12 16,0-1 0-16,-5 4-9 15,1 4 9-15,0 0-80 0,-5 11-11 0,5-7-1 16,-5 7-720-16,5 4-143 16</inkml:trace>
  <inkml:trace contextRef="#ctx0" brushRef="#br0" timeOffset="21687.0912">22222 4182 1267 0,'0'0'112'0,"0"0"-89"0,0 0-23 0,0 15 0 15,0-15 260-15,-4 7 48 0,4-7 10 0,0 0 2 16,0 0-113-16,0 0-23 0,0 0-4 0,0 0 0 16,0 0-83-16,0 0-16 0,0-7-3 0,0-15-1 15,0-1-51-15,0-3-10 0,-9 0-3 0,9-8 0 16,0-3-13-16,0-4 9 0,0 0-9 0,4-7 8 15,1 7-8-15,3-8-12 0,0 1 2 0,-3 7 1 32,-1-8-14-32,4 5-2 0,5 3-1 0,-1 3 0 0,-3 5 0 15,-5 7 0-15,4 7 0 0,-3 1 0 0,-5 10 26 0,4-3-10 16,-4 4 10-16,0 7 0 0,0 0 9 0,-9 7 9 0,-7 4 2 16,-5 8 0-16,0 3 4 0,-9 4 2 15,1 8 0-15,-5-8 0 16,-3 4 3-16,3-12 1 0,5 8 0 0,4-7 0 15,-1 0-22-15,10-1-8 0,3-10 0 0,0 3 0 0,5-11-27 0,8 0-11 0,0 0-2 0,0 0-1 16,0 0-164-16,13-8-33 0,3-3-6 0,10-4-2 0</inkml:trace>
  <inkml:trace contextRef="#ctx0" brushRef="#br0" timeOffset="21845.2261">22444 3381 1267 0,'0'0'112'0,"0"0"-89"16,0 0-23-16,0 7 0 0,0 4 392 0,-4 4 75 15,4-3 14-15,4 6 3 0,-4 1-297 0,4-1-60 16,5 8-12-16,-1-7-3 0,5 0-55 0,-1 3-11 15,5 0-2-15,4-3-1 0,-4-4-35 0,8 7-8 16,0-3 0-16,4-8 0 16,-3 4-71-16,3-4-16 0,0 0-3 0,5 1-1406 0</inkml:trace>
  <inkml:trace contextRef="#ctx0" brushRef="#br0" timeOffset="22258.8875">21698 4089 2149 0,'0'0'95'0,"0"0"20"0,0 0-92 0,0 0-23 16,0 0 0-16,0 0 0 0,8 7 167 0,5-7 29 15,-5 4 5-15,9 3 2 0,-5 5-67 0,5 3-14 16,0 3-2-16,0-3-1 0,-1 4-88 0,1-1-18 15,0 1-3-15,4 0-1 0,-4-4 11 0,-1-1 1 16,1 1 1-16,0 0 0 0,4-4-22 0,0 1 0 16,-8-1 0-16,3-7 0 0,5-1-13 0,0 1-7 0,-4-4-2 15,0 0 0-15,0 0-2 0,4-7-1 16,-5-5 0-16,5-3 0 0,-12 1 5 0,3-9 2 16,9 1 0-16,0-15 0 15,0-1-66-15,-4 1-12 0,8-4-4 0,-4 0-1216 0</inkml:trace>
  <inkml:trace contextRef="#ctx1" brushRef="#br0">6769 5811 0</inkml:trace>
  <inkml:trace contextRef="#ctx0" brushRef="#br0" timeOffset="55157.0303">4644 5043 403 0,'0'0'36'0,"0"0"-36"0,0 0 0 0,0 0 0 16,0 0 204-16,0 0 33 0,0 0 7 0,0 0 2 16,0 0-99-16,0 0-20 0,0 0-4 0,0 0-1 15,0 0-19-15,0 0-4 0,0 0-1 0,0 0 0 16,0 0-20-16,13 0-4 0,-13 0-1 0,8 7 0 16,1 5 10-16,-9-12 1 0,0 0 1 0,0 0 0 15,0 0-17-15,0 0-3 16,4 7-1-16,-4-7 0 0,0 0 52 0,0 0 9 0,0 0 3 0,0 0 0 0,-4 11-103 15,0-7-25-15,-5 0 0 0,5 3 0 16,-9-3 0-16,5-1 0 0,0 5 0 0,-5-1 0 0,-8-3 27 16,4 0 0-16,-4-4 0 0,0 4 0 0,0-4-19 15,-8 3-8-15,-9-3 0 0,5 0 8 0,-9-3-8 16,0-5 0-16,0 4 9 0,-4-3-9 0,-5-1 0 0,-3 1 8 16,8 0-8-16,-13-1 0 0,0 1 0 0,-8 3 0 15,-8-3 0-15,-13 7-12 0,8-12 4 0,-4 12 0 16,4 4 0-16,-16 4 0 0,-5-1 8 0,1 4 0 15,-1 0 0-15,-8 8 0 0,21-4 0 0,-13 3 0 16,5 1 0-16,3 0 0 0,10-8 0 0,3 4 0 16,17-4 0-16,4-4-8 0,5-3-10 0,12 0-2 0,12 0 0 15,1-4 0-15,0-4 20 0,8-4 0 0,12 1 0 16,-3-4 0-16,-1 3 0 0,1-7 0 0,7 4 0 16,-7 0 0-16,12 0-8 0,-9 0 8 0,5 0-12 0,0 3 12 15,-4 1 0-15,3-1-8 0,5 1 8 0,-8 3 0 16,4 4 0-16,-9 0 0 0,9 4-8 0,-4-1 8 15,-5 9 0-15,9-5 0 0,-9 1 0 0,9-1 0 16,4 0-13-16,-8 1 4 0,4-4 1 0,4 3 0 16,-5-3 20-16,5 0 5 0,-8 7 1 0,8-8 0 15,0-3-30-15,0 0-5 0,0 8-2 0,0-8 0 16,0 0 19-16,0 11 0 0,0-11 0 0,8 15 0 0,-8-15 0 16,5 7 0-16,-5 5 0 0,12-1 0 0,-12 0 0 15,0 0 0-15,13 4 0 0,-13 4 0 0,8 3 0 16,1 0 0-16,3 8 0 0,-8 0 0 0,9 11 0 0,-1 8 0 15,-7 3 0-15,7 4 0 0,-8 3 0 0,5 8 0 16,-5-3 0-16,4 10 0 0,-8-14 9 0,0 7 9 16,0-4 2-16,0 12 0 0,0-8-29 0,-8 4-6 15,4-4-1-15,-5 0 0 0,5-8 16 0,0 1 0 16,4-8 0-16,-8 0 0 0,3-3 0 0,5-1 0 16,-8-3 8-16,4 0-8 0,4-4 0 0,0 0 0 15,0 0 0-15,0-4 0 0,0 0 16 16,0-3-4-16,0-1-1 15,0-3 0-15,0-4-11 16,0 0-16 0,0-3 4-16,4-5 1 15,-4-3 11 1,8 0 0-16,-8-4 0 0,5-3 0 0,3 3 0 16,0-4 0-16,5-3 0 0,8 0 0 0,-4-4 0 15,0 0 0-15,8-4-10 0,4 0 10 0,5-3 0 0,3-1 0 0,-7 1 0 0,12 0 0 0,8-5 0 16,5 1 0-16,-1 0 0 0,5-4 0 0,-1 0 0 0,1 0-8 15,8 0 8-15,5 1 0 0,-5 6 0 0,4 1 0 0,0-1 0 0,9 4 0 0,-9 4 0 0,9 0-8 0,-9 0 8 0,13 0 0 0,-8 0 0 0,-1 0 0 0,5 0 0 0,4 0 0 16,-21 0 0-16,4 0 0 0,-4 0 0 0,0-3 0 16,-1-1 0-16,-3 4 11 0,-8-4-11 0,-1 1 10 15,0 3-10-15,1-4 10 0,-10 4-10 0,10-4 10 16,-18 0-10-16,5 4 0 0,-17-3 0 0,4 3 0 16,-8 0 8-16,0 3-8 0,-17-3 8 15,12-3-8-15,-12 3 0 0,0 0 0 0,0 0 8 16,9-8-8-16,-9-3 53 0,0 4 9 15,0-5 2-15,0-3 0 0,-9-7-52 0,9 0-12 16,-4-1 0-16,0-3 0 0,4-11 0 0,0 0 0 0,0-8 0 0,4-3 0 0,0-8 0 0,5-4 0 16,-5-7 0-16,4-4 0 0,1-3 0 0,-1-1 0 15,5 1-9-15,-5-8 9 0,5 0-8 16,-1 7 8-16,-3-7 0 16,7 4-9-1,-3 7 9-15,0 8-8 16,3-1 8-16,-3 5-8 0,-5-1-1 0,1 8 0 0,-5 7 0 0,4 0 0 0,-8 8-47 0,0 4-10 15,0 3-2-15,-8 4-927 0,4 7-185 0</inkml:trace>
  <inkml:trace contextRef="#ctx0" brushRef="#br0" timeOffset="56908.2282">11149 5043 288 0,'0'0'25'0,"0"0"-25"0,0 0 0 0,0 0 0 0,0 0 287 16,0 0 52-16,5 7 10 0,-5-7 3 0,0 0-132 0,0 0-27 16,0 0-5-16,0 0 0 0,0 0-57 0,0 12-11 15,0-12-3-15,0 0 0 0,0 0-42 0,0 0-9 16,0 0-2-16,0 0 0 0,0 0 0 0,0 0 0 16,0 0 0-16,0 0 0 0,0 0-17 0,0 0-4 15,-9 3-1-15,-3 1 0 0,3-4-17 0,-3 0-3 16,-5-4-1-16,-4 4 0 0,0 0-21 0,-8-3 0 15,-5 3 0-15,-4 0 8 0,-8 0-8 16,-8 0 0-16,3-8 0 0,-12 8 0 16,5-4 10-16,-5 4 1 0,-4-3 0 15,-5 3 0-15,1-4-11 16,-4 4-16-16,-5 0 4 16,0 4 1-16,1-4 19 0,3 0 3 15,5-4 1-15,-1 8 0 0,5-4-12 16,-4-4 0-16,0 4 0 0,-1 0 0 15,10-8 0-15,-1 5 0 0,-4-1 0 0,4 0 0 16,12 4 0-16,-3-11 0 0,8 7 0 0,-1-3 0 0,1-1 0 0,4 5 0 0,0-5 0 0,1 5 0 0,-6-1 0 16,10 0 0-16,-1 0 0 0,0 4 0 0,17-3 0 0,-4 3 0 0,0-4 0 0,4 4 0 0,4-4 0 15,0 4 0-15,1 0 0 0,3 0 0 0,0 0-8 0,5 0 8 0,-5 0 0 0,5 0 0 16,0-4 0-16,-1 4 0 0,1 4 0 0,4-4 0 16,4 0 0-16,-13-4 0 0,0 4 0 0,5 0 0 15,-4 0 0-15,3 4 0 0,1-4 0 0,-1 0 8 16,1 0-8-16,0 0-17 0,-1 4 4 0,1-4 1 0,4 4 12 0,-5-4 8 15,5 0 0-15,4 0-8 0,0 0 0 16,0 0 0-16,-8 3-10 0,8-3 10 16,0 0 0-16,0 0 0 0,-5 4 0 0,5-4 12 15,0 0-12-15,0 0 0 0,0 0 0 0,0 8-11 0,0-1 11 0,-4 4 0 16,8 0 0-16,1 4 0 0,-5 4 0 16,0 0 0-16,8-1 0 0,-4 4 0 15,0 5 0-15,1 6 0 16,-1 4 0-16,4 4 0 0,-4 4 0 0,1 7 0 0,3-3 0 0,0 10 8 0,-8-3-8 0,5 4 0 15,-1 3 0-15,0 8 8 0,0-4-8 0,0 0 0 16,1-3 0-16,3-1 0 0,-8-3 0 0,8-1 8 16,1 1-8-16,-5-1 0 0,4-3 0 0,1 0 0 15,-1-4 0-15,5 1 8 0,-9-1-8 0,4 0 0 16,-4 0 0-16,-4-3 0 0,5-8 0 0,-5 0 0 16,0-8 0-16,-5 1 8 0,-3-5-8 15,0 5 8-15,-1-4-8 16,-3 0 8-16,-1-8-8 15,5-3 9-15,-1-1-9 16,1-7 10-16,0 1-10 0,3-5 8 0,5-7-8 16,0 0 8-16,0 0-8 0,0 0 0 0,0 0 0 0,0 0 8 0,0 0-8 0,9 0 0 0,3-7 0 0,5 3 0 0,4-4 0 0,8 1-9 0,5-1 9 15,0-3 0-15,3 4 0 0,1-1-8 0,4 5 8 0,8-5 0 16,-4 1 0-16,5 3 0 0,-1 0 0 0,0 4 0 16,1 0 0-16,3 0-8 0,9 4 8 0,4 0 0 15,-4 3 0-15,4-3 0 0,0 0 0 0,5-1 0 16,-5 1 0-16,0 0 0 0,4 0 9 0,9-4-9 0,-5 3 0 15,5-3 0-15,-4 0 8 0,-1 0-8 0,-8-3 0 0,0 3 0 16,5 3 0-16,-5 5 0 0,0-5 35 0,0 1 1 16,-13 0 1-16,1 3 0 15,-1-3-57 1,-7 0-12-16,-10 3-3 0,1-3 0 16,-9-4 56-16,1 4 11 0,-5-1 3 0,-4 1 0 0,0-4-47 15,-9 0-10-15,1 4-2 0,4 0 0 0,-9-4 24 16,1 0 18-16,-9 0-3 0,12 3-1 0,-3-3-2 0,-9 0 0 0,0 0 0 0,8 4 0 0,0-4-2 15,-8 0-1-15,0 0 0 0,0 0 0 0,9 0-9 16,-1-4 12-16,1 4-12 0,-1-3 12 0,-8 3-12 16,12-4 10-16,1 0-10 0,0-7 10 15,-5 4-10-15,0-1 0 0,5 4 0 16,0-3 0-16,-1-1 0 0,-3 1 0 0,-1 0 0 0,0-1 0 0,5-3 8 0,-5 0-8 16,-3 0 8-16,-5-8-8 0,4 0 9 0,0 4-9 0,-4-14 10 15,4-1-2-15,-4-8-8 0,0 1 0 16,13-4 0-16,-9-3 0 15,-4-5-28-15,4 1-3 0,13-8 0 0,-9 0 0 0,-4 0 51 0,1-4 9 16,-1 4 3-16,4-7 0 0,9 3-24 0,-9-3-8 16,-3 0 0-16,-1-8 0 0,8 4 0 15,-7-4-15 1,-10 0 5 0,1-3 1-1,-4 7-3-15,4-4 0 0,-1 4 0 0,-7 0 0 16,-9 7-4-16,8 8 0 0,5 3-1 0,-5 16 0 0,1 3 17 0,-1 11 0 0,9 1 11 0,0 10-11 15,-5 5-147-15,-7 6-36 0,-1 12-7 0,0 11-1205 0</inkml:trace>
  <inkml:trace contextRef="#ctx0" brushRef="#br0" timeOffset="65676.1644">3147 4864 115 0,'0'0'10'0,"4"-4"-10"0,-4-3 0 0,9-1 0 0,-9 5 156 0,4-5 28 15,-4 1 7-15,8-4 1 0,-8 3-65 0,4 4-13 16,-4-7-2-16,5 4-1 0,3-1 27 0,-8 1 6 15,0-4 0-15,0 11 1 0,0 0 38 0,4-8 7 16,5 4 2-16,-9 4 0 0,0 0 0 0,0 0 0 16,0 0 0-16,0 0 0 0,0 0-103 0,0 0-20 15,-13 12-4-15,5 14-1 0,-1-4 0 0,-3 15 0 16,-13 4 0-16,-1 15 0 0,5-4-51 0,5 4-13 0,-10 4 0 16,1 0 0-16,4-5 0 0,9 1 0 0,-1 0 0 15,9-15 0-15,-9-3-34 16,5 3-10-16,8-12-1 0,-4-3-1 0,4-3-75 15,0-1-15-15,4-7-4 0,4 0 0 0,5-8-85 0,-5-7-18 16,1-7-3-16,3-4-797 0</inkml:trace>
  <inkml:trace contextRef="#ctx0" brushRef="#br0" timeOffset="65907.0217">3277 4640 806 0,'9'-3'72'0,"-9"-5"-58"0,0 8-14 0,0 0 0 0,0 0 356 0,0 0 68 15,0 0 13-15,0 11 3 0,4 4-214 0,0 15-43 16,-4-4-9-16,8 11-2 0,-8 8-76 0,0 4-16 15,0 7-4-15,0 3 0 16,0 8-40-16,0-7-9 0,4 7-2 0,5 0 0 0,-9-15-25 0,4 0 0 16,9-3 0-16,-9-4 0 15,4-4-130 1,5-4-18-16,-5-7-4 0,1 3-752 0,3-7-151 0</inkml:trace>
  <inkml:trace contextRef="#ctx0" brushRef="#br0" timeOffset="66025.5386">2937 5401 2887 0,'0'0'128'0,"0"0"26"0,0 0-123 0,0 7-31 15,0 1 0-15,0-8 0 0,0 0 92 0,9 3 13 16,3 5 3-16,1-5 0 0,4 1-72 0,12-4-13 0,0 0-3 0,5-4-1 16,4 1-19-16,-5-8 8 0,5-4-8 0,4 0 0 31,0 0-49-31,-9 0-17 0,5-4-3 0,4 1-1352 0</inkml:trace>
  <inkml:trace contextRef="#ctx0" brushRef="#br0" timeOffset="66191.5577">3600 5531 3434 0,'0'0'76'0,"0"0"15"0,0 0 3 0,0 0 2 0,0 0-76 0,0 15-20 0,0-4 0 0,0 4 0 0,0 7 34 0,0-3 3 15,8 3 1-15,1 8 0 0,-9 4-38 0,4-1 0 16,4 5-9-16,-8-1-1046 16,13 4-209-16</inkml:trace>
  <inkml:trace contextRef="#ctx0" brushRef="#br0" timeOffset="67174.3569">9312 4629 1209 0,'-8'-11'108'0,"8"11"-87"0,0 0-21 0,-8 0 0 0,3 0 324 0,-3 0 61 16,8 0 12-16,-8 0 3 0,8 0-223 0,0 0-44 16,0 0-9-16,-9 11-1 0,1-3-55 0,4 10-12 15,4 1-1-15,0 7-1 0,0 8-28 0,-9 3-6 16,9 4 0-16,9 4-1 0,-9 3-19 0,4-3 8 16,4 3-8-16,1 1 0 0,3-8 0 0,-3 3 0 15,3-6 0-15,5-1 0 16,-4 0-110-16,3-3-19 0,-3-5-4 0,0 1-1 15,3-11-117-15,-3 0-23 0,-1-5-5 0,-3-6-716 0</inkml:trace>
  <inkml:trace contextRef="#ctx0" brushRef="#br0" timeOffset="67599.6888">9346 4767 576 0,'-17'-60'25'0,"13"38"6"0,-13-4-31 0,0 0 0 0,5 4 0 0,-5-1 0 16,0 1 467-16,5 3 87 0,-1 4 18 0,5 4 3 15,-1 4-350-15,5 3-69 0,4 4-15 0,0 0-2 16,0 0-75-16,0 0-14 0,0 0-3 0,9 0-1 15,7 0-38-15,14-7-8 0,-9 7 0 0,12 0 0 0,1 7 0 0,4-7-8 16,3 0 8-16,6 0 0 0,-10 0 0 0,5 0 0 16,-8 0 0-16,-1 0 0 15,-7 4 0-15,-1-1 0 0,-8 1 0 16,-5 4 0 0,1-8-12-16,-13 0 4 0,0 0 8 15,0 18-13-15,0-7 2 0,-13 12 1 16,1-1 0-16,-9 8 0 0,-5 3 32 0,1-6 6 15,-8 2 2-15,-5 1 0 0,4-7-42 0,5 6-8 16,4-10-1-16,4 3-1 0,8-3 43 0,1 3 9 0,3-10 2 0,9 2 0 0,-8 5-10 0,8-8-2 0,8 4 0 0,-8-4 0 0,9 4-10 0,3 4-2 16,5-8-8-16,4 8 12 0,0-4-12 0,4 0 0 15,0 3 0-15,0 1 0 0,1-4 0 0,-1 0 0 16,-8-4 0-16,-1 4 0 0,1-4 0 0,-4 4 0 16,4-8 0-16,-17 4 0 0,4-7 0 0,-4 11 8 15,-4-8-8-15,-5 8 0 0,-3 0 16 0,-1 4-4 16,-12 0 0-16,4-1 0 15,-9 8-2-15,-3-7-1 0,4-8 0 0,-1 8 0 0,5-4-9 16,4-4 0-16,4 0 0 16,1-4 0-16,-1-3 0 0,8 4 0 0,-3-5 0 15,12-3-11-15,0 0-51 0,0 0-10 0,0 0-3 0,0 0 0 16,0 0-81-16,0 0-17 0,17-11-3 0,-1-4-1104 0</inkml:trace>
  <inkml:trace contextRef="#ctx0" brushRef="#br0" timeOffset="67766.4259">10030 5293 3045 0,'0'0'135'0,"0"0"28"0,0 0-131 0,0 11-32 16,0-11 0-16,-5 15 0 0,1-4 120 0,4 4 16 15,0 0 4-15,0 3 1 16,0 1-87-16,4 3-18 0,-8 1-3 0,4 3-1 0,0 0-21 0,-4-4-11 16,4 4 10-16,-4 0-2 15,8 0-51-15,0 1-8 0,0-1-1 0,5-4-1534 16</inkml:trace>
  <inkml:trace contextRef="#ctx0" brushRef="#br0" timeOffset="68649.1797">7035 2568 518 0,'-8'0'46'0,"8"4"-37"0,0-4-9 0,0 0 0 0,0 8 322 0,0-8 62 15,0 0 13-15,0 0 3 0,-9 0-167 0,9 0-33 16,0 0-6-16,0 0-2 0,0 0-51 0,0 0-10 0,0 0-3 0,0 0 0 15,0 0-51-15,0 0-10 16,0 0-3-16,-4 0 0 0,4 0-37 0,-4 0-8 0,-5 0-2 16,5 0 0-16,-8-8 24 0,-1 4 5 0,-4 4 1 0,-4-7 0 15,0-4-38-15,-4 3-9 0,0 1 0 0,4-4 0 32,-17-4-49-17,9 4-12-15,0-1-3 0,-1-3 0 0,1 4 32 0,4 0 5 0,4-4 2 0,0 4 0 16,4-4 2-16,0 4 1 0,5 4 0 15,7 3 0-15,-7-4 22 0,4 1-11 16,8 7 11-16,0 0-8 0,0 0 19 0,0 0 4 0,0 0 1 0,-5 15 0 0,1-4 15 0,4 8 3 0,0 10 1 0,9 9 0 0,-1 6-35 16,-8 9 0-16,4 10 0 0,4 11 0 0,-3 1 31 0,-1 7-1 15,-4 0 0-15,0 15 0 0,4 0 3 0,-4-4 1 16,0 8 0-16,-4-8 0 0,0-4-34 0,-1-7 0 16,-3 4 0-16,4 3 0 0,-9-7 0 0,9 0 0 15,-4-11 0-15,4 0 0 0,-5-8 0 0,5-11 0 16,0 1 0-16,0-5 0 0,-1 0 0 0,5-18 0 15,-4 0 0-15,4-4 0 0,0-3 0 0,0-5 0 16,0-7 0-16,0 1 0 0,4-5 0 0,1 0 0 16,-1 5 0-16,13-9 0 0,-9-3 0 0,13 0 0 15,-4 0 0-15,12-3 0 0,0-9 0 0,9 5 0 16,-4-4-15-16,12 3 5 0,-4-10 10 0,8 7 12 16,0-4-2-16,1 0-1 0,3 0-9 0,-16 7 0 15,8-10 0-15,-8 3 0 16,0 0-199-16,4 0-41 0,21-26-9 0,-22 7-1087 0</inkml:trace>
  <inkml:trace contextRef="#ctx0" brushRef="#br0" timeOffset="69210.6254">7744 2322 230 0,'-4'0'20'0,"4"0"-20"0,-5-7 0 16,5 7 0-16,-4 0 490 0,0-4 94 0,4 4 18 0,-8 0 4 15,-1 0-330-15,5 4-67 0,-4 3-13 0,8-3-2 16,-17 4-109-16,4 7-21 0,1 7-5 0,-9 11-1 16,0 5-41-16,4-1-8 0,-8 8-1 0,8 11-8 15,-8-12 8-15,8 12-8 0,-4 0 0 0,4-7 0 16,9-8 0-16,4 0-17 0,-5-8 3 0,-3 4 1 15,12-14-83-15,0-1-17 0,0-3-3 16,0-4-1 0,-9-1-56-16,9-14-11 0,9 0-3 0,3-11-554 0,-3 4-111 0</inkml:trace>
  <inkml:trace contextRef="#ctx0" brushRef="#br0" timeOffset="69378.857">7861 2002 2318 0,'0'0'103'0,"0"0"21"0,0 0-100 0,0 0-24 16,9 7 0-16,-9 1 0 0,-9 7 181 0,9 0 31 15,-4 7 7-15,0 12 1 0,0 3-108 0,-1 8-20 16,1-4-5-16,-4 7-1 0,8 4-50 0,-4 0-9 16,4 0-3-16,4 1 0 0,4-9-24 0,-4 9 0 15,5-12 0-15,8 3 0 16,-9-3-64-16,9 0-16 0,0-3-2 0,-1-5-1 16,-3-3-98-16,-5-4-20 0,5-4-4 0</inkml:trace>
  <inkml:trace contextRef="#ctx0" brushRef="#br0" timeOffset="69552.0663">7538 2729 1382 0,'-12'7'123'0,"12"-7"-99"0,-9 4-24 0,5 3 0 16,4-7 403-16,0 0 75 0,0 0 15 0,0 0 3 16,0 0-329-16,0 0-67 0,4 8-12 0,9-1-4 15,4-3-60-15,4-4-12 0,8 0-2 0,0 0-1 16,1 0-9-16,3-4 0 0,5 0 0 0,4 1 0 15,-4-12-80-15,4 11-14 0,0-7-3 0,0 3-1362 16</inkml:trace>
  <inkml:trace contextRef="#ctx0" brushRef="#br0" timeOffset="69742.3046">8310 2740 2419 0,'0'0'215'0,"0"0"-172"15,0 0-35-15,0 0-8 0,-4 15 229 0,0-12 44 16,-1 12 9-16,5-7 2 0,-8 10-200 0,0-6-39 16,3 14-8-16,1-8-1 0,0 5-28 0,4 3-8 15,0 0 0-15,0 4 0 16,4-4-80-16,5 0-20 0,-1 0-4 0,5-4-1379 0</inkml:trace>
  <inkml:trace contextRef="#ctx0" brushRef="#br0" timeOffset="70163.0152">8453 2360 2433 0,'0'0'108'0,"0"0"22"0,0 0-104 0,0 0-26 15,0 0 0-15,0 0 0 0,0 0 156 0,0 0 25 16,0 0 6-16,0 0 1 0,0 0-96 0,0 0-18 16,4 7-4-16,0 12-1 0,0-8-48 0,0 4-9 15,1 7-3-15,-1 4 0 0,0 4-9 0,4 4 12 16,-3 3-12-16,-1 0 12 0,0-7-12 0,4 4 0 16,1 3 0-16,-5 0 0 0,0 0-18 0,0-7-6 15,1 4 0-15,-1-8-1 16,0 4-130-16,0-12-25 0,-8 8-6 0,4-14-1104 0</inkml:trace>
  <inkml:trace contextRef="#ctx0" brushRef="#br0" timeOffset="70582.0939">8545 2185 115 0,'-21'7'0'0,"13"-7"10"0,3 11-10 0,-7-11 0 0,3 4 0 0,1 0 0 15,4-1 688-15,4-3 135 0,-4 8 27 0,4-8 6 16,0 0-640-16,0 0-128 0,0 0-26 0,4 4-5 15,0-1-42-15,9 8-15 0,-5-11 9 0,9 8-9 16,0-8 0-16,3 4 0 0,6-4 0 0,7 7 0 16,5-7 0-16,-13 0 0 0,9 0 0 0,-9 0 0 15,0 8-22-15,-8-8 3 0,0 3 1 0,-9 1 0 16,-8-4-36-16,0 11-7 16,0 0-2-16,-8 4 0 0,-1 4 51 0,-8 0 12 0,1-1 0 0,-14 5 0 0,5-1 0 15,-8 8 0-15,-1-4 0 16,9 4 0-16,0-12 24 0,8 1 0 0,-4-8 1 15,8 4 0-15,5 4 13 16,4-12 2-16,0 4 1 0,4 0 0 0,0 4-18 0,4-4-4 0,4 1-1 0,5 3 0 0,-1-4-18 0,9-4 10 16,0 1-10-16,9 3 8 0,-1-4-8 0,-4 4 0 15,4-3 0-15,-3 3 0 0,3-3 0 0,-4 3 0 16,-8 7 0-16,4-10 0 0,-9 3 0 0,1-4 0 16,-9 5 0-16,0-5 8 0,-8 4 23 0,0 4 4 15,-13-4 1-15,1 8 0 0,-5 0-36 16,0-1 0-16,0 1 0 0,-9-4 0 15,-3 0 0-15,8 0 0 0,-1-4 0 0,1 4 0 0,4-4-9 16,9-4-6-16,-5-3-1 0,4 3 0 16,9-7-97-16,4 0-20 0,0 0-4 0,0 0-1 15,0 0-128-15,0 0-26 0</inkml:trace>
  <inkml:trace contextRef="#ctx0" brushRef="#br0" timeOffset="70731.2836">9048 2799 3110 0,'4'19'68'0,"-4"-19"15"0,0 0 2 0,0 0 3 0,0 11-71 0,-4 0-17 0,0 4 0 0,4-3 0 16,-4 2 106-16,4 1 18 0,0 4 3 0,-9-4 1 15,9 4-103-15,-4-1-25 0,0-3 0 0,4 4 0 16,0-4-60-16,0-1-16 0,8 5-4 0</inkml:trace>
  <inkml:trace contextRef="#ctx0" brushRef="#br0" timeOffset="71200.3068">9363 2609 2098 0,'-13'8'93'0,"5"-1"19"0,-1-7-89 0,9 0-23 0,0 0 0 0,0 0 0 16,-4 11 178-16,4-11 31 0,0 0 7 0,9 4 0 0,-1 0-121 0,0-4-25 15,1 4-5-15,8 3-1 16,4-7-51-16,-1 0-13 0,6 8 0 0,-1-8 0 0,4-8 0 0,-4 8 0 15,0 0 0-15,1-11 0 0,-10 3 0 0,5 1 0 16,-4 3 0-16,0-3-919 16,-4-4-186-16</inkml:trace>
  <inkml:trace contextRef="#ctx0" brushRef="#br0" timeOffset="71357.3524">9468 2427 3337 0,'0'0'73'0,"0"0"15"0,0 0 4 0,0 0 2 0,0 0-75 0,0 0-19 16,-9 7 0-16,9 8 0 0,-4 4 56 0,4-1 7 16,-4 12 1-16,4-4 1 0,-4 4-52 0,4 4-13 15,0-1 0-15,4 1 0 16,0 3-100-16,9 0-22 0,-5 1-5 0,9-1-854 0,0-4-171 0</inkml:trace>
  <inkml:trace contextRef="#ctx0" brushRef="#br0" timeOffset="71534.2552">9979 2729 2815 0,'-16'11'124'0,"7"-7"27"0,1-1-121 0,-1 5-30 0,1-8 0 0,8 0 0 0,0 0 114 0,0 0 17 16,-4 7 3-16,4-7 1 0,0 0-98 0,4 11-19 15,4 1-4-15,5 2-1 16,0-2-81-16,-1-5-17 0,9 1-3 0,-8-5-1312 15</inkml:trace>
  <inkml:trace contextRef="#ctx0" brushRef="#br0" timeOffset="71699.2112">10264 2803 3250 0,'0'0'72'0,"0"0"14"0,0 0 3 0,0 0 3 0,0 15-74 0,0-15-18 15,0 0 0-15,0 0 0 0,0 4 10 0,0-4-2 16,9 7 0-16,-1 1 0 16,1-1-95-16,-1 4-19 0,5-7-4 0,3 4-795 0,1-1-159 15</inkml:trace>
  <inkml:trace contextRef="#ctx0" brushRef="#br0" timeOffset="71860.9635">10671 2811 2649 0,'0'0'117'0,"0"0"25"0,0 0-114 0,0 0-28 0,0 0 0 0,0 0 0 16,0 0 108-16,0 0 16 0,0 0 4 0,0 0 0 16,5 7-75-16,-1 1-14 0,8-5-3 0,-3 5-1 31,-5-1-139-31,4 4-28 0</inkml:trace>
  <inkml:trace contextRef="#ctx0" brushRef="#br0" timeOffset="72534.1782">13259 2229 2800 0,'-21'11'124'0,"21"-11"26"0,0 0-120 0,0 0-30 0,0 0 0 0,0 0 0 15,0 0 80-15,0 0 11 0,13 8 1 0,8-8 1 16,4 4-59-16,4 3-12 0,9-7-2 0,4 8-1 16,4-5-19-16,0 1 0 0,-4 0 8 0,4 3-8 15,-4-7 0-15,4 4 0 0,0-4 0 0,1 4 0 16,-1-4 0-16,0 3 0 0,-4 5 0 0,0-8 0 16,-9 0 0-16,-3 0 0 0,-9 4 0 0,0-1 0 15,-5 8-9-15,-3-11 9 0,-5 4-8 0,-4 4 8 16,-4-8 0-16,5 11 0 0,-10 4 0 0,1-4 0 15,-4 8 20-15,-5 3 4 0,-3 8 0 0,3-12 0 16,-4 12 8-16,5 4 1 16,-1 3 1-16,-4 8 0 0,0 3-9 15,5 1-1-15,-1 6-1 0,-3 27 0 0,3-3-3 0,0 3-1 16,5 0 0-16,0 11 0 0,-1 0-6 0,1-7-1 16,-1 3 0-16,1 12 0 0,8-12-12 15,-4 4-8-15,0 1 8 0,-1-9-13 0,5-3 13 16,-4-4 0-16,4-3 0 0,0 0 0 0,-4-5 0 0,4-3 0 0,0-11 0 0,0 0 0 15,-4-4 0-15,0-3 0 0,-1-4 0 0,1-4 0 0,4-8 0 0,-4-7 0 16,-4 0 0-16,-1-3 0 0,-3 3 0 0,-1-15 0 16,-4 4 0-16,1 0 0 0,-5-4 0 0,0 0 0 15,-4 0 0-15,-5-3 0 0,-8-1 0 0,1 4 0 16,-5-7 0-16,-9 0 0 0,-3 0 0 0,4-4 0 0,-1 0 0 0,1 0 0 16,0-4 23-16,-1 0 7 0,5 0 2 0,-4-3 0 31,8-1-52-31,0 5-9 0,8-1-3 0,1-3 0 15,-1 3-76-15,13-4-16 0,4 5-4 0</inkml:trace>
  <inkml:trace contextRef="#ctx0" brushRef="#br0" timeOffset="73128.559">4732 3221 1382 0,'0'0'123'0,"-4"0"-99"0,-8 0-24 0,12 0 0 16,0 0 320-16,0 0 58 0,0 0 12 0,0 0 2 0,0 0-221 0,0 0-45 15,0 0-9-15,12 0-1 0,1 0-64 0,4 0-13 16,12 0-3-16,0 0 0 0,-3 0-9 0,3 0-3 16,13-4 0-16,-4 0 0 0,4 0-16 0,-5 4-8 15,5-3 0-15,0-9 8 16,-12 9-79-16,-1-1-16 0,-4 4-3 0,-4-7-1347 16</inkml:trace>
  <inkml:trace contextRef="#ctx0" brushRef="#br0" timeOffset="73313.4515">4586 3727 2707 0,'0'0'240'0,"0"0"-192"15,0 0-38-15,0 0-10 0,0 0 174 0,8-3 33 16,5-1 6-16,8 4 2 0,8-8-139 0,13 1-28 16,4 3-6-16,13-7-1 0,-1 4-31 0,1-5-10 15,8 5 0-15,0-8 0 16,-4 11-56-16,-4-7-17 0,8 0-4 0</inkml:trace>
  <inkml:trace contextRef="#ctx0" brushRef="#br0" timeOffset="84474.2507">4632 9910 518 0,'0'0'46'0,"0"0"-37"0,0 0-9 0,0 0 0 16,0 0 164-16,12-4 32 0,-12 0 5 0,5 4 2 0,3 0-77 0,0-3-15 16,-3 3-3-16,3-4-1 0,0 4-14 0,5-4-2 15,-5 4-1-15,1-3 0 0,-9 3 10 0,12 0 3 16,-8 0 0-16,-4 0 0 0,0 0-11 0,0 0-3 15,0 0 0-15,0 0 0 0,0 0 31 0,0 0 5 16,0 0 2-16,0 0 0 0,0 0-50 0,0 0-9 16,-4 3-3-16,-8 1 0 0,-5 0-33 0,9-4-8 15,-9 0 0-15,0-4-1 0,-4 4-9 0,0 0-2 16,-8-4 0-16,-13 4 0 0,4-3-12 0,-4 3 0 16,-4-4 8-16,0 4-8 15,-9 0 0-15,9-4 0 0,-8 4 0 0,-5 0 0 16,0 0 0-16,-12 0-10 15,0 0 10-15,-9-4-12 0,9 1 12 0,-5-1-13 0,-8 0 5 16,-4-3 8-16,8 3-26 0,5-3 2 0,-13-5 1 0,-9 5 0 0,14-4 23 0,7 3 15 0,-4-3-3 16,5 0 0-16,8 0-12 0,-5 0 0 0,10-4 8 0,-18 0-8 15,17 0-45-15,-8 4-12 16,12-1-3-16,-8 1 0 0,12 0 60 0,5 4 14 0,-5-1 2 0,9 4 0 16,4 1-16-16,0 3 0 0,5-4 0 0,3 0 0 15,-4 4-9-15,9 0 9 0,-5 0 0 0,9 0-9 16,-4 0 9-1,0 0 0-15,-1 0 0 16,1-3 0 0,8 3 0-16,4 0 0 0,5 0 0 0,-1 0 0 0,-4 0 8 0,0 0 0 15,5 3 0-15,8-3 0 0,-9 0 1 0,0 0 1 0,1 0 0 0,-1 0 0 0,5 0 0 0,-5 0 0 0,1-3 0 0,8-1 0 0,-9 4-10 0,5-4 10 16,-5 0-10-16,5 1 10 0,-5 6-10 16,5-3 10-16,3 4-10 0,-7-4 10 0,8 0-10 15,-9 0 10 1,13 0-10-16,0 0 10 0,0 0-2 0,-12 4-8 0,12-4 12 15,0 0-4-15,-13 7-8 0,9 1 8 0,-5-5-8 0,9-3 8 0,-4 4-8 0,4 7 0 16,-12-7 0-16,7 4 0 0,5 3 0 0,-12 0 0 16,12 4 0-16,-13 0 0 0,13 0 0 0,-4 7 0 15,-9-3 0-15,13 7 0 0,-8 0-9 0,4 4 9 16,0-1 0-16,-5 1 0 0,5 7 0 0,4 1 0 16,-8-1 0-16,3 4 0 0,-3 0-8 0,8 0 8 15,-4-4 0-15,4 8 0 0,0 3 0 0,4 1-8 0,4-4 8 16,5 7 0-16,-9 0 0 0,9 0 0 0,-1 4-8 0,1 7 8 15,-5-3 0-15,5 7 0 0,0-4 0 0,-1 12 0 16,-8-8 0-16,5 4-8 0,-9 3 8 0,0 8 0 16,0 0 0-16,0 0 0 0,-13 0 0 0,9 4 0 15,-9-8 0-15,1-3 0 16,3-8-10-16,-7 4 10 0,11-15-8 0,-7 0 8 16,-1-12-8-16,9 1 8 15,-4-8 0-15,3-7 0 16,5-4 0-16,0-11 0 15,0 0 0 1,5-8-10-16,3 5 10 16,9-9-10-1,0 1 2 1,8-4 0-16,4-7 0 16,5-5 0-16,8 1 8 0,8-4 0 0,0 0-9 0,17-3 9 0,-8-1 0 0,12-3 0 0,-3-1 0 0,15-3 0 0,-7 0-10 15,12 4 10-15,8 0 0 0,5 3-9 0,0 0 22 0,-1 4 5 0,14 4 1 0,11-4 0 0,-11 8-33 0,3-4-6 0,-4-1-2 0,5 5 0 0,-5-4 22 0,0 3 0 0,1 1 0 16,-1-1 0-16,-13 1 0 0,1 0 0 0,-13-1 0 0,9 4 8 0,-13-3-8 0,-9-1 0 0,1 5 9 0,-5-1-9 0,-8 0 0 0,-13 4 9 15,5-3-9-15,-9 3 0 0,-4-4 8 0,-5 4-8 16,-3-4 0-16,4 4 0 0,-22 0 11 0,1 0-11 16,-8 0 10-16,3-4-10 0,-8 4 20 0,-4 0-1 15,0 0-1-15,0-7 0 0,0-4 14 0,-4 0 2 16,4-1 1-16,0-6 0 0,0-1-23 0,-8-7-4 16,16 4 0-16,-8-4-8 15,0-1 14 1,0 1-4-1,9-3-1 1,-1-5 0 0,-4-3-9-16,-4 0 0 0,9-4 0 0,-9-4 0 0,4-4 0 0,-4 1 0 0,-4-8 0 0,4-7 0 0,0-1-13 15,-13-6-5-15,5-9-1 0,-1-6 0 0,1 3 31 0,4-4 5 0,-9-7 2 0,5-8 0 0,-1 8-50 0,9 7-9 0,-8 4-3 0,4 11 0 0,-9 12-45 0,9 14-8 16,4 8-3-16,4 7-1321 0</inkml:trace>
  <inkml:trace contextRef="#ctx0" brushRef="#br0" timeOffset="86154.9079">12504 9888 1004 0,'29'-4'22'0,"-16"4"5"0,0 0 1 0,-13 0 0 0,0 0-28 0,0 0 0 0,0 0 0 0,0 0 0 0,-9 4 115 0,9-4 17 16,9 3 4-16,-9-3 1 0,0 0 44 0,0 0 9 16,0 0 2-16,0 0 0 0,0 0-52 0,0 0-9 15,-13 0-3-15,0 4 0 0,13-4-5 0,-12 0-2 16,-13 0 0-16,0 0 0 0,-1 0-40 0,1-4-8 15,-4 4-1-15,0 0-1 0,-9-3-57 0,0-1-14 16,-4-4 0-16,-12 5 0 0,-14-1 0 16,1 0 0-1,4 4 0-15,-4 0 0 0,0 0 0 16,-8 0 0-16,-5 0 0 0,-8 0 0 16,4 0 0-16,-4 0-8 0,-13-4 8 0,-3 1-13 15,11-1 3-15,-3 0 1 16,-5 1 0-16,-4-9 0 0,9 5 9 0,4-1-13 15,3 1 5-15,-3-4 8 16,8 0 11-16,0 3 9 0,9-3 3 0,-9 0 0 0,13 0-45 0,-1 3-9 0,5-3-1 16,0-4-1-16,9 4 33 0,-1 0 0 0,4-4 0 0,1 4 0 0,-1-4-32 0,5 7 1 0,4 1 0 0,4-1 0 0,-4-3 31 15,0 4 0-15,4 3 0 0,-5 0 0 0,10 4 16 0,-1 0 10 0,0-3 2 0,0 3 0 16,5 3-28-16,-1-3 0 0,-3 4 8 0,3 0-8 16,5-1 30-16,-1 5 4 0,5-4 1 0,-4-1 0 15,4 1-35-15,8 0-20 0,0 3 2 0,5-7 1 16,3 4 17-16,1-4 9 0,4 0-1 0,4 0 0 15,0 0-8-15,0 0 0 0,-5 4 0 0,5-4 0 16,0 0 0-16,5 11 0 0,3 4 0 0,5 0 0 0,-9 7 0 16,4 4 0-16,1 8 0 0,3 10 0 0,-4 1 0 0,5 15 0 15,-5 3-9-15,5 15 9 0,-5-3 0 0,9 3 0 16,-17 8-8-16,4 3 8 0,-4-3 0 0,5 3 0 16,-1 1 0-16,-4 7 0 0,4-11 0 0,0-1 0 15,-4 1 0-15,4-4 0 0,5-8 0 0,-1 1 0 16,-8-4 0-16,4 3 0 0,1-3 0 0,3-7 0 15,-4-1 0-15,5 0 0 0,-9-3 0 0,4-4-16 16,0 3 3-16,0 1 1 0,0-8 3 0,0-3 1 16,1-1 0-16,3-3 0 0,0-8 8 0,5-3 0 15,4-5 0-15,-5-6 0 0,5-1-8 0,4-7 8 16,8 0-8-16,5-8 8 0,12-3 0 0,9-8 0 16,-1-3 0-16,13-4-8 0,0-8 8 0,5 0 0 15,-1-3 0-15,9-4 0 0,4 0 0 0,4-4 0 16,8 0 0-16,9-3 0 0,-4 7 0 0,4 0 0 15,4 3 0-15,12 1 0 16,-8 3 0 0,1 8 0-1,3-4 0-15,5 8 0 0,-17 3 0 16,8-3 0 0,4 3 0-16,13-4 0 0,-16 8 0 0,-10-3 0 15,5-1 0-15,9 0 0 0,-17 0 0 0,-5 1 0 0,-12-5 0 0,8 5-8 0,0-5 8 0,-12 4 0 0,-17-3 0 0,0-1 0 16,-13-3 0-16,1 4 0 0,-9-4 0 0,-5-4 0 0,-7 4 0 0,-1-4 9 0,-4 0-9 0,-4-4 0 0,-8-3 13 0,-1-1-4 0,1-6-1 0,-9-9 0 15,0-3 1-15,-8 0 0 0,0-7 0 0,-5-8 0 16,1-4-9-16,-9-3 10 0,-4-8-10 0,-4-15 10 0,4 1-10 16,-4-8 0-16,-4-4 0 0,-1-11 0 0,5 7 0 15,0 4 0-15,12-3 0 0,-8 3 0 0,-8 7 0 0,12 8-14 16,17 8 3-16,-8 10 1 16,-5 12-15-16,5 11-3 0,4 15-1 0,4 7 0 15,4 16-199 1,0 18-40-16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31T22:07:04.8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12513 10286 633 0,'46'-26'28'0,"-34"11"6"0,1 0-34 0,-1-3 0 0,1-1 0 0,8 4 0 16,-4-3 294-16,-5-1 52 0,-7 8 10 0,3 3 3 16,4-7-208-16,-3 8-42 0,-13-1-8 0,-5 5-1 15,5-5-29-15,-8 1-6 0,-1-1-1 0,-8-3 0 16,-17 4-36-16,5-1-7 0,-5 1-1 0,-4-4-1 16,-8-1-7-16,-1 1-2 0,1-4 0 0,-13 0 0 15,-12 1-10-15,-5 2 0 0,0-3 0 16,-4 4 0-1,5-4 0-15,-14 4-12 0,-7-4 2 16,-1 4 1-16,0 0 9 16,-3-4-10-16,-1 4 10 15,0 0-10-15,-4 0 10 0,0-4 8 0,0 7-8 0,0-3 11 0,4 4-11 0,0-8-9 16,-4 0 9-16,0 0-13 0,-4 4 13 0,8-4 0 0,-4 4 0 0,-5-4 0 0,-3-8 0 0,0 5 0 0,-9-1 0 0,4 0 0 16,-4 1 0-16,-4-1 0 0,0 0 0 0,0 5 0 0,0-1 0 0,0 0 0 15,-8 4 0-15,-1 3 0 0,1-3 0 0,0 3 0 16,-5 5 0-16,0 3 0 0,13 0 0 0,-4 3-9 15,4 1 9-15,0 4 0 0,0-1 0 0,13 4 0 0,-9 0 0 16,8 4-8-16,-12 0 8 16,9 4 0-16,-1 3 0 0,9 1 0 15,0-1 0-15,-9 0 0 0,5 1 0 0,3-1-8 0,1 8 8 0,8-4 0 0,9 0 0 0,-1 0 0 16,5 0 0-16,0 0 0 0,4 0 0 0,12 1 0 16,-8-1 0-16,13 3 0 0,0 1 0 0,8 4 0 15,8-4 0-15,-3 3-8 0,3 1 8 0,1 3 0 16,7 0 0-16,-7 0 0 0,16 4 0 0,0 0 0 15,-4-3 0-15,13 3 0 0,0-4 0 16,4 0-8 0,-1 0 8-16,5-3 0 15,9 0 0 1,4-1 0 0,8-3 0-16,-5 3 0 15,10-3-9 1,3 4 9-16,4-1-14 15,9 1 2-15,9-4 0 0,-5 0 0 0,4 7 12 0,9-4-9 0,8 1 9 0,-4-1-8 16,4 1 8-16,9 3-8 0,-1 0 8 0,5-3-8 0,12 0 8 0,1-1 16 0,12 4-4 0,4-3-1 0,4-1-11 0,0 1-11 0,9 0 3 0,4-5 0 16,8-3 17-16,0 1 4 0,0-5 1 0,5-3 0 0,3-1-14 0,-3 1 9 0,12-1-9 0,-4-3 8 0,-5-4-8 0,5 1 12 0,8-1-12 0,1-4 12 0,3 4-12 0,5 1 0 15,8-5 9-15,0 1-9 0,4-1 0 0,0 0 8 16,8-3-8-16,5 4 0 0,-17-1 0 0,17-3 0 16,0 3 0-16,0-3 8 0,-5 0-8 0,5-1 0 15,4 1 0-15,-4-4 8 0,-5 0-8 0,1 0 8 16,3 0-8-16,-3 0 8 0,-13-4-8 0,4 1 11 15,5-1-11-15,-9-3 12 0,0 3 15 0,-5-4 3 0,-3 1 1 16,-5-4 0-16,-12 0-31 0,4-4 0 0,-4 0 0 0,-4-4 0 16,-9 0 20-16,-4-3-1 0,4 0-1 0,-8-1 0 15,-4-3 22-15,-5 0 5 0,1-4 1 0,-5 1 0 16,0-5-23-16,-8 1-5 0,-4-5-1 0,-9 1 0 16,-4 0 0-16,-4-8 0 0,-4 4 0 0,-5-4 0 15,-8-3-8-15,-4 3-1 0,-4 4-8 0,-9-4 12 16,1-3-1-16,-13 3-1 0,-5 1 0 0,-3 3 0 15,-9-4 14-15,-9 0 2 0,1 0 1 0,-9 4 0 16,-8-3-4-16,-4-1-1 0,-9 0 0 0,-4-3 0 16,-9-8-9-16,-7 4-1 0,-9 0-1 0,-5-1 0 15,-3 1-11-15,-5 4 0 0,-4-1 0 0,-4 1 0 16,9 3-22-16,3 0 3 0,5-3 1 0,-5 0 0 16,-8-1-74-1,0-3-14-15,13 3-3 16,-4 1-1235-16</inkml:trace>
  <inkml:trace contextRef="#ctx0" brushRef="#br0" timeOffset="1989.0847">3877 4998 403 0,'0'-11'36'0,"8"0"-36"15,-8 0 0-15,0-1 0 0,9 1 410 0,-1 4 75 16,-8-1 15-16,4-3 4 0,-4 4-344 0,0 3-69 16,9-7-14-16,-18 3-2 0,5 1-45 0,4-1-9 15,-8-3-1-15,-1 0-1 0,-12 0-8 0,0 0-2 16,-8 0 0-16,-5-1 0 0,-3 1-9 0,-5 4 0 15,-9-4 0-15,1 3-11 0,-13 1-1 0,0 3 0 16,5-4 0-16,-10 8 0 0,6 0-2 16,-10 4-1-16,1 4 0 15,-9 7 0-15,5 3 15 16,3 5-11-16,1 6 11 16,0 12-10-16,0 0 10 15,-1 15 12 1,-12 11-2-16,0 4-1 15,1 15-9-15,3-4 0 0,-4 7 0 16,0 1 0-16,-4 7-19 0,8-1 1 0,5-2 0 16,4-9 0-16,12 1 18 0,17-4 0 0,0-15 0 0,13-3 0 0,12-1 8 0,8-4 9 15,9-3 2-15,13 0 0 0,12 0-19 0,9-4 0 0,24 4 0 0,10-7 0 0,3-1 0 0,13-7 0 0,8-7 0 0,17-5 0 0,9-2 0 0,7-9 0 16,-7-7 0-16,12-7 0 0,8-8 0 0,-4-3-19 0,-8-8 3 0,0-7 0 0,0-4 16 0,-9-8 14 0,-3-7-2 0,-10-7-1 16,-3-8 15-16,-9-4 3 0,-4-3 1 0,-4-8 0 15,0 4 7-15,-13-8 2 0,1 1 0 0,-9-1 0 16,-5-3-21-16,-7 3-4 0,-9-3-1 0,-9 7 0 15,-8 1-1-15,-8 3-1 0,-13-4 0 0,-8 0 0 16,-13-4 19-16,-12 1 4 16,-13-4 1-16,-25 7 0 15,-9-4-19-15,-7 12-4 16,-5 0-1-16,-26 10 0 0,-12 12-11 16,-4 4-16-1,-8 15 4-15,-9 18 1 16,-12 4-101-16,-5 11-21 0,13 19-4 0,9 11-1026 0</inkml:trace>
  <inkml:trace contextRef="#ctx0" brushRef="#br0" timeOffset="2652.8584">9690 4786 3013 0,'4'-19'66'0,"0"8"14"0,-4-8 2 0,4 4 3 0,-4 0-68 0,5 1-17 0,-1-1 0 0,-4 3 0 0,0-6 18 0,-4-1 0 16,-1 1 0-16,-3-1 0 0,-4-3-18 0,-9 3 0 15,-5 0 0-15,1 1 0 0,-21 3 0 0,-4-4-9 16,4 12 1-16,-17-8 0 0,0 7-7 0,0 8-1 15,-4 8 0-15,0 7 0 0,-5-4-5 0,9 15-2 16,1 0 0-16,-1 15 0 16,4 4 4-16,0 11 1 0,5 3 0 0,3 8 0 15,1 8 6-15,4 11 2 0,4 11 0 0,4 3 0 0,0 1 10 0,1 3 0 16,7 4 0-16,1 0 0 0,4 4-9 0,4-4 9 0,4-7-10 16,4 3 10-16,5-7 0 0,8 4 0 0,4-12 0 0,5-7 0 15,12-7 0-15,0-8 0 16,4-4 0-1,8-7 0 1,5-11 0-16,8-8 0 0,9-7 0 0,12-8 10 16,13-7-10-16,16-15 0 0,9-4 9 0,8-11-9 0,0-11 10 0,13-7-2 0,4-8-8 0,-4-11 12 0,-4-1-12 0,-9-6 0 15,-4-5 0-15,-4-3 0 0,0 4 27 0,-9-4 9 0,-12 0 1 0,-9-8 1 16,-3 1 15-16,-9-16 3 0,-5 1 1 16,-7-1 0-16,-5 1-41 0,-13 0-16 15,-7-8 11-15,-10 3-11 0,-16-2 8 16,-8 2-8-16,-9 9 0 0,-12 3 0 0,-9 3 0 0,-12 12 8 0,-9 4-8 0,-16 11 0 15,-18 3-9-15,-16 16-5 0,-25 18-1 0,-21 11 0 16,-26 19-124-16,-16 7-25 0,-12 19-4 16,62-3-2-16</inkml:trace>
  <inkml:trace contextRef="#ctx0" brushRef="#br0" timeOffset="3615.572">6578 4976 1918 0,'4'-41'85'0,"0"22"18"0,9-3-83 0,-9-8-20 0,4 0 0 0,1 0 0 15,-1 1 63-15,5-5 8 0,-13 4 1 0,0 4 1 16,0 0-15-16,-9 0-3 0,5 4-1 0,-13-1 0 16,5-3-18-16,-18 11-4 0,5-3-1 0,-12 3 0 15,-10 11-31-15,-7-3 0 0,-9 7 0 0,-8 7 0 32,-9 0-25-32,0 12-11 0,-4 3-3 0,-8 1 0 0,0 7 27 0,4-4 12 15,-9 11-10-15,13 0 10 0,9 4-12 0,4 0 3 0,-1 4 1 16,5 11 0-16,4 3 8 0,9 12 0 15,-5-4 0-15,9 12 0 0,4 3 0 0,12 11 0 16,-4 4 0-16,9 7-8 0,12 8 8 0,5 3 0 0,3 1 0 0,18 3 0 16,3-7 0-16,9 7 12 0,17-3-4 0,4-8 0 15,12-11 0-15,9-8 0 0,4-11 0 0,17-7 0 0,17-11 0 0,12-12 1 16,17-11 0-16,0-18 0 0,4-11 10 16,9-16 1-16,-5-14 1 0,1-12 0 0,-1-11 9 15,-4-3 2-15,-12-12 0 0,0-7 0 0,-9-7 12 16,-4-8 4-16,-4-4 0 0,-4-3 0 15,-9 3-4-15,-8-4-1 16,-9 1 0-16,-8-4 0 0,-12-4-8 16,-9 0-2-16,-8 4 0 0,-17-4 0 0,-13 0-7 0,-8 0-2 0,-17 0 0 0,-12 4 0 0,-9 4-24 0,-16 11 0 15,-9-1 0-15,-9 12 0 0,-11 8-16 0,-14 6-1 16,-8 9-1-16,-16 10 0 0,-1 12 6 0,-4 11 2 0,-12 7 0 16,4 19 0-1,-9 7-30-15,0 4-7 0,13 8-1 0,9 7 0 16,3 3-162-16,18 9-33 0,-56 58-6 0,73-25-2 0</inkml:trace>
  <inkml:trace contextRef="#ctx0" brushRef="#br0" timeOffset="4317.6305">10009 7763 806 0,'-34'-3'72'0,"17"-5"-58"0,-4-3-14 0,-4 0 0 0,0-4 242 0,-4 4 46 16,-1-8 8-16,1 0 3 0,0-7-145 0,3 4-29 15,-3-4-5-15,0 0-2 0,-1-8-35 0,5 1-7 16,4-1-2-16,-8 1 0 0,-1-1-21 0,10 1-4 16,-1-5-1-16,8 1 0 0,-4 0-17 0,5 3-4 15,-1-3-1-15,0 3 0 0,-8 1-2 0,5-1 0 16,-9 1 0-16,-1 3 0 0,-3 4-9 0,-9 4-3 15,5 3 0-15,-13 0 0 0,-1 12-12 0,-3 3 0 16,-21 8 8-16,0 14-8 0,-22 9 0 16,5 14-10-16,4 11 2 15,-8 4 0-15,4 7 8 0,4 8 0 0,-4 7 0 0,8 8 0 16,5-1-28-16,8 9-3 16,12-5-1-16,13 4 0 0,13 0 32 15,8 4 13-15,13 0-1 0,16 4 0 0,4-1-12 16,18 1 0-16,3 0 0 0,14-1 0 0,11-3 17 0,9 0 1 0,5-4 0 0,7-3 0 15,1-12-18-15,8-7-17 0,9-12 3 0,-1-10 1 0,0-4 21 0,5-12 5 0,0-7 1 0,-5-15 0 16,13-7-2-16,-4-11-1 0,0-8 0 0,0-11 0 16,-4-12 9-16,3-14 3 0,1-7 0 0,-4-9 0 15,0-14-23-15,-5 0 0 0,-12 1 0 0,-4-13 8 0,-5-3-8 0,-8-7 8 16,-4-4-8-16,-13 0 8 16,-8-4 12-16,-16 4 4 0,-10 0 0 0,-11 4 0 15,-14 3 0-15,-8 8 0 16,-12 7 0-16,-13 8 0 15,-8 7-24-15,-13 8 0 0,-13 7 0 16,-16 7 0-16,-13 16-10 0,-12 14-6 16,-13 12-2-16,-13 18 0 15,-16 11-27-15,-5 23-6 0,-4 11-1 16,-4 18-863-16,1 20-173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31T22:07:31.0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6070 11363 460 0,'0'0'41'0,"0"0"-33"0,0 0-8 0,-8 4 0 15,0 0 213-15,-1-1 41 0,9-3 8 0,0 0 2 16,-4 4-148-16,-9 0-30 0,5 3-6 0,0 1 0 15,3-8-32-15,-3 4-5 0,0-4-2 0,4 3 0 16,4-3-1-16,0 0 0 0,0 0 0 0,0 0 0 16,0 0 21-16,0 0 4 0,0 0 1 0,0 0 0 15,4-7-26-15,12 3-6 0,5-3-1 0,9-1 0 16,3 1-17-16,9 3-3 0,9 0-1 0,-1 4 0 16,4 0-12-16,5 0 0 15,8 0 0-15,-8 0 0 16,8 4 0-16,0 0-8 0,0-1 8 15,5 5 0-15,-1-1 0 16,0 1 0 0,-4-1 0-16,5-3 0 15,-14 3 0-15,5-3 0 0,-4 0 0 0,4 0 0 0,-13 3 0 0,5-3 0 0,-1 0 0 16,1-1 9-16,-9 1-9 0,0 0 0 0,4-1 0 0,-8 1-705 0,0 4-143 0</inkml:trace>
  <inkml:trace contextRef="#ctx0" brushRef="#br0" timeOffset="623.2066">9031 11445 2012 0,'-12'-18'89'0,"12"18"19"0,-9 0-87 0,9-8-21 0,-8 1 0 0,8 7 0 16,-4-4 46-16,4 4 5 0,0 0 1 0,0 0 0 16,0 0-29-16,4-7-6 0,4 3-1 0,5 0 0 15,4 0-28-15,0-3-5 0,4 7-2 0,0 0 0 16,-1 0 27-16,10 0 6 0,3 4 1 0,1-1 0 16,4 1 1-16,8 0 0 0,4 3 0 0,9-3 0 15,0 3-8-15,12 1 0 0,-8-1-8 0,17-3 12 16,-1-4-12-1,5 0 8-15,8 0-8 0,5 0 0 0,-1-4 8 16,5-3-8-16,-5-1 0 0,5 1 0 16,4-4 0-16,0 0 8 0,-5-8-8 0,-7 8 0 0,-5 3 0 0,0 1 0 0,-4-4 0 0,0 0 0 15,-1-1 0-15,-15 5 11 0,-14-4-2 0,-8 3-708 16,0 5-141-16</inkml:trace>
  <inkml:trace contextRef="#ctx0" brushRef="#br0" timeOffset="1138.442">5320 13920 1958 0,'-21'-11'174'0,"8"11"-139"0,1-4-35 0,3 0 0 15,1 0 37-15,-5 1 1 0,5-1 0 0,8 4 0 16,0 0-21-16,0 0-4 0,0 0-1 0,0 0 0 16,0 0-12-16,8-4 0 0,9-3 0 0,8-4 0 0,4-1 8 0,13 1 4 15,5 0 2-15,11-4 0 16,9-4 5-16,9 5 1 0,4-1 0 0,3 0 0 15,10 0-20-15,3 4 0 0,5-1 8 0,4 1-8 0,-5 0 0 16,1 4 10-16,0-4-10 0,-5 3 8 16,-4 1 0-16,1-1-8 15,-5 4 12-15,4 4-4 0,-12 0-92 0,4 0-20 16,-5 0-3-16,-16 4-1 0</inkml:trace>
  <inkml:trace contextRef="#ctx0" brushRef="#br0" timeOffset="1481.7086">9187 13629 1900 0,'0'0'169'0,"0"0"-135"0,0 0-34 0,0 0 0 16,0 0 120-16,0 0 18 0,0 0 3 0,12 4 1 15,5-4-98-15,0 7-19 0,8-3-4 0,0 3-1 16,4 5-20-16,5-1 0 0,8 0 0 0,4 4 8 16,4 3-8-16,5 5 0 0,8-1 0 0,0 1 0 0,8 3 0 0,5-4 0 15,7 4 0-15,1-4 0 0,9-3 0 0,-1 0 0 16,-4-4 0-16,4-4 0 0,5 0 0 0,-5 0 0 15,4-3 0-15,-8-1 0 0,-4-3-11 0,-4 0 0 16,0-4 0-16,-1 0 0 16,14 0-103-16,-5 0-21 0,-13-4-4 0</inkml:trace>
  <inkml:trace contextRef="#ctx0" brushRef="#br0" timeOffset="1934.4458">13767 11579 2480 0,'0'0'110'0,"0"0"22"0,8 4-105 16,-4 0-27-16,9 0 0 0,3 3 0 0,10-3 13 0,7 3-2 16,1 1-1-16,8 3 0 0,4 0-10 0,8-4-16 15,1 1 4-15,8-1 1 0,8-7 11 0,9 0 0 16,12-3 0-16,0-1 0 0,9 0 0 0,0-3 14 16,8-8-3-16,4 4-1 0,9-4-10 0,-5 0 0 15,-4 0-10-15,0 0 10 0,1 0 0 0,-1 4-9 16,-8 0 9-16,0 3-741 15,-9-3-145-15</inkml:trace>
  <inkml:trace contextRef="#ctx0" brushRef="#br0" timeOffset="2362.5908">18015 11337 1134 0,'0'0'50'0,"0"0"10"0,-4 4-48 0,-4 0-12 16,3 3 0-16,-3-3 0 0,4 3 97 0,4-7 17 15,0 0 3-15,0 0 1 0,0 0 16 0,0 0 3 16,-4 8 1-16,4-8 0 0,0 0-43 0,0 0-9 16,8 3-2-16,9 5 0 0,4-1-22 0,4-3-5 15,8-4-1-15,14 4 0 0,3-4-39 0,13 4-8 16,8-4-1-16,13-4-8 0,4 0 8 0,4 0-8 15,9-3 0-15,8 3 0 0,0-3 0 0,4-1 0 16,-8 5 0-16,4-5 0 16,-4 1-21-16,0 7-8 0,-9-4-2 0,-3 4 0 15,-5 4-154-15,-17-1-31 0,51 9-7 0,-55-1-1 0</inkml:trace>
  <inkml:trace contextRef="#ctx0" brushRef="#br0" timeOffset="2787.4431">14228 14121 2246 0,'0'0'200'0,"-4"-11"-160"15,0 3-32-15,-1 1-8 0,1-1 45 0,4-3 8 16,4 0 2-16,1 0 0 0,3 3-27 0,0 1-6 15,9 0-1-15,4-1 0 0,4-3-21 0,9 3 0 16,8 1-10-16,4 0 10 0,8 3-10 0,1 0 10 16,8 4-8-16,4 4 8 0,4 0 0 0,0-1-8 15,5 1 8-15,4 0 0 0,4-1 0 0,-1 1 0 16,6 4 0-16,3-5-8 16,0-3-133-16,-4 4-27 0</inkml:trace>
  <inkml:trace contextRef="#ctx0" brushRef="#br0" timeOffset="3301.065">17248 14013 1846 0,'0'0'82'0,"12"-4"17"0,1 0-79 0,4 1-20 0,8-1 0 0,0 4 0 16,0-4 74-16,9 4 11 0,-1 4 3 0,9 0 0 15,4-1-16-15,9 5-2 0,4-4-1 0,12 7 0 16,4 0-7-16,9 4-2 0,8-4 0 0,9 4 0 16,12 0-34-16,13 0-7 0,4 3-2 0,17-3 0 15,8 0-17-15,9 0 0 0,3 4 0 0,5-4 0 16,9-4 8-16,-9 7-8 0,-13-3 0 0,1 4 0 31,-1 0-33-31,-12 3-14 0,-13 0-2 0,-12 4-1101 0</inkml:trace>
  <inkml:trace contextRef="#ctx0" brushRef="#br0" timeOffset="8281.0226">5856 16100 1036 0,'0'0'46'0,"-12"-4"10"0,-1 4-45 0,1 0-11 0,8-4 0 0,-13 4 0 0,4 0 140 0,1 0 25 15,3-3 6-15,1-1 1 0,8 4-130 0,-9 0-26 16,-3-8-4-16,3 5-2 0,1-1 2 0,-4 0 1 16,3 4 0-16,-3-3 0 0,12-1 27 0,-13 4 6 0,13 0 1 15,-8-4 0-15,-1 4 8 0,1 0 1 0,4 0 1 0,4 0 0 16,0 0-25-16,-9 4-4 16,9-4-2-16,0 0 0 0,0 0-17 0,0 0-9 15,0 0 10-15,0 0-10 0,0 0 0 0,0 0 8 0,0 0-8 0,0 0 0 16,0 0 12-16,21 4 0 0,-4-1 0 0,4-3 0 15,8-3 3-15,5-1 0 0,-5 0 0 0,5-3 0 16,3 3-5-16,-3 0-1 16,4-3 0-16,4-1 0 15,0 1-9-15,0-1 10 16,4 1-10-16,-13 3 10 0,5 0-10 16,4 1 0-16,-8-1 0 0,3 4-707 15,-3 4-136-15</inkml:trace>
  <inkml:trace contextRef="#ctx0" brushRef="#br0" timeOffset="9566.3975">7740 16256 576 0,'-13'-3'25'0,"0"-1"6"0,5 4-31 0,0 0 0 0,-1-4 0 0,-3 4 0 0,3-4 232 0,1 1 41 0,4-1 8 16,-9 0 2-16,5 4-200 0,4-7-40 0,-1 7-8 16,5 0-2-16,0 0-16 0,0 0-3 0,0 0-1 0,0 0 0 15,0 0 2-15,0 0 0 0,0 0 0 0,0 0 0 16,0 0-5-16,0 0-1 0,0 0 0 15,0 0 0-15,0 0 10 0,0 0 1 0,0 0 1 16,5 7 0-16,7-3 15 0,1 3 2 0,-1 1 1 0,-3-4 0 16,3 3-9-16,5-3-2 0,4 0 0 0,4 3 0 15,0-3-8-15,5-1-3 0,3 1 0 16,5-4 0-16,4 0-5 0,4 4 0 0,4-4-1 0,1 4 0 16,7-4-1-16,1 3 0 0,-4-3 0 0,3 0 0 15,-7 0 2-15,-5 0 0 0,4 4 0 0,1 0 0 16,-5 0 21-16,0-1 5 0,0 1 1 0,-8 3 0 15,-1-3-21-15,-7 0-4 0,3 0-1 0,-3-1 0 16,-5 1-1-16,-4 0 0 0,0-4 0 16,0 4 0-16,-4-4-12 15,-1 3 0 1,1-3 8-16,-8 0-8 16,3 0-32-1,-3 0-8 1,-9 0-3-16,8 0 0 0,0 0-150 15,-8 0-31-15</inkml:trace>
  <inkml:trace contextRef="#ctx0" brushRef="#br0" timeOffset="18437.1699">13423 14341 1198 0,'0'0'53'0,"4"-11"11"0,-4 11-51 0,0 0-13 0,0 0 0 0,0-8 0 15,4 1 136-15,-4 7 24 0,-4-4 4 0,4-3 2 16,-4-1-102-16,4 1-21 0,-9 3-4 0,5-7-1 16,-4 3-10-16,3 1-1 0,-3-4-1 0,0 3 0 0,-5-3-18 0,1 0-8 15,-1-4 8-15,-4 4-8 16,5-4 0-16,-5 0 0 0,-4-4 0 0,4 4 0 15,-8 1 0-15,4-1 18 0,0 0-3 0,-4 0-1 0,4 0 15 16,-4 4 3-16,4-4 1 16,-4 4 0-16,-5-1-2 15,5 1-1-15,-4 0 0 0,-1 0 0 16,-3 0-13 0,-5 3-2-16,4 1-1 0,-12 3 0 15,0-3-14 1,0-1 0-16,8 4 0 0,-8 1-10 15,-8-1 10-15,-1 4 0 0,5 0 0 0,-5-4 8 0,9 4-8 0,-13 0 0 0,-16 4 0 0,8 0-8 0,4-1 8 0,-4 5-8 0,-17-4 8 0,4 3-8 16,9 8 8-16,-9-4 0 0,5 0 0 0,-9 8 0 0,-8 0 0 0,8 7-8 0,0 4 8 0,4-1 0 0,0 5 0 0,5 3 0 0,-1 4 0 16,5 0-8-16,0 8 8 0,0 6-10 0,3 5 10 15,1 3-10-15,9 5 10 0,7 6-8 0,5-3 8 0,4 3-8 16,0 1-3-16,9 7 0 0,8 4 0 0,4-1 0 16,4 9 1-16,0-5 0 15,4 4 0-15,9 4 0 0,4 4 10 16,9-1-12-1,-5 1 12-15,8-4-12 0,5 0 12 16,-4-8-12-16,8-3 12 16,4-8-12-16,4 0 12 0,5-7 0 0,4-4 0 0,8-7 0 0,4-4 8 0,9-8-8 15,4 1 8-15,0-5-8 0,4-6 0 0,8-9 0 0,9-2 0 0,0-9 0 0,4 1 18 0,8-8 2 16,14-7 1-16,-1-4 0 0,-9-4-12 0,13-11-9 0,17 0 12 0,-4-7-12 16,0-4 21-16,0-4-2 0,0-7-1 0,0-4 0 15,4 0-10-15,-5-8-8 0,-7-7 12 0,-9 0-12 16,-4 0 12-16,-5-3-12 0,-7 3 12 0,-9-4-12 0,-13-3 0 15,-4-4 0-15,-8-4 0 0,-9-3 0 0,0-1 19 16,-8-3 9-16,-12 0 3 31,-5-4 0-31,0-4 23 16,-12-4 5 0,-9-3 1-16,0 0 0 15,-8 0-31-15,-9 0-5 0,-4 0-2 0,1-1 0 0,-5 1-22 0,-4 4 8 16,-1 3-8-16,-7 12 0 0,-5 6 0 0,-4 9-16 0,-8 3 2 0,-9 11 1 0,-4 4 2 0,-8 11 1 0,-13 8 0 0,-13 7 0 15,-16 11-19-15,-8 12-4 0,-9 18-1 0,-26 15 0 0,-11 19-112 0,-22 25-22 0</inkml:trace>
  <inkml:trace contextRef="#ctx0" brushRef="#br0" timeOffset="24933.5434">15461 16651 1609 0,'0'0'71'0,"0"-7"15"0,-4-1-69 0,0 1-17 16,-1 0 0-16,1-5 0 0,-4 1 56 0,4 0 8 15,-9-4 2-15,5 0 0 0,-5-3-16 0,-8-1-3 16,0-3-1-16,-8-5 0 0,-9 1-22 0,0 0-4 16,-4 0 0-16,-4 0-1 0,-8 4-5 0,-1-1-1 15,-4 5 0-15,-3-1 0 0,-6 1-5 0,-3 6-8 16,-9 1 11-16,1 4-11 15,-5-1 8-15,0 8-8 0,0 0 0 0,0 4 0 16,-4 3 0 0,4 5 0-1,0-1 0-15,0 4 0 16,5-4 0-16,3 8 0 16,5-5 0-16,0 5-9 15,-5 0 9-15,5 3 0 16,-9 0 0-16,9-3 0 0,0 3 0 0,-1 1 0 0,5-5 0 0,4 1 0 15,5 0 0-15,3 3 0 0,5-3 0 0,8 3 0 0,-4 4 28 0,8 4 0 0,9 0 1 0,3 14 0 0,10 1-29 0,-5 15 0 16,0 11-11-16,12 11 11 0,18 11 0 0,-1 0 18 0,-4 8-2 0,13-1 0 0,8 8-16 0,9-3 10 0,-1 3-10 0,9-4 8 0,0-7-8 0,9 0 0 0,3-8 0 0,9-7 0 16,0-7 0-16,8-4 0 0,5-8 8 0,-1-7-8 15,5-4 16-15,8-11-3 0,4 0 0 0,9-8 0 16,4-6 16-16,8-5 3 0,4-7 1 0,1-4 0 16,12-7-1-16,4-8-1 0,0-7 0 0,0-8 0 15,5-7-11-15,-5-4-1 0,4-11-1 0,-8-7 0 16,-4-8 1-16,-4-4 0 0,-9 1 0 0,-4-8 0 15,-8 3-19 1,-9-3 0-16,-8 0-8 16,-8-4 8-16,-5 1 12 0,-4-9 9 15,-4-3 2-15,-9 4 0 16,-3-4 1 0,-9 0 0-16,-5 0 0 15,-11-4 0-15,-5-3-2 0,-9 3 0 0,-12-3 0 0,-12 7 0 0,-14-8-3 0,-7 5-1 16,-13-1 0-16,-17-4 0 0,-17-3-18 0,-16 8-9 0,-26-1 1 0,-12 11 0 0,-13 5-23 0,-21 10-4 0,-16 11-1 0,-22 20 0 0,-16 10-99 0,-9 19-20 15,-12 15-4-15,0 18-590 0,4 20-119 0</inkml:trace>
  <inkml:trace contextRef="#ctx0" brushRef="#br0" timeOffset="42977.6195">23597 3589 230 0,'0'0'20'0,"0"0"-20"15,0 0 0-15,0 0 0 0,0 0 326 0,0 0 61 16,0 0 12-16,0 0 2 0,0 0-199 0,0 0-40 0,0 0-8 0,0 0-2 15,0 0-68-15,0 0-13 16,0 0-3-16,0 0-1 0,0 0-25 0,0 0-5 16,0 0-1-16,0 0 0 0,0 0-4 0,0 0-2 15,0 0 0-15,0 0 0 0,-4 4 10 0,4-4 3 16,-8 8 0-16,4-8 0 0,-5 0 21 0,1 0 5 0,-5 0 1 0,5 0 0 16,0 0-56-16,-1 0-14 0,-3 0 0 0,3 0 0 15,9 0 0-15,-8 0 0 0,-5 0 0 0,-4 0 0 16,-3 0 0-16,-1-8 0 15,-5 8 0-15,1-4 0 0,-4 1 14 0,-1 3 0 16,-3 0 0-16,4 0 0 0,-1-4-14 0,1 4 0 16,-5 0 0-16,5 0 0 0,4-7 0 0,4 7 0 0,0-4 0 0,0 0 0 15,8 0-16-15,1 4 4 0,-1 0 1 0,5 0 0 0,4 0 27 0,-1 0 6 16,5 0 1-16,0 0 0 0,-8-7 14 0,8 7 3 16,0 0 1-1,0 0 0-15,0 0-52 0,0 0-10 0,0 0-3 0,4 11 0 16,5-3 24-16,-5 6 0 15,-4-2 0 1,4 3 8 0,-4 3 0-16,0 1 0 0,0-1 0 0,-4 12 0 0,0-7-8 15,-1 6 10-15,1 1-10 0,-4 8 10 0,-1-9-10 0,5 1 0 0,0 4 0 0,0-1 8 0,4 1-8 0,-4-8 0 16,4 4 0-16,0-8 0 0,0-3 0 0,0 3 0 0,0-7 0 0,4 4 0 0,0-12 0 0,-4 4 0 16,0 0 0-16,0 1 0 0,0-12 0 0,0 7 0 15,0 0 0-15,0-7 0 0,0 0 0 0,0 8 0 16,0-8 0-16,-4 11 0 0,0-3 0 0,4-8 0 15,0 0 0-15,0 0 8 0,-5 7-8 0,5-7 0 16,0 0 0-16,0 0 0 0,0 0 0 0,0 0 0 16,0 0 0-16,0 0 0 0,9 11 0 0,-5-11-9 15,0 8 9-15,5-5 0 0,-1 5 0 16,0-8-8-16,5 4 8 16,0-1 0-16,-1-3 0 0,1 4 0 0,3 3 0 0,1-7 0 0,4 4 0 15,0 0 0-15,0 0 0 0,4-1 0 0,0-3 0 0,5 4 0 0,-1 0 0 0,1-4 0 16,3 0 8-16,5 0-8 0,0-4 0 0,-5 0 9 15,-3 1-9-15,-5-1 8 0,4-4-8 0,0 1 8 16,1 0-8-16,-1-5 0 0,-4 1 9 0,0 0-9 16,-4 4 0-16,0-5 8 0,0 5-8 0,-4-8 0 15,0 4 0-15,-5 0 8 0,1 3-8 0,0-3 0 0,-5 4 0 16,-4 7 8-16,-4 0-8 0,0 0 0 0,4-15 10 16,-4 3-2-16,0 5-8 0,-4-4 12 0,4 0-23 0,-4-4-5 15,0 0 0-15,-5-4-1 0,1-3 36 0,0 0 7 16,-1-1 2-16,1 1 0 0,0-8-28 0,-5 0 8 15,9-3-8-15,-5-5 0 0,1 5 0 0,0 3 0 16,3-4-14-16,1 5 5 16,0 3-83-16,4 3-17 0,0 1-3 0,8 3-1296 0</inkml:trace>
  <inkml:trace contextRef="#ctx0" brushRef="#br0" timeOffset="44238.1949">23270 4666 1137 0,'0'0'50'0,"0"0"11"0,0 0-49 0,0 0-12 15,0 0 0-15,0 0 0 0,0 0 123 0,0 0 21 16,0 0 5-16,0 0 1 0,0 0-60 0,0 0-12 16,0 0-2-16,0 0-1 0,0 0-31 0,0 0-7 15,0 0-1-15,0 0 0 0,0 0-4 0,0 0 0 16,0 0-1-16,0 0 0 0,0 0 13 0,0 0 2 15,0 0 1-15,0 0 0 0,0 0 27 0,0 0 6 16,0 0 0-16,0 0 1 0,0 0-50 0,0 0-11 16,0 0-1-16,0 0-1 0,-4 8 14 0,4-8 2 15,0 0 1-15,0 0 0 0,-8 11-8 0,-5-11-2 16,5 0 0-16,-1 4 0 0,1 0-12 0,-5-1-2 16,1 1-1-16,-5 0 0 0,-4-1-10 0,0 5 8 0,-12-4-8 15,-1 3 8-15,-8-3-8 0,0 3 0 0,-4 4 0 0,-8-7 8 16,-5 4-8-16,0 3 0 0,0 4 9 0,-4-12-9 15,-4 12 0-15,-4-11 0 0,-13 11 0 0,-4-8 8 16,8 8-8-16,-3-3 0 0,-6-1 0 0,-15 7 0 16,-1-10 8-16,-9 7-8 0,1 0 8 0,-17 3-8 15,4-3 0-15,-4 0 0 0,-4 7 0 0,-13-3 0 16,9 0 0-16,-5-4 0 0,-3 3 0 0,-18 5 8 0,13-1-8 16,0 0 0-16,-8 8 0 0,-26-8-8 15,26 1 8-15,-13 3 0 0,4-4 0 16,-21 8-8-16,26-4 8 0,-1 0 0 15,1-3 0-15,-18 3 0 16,22-4 0-16,-1 0 0 16,1-3 0-1,-17 7 0-15,25-7 0 16,0-8 9-16,0 4-9 0,-13 4 0 16,18-1 9-16,-5 1-9 0,4-1 0 0,-13 1 9 0,22-4-1 0,-5 4 0 0,5 3 0 15,-13-3 0-15,25 3 5 0,0 0 1 0,1-3 0 0,-1-4 0 0,17 0 1 0,8 0 0 0,5 0 0 16,3 3 0-16,14-3 4 0,3-4 1 0,9 4 0 0,4-7 0 0,9 3-1 0,12-11 0 0,8 7 0 0,5-3 0 0,8 0-10 15,4-4-1-15,9-4-8 0,8 4 12 0,0 0-12 0,0 0 0 16,0 0-9-16,16-4 9 0,1-3-16 0,4 7 4 0,0-11 0 16,0 7 0-1,-4 0-120-15,0-3-23 0,-1 3-5 0,-3 0-1133 0</inkml:trace>
  <inkml:trace contextRef="#ctx0" brushRef="#br0" timeOffset="44635.597">14693 5397 1922 0,'0'0'85'0,"0"0"18"0,0 0-83 0,0 0-20 0,0 0 0 0,0 0 0 0,0 0 127 0,0 0 21 16,9 11 4-16,-9-11 0 0,0 0-31 0,4 8-6 15,-4-8-2-15,0 11 0 0,0-4-39 0,0 4-8 16,-4 1-2-16,-5 6 0 0,5 1-51 0,-8-4-13 16,-5 3 0-16,-4 8 0 0,0 1 31 0,-4 6 3 15,4-7 1-15,0 8 0 0,-4-1-27 0,0 1-8 16,4-1 0-16,-5 1 0 0,5-4 0 78,5-4 0-78,3 0 0 0,0-8 0 0,5 1 0 0,4-4 0 0,4-4 0 0,0 0 0 0,4 1 0 0,0-1 0 0,0-4 0 0,9 8 0 0,0-7 18 0,3 3-3 0,1 0-1 0,4 0 0 0,0-3 1 0,4 3 0 0,0 0 0 16,13-4 0-16,0 5-7 0,0-5-8 0,4 4 11 0,4-3-11 0,-4 3 8 0,4 0-8 0,4-7 0 15,1 3 0-15,-5 1 0 0,-9-5 0 16,-7 5-11-16,3-5 11 16,-8 9-214-16,1-5-36 0</inkml:trace>
  <inkml:trace contextRef="#ctx0" brushRef="#br0" timeOffset="45600.5045">10910 3821 576 0,'0'0'51'0,"0"0"-41"15,-4 3-10-15,4-3 0 0,0 0 314 0,0 0 61 16,-8 0 12-16,4 4 2 0,4-4-153 0,0 0-30 15,0 0-6-15,0 0-2 0,0 0-72 0,0 0-14 16,0 0-4-16,0 11 0 0,0-3-28 0,0 7-7 16,-5 7-1-16,10 15 0 0,-5 0-72 0,0 12-19 15,0 3-1-15,0 4-1 0,0 0 21 0,4-4 0 16,-8 4 0-16,8 0 0 0,-4-11 0 0,4-4 0 16,-4-4 0-16,4-4 0 0,-4-7 0 15,4 4 0-15,1-15 0 0,-1 4 0 16,-4-12 0-16,0 1-9 0,0-8 9 15,0 0 0-15,0 0-11 0,0 0 11 0,4-8-10 0,4-10 10 0,-3-5 0 0,3-7 0 0,0-7 0 16,1-8 0-16,7 4 20 0,1-11 6 0,0-4 2 0,4-3 0 16,-4-5-43-16,8 1-8 0,4-4-1 0,-4-4-1 15,-4 12 25-15,5 3 0 0,16 11 0 0,-9-4 0 16,-8 16 20-16,5 7 2 0,3 3 1 0,1 16 0 16,3 0-23-16,-3 7 0 0,-5 7 0 0,1 12 0 15,7 7 56-15,-7 11 6 0,-9 4 2 0,-4 11 0 16,-5 0-52-16,1 4-12 0,-9 4 0 0,-4-1 0 0,-4-10 0 15,4-4 0-15,0-4 0 0,0 0 0 0,-4-8 0 16,8 1 0-16,4-1 0 0,9 1-1056 16,0-1-213-16</inkml:trace>
  <inkml:trace contextRef="#ctx0" brushRef="#br0" timeOffset="46424.7153">14438 7271 2127 0,'0'0'94'0,"0"0"20"0,0 0-91 0,0 0-23 15,0 0 0-15,0 0 0 0,0 0 172 0,0 0 29 16,0 0 7-16,0 0 0 0,0 0-72 0,0 0-14 16,0 0-3-16,12 4-1 0,-12-4-71 0,9 8-15 15,7 6-2-15,-7 1-1 0,-1 8-17 0,1 3-4 0,-5 0-8 0,4 7 12 16,0 1-12-16,-3 0 9 15,3-1-9-15,-4-3 8 0,0 0-8 0,1-4 0 0,-1-4 0 16,0-3 0-16,0 3 0 0,0-7-11 16,-4-4 3-16,5 0 0 0,-1-3-6 0,-4-8-1 15,0 0 0-15,0 0 0 0,8-4 4 0,5-7 1 0,-5-8 0 16,5-3 0-16,4-4 10 0,-5-4 0 0,5-7 0 16,0 0 0-16,-1-4 0 0,1-4 11 0,0-7-11 0,0-1 12 15,4-10-2-15,0 7 0 0,-5 4 0 0,5 0 0 16,-4 11 5-16,4 0 1 0,0 11 0 0,-4 8 0 0,0 3 6 15,4 8 2-15,0 7 0 0,0 8 0 0,4 15-6 0,4 7-1 16,1 15 0-16,-5 11 0 0,-9 4-9 0,-3 7-8 16,0 0 9-16,-5 12-9 0,0-4 8 0,-3-4-8 15,3-8 0-15,-4 1 9 0,5-8-9 0,-5-3-11 16,0-1 3-16,4-3 0 16,-3-8-109-16,-1-7-22 15,0-4-4-15,4-4-1311 0</inkml:trace>
  <inkml:trace contextRef="#ctx0" brushRef="#br0" timeOffset="50771.6535">4019 5080 1375 0,'0'0'30'16,"0"0"6"-16,0 0 2 0,0 0 1 0,0 0-31 0,0 0-8 0,0 4 0 0,0-4 0 16,0 0 168-16,-4 7 32 0,-4-3 6 0,4 0 2 0,-9-1-54 0,1 1-10 15,-1 4-3-15,5-8 0 0,-13 3-32 0,4-3-6 16,0 4-2-16,-8-4 0 0,-4 4-46 0,-5 3-10 15,-4-7-1-15,-8 8-1 0,-4-1-43 0,-1 1-9 16,-16 7-2-16,-4-1 0 0,0 1 24 0,-5 4 5 16,-16-8 1-16,0 8 0 0,4-4-27 0,4 0-6 15,0-4-1-15,0-4 0 0,13-3 15 0,-5-4-9 16,5-4 9-16,0-3-8 0,16-4 8 0,-4 3 0 16,5-3 0-16,8 0 0 0,4-4 0 0,12 4 9 15,1 7-1-15,0-11-8 0,8 4 0 0,12 3 0 16,-3 8-10-16,-1-3 10 0,13 3 0 0,0 0 0 15,0 0 0-15,0 0 0 0,0 0 0 0,-8 3 0 16,16 12 0-16,-8-3 0 0,4 6 44 16,5 5 16-16,-5 10 3 0,9 8 1 15,-1 4-52-15,-8 3-12 0,5 8 0 16,7 4 0-16,-11-1 0 16,7 5 0-16,1 3 0 15,-9 7 0 1,4-3 0-16,-3 0 0 0,7-4 0 0,-12 4 0 15,0 3 0-15,0-7 0 0,0 4 0 0,0 8 0 0,0-12 0 0,-4 3 8 0,4-10-8 0,-8 3 0 0,3-7-23 0,-3-4-10 16,0-3-3-16,-5-8 0 0,5 0 4 0,3-11 1 0,-7-4 0 0,8 0 0 0,-5-4 22 0,5-7 9 0,4-4-8 0,0 1 8 16,0-5 0-16,0 0 0 0,4-3 0 0,9 0-8 15,-1 0 8-15,5-4 0 0,13-4 0 0,7-4 0 16,-7-3 0-16,16 0 8 0,8 0 0 0,1-4 0 16,4 0 2-16,3 4 1 0,6 0 0 0,15 3 0 0,1 5-11 15,-4 6 12-15,12-3-12 0,9 4 12 16,-13 0-12-16,9-1 8 15,-5 5-8-15,8-1 8 0,-3-3-8 16,-13 0 0-16,0-4 9 0,-5 4-9 16,-12-4-16-1,5 0-8 1,-5-4-2-16,-4 0 0 0,-9 0 48 16,1-3 10-16,-5-1 1 0,0 1 1 0,-8 0-34 0,0-1 0 0,-8-3 0 0,-5-4 0 15,1 4-28-15,-1-4-2 0,-8 0-1 0,0 0 0 0,-8 0 31 0,3 0 0 0,-7-3 0 0,-1-5 0 0,-4 1 24 0,0-4 10 0,1 4 2 0,-5-19 1 0,0 3-23 0,-5-3-5 16,1-7-1-16,0-4 0 0,0-1 9 0,0-2 2 15,4-5 0-15,0-3 0 0,-9-5-11 0,5-2-8 16,4-1 12-16,0-7-12 0,0 7 8 0,-8-7-8 16,8 7 0-16,-4 4 0 0,-1 0 0 0,-3 7 0 15,4 0 0-15,-9 1 0 16,1 10-41-16,-5 8-12 0,0-3-3 0,4 6-908 16,-8 8-181-16</inkml:trace>
  <inkml:trace contextRef="#ctx0" brushRef="#br0" timeOffset="51507.9608">2786 3608 633 0,'-12'-7'56'0,"12"7"-44"0,0 0-12 0,0 0 0 16,0 0 348-16,0 0 67 0,0 0 13 0,0 0 4 15,0 0-225-15,0 0-45 0,0 0-9 0,0 0-1 16,0 15-72-16,0 3-15 0,0 12-2 0,4-4-1 16,-4 8-26-16,8 3-6 0,-8 4-1 0,0 0 0 15,0-4-17-15,0 4-4 0,5-4-8 0,-5-10 12 16,4 2-12-16,4-10 0 0,-8 0 8 0,4-5-8 16,5-2 0-16,-9-5 0 0,0-7 0 0,0 0 0 15,0 0-12-15,12 0 0 0,-7-7 1 0,7-5 0 16,1-6-9-16,3-12-3 0,-3-3 0 0,0-5 0 15,-5 1 6-15,13-4 1 0,-13-4 0 0,13 4 0 16,0-11 16-16,0 4-8 0,0-1 8 16,4 4 0-16,1 1 0 0,-10 10 0 0,5 4 0 0,0 12 0 0,-4-1 16 0,0 12 9 15,0 3 3-15,4 8 0 0,-9 7 11 0,5 8 2 16,0 10 1-16,-5 5 0 0,1 3-3 0,0 4-1 16,-13 4 0-16,0 3 0 0,0 1-18 0,0-5-3 15,0 1-1-15,0-4 0 0,0-7-16 16,0-1 10-16,0-3-10 0,0-8 8 31,0 1-66-31,4-8-14 0,-4 0-2 16,4-4-875-1,-4-11-175 1</inkml:trace>
  <inkml:trace contextRef="#ctx0" brushRef="#br0" timeOffset="51731.0201">3831 3344 2689 0,'0'0'59'0,"0"0"12"0,0 0 2 0,0 0 3 0,0 0-60 0,0 0-16 0,0 0 0 0,0 0 0 16,0 0 96-16,0 0 17 0,0 14 3 0,-9 5 1 16,5 0-66-16,0 14-14 0,-9 5-2 0,1 2-1 15,-5 9-14-15,-4 7-4 0,0 3 0 0,-8 16 0 16,-1 0-8-16,5-5-8 0,-4 9 12 0,-1 3-12 15,1-8 11-15,0-3-11 0,-1-8 10 0,-3 4-10 16,12-3-49 0,4-8-16-16,-8 0-3 0,12-8-1 0,1-3-143 0,-1-8-29 15,5-4-6-15</inkml:trace>
  <inkml:trace contextRef="#ctx0" brushRef="#br0" timeOffset="52068.1633">3848 4033 1555 0,'-13'19'138'0,"9"-8"-110"16,4 4-28-16,-9-4 0 0,9 4 280 0,0-4 52 16,9 0 9-16,-9 0 3 0,4 4-187 0,4-11-37 15,1 7-7-15,3-7-1 0,1 0-76 0,4 3-14 16,-5-3-3-16,13-1-1 0,-8-3-18 0,0-3 8 16,4 3-8-16,0 0 0 0,0-4 8 0,-4 4-8 15,-1 0 0-15,-3 0 0 0,-13 0 0 0,0 0 0 16,0 0 0-16,0 15 0 0,-17 4 0 0,5-1 0 15,-14 8 0-15,-3 8 0 0,-4 7 0 0,7-4 0 0,-11 4 0 0,7-4 0 16,1 4 20-16,8-11 0 0,0 0 0 0,4 0 0 16,5 0 15-16,7-12 3 0,5 1 1 0,0-1 0 15,5 1-23-15,7-8-5 0,5 0-1 0,4 1 0 16,0-5-10-16,8 1 0 0,1-8 0 16,-1-4 0-16,5-4 0 15,3 1 0-15,1-8 0 0,4 4 0 0,0-4-54 16,0 0-10-16,-13-4-1 0,5 1-1432 15</inkml:trace>
  <inkml:trace contextRef="#ctx0" brushRef="#br0" timeOffset="52646.073">362 5557 1670 0,'0'0'74'0,"0"0"15"0,0 0-71 0,0 0-18 0,0 0 0 0,0 0 0 16,-8-4 272-16,8 4 50 0,-9 0 10 0,9 0 3 16,0 0-216-16,0 0-43 0,-8 8-9 0,4 11-2 15,4 3-25-15,0 11-6 0,0 5-1 0,0 6 0 16,4-3-33-16,-4 0 0 0,13 0 0 0,-13 0 0 15,4-3 0-15,4-5 0 0,-4 1 0 0,9-8 0 16,0-8 0-16,-9 1-12 0,-4-4 3 0,0-4 1 16,8-7-12-16,-8-4-3 0,0 0 0 0,4 0 0 0,9-4 7 15,0-11 0-15,-9-3 1 0,8-8 0 16,1-4 15-16,-1-4 0 0,5-3 0 0,-4-4 0 0,-1 0 0 16,5-4 0-16,-4 0 0 0,4 4 0 15,-5 0 20-15,1 8 0 0,3 3 0 0,-3 4 0 16,-9 7 29-16,5 8 7 0,-5 0 0 0,-4 11 1 0,0 0-45 15,17 8-12-15,-5 6 0 0,5 9 0 0,4 7 53 0,-13-1 9 16,5 9 2-16,0 3 0 0,-1 0-52 0,-8-4-12 16,5 0 0-16,-5 4 0 0,8-11 0 0,-12 0-12 15,0-4 3-15,5-4 0 0,3-3-7 0,-8 0 0 16,0-8-1-16,4-4 0 16,-4-7-171-16,13 4-33 0,-5-4-7 0,1-8-2 0</inkml:trace>
  <inkml:trace contextRef="#ctx0" brushRef="#br0" timeOffset="52880.0823">1222 5382 1785 0,'0'0'159'0,"0"0"-127"0,0 0-32 0,-4 11 0 16,-5 0 300-16,5 1 55 0,4 2 10 0,-4 5 3 15,-9 0-244-15,5 7-48 0,4 0-9 0,-9 11-3 16,-3 4-18-16,-1 4-4 0,-4 7-1 0,4 15 0 15,0 0-14-15,-8 0-3 0,-4 4-1 0,-1 4 0 16,1-5-32-16,0 1-7 0,-1 4 0 0,1-1-1 16,4-3-24-16,0-8-5 15,4 1-1-15,0-5 0 0,4-3-167 16,4-3-34-16,5-13-6 0</inkml:trace>
  <inkml:trace contextRef="#ctx0" brushRef="#br0" timeOffset="53217.7533">1096 6112 2649 0,'-17'34'117'0,"13"-23"25"0,-4 0-114 0,8 0-28 15,0-3 0-15,0 3 0 0,0 0 131 0,8 0 20 16,5-3 4-16,-5 3 1 0,13-7-104 0,-4 3-20 16,8-3-4-16,4 3 0 0,-8-3-16 0,9 0-2 15,3-4-1-15,-3 4 0 0,-1-4-9 0,0 0 0 16,-8 0 9-16,5 0-9 0,-1 0 0 0,-13 0 0 15,5 0 0-15,-13 3 0 0,5 5 0 0,-5-4 0 0,-8 7 0 16,4 4 0-16,-13 3 0 0,-4 5 0 0,-8 3 0 16,8 4 0-16,-12 3 0 0,4 1 12 15,-5-5 0-15,5 1-1 0,9 0-11 0,-10-4-16 16,14-7 4-16,3-1 1 0,-3-3 60 0,12 0 12 0,-9-4 3 0,9-3 0 16,0-8-49-16,9 7-15 0,3 5 8 0,-3-9-8 15,12 1 0-15,-4-4 0 0,12-4 0 0,-4 4 0 16,4-3 0-16,1-9 0 0,3 9 11 0,5-9-3 15,-9 5-8-15,5-4-10 0,4 3 10 0,-5 1-13 16,9-1-32-16,-4-3-7 0,-4 4 0 0,3 7-975 16,-7 0-194-16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31T22:09:07.7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4959 12340 403 0,'0'0'17'0,"0"0"5"0,0-8-22 0,-8 1 0 15,8 7 0-15,-5-8 0 0,1 1 316 0,-8 3 60 16,-5-3 11-16,8 7 2 0,-3-4-160 0,12 4-32 16,0 0-6-16,0 0-2 0,-13 0-73 0,-4 0-14 15,5 0-3-15,4 0-1 0,8 0-18 0,-13 0-4 16,0 4-1-16,-3-1 0 0,7 1-59 0,-3 0-16 15,3-4 0-15,-3 4 0 0,-5-1 17 0,4 8-1 16,1-3-1-16,-5 7 0 0,4-4-7 0,-3 8 0 0,3-1-8 0,0 12 12 16,-3 4-12-16,-5 3 0 15,8 11 0-15,5 16 0 16,-1-1 8-16,5 8-8 0,4 0 0 16,0 3 9-16,0-3 2 15,4-8 0-15,9 1 0 0,4-5 0 16,4-10 12-16,0-1 2 0,8-11 1 0,9 1 0 0,-5-5-26 0,9-7 0 0,9-3-9 0,-5-8 9 15,8-4 0-15,-3-4 0 0,3-3 0 0,5-4 0 0,-9-4 9 0,0-3-9 0,1-1 8 0,7-7-8 16,-11-3 0-16,3-5 0 16,-4-3 0-16,-12-7 0 0,3 3 0 0,-7-4 10 0,-5-3-2 0,4-4-8 0,-12 0 0 15,0-3-20-15,-5-1 2 0,-7-7 1 16,-5-4-59 0,-9 0-12-16,-3-8-3 15,-5-3 0-15,-4 4 60 16,-9-8 12-1,-3 4 3-15,-5-4 0 32,-4 4 4-32,0 4 2 0,0 0 0 15,-4-1 0-15,0 12 26 0,4 4 6 0,-12 7 1 0,-5 0 0 0,4 15 13 0,9 3 2 0,0 5 1 0,4 6 0 16,-8 5-25-16,8 7-5 0,8 7-1 0,5 1 0 0,0-1-8 0,3 4 0 0,10 1-10 0,7-1 10 0,1-4-161 0,8 4-27 0,4-3-4 0,13-1-2 0</inkml:trace>
  <inkml:trace contextRef="#ctx0" brushRef="#br0" timeOffset="1371.5852">5861 11784 403 0,'0'0'17'0,"0"0"5"0,0 12-22 0,0-12 0 0,-5 7 0 0,5-3 0 0,0-4 376 0,0 0 72 15,0 7 13-15,0 1 3 16,0-8-292-16,0 0-58 0,0 0-12 0,0 0-2 0,0 0-71 0,0 0-13 0,0 0-4 0,0 0 0 16,0 0-22-16,9-4-5 0,3-4-1 0,1-3 0 15,4-4 36-15,-5-3 6 0,5-1 2 0,-4-11 0 16,8-7-7-16,0-23-1 16,-5-7 0-16,5-3 0 0,-4-1-3 0,0-11-1 15,-4-11 0 16,-1-19 0-31,1-4-16 16,-1 1 10-16,-3-5-10 0,-1-21 8 0,5-5-8 0,-13 1 0 16,4 4 0-16,0-27-11 0,0 8 11 0,5 3 0 0,-1 4-9 0,-4-22 9 0,5 11 0 0,-9 4 0 0,0 0 0 0,0-19 0 0,0 22 0 0,0 1 0 15,-13 7 0-15,-8-15 8 0,4 22 16 0,-4 8 2 0,0 4 1 0,0-5 0 0,-8 20-11 0,0-1-1 16,4 5-1-16,-1-5 0 16,-3 12-14-16,0 3 8 0,3 4-8 15,-3-3 0 1,0 3 8-1,-1 7-8-15,1 4 0 0,0 1 9 0,4 10-9 0,-5 4 0 0,9 12 0 0,-8 3 0 16,8 4 20-16,0-4-2 0,8 7 0 0,-3 8 0 0,3 4 11 0,5 7 3 0,3 4 0 0,-3 4 0 0,0 7-12 0,8-4-1 16,0 1-1-16,0 3 0 0,-9 7-18 0,9 1 0 15,0-1 8-15,0 1-8 0,0 3 0 0,0-3 0 16,-4 3 0-16,4-3 0 0,0 7 11 0,0-8-2 16,0 4 0-16,-8-3 0 0,8 7-9 0,0-4 0 15,-5 1 0 1,1-5 0-16,0 8 0 0,0-7 0 15,4 7 0-15,0 0 0 0,-4-4 0 0,4 4-9 0,0-4 9 16,-9 0-13 0,9 4 13-16,0 0 8 0,9-11 0 0,-9 0-8 0,0 4-44 0,4-8-16 0,-8 0-4 15,4 0 0-15,0-4 52 0,0 1 12 0,0-5 0 0,0 1 0 0,0-4 0 0,0 0 0 0,0-4 0 0,0 4 0 16,-9 0 0-16,9-4 0 0,0 0 0 0,0-3 0 16,0 3 0-16,0-8 0 0,0 5 0 0,-4-15 0 15,4 10 0-15,0-6 0 0,-8 6 0 16,3-6 0-1,1 3 0-15,-4 0 0 16,4 3 0 0,-13-3 0-16,4 4 27 15,1 3 8 1,-1 1 1-16,1-1 1 0,-5 5-22 0,4-5-5 0,1 8-1 0,-1-8 0 0,5 8-9 16,-1 0 0-16,5 0 0 0,-8 4 0 0,7-1 0 0,1 5 0 0,0-1 0 0,4 4 0 0,4 4 9 0,0 0 10 0,-4 3 1 0,5 1 1 15,-1 3-44-15,-4 4-9 0,0 0-1 0,0 0-1 0,0 0 3 0,0 0 1 0,0 0 0 0,0 0 0 0,0 15 30 0,-4 0 0 16,-1 0 0-16,1-4 0 0,-4 8 23 0,-1-8 10 15,-3 4 3-15,3 0 0 0,-12 0-7 0,9-4-1 16,-5 0 0-16,0 4 0 0,1 0-28 0,-1-4 0 16,4 8 0-16,-12-8 0 0,0 8 0 15,4-5 0-15,0 1 0 0,4 4 0 16,-4 0 0-16,-4 3 0 16,0 4 0-16,4 8 0 15,0-1 0-15,4-7 0 16,0 11 0-16,1-10 0 0,-5 2-45 15,4-10-15-15,4-4-4 16,1 4 0 0,3-12 43-16,9 4 8 0,-8 0 1 0,8-11 1 15,0 0-65-15,12-7-12 0,5-1-4 0,8-6 0 0,1-9-111 0,3-7-22 0,13-7-5 0,4-11-1 0,-4-1 97 0,4-3 19 16,-4 0 4-16,4 3 1 0,-8 5 45 0,4 6 9 0,-13 12 1 0,1-3 1 0,-1 10 120 0,-4 4 24 0,-17 8 5 0,1 3 1 0,3 4 76 0,-12 0 15 0,0 0 3 0,0 0 1 16,-8 11 4-16,8 4 1 0,-4 0 0 0,0 3 0 15,4 5-95-15,4-1-18 0,0 1-4 0,9 6-1 16,-1-10-57-16,13 7-11 0,5-4-2 0,12 4-8 15,0 1 0-15,8 2 0 0,4-3 0 0,14 4 0 16,-10-4 0-16,1 0 0 0,8-7 0 0,9-8 0 16,-1-3 17-16,5-5-3 0,4 1-1 0,-13 7 0 15,0-3-29-15,-12-4-5 0,-5 3-2 0,-3-3-905 16,-5-4-180-16</inkml:trace>
  <inkml:trace contextRef="#ctx0" brushRef="#br0" timeOffset="18574.4824">10378 17527 1497 0,'-4'-15'66'16,"4"15"14"-16,-9-7-64 0,5-4-16 0,0 3 0 0,0-3 0 0,-9 3 172 0,5-3 30 15,-1 4 6-15,1-4 2 0,-5 3-180 0,-8-3-30 16,0 0-18-16,0 3 2 15,-4-3-16-15,-4 4-3 0,-1-4-1 0,-3 3 0 0,-1 4 26 0,5 1 10 16,-5 3-8-16,5 0 8 0,-4 0 0 0,7 0 17 16,1 3-2-16,0 5-1 0,0 3 11 0,0 4 3 15,4 0 0-15,-4 11 0 0,-1 11-12 0,5 4-3 16,-4 11 0-16,0 8 0 0,4 3-13 0,0 1 11 16,4 3-11-16,5-4 10 0,3-3-10 0,5 3 0 15,4-3 0-15,9-4 0 0,-1 3-9 0,9-10 9 16,0-1-12-16,8-7 12 0,4-4 0 0,5-10 0 0,8-1 0 15,8-15 0-15,9-4 0 0,4-14-16 0,4-1 1 16,8-14 1-16,1-12 24 0,3-3 5 0,1-11 1 0,4-4 0 16,-4-8 13-16,-1-3 3 0,-3-8 1 0,-9 4 0 15,-8 0 23-15,-9 0 5 0,-8-4 1 0,-4 4 0 16,-9 7 10-16,-8 0 1 0,-4 8 1 0,-9 0 0 16,-4 4-30-16,-4 3-5 0,-8 4-2 0,-13 0 0 15,0 7-26-15,-8 5-11 0,-13 2 8 0,-9 13-8 31,-12 6-16-31,-8 12-9 0,0 11-2 0,-9 7 0 16,0 4-113-16,5 8-22 0,-5 3-5 0,9 4-964 0</inkml:trace>
  <inkml:trace contextRef="#ctx0" brushRef="#br0" timeOffset="19625.1864">11690 16696 1933 0,'5'-19'85'0,"-5"12"19"0,-5 0-84 0,5-5-20 0,5 1 0 0,3 0 0 0,0 4 35 0,1-5 2 16,8 5 1-16,4 3 0 0,4-3-21 0,-4-1-4 15,-5 5-1-15,10 3 0 0,7 3-12 0,-8 1 0 16,-8 3 0-16,0 5 0 0,0-1 0 0,4 4 0 16,0 0 8-16,-5 3-8 0,-7 5 0 0,3-1 0 15,5 0 0-15,-8 1 0 0,-9 3 0 0,4 0 0 16,4 4 0-16,-4 0 0 0,1-1 0 0,-5 1 0 16,-9 0 8-16,9 0-8 0,4-4 0 0,-4-4 0 15,-8-3 0-15,0-1-10 0,8-3 10 0,-5 0 0 16,1-4 8-16,-4 4-8 0,-1-3 31 0,5-1 1 15,0-4 1-15,0 4 0 0,-13-3-10 0,9 3-3 0,8-4 0 16,0-7 0-16,4 12-10 0,-4-12-2 0,-9 7-8 16,9-7 12-16,5 11-12 0,-5-11 0 0,-9 11-9 0,9-11 9 31,13 8-111-31,-5-4-16 0,-8-4-3 0,0 0-480 0,13 3-96 0</inkml:trace>
  <inkml:trace contextRef="#ctx0" brushRef="#br0" timeOffset="19781.4419">12659 17296 1789 0,'0'0'79'0,"0"0"17"0,-12 0-77 0,12 0-19 0,0 0 0 0,0 0 0 16,0 0 72-16,0 0 12 0,0 0 1 0,0 0 1 16,12 0-70-16,-12 0-16 0,0 0 0 0,0 0-619 15,13-4-125-15</inkml:trace>
  <inkml:trace contextRef="#ctx0" brushRef="#br0" timeOffset="20273.7921">12756 16495 2581 0,'0'0'114'0,"0"0"24"0,0 0-110 0,0 0-28 16,8-4 0-16,5 0 0 0,-1 1 0 0,5 3 0 0,4 3 0 0,4 1 0 31,0 4-36-31,1 3-4 0,-1 0 0 0,4 0 0 16,-8 4-8-16,4 0-3 0,-4 0 0 0,0 3 0 0,-4-3 26 0,0 0 5 0,-5 0 0 0,1 0 1 15,-1 4 19-15,-3-4 0 0,-5 0 0 0,0 3 0 16,0 1-18-16,1-1 3 0,-10-3 1 0,5 4 0 31,-8 0-29-31,-5-1-5 0,1 5-2 0,-5-1 0 16,-4-3 15-16,4 7 3 0,-4-8 1 0,-4 8 0 0,4-3 41 0,0-5 8 0,5 5 2 15,3-5 0-15,0 1 27 0,5-4 5 0,-5-4 2 0,9 0 0 16,0 0-22-16,4-3-5 0,0-1-1 0,4 1 0 16,0 3-6-16,5-4-2 0,3 1 0 0,1-4 0 15,4 3-4-15,8-3-1 0,0 0 0 0,4-1 0 0,1 1 3 16,7-4 0-16,1 4 0 0,0-1 0 0,-4 1-4 15,-1 4 0-15,1-1 0 0,-5 1 0 0,-8-1-4 0,0 0 0 16,-8 1-8-16,-1-1 12 0,-4 1-3 0,-8-8-1 16,0 11 0-16,-4 0 0 0,-8 4 0 0,-1 4 0 15,-4-1 0-15,-8 5 0 0,-8 3-8 0,-9-4 0 16,4 8 0-16,-8 0 0 16,0 3-92-16,-5-3-15 0,5-4-2 0,4 4-559 15,9-8-111-15</inkml:trace>
  <inkml:trace contextRef="#ctx0" brushRef="#br0" timeOffset="20829.7988">14316 16241 2584 0,'4'-14'115'0,"0"6"23"0,1 1-110 0,-1-1-28 0,0 1 0 0,0-1 0 16,0 1 0-16,-4 7 0 0,0 0 0 0,0 0 0 31,0 0-27-31,-12 4-1 0,-1 3 0 0,-12 4 0 0,-9 12-20 0,-3 3-4 0,-9 3 0 0,-13 12-1 16,0 4 30-16,-8 4 7 0,0 6 0 0,4-2 1 15,4-1 15-15,13-4 0 0,4 1-10 0,4-5 10 16,9-3-20-16,8-3 1 0,9-5 0 0,3-3 0 0,5 0 7 15,8-4 2-15,5-4 0 0,7 4 0 0,10-3 10 16,3 3 0-16,4-4 0 0,18 1 0 0,-1-5 0 0,9 1 11 16,4-1-3-16,0 1 0 0,-5 0-8 0,1-1 0 15,-4-6 0-15,-1 2 0 0,-12 5 0 16,4-4 0-16,-8 0 8 0,-5-4-8 0,-7 4 12 0,-10 0 0 16,1-4 0-16,-8 8 0 0,-1-4-4 0,-8 3-8 15,-8 5 12-15,-5-5-4 0,-4 8 0 0,-8-3-8 16,-4-1 12-16,-1 0-4 0,-7-3-8 0,3-4 12 15,-4 0-12-15,1-8 12 0,-1 1-12 0,4-8 12 16,9-4-12-16,0-7 12 0,8-4-12 0,0-7 0 16,9-5-12-16,8-10 12 0,4-4-9 0,9-11 9 15,8-8 0-15,4-7 0 0,8-7-20 0,1 3 4 0,4-4 0 0,-1 1 0 16,5-1 26-16,5 1 6 16,-1-1 0-16,-4 8 1 0,0 4 23 0,-9 3 5 0,1 8 1 15,-9 4 0-15,-4 3 7 0,-9 8 2 0,-7 3 0 0,-5 4 0 16,-5 4-26-16,-11 8-5 0,-10-1 0 0,-7 4-1 31,-13 8-63-31,-9 7-12 0,-8 7-2 0,-8 4-715 0,-9 8-143 0</inkml:trace>
  <inkml:trace contextRef="#ctx0" brushRef="#br0" timeOffset="21536.7971">11548 16845 1699 0,'-13'-11'75'0,"13"11"16"0,4-7-73 0,-4-5-18 0,-4 5 0 0,4-4 0 16,4 0 88-16,5-1 13 0,-5 5 3 0,4-4 1 15,5 3-63-15,4 1-13 0,4-4-2 0,0 3-1 16,0 1-26-16,4-1 0 0,17 1 8 0,-4-1-8 16,-1 5 0-16,1-5 0 0,4 4 0 0,0 4 0 15,8 0 0-15,-8 4 0 0,-8-4 0 0,-1 8 0 16,5-5 0-16,-13 5 0 0,-8-1 0 0,0 1 0 15,0-1 0-15,-1 1 0 0,-3 3 0 0,-5 0 0 16,-3 0 0-16,-1 4 10 0,4 0-10 0,-8 4 10 0,-8-1-10 16,4 5 8-16,-5 3-8 0,5 0 8 0,-9 0-8 0,1 4 0 15,-9-1 9-15,0 1-9 0,4 0 10 0,-4-4-2 16,-12 0-8-16,7-3 12 0,5-1 1 0,9-3 0 16,-5-4 0-16,9-4 0 0,-1 0 11 0,9-11 3 15,0 0 0-15,-4 7 0 0,-9 5-11 0,13-12-3 16,9 7 0-16,-9-7 0 0,0 0-4 0,8 11-1 15,9 0 0-15,8-3 0 0,5-4 7 0,-5-1 1 16,-4 1 0-16,8-4 0 0,5 0-2 0,-9 0 0 16,-4 0 0-16,0 0 0 0,8 0 2 0,-4-4 1 15,0 1 0-15,-8-1 0 0,0 0-6 0,4 0-2 16,0 1 0-16,-9-1 0 0,-12 4-9 16,0 0 0-16,13 0 0 0,-13 0 0 15,0 0-89-15,-13 11-23 0,-12 8-5 0</inkml:trace>
  <inkml:trace contextRef="#ctx0" brushRef="#br0" timeOffset="22200.7748">11133 18008 2235 0,'-21'-8'99'0,"21"8"21"0,0 0-96 0,0 0-24 0,0 0 0 0,-9 0 0 15,9 0 29-15,0 0 2 0,0 0 0 0,0 0 0 16,0 8-31-16,0 7 0 0,13-4 0 0,-5 8 0 15,1-1 0-15,3 5 0 0,-3-1 0 0,-1 0 0 16,5 1 0-16,-9 6 0 0,0-2-8 0,-4 2 8 16,4-3 0-16,-8 1 0 0,0-1 0 0,-5 0 0 15,1-4 0-15,4 4 0 0,-5-3 0 0,1-1 0 16,-5 0 0-16,5 1 8 0,4-5-8 0,-5 1 0 16,5-4 0-16,-4 0 0 0,4-4 0 0,4-11 0 15,0 0 0-15,0 0 0 0,0 0 0 0,0 0 0 16,0 0 0-16,12-11-10 0,-3-8 2 0,7-7 0 15,5-11 8-15,0-4 0 0,5-8 0 0,-1 1 0 16,-8-4 11-16,8 3 4 0,4-3 1 0,-8 4 0 0,-4-5 12 16,0 5 4-16,12-1 0 0,-8 5 0 0,-4-1-7 0,-1 8-1 15,1 0 0-15,4 10 0 0,0 1 13 0,-4 11 3 16,-4 1 0-16,3 6 0 0,5 4-32 0,0 12-8 16,-4 3 0-16,4 8 0 0,0 10 8 0,0 9 0 15,4 6 0-15,-4 9 0 0,-4 6-8 0,4 5-8 16,8 10 8-16,-4-3-12 0,-12 3 12 0,12-3-13 15,4-4 5-15,1-3 8 16,-1-8-164-16,1-8-24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31T22:13:10.2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22385 4886 1267 0,'0'0'56'0,"0"0"12"0,0 0-55 0,9 0-13 16,-5-7 0-16,4 3 0 0,1 4 230 0,-1-4 43 16,-8 4 9-16,0 0 2 0,9 0-114 0,-9 0-22 15,0 0-5-15,0 0-1 0,0 0-42 0,0 0-8 16,0 0-1-16,0 0-1 0,0 0-19 0,0 0-4 16,0 0-1-16,0 0 0 0,-9-3-19 0,-3-1-4 15,-9-3-1-15,0 3 0 0,-9 0-23 0,1 0-5 16,-5 1-1-16,-3-1 0 0,-5-4-13 15,-9 1 0-15,5 0 0 16,-4 3 0-16,0-4 0 0,-5 1 8 16,-8 3-8-1,-4-3 0-15,-4-4 0 0,-5 3 0 0,-12 8 0 0,-4-11 0 0,0 3 0 0,-13-3 0 16,-4 0 0-16,0 0 0 0,-5 0-44 0,1 0-16 0,4-4-2 0,-4 3-1 0,8-6 40 0,0-1 8 0,5 1 2 0,3-5 0 16,9 5 13-16,4-1 16 0,-4 0-3 0,4 1-1 15,9 3-12-15,3-4 0 0,5 4 0 0,0 4 0 16,8 0 18-16,5 3 1 0,4 5 0 0,3-5 0 15,1 8-19-15,9 0 0 0,-5 0 8 0,8 4-8 16,5-4 0-16,4 0 0 0,-1 0 0 0,5 7 0 16,5 1 0-16,7-1 0 0,-8-3 0 0,9 0 0 15,4 3 0-15,-5 1 0 0,5 3-10 16,4 4 10-16,0 3-8 16,4 12 8-16,5 0-10 15,-5 11 10 1,9 7 0-16,-1 5-9 0,5 14 9 15,0 4 0-15,0 14 0 16,-1 1 0-16,-3 18 0 16,8 12-8-1,-9-8 8-15,-3 11 0 0,3 0 0 0,-3 12 0 0,-5-8 0 16,0 7 0-16,-4 1 0 0,-4 14 0 0,0-11 0 0,-5 0 0 0,-3 19 0 0,-1-4 8 0,-3-11-8 0,-5 7 8 0,0-7-8 16,4 4 8-16,-4-8-8 0,4-7 0 0,0-8 0 0,0-7 0 0,5-12-13 0,-5 1-1 0,0-8 0 0,9-7 0 0,4-4 14 0,-5-11 8 0,1-8 0 0,8-11-8 0,0-7 0 15,0-4 0-15,4-7-10 0,-4-5 10 0,9-6 0 0,-1-5 0 16,5-3 0-16,8 0 0 0,-1-7 0 0,10-5 0 15,3-3 0-15,5-3 0 0,12-5 0 0,1-3 0 16,3-4 14-16,13-4-4 0,1 1-10 0,15-1-12 16,6-3 2-16,3 3 1 15,-8 8 9-15,12 0 0 16,1 0 0-16,12 7 0 16,8 0 0-1,5 8 0-15,-5 0 8 16,9 3-8-16,-4 1 0 0,3 3 0 0,5-4 0 0,9 4 0 0,-9 1 0 15,8 2 0-15,-12-6 0 0,12 7-8 0,-16-8 8 0,8 1 0 0,0-1 8 0,-8 1-8 0,-17-5 0 0,8 1 0 0,-8 0 0 0,-5-4 8 16,-7 0-8-16,-5-4 0 0,0 0-11 0,-9 1 11 0,-11-5 0 0,-10 1 8 0,-7-1 1 0,-9-3 0 16,-9 0-9-16,-8-8 12 0,-4 1-12 0,-4-5 12 15,-9-3 6-15,-8-11 2 0,0-8 0 0,-8-11 0 16,-5-3 1-16,1-8 1 0,-9-8 0 0,4-11 0 16,0 1-14-16,1-27-8 15,-5 4 10-15,4-23-10 0,4 8 0 16,1-11 0-1,-1-11 0-15,-4-23 0 16,5 19 0 0,-1-4-12-1,5 1 12-15,-5-24-13 0,1 31 13 0,3 3 0 0,-3 8-10 16,-1-4 10-16,5 23 0 0,-9 18 0 0,0-4 0 0,0 12 0 0,5 14 0 0,-1 12 18 0,-4 11-3 0,1 7-1 0,3 4-30 0,-4 8-5 0,5 3-2 16,3 11 0-16,1 4-67 0,-1 0-14 0,5 4-2 0,0-4-863 0,8 0-173 0</inkml:trace>
  <inkml:trace contextRef="#ctx0" brushRef="#br0" timeOffset="867.9802">17818 6839 1728 0,'-29'8'153'0,"20"-5"-122"0,1 5-31 0,0-1 0 0,3 4 211 0,1-3 36 15,4-1 7-15,0 1 2 0,4-1-139 0,9 4-27 16,4-3-6-16,8 3 0 0,8 0-33 0,5 0-7 15,4 1 0-15,13-1-1 0,-1-4-17 0,9 1-3 16,4-5-1-16,13 5 0 0,4-8-14 0,-9 0-8 16,1 0 8-16,-9-4-8 0,-8 0 0 0,-9-3 0 15,-4 3 0-15,-8-3 8 16,-13-1-173-16,-13 1-35 0</inkml:trace>
  <inkml:trace contextRef="#ctx0" brushRef="#br0" timeOffset="1395.6545">16887 6690 2419 0,'0'0'53'0,"0"0"11"0,0 0 3 0,0 0 1 0,0 0-55 0,0 0-13 15,0 0 0-15,0 0 0 0,4 8 105 0,-4-8 19 16,9 7 3-16,-5 4 1 0,4 4-52 0,1 4-9 0,3 7-3 16,1 7 0-16,-1 5 0 0,1 3 0 0,-1 7 0 0,5 0 0 15,-4 1-51-15,-1-1-13 16,1-3 0-16,-5-4 0 0,-8 0 0 0,0-7 0 15,0-1 0-15,-12-3 0 0,-1-4 0 0,-4 0 0 16,-4 0 0-16,-8-3 0 0,-4-5 0 0,-1 1 0 16,0-4 0-1,-8-4 0-15,5 0-151 16,-5-7-33 0,0-8-6-16,8 0-2 15</inkml:trace>
  <inkml:trace contextRef="#ctx0" brushRef="#br0" timeOffset="1502.2158">16820 6045 3340 0,'0'0'74'0,"-4"0"15"0,-5-3 3 0,1 3 1 0,-5 0-74 0,1 0-19 0,-9 0 0 0,0 0 0 15,-4 3 55-15,4 1 7 0,-5 4 2 0,-3-1 0 0,4 0-52 0,4 1-12 16,-4-1 0-16,8 5-1056 16,9-5-213-16</inkml:trace>
  <inkml:trace contextRef="#ctx0" brushRef="#br0" timeOffset="2165.5662">21580 3623 748 0,'0'0'67'0,"0"0"-54"0,0 0-13 0,0 0 0 16,0 0 389-16,0 0 75 0,0 0 16 0,0 0 2 15,4 11-298-15,1 0-60 0,-1 8-12 16,0 7-3-16,-4 11-43 0,0 12-9 0,0 3-1 0,-8 15-1 16,3 8-34-16,-3 3-6 0,4-4-2 0,0 20 0 15,-5-16-13-15,1 0 11 0,4-7-11 16,-1 3 10 0,5-14-66-16,5-4-14 0,-10-4-2 15,10-18-816-15,7-5-162 0</inkml:trace>
  <inkml:trace contextRef="#ctx0" brushRef="#br0" timeOffset="2592.2475">21601 2121 576 0,'0'0'51'0,"-4"-11"-41"0,-4 4-10 0,3 7 0 15,5 0 381-15,0 0 75 0,0 0 14 0,0 0 3 16,0 0-245-16,0 0-50 0,0 0-10 0,0 0-1 16,-8 0-83-16,0 18-16 0,3 1-3 0,1 18-1 15,-8 8-37-15,12 3-8 0,4 8-2 0,0 15 0 16,-4-8-27-16,0 4-6 0,0-7 0 0,8 7-1 15,5-11 17-15,0-4 0 0,-5-3 0 0,5-5 0 16,-1-6-108-16,5-12-17 16,-5-4-4-16,1 0-715 0,-5-7-142 15</inkml:trace>
  <inkml:trace contextRef="#ctx0" brushRef="#br0" timeOffset="2802.1262">21983 2240 806 0,'0'-11'72'0,"0"11"-58"0,0 0-14 0,0 0 0 0,0 0 412 0,0 0 80 15,0 0 16-15,0 0 4 0,0 0-290 0,-13 11-58 16,1 8-11-16,-1-4-2 0,0 7-90 0,-8 4-17 16,1 12-4-16,-6-1-1 0,-3 8-27 0,0-1-4 15,-5 5-8-15,5 3 11 0,4-11-11 0,4-4 0 16,0-3 0-16,12 3 0 0,1-11 0 0,16 4 0 16,1-4 0-16,12-7 0 0,0-1 0 0,4 1 0 15,8 0 0-15,1-12 0 0,4 8 0 0,-1-8 0 16,9 1 0-16,9-1 0 15,-5-7-81-15,9 0-9 0,-4 0-2 0,-5-7 0 0</inkml:trace>
  <inkml:trace contextRef="#ctx0" brushRef="#br0" timeOffset="4709.1678">21085 6970 1800 0,'-17'11'80'0,"13"-8"16"0,-4 1-77 0,-1-4-19 0,5 4 0 0,-4 0 0 15,0 3 163-15,3-3 29 0,5-4 5 0,0 0 2 16,0 0-72-16,-4 7-15 0,4-7-2 0,0 0-1 16,0 0-56-16,13 8-11 0,3-1-2 0,1 1-1 15,4 3-9-15,4 0-2 0,1-7 0 0,7 3 0 16,-4-3-8-16,5 0-1 0,8-1-1 0,-4-3 0 16,4 0-8-16,-5-3-2 0,1-1 0 0,0-4 0 15,-5-3-8-15,1 0 0 0,0 0 9 16,-9 0-9-16,0 0 9 0,-8-4-9 0,-1 3 12 15,-7-2-12-15,-1-1 10 16,-8-4-10-16,-4-3 8 0,-4-1-8 0,3-3 0 0,-11 0 0 0,-5 0 0 0,0 0 0 0,4 0-12 16,-4 3 12-16,-8-3-10 0,-5 4 10 0,1 0 0 0,-1 7-9 15,-4 4 9-15,-4 7 0 0,9 0 0 0,-9 8-8 16,0 7 8-16,0 4 0 0,0 4 0 0,0 7 14 16,0 3-2-16,4 12 0 0,5 0 7 0,8 4 1 15,-1 0 0-15,14 7 0 0,8-7-7 0,8 0-1 16,8 3 0-16,9-3 0 0,5-8-12 0,7 0 0 15,9-7 0-15,0 0 0 0,4-8 0 0,4-7 0 16,1-4-9-16,8 0 9 16,3-7-71-16,-3-4-8 0,0-4-1 0,0-7-1344 0</inkml:trace>
  <inkml:trace contextRef="#ctx0" brushRef="#br0" timeOffset="5366.3187">21547 6146 576 0,'-17'11'51'0,"17"-11"-41"0,0 0-10 0,-9 0 0 16,1 8 348-16,8-8 67 0,0 0 13 0,0 0 4 0,0 0-231 0,0 0-45 15,0 0-10-15,0 0-2 0,8 0-46 0,5 3-10 16,0 1-1-16,8 0-1 0,8-1-61 0,13 1-12 15,-4 0-2-15,12 0-1 0,-8-1-10 0,4-3 0 16,0 4 0-16,4-4 0 16,-3-4-52-16,-1 4-15 0,-4-3-3 0,0-1-1192 15</inkml:trace>
  <inkml:trace contextRef="#ctx0" brushRef="#br0" timeOffset="5714.5494">22000 5621 1440 0,'0'0'128'0,"0"0"-103"16,0 0-25-16,0 0 0 0,-5-4 206 0,5 4 36 0,0 0 7 16,0 0 2-16,0 0-103 0,0 0-21 0,0 0-4 0,0 0-1 15,9 0-73-15,12 0-14 0,0 0-3 16,4 4-1-16,8-1-19 0,-3 1-4 0,-5 7-8 0,4-3 12 15,1-1-12-15,3 4 0 0,-3 0 0 0,-9 1 0 16,-1-1 0-16,-3 0 0 0,-4 0 0 0,-9 4 0 16,-4 0 0-16,0 4 0 0,-8-1 0 0,-9 5 0 15,-4-5 0-15,-4 12 8 16,0 0-8-16,-5-8 0 0,9 8 13 16,-4-4-3-16,0 0-1 15,4 0 0-15,0-3 7 16,13-8 2-16,-5-1 0 0,5-2 0 15,8-1-10-15,0 0-8 0,0 0 12 0,8-3-12 16,5-1 0-16,3-3 0 0,1-4 0 0,4 4 0 0,13 3 8 0,-1-14-8 0,1 3 0 0,-1-4 0 0,1 1 0 0,4-1-16 0,-9-3 4 16,5 0 0-16,-5-4-192 0,-4 0-37 0,30-18-8 0,-22-5-2 0</inkml:trace>
  <inkml:trace contextRef="#ctx0" brushRef="#br0" timeOffset="5903.1095">22490 5658 921 0,'-8'3'82'0,"-5"1"-66"15,5 4-16-15,0-8 0 0,8 0 472 0,0 0 92 16,0 0 17-16,0 0 4 0,0 0-409 0,0 0-83 16,0 0-16-16,8 0-3 0,9 0-56 0,-1-4-18 15,10 4 10-15,-1-4-10 0,4 0 0 0,9-3 0 16,0 7 0-16,-1-4 0 16,1 1-62-16,0-1-18 0,0 0-3 0,-1 0-846 15,-3 1-170-15</inkml:trace>
  <inkml:trace contextRef="#ctx0" brushRef="#br0" timeOffset="6039.5661">22754 5710 691 0,'-46'4'61'0,"30"-1"-49"0,-1 1-12 0,0 7 0 16,0-7 447-16,5 0 86 0,-1 7 18 0,1-11 3 15,3 7-323-15,1 1-65 0,4-1-13 0,-5 1-2 16,5 3-86-16,0 4-17 0,0 3-3 0,-5 5-1 16,1-1-33-16,4 8-11 0,-1 0 0 0,1 0 0 15,0 3-22-15,4 1-11 0,4-1-3 0,0-3 0 16,5 0-142-16,-1-4-29 0,5-4-5 0</inkml:trace>
  <inkml:trace contextRef="#ctx0" brushRef="#br0" timeOffset="6232.2811">22767 5751 2415 0,'0'0'107'0,"0"0"22"0,0 0-103 0,0 11-26 15,-8 4 0-15,3 0 0 0,1 0 153 0,0 3 26 16,0 5 5-16,4 7 0 0,-4 3-93 0,4 1-19 15,4 3-4-15,-4 0-1 0,4 1-48 0,4-5-10 16,1 1-1-16,-1 7-8 16,9-12-46-16,-4 5-16 0,3-4-3 0,5-12-1357 0</inkml:trace>
  <inkml:trace contextRef="#ctx0" brushRef="#br0" timeOffset="6503.0028">23153 5960 2880 0,'0'0'64'0,"0"0"12"0,0 0 4 0,0 0 0 0,0 0-64 0,4 11-16 0,0 0 0 0,-4 0 0 0,5 4 54 0,-5 4 8 15,0-4 2-15,4 7 0 0,0 4-52 0,-4-4-12 16,4 5 0-16,0-1 0 16,0-8-48-16,5 1-13 0,-5 3-3 0,4-7-819 15,1-4-164-15</inkml:trace>
  <inkml:trace contextRef="#ctx0" brushRef="#br0" timeOffset="6628.1985">23287 5542 2880 0,'-21'8'128'0,"13"-5"25"0,-1-3-122 0,1 8-31 0,-5-1 0 0,5 5 0 0,0 2 108 0,-5-2 16 15,0-1 4-15,5 4 0 16,0 3-154-16,4 1-30 0,4 0-7 0,4-1-1357 0</inkml:trace>
  <inkml:trace contextRef="#ctx0" brushRef="#br0" timeOffset="9333.1001">22289 6414 633 0,'0'0'56'0,"-8"0"-44"0,-5 0-12 0,5-3 0 0,8 3 346 0,0 0 67 15,-9 0 14-15,1-4 2 0,8 4-239 0,0 0-48 16,0 0-10-16,0 0-1 0,0 0-35 0,0 0-6 16,8-4-2-16,9 0 0 0,0 8-38 0,8-4-8 15,4 4-2-15,5 0 0 0,4 7-19 0,4-11-4 16,-1 3-1-16,10 1 0 0,8-4-5 0,-5 4-2 16,5-4 0-16,4 4 0 0,0-4-27 0,-5 3-6 15,-3-3 0-15,-1 0-1 0,-8 0 44 16,-4 0 9-16,0 0 1 0,-12 0 1 15,-1-3-20-15,-4 3-10 0,-8-4 10 0,0 0-10 16,-17 4 0-16,0 0 0 0,0 0-8 0,0 0-948 16,0 0-190-16</inkml:trace>
  <inkml:trace contextRef="#ctx0" brushRef="#br0" timeOffset="9753.8231">22587 6671 576 0,'0'0'25'0,"0"0"6"0,0 0-31 0,0 0 0 0,0 0 0 0,0 0 0 0,0 0 512 16,0 0 97-16,0 0 19 0,0 0 4 0,0 0-416 0,0 0-84 15,0 0-17-15,0 0-3 0,0 0-66 0,0 0-13 16,8 12-2-16,-4 3-1 0,1-4-13 0,-1 7-2 15,4 1-1-15,-4 0 0 0,5-1-14 0,-5 1 0 16,0 3 8-16,0-7-8 0,-4 4 0 0,4-4 0 16,-4 0 0-16,0-4 0 0,5 0 0 0,-5-4 0 15,0-7 0-15,0 0 0 0,0 0 0 0,0 0-13 16,0 0 2-16,0 0 1 0,0 0-6 0,8-3-2 16,9-9 0-16,-5-2 0 0,1-5 18 0,0-3 0 15,12-5-8-15,-4-6 8 0,0 3 0 0,0-7 0 16,0 0 0-16,4-1 0 15,0 5 0-15,0-1 0 16,0 4 0-16,-4 8 0 16,0 7 16-16,0 4-2 0,-4 4-1 0,0 7 0 0,-5 3 1 0,5 8 0 15,0 4 0-15,-5 11 0 0,-3 4-2 0,3 4-1 0,-7-1 0 0,3 5 0 0,-8-1-11 0,0 4 12 0,-4-4-12 0,0 0 12 32,4-3-45-32,0-4-9 0,-5 3-2 0,1-3-960 0,4-4-193 0</inkml:trace>
  <inkml:trace contextRef="#ctx0" brushRef="#br0" timeOffset="12187.4161">23962 6213 806 0,'0'0'36'0,"0"0"7"0,0 0-35 0,0 0-8 16,0 0 0-16,0 0 0 0,0 0 203 0,0 0 38 15,0 0 8-15,0 0 2 0,0 0-43 0,0 0-9 16,0 0-2-16,0 0 0 0,5 7-54 0,-1 5-11 16,-4 3-3-16,8-1 0 0,1 9-47 0,-5-1-10 0,0 4-1 0,-4 0-1 15,8-3-39-15,-3-1-8 0,-5 4-2 0,-5 0 0 16,1 0-12-16,0 4-9 15,0-4 12-15,-5 0-12 0,-3-3 9 0,3-1-9 16,-3 0 0-16,-1 5 9 0,-4-9-9 16,5-3 0-16,-1-4 0 15,-4 4 0-15,1-4-25 0,-1-3-11 16,0-5-1-16,0-6-1 16,5-1-123-1,-5-11-25-15,-4-3-5 16,4-12-1-16</inkml:trace>
  <inkml:trace contextRef="#ctx0" brushRef="#br0" timeOffset="12257.2177">24059 5635 864 0,'0'0'76'0,"-9"8"-60"0,-3-1-16 0,-5 4 0 0,5-3 451 0,-5 3 87 0,0 0 18 0,-4 4 3 0,4 0-370 0,-4-4-73 15,4 8-16-15,-4-8-2 0,5 4-71 0,-1 0-15 16,4-4-2-16,5 4-1 16,4 0-143-16,4 0-29 0</inkml:trace>
  <inkml:trace contextRef="#ctx0" brushRef="#br0" timeOffset="12522.0952">24470 5743 2649 0,'0'0'58'0,"0"0"12"0,0 0 2 0,0 0 4 0,0 0-61 16,0 0-15-16,0 0 0 0,8 8 0 0,-4 3 105 0,1 0 19 0,-1 8 3 0,0 0 1 15,-4 7-52-15,0 7-9 0,-4 4-3 0,0 12 0 16,-5 3-39-16,1 0-8 0,-1 4-1 0,-3 4-1 16,4-1-24-16,-1-3-5 0,1-4-1 0,-1 4 0 31,5-3-30-31,4-5-7 0,0-7 0 0,0-4-1 16,0 1-163-16,4-9-33 15</inkml:trace>
  <inkml:trace contextRef="#ctx0" brushRef="#br0" timeOffset="12780.2159">24872 5975 2703 0,'0'0'120'0,"0"0"24"0,0 0-115 0,0 0-29 0,0 0 0 0,-4 11 0 0,-8 0 136 0,-1 0 22 16,5 8 4-16,-1-8 1 0,-3 4-91 0,-9 7-17 16,-9 1-4-16,-3 3-1 0,4 3-29 0,-5 1-5 15,0 0-2-15,1 0 0 0,4 3 0 0,3-3 0 16,5-4 0-16,5-3 0 0,7-5-14 0,5 1 0 15,-4-8 0-15,8 8 0 0,4-8 0 0,4 4 0 16,5 0 0-16,-1-4 0 0,1-4 0 0,4 5 0 16,-5-9 0-16,9 1 0 0,0 3-16 0,0-3-7 15,0-4-1-15,0 0 0 0,9 4 24 16,-5 0 0-16,-9-1 0 16,1 1 0-16,4 0 15 0,4-4 7 15,1 4 2-15,-1 3 0 0,-9 4-173 16,10 0-35-16,3 4-6 0,-12-4-2 0</inkml:trace>
  <inkml:trace contextRef="#ctx0" brushRef="#br0" timeOffset="18250.4419">21907 10577 1267 0,'0'0'56'0,"0"0"12"0,0 0-55 0,0 0-13 15,0-8 0-15,0 8 0 0,0-7 218 0,-4 3 41 16,4 4 8-16,0 0 1 0,0 0-107 0,0 0-21 16,0 0-5-16,0 0-1 0,0 0-36 0,0 0-7 15,-4 11-2-15,-4 8 0 0,-5 11-45 0,-4 7-10 16,-4 12-2-16,-4 10 0 0,-4 1-18 0,-1 3-4 15,-3 4-1-15,-9 8 0 0,4-8-24 0,9 0-5 0,-1-4 0 16,5 4-1-16,0-11 21 0,4-3 0 16,8-5 0-16,1-3 0 15,-1-12-39-15,5 4-3 16,4-10-1-16,0-5 0 0,4-7-151 0,0 0-30 16,4-12-7-16,4-3-1 0</inkml:trace>
  <inkml:trace contextRef="#ctx0" brushRef="#br0" timeOffset="18459.9326">22113 10253 1612 0,'-21'7'72'0,"12"-3"14"0,5 0-69 0,0 3-17 16,4-7 0-16,-4 11 0 0,-5 0 336 0,5 8 64 15,4 0 13-15,-4 11 3 0,-4 3-285 0,3 8-57 16,5 0-11-16,-4 15-3 0,4 4-26 0,0 7-6 16,-4 0 0-16,4 7-1 0,4 1-19 0,0-1-8 15,-4-3 8-15,9 0-8 0,-1 3 0 0,1-6 0 16,-1-9 0-16,5 1 0 15,-1-4-58-15,1-4-14 0,-1-7-2 0,5-1-1 16,-4-6-30-16,-5-5-7 0,1 1 0 0,-1-8-1 16,-8-8-38-16,0-3-7 0,-4-4-2 0</inkml:trace>
  <inkml:trace contextRef="#ctx0" brushRef="#br0" timeOffset="18680.0793">21509 11281 2419 0,'0'11'215'16,"0"-3"-172"-16,4-4-35 0,-4 3-8 0,0-7 138 0,0 0 26 0,4 4 4 0,5 3 2 16,3-3-76-16,13 0-15 0,5-4-3 0,7 0-1 15,5-4-39-15,0 4-8 0,4-4-2 0,5 1 0 16,-5-1-17-16,13-4-9 0,-1-3 10 0,5 4-10 31,-4-8-45-31,-4 4-15 0,-1-4-4 0,-4 0-1388 0</inkml:trace>
  <inkml:trace contextRef="#ctx0" brushRef="#br0" timeOffset="18870.7906">22499 11039 1152 0,'-17'11'51'0,"13"-3"10"0,-1-5-49 0,5-3-12 16,0 0 0-16,0 0 0 0,-4 4 485 0,4-4 95 15,0 0 18-15,0 0 4 0,4 11-443 0,-4 0-89 16,9 8-18-16,3 0-3 0,-3-1-31 0,8 1-6 15,-1 3-2-15,10 4 0 0,-1 1-10 0,4-5 0 16,0 4 0-16,5 0 0 0,4-4 13 0,-1 1-2 16,-3-1-1-16,4 1 0 15,0-1-153-15,-1-3-30 0,-3 3-7 0,-5-3-1226 0</inkml:trace>
  <inkml:trace contextRef="#ctx0" brushRef="#br0" timeOffset="19020.7181">23015 10842 2246 0,'-21'-4'200'0,"12"0"-160"0,1 4-32 0,8 0-8 16,-9 4 240-16,-3-4 48 0,-1 0 8 0,-4 11 3 15,-4 4-183-15,-4 7-37 0,-4 8-7 0,-9 11-2 16,-4 4-47-16,0 7-10 0,-4 0-1 0,4 8-1 16,0-1-11-16,9 5 0 0,-5-5 0 0,4 5-1074 15,5-5-210-15</inkml:trace>
  <inkml:trace contextRef="#ctx0" brushRef="#br0" timeOffset="37032.8235">1709 15899 1684 0,'-13'-12'75'0,"9"9"15"0,4 3-72 0,-4-4-18 0,4-4 0 0,0 8 0 16,0 0 60-16,0 0 9 0,0 0 2 0,0 0 0 15,0 0-48-15,0 0-10 0,0 0-1 0,0 0-1 16,8 8-11-16,13 3 0 0,-4 0-10 0,-5 0 10 16,9 4 0-16,0-3-9 0,0 2 9 0,0 1 0 15,9 4 0-15,-10-4 0 0,1-4 0 0,9 4 0 16,-1-4 0-16,1 0 0 0,-1-3 0 0,4-1 0 15,9-7 0-15,9-3 0 0,-9-5 0 16,16 1 0-16,5-8 9 16,9 0 7-16,-1 0 2 15,9-4 0-15,-5-3 5 0,9 0 1 16,0-5 0-16,4 5 0 0,8 3-12 0,-8 1-3 0,9-1 0 0,-9 4 0 0,13-3 19 16,-5 3 3-16,-8 0 1 0,4 4 0 0,1 0-16 0,-5-1-4 0,-4 5 0 0,0-1 0 0,8 1-4 0,-4 0-8 15,4-1 11-15,-4 1-11 0,0-5 16 0,9 1-3 16,-5 4-1-16,5-8 0 0,-1 0 20 0,5-4 4 15,-5 4 1-15,5 4 0 0,-9-4-15 0,9 0-3 16,8 1-1-16,-4-5 0 0,-5 8-9 0,1 3-1 16,0 1-8-16,3 3 12 0,-11 0-12 0,3 4 8 15,1 0-8-15,-9 4 0 0,-4 0 10 0,-5 3-10 16,-3 1 10-16,-5-1-10 16,0 1 0-16,5-1 8 0,-1 4-8 15,-3-3 0 1,-1 3 0-16,-8-4 0 15,4 1 0 1,-4-1 0-16,4 1 25 16,-4-1 3-16,-9 1 0 15,5-5 0-15,4 5-16 0,4-4-4 0,-12-1 0 0,3 1 0 0,-7-4-8 0,3 0 0 16,1 4 0-16,-1-1 0 0,-3 1 13 0,-1-4-2 0,0 0-1 0,-4 0 0 0,1 4-10 0,-6-4 10 0,6 0-10 0,-1 0 10 0,-8 0-2 16,3 4 0-16,-11-4 0 0,3 0 0 0,1 0 2 0,-5 0 0 0,-4 0 0 0,5 0 0 15,3 0-10-15,1 0 0 0,-5 3 0 0,5-3 8 0,4 4-8 0,-1-4 0 0,5 4 0 0,-8 0-853 16,8 3-168-16</inkml:trace>
  <inkml:trace contextRef="#ctx0" brushRef="#br0" timeOffset="37978.8281">12408 16029 1987 0,'-5'-15'88'0,"5"15"18"0,5-4-85 0,3 1-21 0,-8-5 0 0,8 1 0 15,5 7 32-15,-5-4 3 0,-8 4 0 0,9-4 0 16,3 4 1-16,5 4 0 0,4-4 0 0,-4 4 0 16,-5-1-10-16,18 5-2 0,8-4 0 0,4 3 0 15,-5 4-24-15,14 0 0 0,3-3 0 0,13 3 0 16,5-7 0-16,11 3 8 0,10-7 0 0,7 0 0 15,5 0 7-15,4 0 1 0,9-7 0 0,3-1 0 16,5 1-4-16,0-1-1 0,0 1 0 0,4-4 0 16,0 0 5-16,-4 3 0 0,4 1 1 15,-5 3 0-15,-3 0 13 16,0-3 2 0,-5 7 1-16,-4 0 0 15,-8 0-4 1,0 4-1-16,-8-1 0 15,-1 1 0-15,-4 0-9 16,1 3-3-16,-5 1 0 16,-9-1 0-16,-3 1-16 0,-5-1 0 0,-4 4 0 15,-8-3 0-15,0-5 0 0,-5 5 0 0,-3-4 0 0,-10-1 0 0,-7-3 0 0,-5 4 0 0,-12-8-13 0,0 4-809 0,-4 0-162 0</inkml:trace>
  <inkml:trace contextRef="#ctx0" brushRef="#br0" timeOffset="65304.1146">4242 16599 1512 0,'0'0'67'0,"0"0"13"0,0 0-64 0,0 0-16 16,0 0 0-16,0 0 0 0,0 0 156 0,0 0 28 0,0 0 6 15,0 0 1-15,0 0-43 0,0-7-9 0,4-1-2 0,-4 1 0 16,0-1-62-16,0 8-13 0,4-7-2 0,-4 7-1 16,9-8-27-16,-9 8-6 0,0-7-1 0,0 7 0 15,0 0-25-15,12 0 8 0,-12 0-8 0,9 7 0 16,3 1 0-16,1 11 0 0,-5 3 8 0,9 4-8 15,-13 4 0-15,4 0 0 0,-3-4 0 0,-1 0 0 16,4-4 0-16,-8-3 0 16,0-8 8-16,0 4-8 0,-8-4 8 0,4-3-8 0,-1-1 0 0,-3-3 8 15,-5-8-8-15,5 0 0 0,-5-7 0 0,1-8 0 16,-5 1 16-16,5-1 7 0,3-7 1 0,1-4 1 16,-13-3-71-16,8-5-14 0,5-6-4 15,-1 3 0-15,5-4 55 0,4 4 9 0,-8 4 0 0,8 11 8 0,0 3-8 16,8 1 0-16,-8 7-8 0,0 0 8 15,13 8-27-15,-9 7 0 0,-4 0 0 16,13 11 0-16,-1 4 51 0,1 7 9 0,-5 8 3 0,5-4 0 0,-5 4 8 0,1-4 3 16,-1 0 0-16,-4 0 0 0,4-7-11 0,-8-1-3 15,0 1 0-15,-8-8 0 0,8-11-16 0,-4 11-3 16,-4-7-1-16,-1 0 0 0,-3 0 11 0,-1-8 1 16,9 0 1-16,-9-7 0 15,-8 0-118-15,13-8-23 0,-5-3-5 0,-4-1 0 16,5 1 34-16,-1-4 7 0,5 0 2 0,0 0 0 15,8 0-36-15,0 3-7 0,0-3-2 0,4 8-924 0</inkml:trace>
  <inkml:trace contextRef="#ctx0" brushRef="#br0" timeOffset="66047.9961">6301 16663 1965 0,'0'0'43'0,"0"0"9"0,0 0 1 0,0 0 3 0,0 0-44 0,0 0-12 0,0 0 0 0,0 0 0 15,0 0 139-15,0 0 25 0,0 0 6 0,0 0 1 16,0 0-79-16,0 0-16 0,0 0-4 0,0 0 0 15,0 0-48-15,0 0-11 16,0 0-1-16,0 0-1 0,0 0-11 0,4 11 0 0,5 4 0 0,-9 0 0 16,0-1 8-16,4 5-8 0,-8-4 12 0,4-4-4 15,0 4-8-15,0-4-16 0,0-11 4 0,0 8 1 16,-9-1-5-16,9-7-2 0,0 0 0 0,0 0 0 16,0 0 7-16,-8-4 2 0,-1 1 0 0,5-8 0 15,-8-4-19-15,3-4-4 16,5-3-1-16,0-1 0 0,-4-7 49 0,8 4 11 0,-5-3 1 0,5 2 1 31,0 1-46-31,5 4-10 0,3 0-1 0,-4 3-1 0,9 8 42 0,-9 3 9 0,8 5 2 0,1 3 0 16,4 7-16-16,-5 1-8 0,5 6 8 0,-4 5-8 0,-1 0 33 0,1 3 3 15,-5 0 0-15,-3 5 0 0,3-5 22 0,0 0 5 16,-8-3 1-16,0-4 0 0,0 3-52 0,-8-6-12 16,0-1 0-16,3-4 0 0,-3 1 24 0,-9-5 3 15,5 1 0-15,-9-4 0 16,0-4-146-16,0-3-29 0,0-4-5 0,-9-4-1118 15</inkml:trace>
  <inkml:trace contextRef="#ctx0" brushRef="#br0" timeOffset="66568.3907">2174 17184 691 0,'-12'4'61'0,"12"0"-49"0,-13-4-12 0,9-4 0 0,-5-3 320 0,5 3 62 15,-4-4 12-15,8 1 2 0,-4-4-224 0,4 11-44 16,0 0-10-16,0 0-2 0,0 0 5 0,0 0 1 16,0 0 0-16,12 7 0 0,-8 8-43 0,9 7-9 15,4 16-2-15,8 3 0 0,4 7-35 0,-4 1-7 16,5 3-2-16,-1 4 0 0,-4-12-24 0,5-3 0 16,-1-3 0-16,-8-5 0 0,4-3-24 0,0-8-1 15,-4-7 0-15,0 0 0 16,-12-7-101-16,-1-5-20 0,-8-3-4 0,0 0-1 15,0 0-132-15,-8-7-26 0</inkml:trace>
  <inkml:trace contextRef="#ctx0" brushRef="#br0" timeOffset="66755.604">2174 17251 115 0,'-29'-70'10'0,"20"43"-10"0,-3-2 0 0,3-1 0 15,1 4 360-15,4 7 71 0,4 0 13 0,0 1 4 16,4 3-216-16,4 0-42 0,9 4-9 0,0 0-1 16,0 3-66-16,4 1-13 0,8-1-2 0,0 5-1 15,5-1-42-15,-5 4-9 0,1 4-2 0,-1-1 0 16,-4 8-18-16,0 1-4 0,-8 3-1 0,-4 3 0 0,-9 8 10 0,4 0 3 15,-8 8 0-15,-8 3 0 16,4 0-24-16,-9 1-11 0,1 3 10 0,-1-4-10 0,5 0 18 0,-13-3-2 16,8-4-1-16,5-8 0 15,-5 0-112 1,0-7-23-16,13-4-4 0,0-11 0 16,0 0-56-16,0 0-10 0,-12-14-2 0</inkml:trace>
  <inkml:trace contextRef="#ctx0" brushRef="#br0" timeOffset="66939.027">2287 16264 633 0,'0'0'56'0,"0"11"-44"15,-12 0-12-15,12-3 0 0,-9-1 535 0,9-7 105 16,0 11 20-16,9 0 5 0,-9 4-451 0,4 8-90 16,4 3-19-16,5 11-3 0,4 0-60 0,-1 4-12 15,10 8-2-15,3 7-1 0,-8 0-18 0,8-1-9 0,5 1 10 0,-5 4-10 31,-8-4-24-31,9-4-10 0,-1 0-2 0,9-7-1 16,-13 0-195-16,4-4-40 0</inkml:trace>
  <inkml:trace contextRef="#ctx0" brushRef="#br0" timeOffset="67865.28">2765 16592 1728 0,'0'0'153'16,"-4"7"-122"-16,4-7-31 0,-4 11 0 15,-9 1 297-15,5 2 54 0,4 5 10 0,-4-4 3 0,-1 7-236 0,1-3-46 16,-5 7-10-16,9 0-1 0,0 0-51 0,-5 4-11 16,5 0-1-16,8-4-8 0,-4-4 0 0,9 1-16 15,-5-8 2-15,0-1 0 16,9-6-74-16,-5-1-16 0,9-3-2 0,-5-4-1 0,1 0 68 0,-5-4 14 16,5-3 2-16,0-1 1 0,-1-3 35 0,-8 4 7 15,5-8 2-15,3 0 0 0,-7-4-22 0,7-3 0 16,-12 0 0-16,4-1 0 0,-4-6 0 0,0 2 0 15,0 5 0-15,-4-4 0 0,4 7 0 0,0 1 0 16,-8 7 0-16,8-1 0 0,0 12 0 0,0 0 0 16,0 0 0-16,0 0 0 0,0 0 56 0,0 0 6 15,0 0 2-15,0 15 0 0,8-4-5 0,-8 4-1 16,0-3 0-16,4 2 0 0,5-6-42 0,-5-1-16 16,-4-7 11-16,4 12-11 0,9-9 0 0,-5 5 8 15,5-8-8-15,-9 0 0 16,8 0-48-16,1-8-13 0,-5 5-3 15,1-5 0-15,-5 1-40 0,4-5-8 16,-8 1-1-16,13 0-1 0,-9-4 61 16,0 0 12-1,5 4 2-15,-9-4 1 0,4 0 30 16,4 8 8-16,-8 7 0 0,0 0 0 0,0 0 16 0,0 0 7 0,0 0 1 16,0 0 1-16,0 0 22 0,0 0 4 0,0 0 1 0,0 0 0 0,0 0-32 0,0 0-7 0,9 4-1 0,3 3 0 0,-12-7 4 0,9 7 0 0,-1 1 0 0,0 3 0 15,5-3-16-15,0-1 0 0,-9 0 0 0,8-3 0 16,5 0-10-16,-4 0-5 0,-1-1-1 0,1-3 0 15,4-3-27 1,-5-1-5-16,5-7-2 0,-4 0 0 0,-1-1 17 16,5-6 3-16,-4-1 1 0,3 0 0 15,-3 1 13-15,0-5 2 16,-5 1 1-16,0 3 0 16,-4 1 13-16,5 3 0 0,-5 4 0 15,0 3 0-15,-4 8 8 16,0 0 4-16,-4-7 0 0,4 7 1 0,0 0 47 0,0 0 10 0,0 0 2 0,0 0 0 0,0 0-12 0,0 0-3 0,0 0 0 0,4 11 0 0,5 0-38 0,-5 4-8 15,8-7-2-15,5 6 0 0,4-2-9 0,-4-5 0 0,8-3 0 0,-8 3 0 0,12-7 0 0,1 4 0 16,-5-8 12-16,4 4-4 0,-12-7-8 0,8-1 0 16,-8-3 0-16,8 0 0 0,-8-4 0 15,-5-4 0-15,5-3 0 0,-13 0 0 16,5-4 0-16,-9 0 0 16,0-8 0-16,-13 4 0 0,5 0 0 15,-9-3 0-15,4-8 0 16,-3 0 0-16,3-4 0 0,0 4 0 0,5-4 0 0,-5 4 0 0,1 4 0 0,-1 0 0 15,1 7 0-15,8 0 0 0,-5 8-49 0,1 3-12 0,8 4-3 0,-9 4 0 0,5 8 64 0,4 3 23 0,0 0-1 0,0 11 0 16,0 4-2-16,-8 7-1 0,8 4 0 0,0 8 0 16,0 7 36-16,8-4 7 0,-8 4 2 0,4 0 0 15,5-4-33-15,-5 0-7 0,9-3 0 0,3 3-1 16,-3-3-23-16,4-4 0 0,-9 3 0 0,9-3 0 16,8 0 23-16,-4-4 0 0,4-4 0 15,-8 0 0 1,8 1-85-16,4 3-17 0,-12-7-3 15,8-1-1-15,-4 1-47 16,0-4-10-16,-12-8-1 16,3-3-1-16,-12-4-134 15,9-8-28-15</inkml:trace>
  <inkml:trace contextRef="#ctx0" brushRef="#br0" timeOffset="67992.7036">3130 16089 3340 0,'0'0'74'0,"0"0"15"0,0-4 3 0,0 4 1 0,0 0-74 0,13 0-19 16,8 0 0-16,4-8 0 0,0 5 0 0,5-8 0 16,12-4 0-16,4-8 0 0,0-3 0 0,21-11 0 15,8-8 0-15,5 0-986 16,0 1-201-16</inkml:trace>
  <inkml:trace contextRef="#ctx0" brushRef="#br0" timeOffset="68596.6318">3835 18157 1094 0,'0'0'97'0,"0"0"-77"16,0 0-20-16,0 0 0 0,0-8 147 0,0 1 25 15,0-4 6-15,-4 3 1 0,4 1-37 0,0 7-7 16,0 0-2-16,0 0 0 0,0 0-47 0,0 0-10 16,0 0-1-16,0 0-1 0,0 0-37 0,0 0-7 15,0 0-2-15,0 0 0 16,0 0-20-16,0 0-8 0,0 0 0 0,0 0 0 0,0 0 0 0,0 0 8 15,12 11-8-15,-12-3 0 0,0 3-16 0,0-4-7 16,0-7-1-16,0 8 0 16,-8-1-52-16,4-3-10 0,4-4-2 0,-9 0-1 15,1 0 23-15,0-8 5 0,3 1 1 0,-7-1 0 0,12-6 60 16,-9 2 0-16,5-3 9 0,4 1 0 0,4-1 48 0,5 0 10 0,-9 4 1 16,4-1 1-16,9-3 11 0,-5 4 3 0,0 0 0 0,5 4 0 15,0-5-30-15,-1 5-5 0,-8 0-2 0,-4 7 0 16,0 0 2-16,0 0 1 0,0 0 0 0,0 0 0 15,13 11 5-15,-5 0 1 16,-8 0 0-16,9 4 0 0,-9 0-35 0,8-4-8 0,-16 4 0 0,8 0-1 16,0 0-124-1,0-4-25-15,0 4-5 0</inkml:trace>
  <inkml:trace contextRef="#ctx0" brushRef="#br0" timeOffset="69188.3206">5865 18403 748 0,'0'0'67'0,"0"0"-54"0,0 0-13 0,0 0 0 15,0 0 408-15,0 0 80 0,0 0 15 0,0 0 3 16,0 0-339-16,0 0-68 0,0 0-14 0,0 0-2 16,0 0-55-16,0 0-12 0,4 11-1 0,4 0-1 0,-8 4-2 15,9 0-1-15,-9 4 0 0,0-1 0 16,0 1-11-16,0 3 10 0,0-3-10 0,0 0 10 16,0-5-10-16,0 5 0 0,0 0 9 0,-9-8-9 15,9 0 0-15,-4 0 8 0,4-3-8 0,0-8 0 0,0 0 0 16,0 0 0-16,0 0 0 0,0 0-8 0,-8-15-2 0,4-4 0 15,-1-3 0-15,5-8 0 0,0-4 10 0,-8-3-8 16,8 0 8-16,0 0-8 0,8-4 8 16,-8 7 0-16,5 1 0 0,3 7-8 15,0 3 8-15,1 8 8 0,-5 4-8 0,4 0 11 0,1 7 17 16,-9 4 4-16,8 0 1 0,5 11 0 16,-5 4 11-16,1 4 3 0,3 3 0 15,1 4 0-15,-13 0-26 0,4 1-5 0,0 2 0 0,-4-3-1 0,0 4-15 0,-4-7 8 16,0-1-8-16,4-3 0 15,-13-1-44-15,1-7-16 0,-1 1-2 0,-4-9-1 16,0-6-157-16,-4-5-31 0</inkml:trace>
  <inkml:trace contextRef="#ctx0" brushRef="#br0" timeOffset="78279.6821">7077 16320 576 0,'4'-8'25'0,"-4"5"6"0,4 3-31 0,-4 0 0 0,0 0 0 0,0 0 0 0,5-4 57 0,-5 4 6 0,8-4 1 0,-8 4 0 15,0 0 112-15,0 0 22 0,0-4 5 0,0 4 1 16,0 0 32-16,0 0 6 0,0 0 2 0,0 0 0 16,0 0-40-16,0 0-7 0,0 0-1 0,0 0-1 15,0 0-107-15,0 0-22 0,-13 4-4 0,1-4-1 16,-5 4-14-16,0 0-3 0,5-1-1 0,-14 1 0 15,1 7-31-15,4 0-12 0,-8 1 11 0,4 2-11 16,8 5 0-16,-12 0 0 0,4-1 0 16,8 1 0-1,-13 0 0-15,9-1 0 16,0-3 0-16,0 0 0 0,5-4 0 16,3-3-16-16,1-1 3 0,3 1 1 15,1-5-3-15,8-3 0 0,0 0 0 0,0 0 0 0,0 0-4 0,0 0-1 0,0 0 0 0,0 0 0 0,0 0-116 0,0 0-24 0,0 0-5 0,8-11-725 16,-4 4-145-16</inkml:trace>
  <inkml:trace contextRef="#ctx0" brushRef="#br0" timeOffset="78615.5006">6762 16089 1900 0,'0'0'169'0,"0"0"-135"0,0 0-34 0,0 0 0 16,0 0 276-16,0 0 48 0,0 0 9 0,-8 3 3 15,0 1-218-15,3 4-43 0,-11-8-9 0,7 7-2 16,5 0-28-16,-8 1-7 0,3-1-1 0,1 8 0 16,4-4 7-16,-5 8 1 0,1 0 0 0,4 7 0 31,-1-4-80-31,5 4-16 0,-4 4-4 0,4 0 0 0,0-4 52 0,0 4 12 0,0 0 0 0,0-4 0 16,0-4 0-16,4 0 0 0,-4-3 0 0,0-4 0 15,0 0 18-15,5-4 6 0,-5-4 2 0,0 5 0 16,0-12 10-16,4 7 1 0,-4-7 1 15,12 8 0-15,1-5-51 16,4 1-11-16,-1 0-1 0,10-4-1 0,3 0 26 16,0-4 0-16,1-3 0 0,12-1 0 15,-5 4 0-15,5 1 8 0,-12 3-8 0,-1 0 0 16,0 0 0-16,-3 0 0 0,3 0 0 0,-8 3-1040 0,0 1-200 0</inkml:trace>
  <inkml:trace contextRef="#ctx0" brushRef="#br0" timeOffset="79812.2721">4615 16309 748 0,'-8'18'67'0,"3"-10"-54"0,1-5-13 0,0 5 0 16,4-8 401-16,0 0 78 0,0 0 15 0,0 0 3 0,0 0-322 16,0 0-65-16,8 4-13 0,9 3-2 15,0-3-34-15,8-1-6 0,5 1-2 0,11 0 0 0,1 0-33 0,13-1-8 16,4-6 0-16,-1 3-1 0,9-4-11 16,-8 0 8-16,0 0-8 0,8 1 8 15,-4-5-8-15,4 8 0 0,-4-3 0 0,-4-1 0 0,-5 0 9 0,-8 4-9 16,-4 0 10-16,-8 0-10 15,-5 8-56-15,1-5-18 0,-18 1-3 0,5 0-1243 16</inkml:trace>
  <inkml:trace contextRef="#ctx0" brushRef="#br0" timeOffset="80095.0837">5378 16048 2664 0,'-16'11'118'0,"11"-4"24"0,-7 1-114 0,3-5-28 16,9-3 0-16,0 0 0 0,0 0 85 0,0 0 11 0,0 0 3 0,0 0 0 15,0 0-42-15,9 8-8 0,3-4-1 16,18-1-1-16,-5 5-34 0,13-4-13 16,4 3 11-16,8 0-11 0,-8-3 9 0,4 4-9 0,0 3 8 15,0-4-8-15,-8 4 8 0,-4-3-8 0,-1-1 0 0,-4 5 8 16,-12-1-8-16,0 0 10 0,-4 4-10 0,-5 3 10 15,0 1 14-15,-8 3 2 0,-8 8 1 0,0 0 0 16,-5 7-3-16,-8 4 0 0,-4 0 0 0,0 0 0 16,-5 0-61-16,-3-3-13 0,-1-5-2 15,5-3-934-15,-5-4-186 0</inkml:trace>
  <inkml:trace contextRef="#ctx0" brushRef="#br0" timeOffset="80557.5133">4229 17978 2649 0,'0'0'58'0,"-8"7"12"0,4 1 2 0,-5-1 4 0,9-7-61 0,0 0-15 16,0 0 0-16,0 0 0 0,0 0 54 0,9-3 8 0,3-9 2 0,5-2 0 15,0-9-9-15,12-10-2 0,9-5 0 0,4-6 0 16,8-8-31-16,5-1-6 0,3-3-2 0,14-3 0 0,7 7-14 0,-7-4 0 16,12 0 0-16,4-4 0 15,-13 4 8-15,5 0-8 0,-9 1 0 0,0 2 0 0,1 1 8 0,-9 7-8 16,4 1 0-16,-9-1 9 15,-3 4-125-15,-13 7-24 0,0 1-6 0,-9 3-1104 16</inkml:trace>
  <inkml:trace contextRef="#ctx0" brushRef="#br0" timeOffset="80826.2419">5156 16789 2739 0,'0'0'121'0,"0"0"26"0,0 0-118 0,0 0-29 16,0 0 0-16,4 4 0 0,9 3 96 0,-9-3 12 0,4 0 4 0,5 0 0 16,4-1-62-16,-5 1-12 0,9-4-2 0,0 0-1 15,9 0-24-15,3-7-11 16,-3 3 10-16,7 0-10 0,5-3 0 0,-8 3 0 16,4-3 0-16,-9 3 0 0,0 0 18 0,1 4-2 15,-14 0-1-15,10 4 0 0,-14 0-15 0,-3 3-15 0,3 4 3 0,-3 4 1 16,-18 4 11-16,5 7 0 0,-9 7 0 0,1 5 0 31,-9 3-96-31,0 7-16 0,0-3-4 0,-8-1-792 0,8 1-159 16</inkml:trace>
  <inkml:trace contextRef="#ctx0" brushRef="#br0" timeOffset="81204.9161">5999 17941 2383 0,'-12'15'105'0,"12"-15"23"0,-9 7-103 0,9-7-25 0,-8 4 0 0,8-4 0 15,0 0 159-15,0 0 26 0,0 0 6 0,0 0 1 16,0 0-108-16,0 0-20 0,4-8-5 0,0-6-1 16,0-5-38-16,5-7-7 15,3-8-1-15,5-3-1 0,4-4-11 0,0-7 8 16,4-1-8-16,5-11 8 0,-1 1-8 0,-4-1 0 0,-12-7 0 0,3 0 0 15,5-4 0-15,0 4 0 0,-8-4 0 0,-5-3 0 16,1 10-97-16,-5 5-25 0,-4 3-5 16,8 8-785-16,-8 7-158 0</inkml:trace>
  <inkml:trace contextRef="#ctx0" brushRef="#br0" timeOffset="81529.1959">5898 16942 3110 0,'0'0'68'0,"0"0"15"0,0 0 2 0,0 0 3 0,0 0-71 0,0 0-17 16,0 0 0-16,0 0 0 0,0 0 43 0,0 0 5 15,5 0 0-15,7 0 1 0,5-4-29 0,0 4-7 16,4-7-1-16,8-1 0 0,-8 1-12 0,13 3 0 15,-5-3 0-15,0-1 0 0,1 1 0 0,3 3 0 16,5 0 0-16,-9-3 0 0,5 7 0 0,-5 0 8 16,-4 4-8-16,1 3 0 0,-5 1 0 0,-5 3 0 15,-3 4 0-15,0 11 0 0,-5 4 0 0,-8 7 0 16,0 0 0-16,0 8 0 16,-13 0 0-16,13-1 0 0,-16 1 0 0,11 0 0 15,-3-8-114-15,8-3-29 0</inkml:trace>
  <inkml:trace contextRef="#ctx0" brushRef="#br0" timeOffset="84337.5079">8033 16786 2055 0,'-17'7'91'0,"17"-7"19"0,0 0-88 0,-4 0-22 0,4 0 0 0,0 0 0 15,0 0 136-15,0 0 24 0,0 0 4 0,0 0 0 16,0 0-80-16,4-4-16 0,5 4-3 0,8-3-1 16,-1 3 0-16,10-4 0 0,-1 0 0 0,8 0 0 15,5 4-64-15,8-7 0 0,-4-1 0 16,0 5-12-16,0-5 12 0,0 1 0 0,4-4 0 16,-8 3 0-16,0 4 0 0,-1-3 0 0,1 0 0 15,-9 3 0 1,-8 0-155-16,0 0-37 0</inkml:trace>
  <inkml:trace contextRef="#ctx0" brushRef="#br0" timeOffset="84635.2114">7991 16994 2851 0,'-8'19'126'0,"8"-19"26"0,0 0-121 0,0 0-31 15,0 0 0-15,0 0 0 16,0 0 64-16,0 0 6 0,12 4 2 0,5-1 0 0,-8-3-28 0,7-3-6 15,1-1-1-15,13 0 0 0,-5 0-23 0,8 1-5 16,5-5-1-16,8 8 0 0,-16-4-8 0,3 8 0 16,1 0 0-16,-5 3 0 0,-4 1 0 0,0 3 0 15,0 4 9-15,-8 7-9 0,-4 1 0 0,-1 6 8 16,1 5-8-16,-5 7 0 0,-8 4 0 0,-4-1-13 16,-4 1 1-16,-5 4 1 15,1-1-12-15,-1 0-2 0,-16 1-1 0,4-1 0 0,-1-7 11 0,-3-3 3 0,4-5 0 16,0-7 0-16,4 0 26 0,4-7 6 0,0 0 0 15,9-4 1-15,-5-4 18 0,9-4 3 0,4-7 1 0,0 0 0 16,0 0-13-16,0 0-2 0,8 4-1 0,13-8 0 16,5 0-27-16,3 1 0 0,0-12 0 0,9 4 0 15,0-8 0-15,4 4 0 0,8-7 0 0,5 7 0 16,-1 0-8-16,1 0 8 16,-5 4 0-16,9-4 0 0,-13 4-64 15,0 3-9-15,-4 5-2 0</inkml:trace>
  <inkml:trace contextRef="#ctx0" brushRef="#br0" timeOffset="85250.2539">9744 16182 1324 0,'0'0'118'0,"0"0"-94"0,0 0-24 0,0 0 0 0,0 0 289 0,0 0 54 15,0 0 10-15,0 0 3 0,0 0-185 0,0 0-37 16,0 0-7-16,5 7-2 0,-1 8-68 0,4 4-13 15,-4 7-4-15,5 7 0 0,3 8-28 0,5 8-12 16,0-1 8-16,4 4-8 16,0-7-18-16,0 0-9 0,0-8-1 0,-4 0-1 15,-1-3-79-15,1-8-16 0,-4-4-4 0,-1 5 0 16,-8-9-102-16,-4 1-21 0</inkml:trace>
  <inkml:trace contextRef="#ctx0" brushRef="#br0" timeOffset="85519.5233">9103 17087 2649 0,'8'26'117'0,"-8"-14"25"0,0-12-114 0,0 0-28 0,0 0 0 0,0 7 0 15,8-3 98-15,5 0 14 0,0-4 2 0,8 0 1 16,4 0-52-16,8-8-11 0,9 1-1 0,4-5-1 16,9-2-18-16,8-5-4 0,0-3-1 0,8-5 0 15,0 1-27-15,5-3-9 0,4 2 0 0,8-2 0 16,-4-1 9-1,-1 0 12-15,1 0-2 0,-4 4-1 16,-5 4-9-16,-3-1 0 0,-1 5 0 16,-4-1 0-16,-8 4-198 0,-9 4-42 15</inkml:trace>
  <inkml:trace contextRef="#ctx0" brushRef="#br0" timeOffset="86043.4491">9350 17464 2131 0,'0'0'47'0,"0"0"9"0,0 0 3 0,4-8 1 0,-4 1-48 0,0-1-12 16,0 8 0-16,0 0 0 0,0 0 156 0,0 0 30 16,0 0 6-16,0 0 0 0,0 0-75 0,0 0-15 15,9 4-3-15,-1 4-1 0,1 6-57 0,-1 9-11 16,0 7-2-16,-8 3-1 0,0 4-18 0,9 1-9 16,-1 3 10-16,0 0-10 0,1-4 0 0,-1 0-20 15,5 1 4-15,4-5 0 16,-13-3-126-16,4 0-25 0,1-4-5 0,-1-4-1093 0</inkml:trace>
  <inkml:trace contextRef="#ctx0" brushRef="#br0" timeOffset="86242.9087">9593 17229 3110 0,'0'0'68'0,"0"0"15"0,0 0 2 0,0 0 3 0,0 15-71 0,5 0-17 0,-5 7 0 0,4 4 0 15,4 8 64-15,-8 7 8 0,4 0 3 0,5 11 0 16,-1 0-56-16,1 4-11 0,3 4-8 0,1-4 9 31,4-4-63-31,-5-4-13 0,9-3-2 0,-4-4-1371 0</inkml:trace>
  <inkml:trace contextRef="#ctx0" brushRef="#br0" timeOffset="86763.4429">9862 17445 1576 0,'0'0'70'0,"0"0"14"0,0 0-67 0,0 0-17 0,0 0 0 0,0 0 0 0,0 0 164 0,0 0 30 16,0 0 6-16,0 0 0 0,0 0-51 0,0 0-10 15,0 0-3-15,0 0 0 0,0 0-59 0,8 8-12 16,1-1-2-16,3 0-1 0,5 5-42 0,0-1-8 16,8 0-1-16,0 4-1 0,-4 0-10 0,4 3 0 15,5-3 0-15,3 4 0 0,1 0 0 0,-1-1 0 16,-3-3 0-16,-1 0 0 16,0 0-72-16,-8 0-20 0,4 0-4 0,-4-4-751 15,-8 4-149-15</inkml:trace>
  <inkml:trace contextRef="#ctx0" brushRef="#br0" timeOffset="86950.358">10072 17300 691 0,'0'0'61'0,"0"0"-49"0,0 0-12 16,-5 11 0-16,5-4 507 0,0 8 98 0,-12-3 20 0,8 6 4 16,4 1-425-16,0 7-86 0,0 4-17 0,-5 3-3 15,1 4-71-15,0 1-15 0,-4 3-2 0,-1 0-1 16,5-4-9-16,-4 0 0 0,-1 1 0 0,9-9 0 15,0 1-152-15,4-4-32 0,1-3-6 0</inkml:trace>
  <inkml:trace contextRef="#ctx0" brushRef="#br0" timeOffset="87150.2726">10470 17676 2649 0,'0'0'117'0,"0"0"25"0,0 0-114 16,0 0-28-16,0 0 0 0,0 0 0 0,0 0 94 0,-4 11 13 15,8-3 2-15,0 3 1 0,-4-11-74 0,0 11-14 16,4 0-3-16,1 4-1 0,3 0-18 0,-4 4 0 16,0-1 0-16,5 1 0 15,-1 0-145-15,-4-1-33 0,1 1-6 0,3-4-2 0</inkml:trace>
  <inkml:trace contextRef="#ctx0" brushRef="#br0" timeOffset="87331.2399">10302 17516 576 0,'0'0'51'0,"0"0"-41"0,0 0-10 0,0 0 0 16,0 0 301-16,0 0 59 0,0 0 11 0,0 0-767 16,0-11-152-16</inkml:trace>
  <inkml:trace contextRef="#ctx0" brushRef="#br0" timeOffset="87857.8169">10432 17408 576 0,'0'0'51'0,"0"0"-41"0,0 0-10 0,0 0 0 0,0 0 349 15,0 0 68-15,0 0 14 0,0 0 2 0,0 0-243 0,13 4-49 16,-9-1-9-16,9-6-3 0,-1-1-64 0,5 0-13 15,-4 0-2-15,8-7-1 16,-1 4-17-16,1-1-3 0,5-3-1 0,-1 0 0 0,-4 4-28 16,0-5 0-16,-4 1 0 0,3 0-848 15,1 4-175-15</inkml:trace>
  <inkml:trace contextRef="#ctx0" brushRef="#br0" timeOffset="88346.402">10596 17076 921 0,'-4'8'82'0,"4"-8"-66"15,0 0-16-15,0 0 0 0,0 0 468 0,0 0 89 16,0 0 19-16,0 0 3 0,0 7-416 0,0-7-83 16,4 8-17-16,0-1-3 0,-4-7-44 0,8 7-16 0,1 5 11 0,-1-9-11 15,1 1 28-15,3 0 0 0,-3 0 0 0,-1-1 0 31,-8-3-45-31,4 4-10 0,5 0-1 0,-9-4-1 0,0 0 8 0,8 11 1 0,0-7 1 0,1 3 0 16,-9-7 3-16,0 0 0 0,4 8 0 0,-4-8 0 16,4 7 16-16,-4-7 0 0,0 0 0 0,4 7 0 15,0 5 0-15,-4-12 0 0,0 0 0 0,0 0 0 16,0 0 8-16,0 0 6 0,0 3 1 0,0-3 0 16,-4 8-7-16,4-8-8 0,0 0 11 0,0 0-11 15,-4 4-10-15,4-4-9 0,0 0-1 0,0 0-1 16,0 0 30-16,0 0 7 0,0 0 0 0,0 0 1 15,13 3-17-15,-13-3 0 0,0 0 0 0,8 8 0 16,-4-1 41-16,5 1 5 0,-9-8 1 0,4 7 0 0,-4-7-47 16,8 11-13-16,1-3-1 0,-9-8 0 0,0 0 14 15,0 0 13-15,4 7-2 0,-4-7-1 0,0 0-10 0,4 8 0 16,-4-8 0-16,4 7 0 0,9 4 0 16,-13-11 0-16,8 8 0 0,1-1 0 0,3 4 0 0,-4-3 0 15,1-1 0-15,3 1 0 0,1-1 0 0,-5 1 0 16,5 3 0-16,-5-4 0 0,5-3 0 0,-5 3 0 15,1 1 0-15,-1-1 0 0,-8-7 0 0,0 0 0 16,0 0 0-16,0 0 0 0,0 0 0 0,0 0 0 16,0 0 0-16,0 0 0 15,0 0-137-15,0 0-30 0</inkml:trace>
  <inkml:trace contextRef="#ctx0" brushRef="#br0" timeOffset="89811.038">4087 15884 2149 0,'0'0'95'0,"0"0"20"0,0 0-92 0,0 0-23 0,0 0 0 0,0 0 0 0,0 0 136 0,0 0 24 16,0 0 4-16,0 0 0 0,0 0-68 15,0 0-15-15,0 0-2 0,4 3-1 0,13 1-47 0,4 0-10 16,-5 0-1-16,9 3-1 0,-8 0-19 0,13 5 0 16,-1-5 0-16,5 8 0 0,-1-8 0 0,1 5 0 15,-5-9 0-15,0 5 0 0,-3 3 0 0,-10 0-14 16,9-7 1-16,-12 3 0 15,4-7-207-15,-17 0-42 0</inkml:trace>
  <inkml:trace contextRef="#ctx0" brushRef="#br0" timeOffset="89982.1648">4317 15694 2131 0,'0'0'189'0,"0"0"-151"15,0 0-30-15,0 0-8 0,0 0 215 0,0 0 41 0,0 0 9 0,0 0 2 16,0 0-148-16,4 15-30 15,-4-1-5-15,0 9-2 0,-4-5-53 0,0 12-10 16,-4 4-3-16,3 3 0 0,-3 8-16 0,4 3 0 0,-9 1 0 0,9 3 0 31,-4 0-140-31,8-4-31 0,8 1-6 0</inkml:trace>
  <inkml:trace contextRef="#ctx0" brushRef="#br0" timeOffset="90635.5893">4032 15858 1933 0,'0'0'85'0,"0"0"19"0,0 0-84 0,0 0-20 0,0 0 0 0,0 0 0 0,-4-4 164 16,4 4 28-16,0-4 5 0,0 4 2 15,0-7-55-15,0 7-10 0,0 0-2 0,0 0-1 0,0 0-68 0,0 0-14 16,0 0-2-16,8 11-1 0,5 0-26 16,-1 0-6-16,14 4-1 0,-5 7 0 0,8 1-4 0,-4 3-1 15,0 0 0-15,-4-4 0 0,0 1-8 0,9-5 0 16,-9-3 0-16,4 0 0 0,0-7 0 0,-4-1 0 15,0-3 0-15,0-4 0 0,-9-8 0 16,5 1-11-16,-4-4 11 16,-1-4-8-16,-3-8 8 0,-5-3 9 15,0-7-1-15,-4-1-8 0,-4 1 0 0,4-5 0 0,-4-10 0 16,4-4 0-16,0-4-12 0,4 4-4 0,-4 3 0 0,4 5 0 16,4 3-60-16,-3 3-12 0,3 5-2 0,9 7-834 15,0 11-166-15</inkml:trace>
  <inkml:trace contextRef="#ctx0" brushRef="#br0" timeOffset="91435.3595">9853 17412 576 0,'-12'-4'51'0,"12"4"-41"0,-9-4-10 0,1 0 0 15,0-3 352-15,-5 0 69 0,5-1 14 0,-5 1 2 0,5-1-229 0,-1 1-47 16,1 3-9-16,0-3-1 16,8 7-29-16,0 0-6 0,0 0 0 0,0 0-1 0,0 0-30 0,0 0-5 15,0 0-2-15,8 11 0 0,0 0-35 0,5 8-7 16,4 3-2-16,4 4 0 0,0 4-14 15,4 7-2-15,0 0-1 0,4 4 0 0,-3-3-17 0,-5-1 0 16,-9-4 0-16,9 1 0 0,-8-8 12 16,8 0-2-16,-13-7 0 0,9-1 0 0,4-6-10 15,-9-1 0-15,1-8 0 0,4-3 0 0,4-3 0 16,-13-8-14-16,9-1 5 0,-5-6 1 16,1-8-5-16,-5-4-1 0,5-7 0 0,-5-4 0 15,-3-4 14-15,-1-4-9 0,0 1 9 0,0-4-8 0,-4-4 8 16,0 0 0-16,0 0 0 0,4 4-8 0,1 0-9 0,-1 7-2 15,0 4 0-15,4 4 0 16,1 7-164-16,-5 4-33 0</inkml:trace>
  <inkml:trace contextRef="#ctx0" brushRef="#br0" timeOffset="92014.3538">10952 17445 1267 0,'0'0'112'0,"0"0"-89"0,0 0-23 0,0 0 0 16,0 0 304-16,0 0 57 0,0 0 11 0,0 0 3 15,0 0-182-15,0 0-36 0,0 0-7 0,0 0-2 16,9-7-87-16,3-1-17 0,-3-7-4 0,-1-3-1 16,5-12-19-16,-1-4-3 0,-3-10-1 0,7-5 0 15,-3 1-16-15,4-4 0 0,0-4 8 0,-5 0-8 16,-4 4-59-16,5-1-15 0,4 5-3 0,-9 3-871 16,-8 4-173-16</inkml:trace>
  <inkml:trace contextRef="#ctx0" brushRef="#br0" timeOffset="92330.1143">11355 17251 633 0,'0'0'28'0,"8"0"6"0,9 4-34 0,-8-4 0 15,-9 0 0-15,0 0 0 0,8 4 468 0,-8-4 88 0,-4 4 16 0,4-4 4 16,0 0-364-16,0 0-74 0,16 7-14 0,-3 8-4 16,0-4-53-16,-1 8-11 0,5-4-3 0,-9 3 0 15,1 1-25-15,-1 3-6 0,9-3-1 0,-4 3 0 16,-1 1-10-16,-8-1-3 0,0 0 0 0,1 1 0 15,3-1-8-15,-8 0 10 0,-8 4-10 0,-5-3 10 16,9-1-85-16,-13-3-17 16,-4-4-3-16,-8-4-1345 0</inkml:trace>
  <inkml:trace contextRef="#ctx0" brushRef="#br0" timeOffset="92499.0707">11271 16953 2826 0,'25'11'125'0,"-25"-11"26"0,-8 8-121 0,-1-1-30 0,9 4 0 0,-4 1 0 0,0-1 104 0,0 0 14 16,-5-4 3-16,5 8 1 0,4-3-81 0,-4-1-16 15,-4-4-3-15,8-7-1 16,8 11-201-16,0-7-41 0,-8-4-8 0,0 0-2 0</inkml:trace>
  <inkml:trace contextRef="#ctx0" brushRef="#br0" timeOffset="92767.5119">11552 16551 2858 0,'0'0'127'0,"0"0"25"0,0 0-121 0,0 0-31 15,0 0 0-15,0 0 0 0,8 7 86 0,1 8 11 0,-5 4 3 0,0 3 0 16,5 8-46-16,3 7-9 0,-3 8-1 0,-1 3-1 15,0 19-21-15,5 0-4 0,4 1-1 0,0-5 0 16,-9-3-17-16,4-5 0 0,5-2 0 0,0-5 0 31,4-7-52-31,-8-7-15 0,-1-5-2 0,5-2-1 16,4-5-165-16,-9-11-33 0,-7 8-6 0,-5-19-2 16</inkml:trace>
  <inkml:trace contextRef="#ctx0" brushRef="#br0" timeOffset="92943.2167">11816 16465 3013 0,'0'0'133'0,"0"0"28"0,-8 4-129 0,8-4-32 15,8 7 0-15,1 8 0 0,-5 0 104 0,4 7 15 16,5 8 2-16,4 4 1 0,-1 10-62 0,1 5-13 16,-8 3-3-16,12 11 0 0,8 1-28 0,-8-1-7 15,-9 0-1-15,5 5 0 0,8-5-8 0,-8-3 0 16,0-5 0-16,-4-2 0 15,3-9-225-15,1-3-38 0</inkml:trace>
  <inkml:trace contextRef="#ctx0" brushRef="#br0" timeOffset="98784.4339">11946 16204 2386 0,'0'0'106'16,"0"0"22"-16,-12 4-103 0,8-4-25 0,8-4 0 0,-4 4 0 15,0 0 166-15,-4 0 28 0,-5 0 6 0,9 0 0 0,0 0-108 0,0 0-23 16,-17 0-4-16,13 0-1 0,4 0-52 0,0 0-12 15,-8 0 0-15,4 4 0 16,4-4 0-16,0 0 0 0,-5 11 0 0,5 0 0 16,-8 8 0-16,12-4 0 0,5 3 0 0,-1 1 0 0,-8 3 0 15,4 1 0-15,0-5 0 0,9-3 0 0,4 0 0 0,-5-4 0 16,-7 1-13-16,15-1 5 0,6 0 8 0,-10-7 0 16,-3-4 0-16,4 0 0 15,0 0 8-15,-1-4 0 0,-3-4 0 0,-1 1 0 16,1 0 0-16,-5-5 0 15,9 1 0-15,-4 0 0 0,-5-4-8 0,-4 4 0 0,9-4 0 0,-5-4 8 0,1 8-20 0,-5-7-4 16,0-1-1-16,0-3 0 16,1-1-92-16,-10-3-19 0,-7 0-3 0,3 0-1 15,1 0 53-15,-9-4 11 0,-12 0 1 0,-5 4 1 16,5 0 16-16,0 7 3 0,3 5 1 0,-7 2 0 0,-5 9 82 0,9 3 17 0,8 7 3 0,-4 8 1 16,-5 4 43-16,9 7 9 0,9 4 2 0,3 3 0 15,1 8-111-15,4 0-16 0,-5 8-7 16,14 3-1308-16</inkml:trace>
  <inkml:trace contextRef="#ctx0" brushRef="#br0" timeOffset="102691.4736">9803 16279 2095 0,'-17'26'46'0,"13"-15"10"0,-4 0 1 0,-1 0 2 0,1 4-47 0,0-7-12 0,-1-1 0 0,5 1 0 15,0-1 136-15,4-7 26 16,0 0 5-16,0 0 1 0,0 0-95 0,0 0-18 0,0 0-4 0,0 0-1 15,0 0-6-15,0 0 0 0,0 0-1 0,0 0 0 16,0 0-18-16,8-4-3 0,5-3-1 0,-5 3 0 16,-8 4-21-16,13-7 0 0,-5-1 0 0,1 1 0 15,-1 3-9-15,0-3-7 0,1-1 0 0,-5 1-1 0,4-1 17 0,-4-3 0 16,1-4 0-16,-1 4 0 16,0 0 8-16,0-4-8 0,0 0 0 0,-4 0 9 0,5 0-9 0,-1 4 0 15,0-4 0-15,0 4 0 0,0 3 11 0,-4-3 0 16,5 8 0-16,-5 3 0 0,0 0-11 15,8-4-14-15,-4 0 3 0,5 4 1 16,-1 4 10-16,5 7 11 0,-1 4-3 16,1 4 0-16,4 7 3 15,-5 3 0-15,1 1 0 16,-5 4 0 0,0-4-3-1,-3-1 0-15,-1-3 0 0,0 1 0 16,-4-5-8-16,4-7 0 0,5-4 0 0,-9 0 8 15,0-11-8-15,0 0 0 0,0 0 0 0,0 0 0 0,0 0 0 0,0 0 0 0,0 0 0 0,4-7 0 0,0-8-11 0,0-8-1 0,-8 1 0 0,4-8 0 0,4-3-16 0,0-1-4 16,-12-7-1-16,4 0 0 0,4 0-8 0,0-3-2 0,-4-1 0 0,4 4 0 16,4 0 12-16,0 7 3 0,4 8 0 0,1 4 0 0,3 7 28 0,-3 0 0 15,-1 4 0-15,9 7 0 0,-9 0 44 0,9 4 9 16,0 8 2-16,0 7 0 0,-1 3 11 0,1 8 2 0,0 1 1 0,0 6 0 16,0 1-25-16,-1 3-4 0,-3-4-2 0,-5 5 0 15,5-1-23-15,-5-3-5 0,1-1-1 0,-1 1 0 16,-4-5-9-16,5-2-16 0,-5-5 4 0,4 0 1 15,1-3-65 1,-9-4-14-16,4 0-2 0,0 0-842 0,-4-1-168 0</inkml:trace>
  <inkml:trace contextRef="#ctx0" brushRef="#br0" timeOffset="103238.3652">10608 16227 1666 0,'0'0'74'0,"0"0"15"0,0 0-71 0,0 0-18 0,0 0 0 0,0 0 0 16,0 0 179-16,0 0 32 0,0 0 6 0,0 0 2 16,0 0-81-16,0 0-16 0,0 0-3 0,0 0-1 0,0 0-39 15,0 0-8-15,9 3-2 0,-1 8 0 16,1-3-59-16,3 3-10 0,1 4 0 0,-5-4-10 15,5 0 10-15,-5 4 9 0,-4-4-1 0,0 1-8 16,1-5-101-16,-1 4-27 0,-4-11-6 0,0 8-714 16,0-1-142-16</inkml:trace>
  <inkml:trace contextRef="#ctx0" brushRef="#br0" timeOffset="103352.5665">10550 15995 2998 0,'-9'23'66'0,"9"-23"14"0,-8 11 2 0,0 0 2 0,-1-3-67 0,1 7-17 16,4-4 0-16,-5 4 0 0,5-4 80 0,-4 0 12 16,3 0 2-16,1-3 1 15,4-8-186-15,0 0-37 0,0 0-7 0,4 7-1 0</inkml:trace>
  <inkml:trace contextRef="#ctx0" brushRef="#br0" timeOffset="104043.3919">10839 15999 1036 0,'0'0'46'0,"0"0"10"0,0 0-45 0,0 0-11 15,0 0 0-15,0 0 0 0,0 0 406 0,0 0 79 16,0 0 16-16,0 0 3 0,-13 0-325 0,13 0-66 16,0 0-13-16,0 0-2 0,0 0-51 0,0 0-11 15,0 0-1-15,0 8-1 0,5 3-22 0,-5 4-12 16,4 0 12-16,8 3-12 0,-3 1 8 0,-1 0-8 15,-4-1 0-15,5-3 0 0,-1 4 0 0,1-8 0 16,-5 4 0-16,4-4 0 0,-4 0 0 0,1-3 0 16,3-1 0-16,-8-7-12 0,0 0 12 0,0 0 0 15,4 4 0-15,-4-4 0 16,0 0-59-16,4 0-15 0,5-8-3 0,-1-3-1 16,-4-7 22-16,-4 3 5 0,0-4 1 0,5-3 0 0,-5-1 27 15,0-3 6-15,0-4 1 0,-5 1 0 0,5-1 16 0,0 4 0 16,-4-4 0-16,4 4 0 0,0 7 12 0,0 4 2 15,0 8 1-15,0-1 0 0,0 8 52 0,0 0 10 0,0 0 3 0,9 4 0 16,-5 7-33-16,4 4-7 0,0 0 0 16,5 11-1-16,0 0-17 0,-1 0-3 15,1 0-1-15,-5 4 0 0,9-7-18 0,-9-1 8 16,5-3-8-16,-5-1 0 0,1-3 0 0,3-4 0 0,-3 0-10 0,-5-3 10 16,-4-8-35-16,4 7 1 0,9-3 0 0,-9-4 0 15,-4 0-1-15,4-7 0 0,4-1 0 0,-3-7 0 16,3 0 35-16,-4-7 8 0,-4-4 0 0,9 0 1 0,-5-8-9 15,0 1 0-15,-8-1-10 0,4-3 10 16,8 0-8-16,-4-1 8 0,-4 5 0 0,0-1-9 0,0 5 9 0,5 6 0 16,7 8 0-16,-8 4 0 15,-8 4 23-15,13 3 0 0,7 0 0 0,-3 8 0 0,-5 7 12 0,5 4 2 16,8 7 1-16,-4 1 0 0,-1 7-30 0,-3-4-8 16,-9 0 0-16,9 3 0 0,4-2 23 0,-5-1 3 15,-12-4 1-15,9 0 0 16,-1-3-95-16,0 0-18 0,1-4-4 0,-5 3-874 15,-4-7-174-15</inkml:trace>
  <inkml:trace contextRef="#ctx0" brushRef="#br0" timeOffset="104388.6602">11711 15940 748 0,'-21'7'33'0,"21"-7"7"15,0 0-32-15,0 0-8 0,0 0 0 0,0 0 0 0,0 0 540 0,0 0 107 16,0 0 21-16,0 0 4 0,0 7-500 0,5 5-100 15,-1-1-20-15,0 0-4 0,0 4-10 0,0 0-2 16,5 3 0-16,3 1 0 0,1-4-25 0,0 4-11 16,-9-1 8-16,8 1-8 0,5 3 0 0,-8-3-9 15,-9 0 0-15,4-1 0 16,4 5-80-16,-4-5-16 0,-8 5-3 0,-4-5-850 16,-5-3-170-16</inkml:trace>
  <inkml:trace contextRef="#ctx0" brushRef="#br0" timeOffset="104542.3562">11611 15764 3034 0,'0'0'135'0,"0"0"27"0,0 0-130 0,0 0-32 16,0 0 0-16,0 0 0 0,8 8 92 0,-8-8 12 0,-12 0 3 0,7 7 0 15,-3-3-76-15,4 4-15 16,-9 3-4-16,1 0-1032 15,-5 0-208-15</inkml:trace>
  <inkml:trace contextRef="#ctx0" brushRef="#br0" timeOffset="128400.8388">14652 16718 518 0,'0'0'23'0,"0"0"5"0,0 0-28 0,0 0 0 16,0 0 0-16,0 0 0 0,0 0 389 0,0 0 73 16,0 0 14-16,0 0 4 0,0 0-230 0,0 0-46 15,0 0-8-15,0 4-3 0,0 4-71 0,0-5-14 16,-5 9-4-16,-3 2 0 0,0 9-48 0,-1 3-9 16,-3 11-3-16,-1 8 0 0,0 3-19 0,5 12-4 15,-5 7-1-15,1 11 0 0,-1 4-10 0,5 4-2 16,-1 3-8-1,1 8 12-15,8-4-12 0,0 1 0 0,0-12 0 0,-4 0 0 32,4-12 0-17,0-6 0 1,4-8 0-16,-4-4 0 0,4-7-151 16,-4-12-33-1,-4-7-6-15,4-11-753 0,4-7-150 16</inkml:trace>
  <inkml:trace contextRef="#ctx0" brushRef="#br0" timeOffset="128604.9125">14685 16547 806 0,'0'0'72'0,"0"0"-58"0,-8 7-14 0,3 1 0 16,-3 3 492-16,8 0 95 0,-4 0 19 0,4 4 4 16,0 0-394-16,0 8-80 0,4 6-15 0,4 5-3 15,5 3-59-15,-5 4-12 0,9 0-3 0,0 8 0 0,0 3-23 0,4 7-5 16,4 9 0-16,0 2-1 16,4-3-15-16,1 4 0 0,-1 0 0 0,9 0 0 0,-5-4 0 0,1 4 0 15,0-8 0-15,-9 8 0 0,-9-11-15 0,1-5-2 16,0-2-1-16,0-1 0 15,0-7-88-15,-5-5-18 0,-8-2-3 0,1-8-1 16,-5-4-109-16,-5-11-23 0</inkml:trace>
  <inkml:trace contextRef="#ctx0" brushRef="#br0" timeOffset="128745.322">14584 17590 1036 0,'-25'53'92'0,"13"-31"-73"0,3-3-19 15,1-1 0-15,-1-3 474 0,5-4 91 16,4-3 19-16,0-8 3 0,0 0-415 0,17 0-82 0,4 0-17 0,8-8-3 16,5-3-49-16,0-11-9 0,3-1-3 0,1-6 0 31,-4-1-28-31,7 0-5 0,1-7-2 0,5 3 0 16,-1 1-133-16,-4 3-26 0</inkml:trace>
  <inkml:trace contextRef="#ctx0" brushRef="#br0" timeOffset="129023.3454">15448 17706 518 0,'0'0'46'0,"0"0"-37"0,0 0-9 0,0 0 0 0,0 0 401 0,0 0 79 15,0 0 15-15,0 0 3 0,0 0-254 0,5 11-50 16,-1 0-10-16,4 8-3 0,-4 0-84 0,5 7-17 16,-1 0-3-16,5 4-1 0,-5-1-28 0,0 1-7 15,1-4-1-15,-1 4 0 0,1-4-24 0,-1-3-4 16,0-1-2-16,5-3 0 16,-5-5-100-16,1-2-20 0,-5-1-4 0,4-4-1 0</inkml:trace>
  <inkml:trace contextRef="#ctx0" brushRef="#br0" timeOffset="129174.4509">15369 17389 1209 0,'-9'11'108'0,"5"1"-87"0,0-5-21 0,0-3 0 16,0 0 502-16,-5 3 96 0,5-3 19 0,0-1 4 15,0 1-470-15,4-4-95 0,-5 4-18 0,5-4-4 16,-4 4-62-16,0 3-12 0,0-3-2 0,4-4-989 15,0 11-197-15</inkml:trace>
  <inkml:trace contextRef="#ctx0" brushRef="#br0" timeOffset="129477.4681">15893 17482 2876 0,'0'0'64'0,"0"0"12"0,0 0 4 0,0 0 0 0,8 8-64 0,-3-1-16 16,3 4 0-16,-4 1 0 0,9 3 112 0,-1 7 20 15,1 0 4-15,4 8 1 0,-1 7-65 0,1 1-12 16,4 6-4-16,-4 5 0 15,0-4-33-15,-5-1-7 0,5 1-2 0,-4-4 0 0,3-4-14 0,-7-3 0 0,3 3 0 0,-7-7 0 32,-1 0-23-32,0-4-10 0,0-4-3 0,-8 0 0 15,-4-7-172-15,-1-3-34 0</inkml:trace>
  <inkml:trace contextRef="#ctx0" brushRef="#br0" timeOffset="129672.3328">15847 17263 979 0,'-4'3'87'0,"-5"-3"-70"0,5 4-17 0,-9 3 0 16,5 5 538-16,0-1 104 0,-1-4 21 0,-3 8 4 15,-1-4-487-15,1 1-98 0,-1-5-19 0,5 0-4 16,-1 1-59-16,1-4 0 0,4-1 0 0,4-3-1063 16,0 0-209-16</inkml:trace>
  <inkml:trace contextRef="#ctx0" brushRef="#br0" timeOffset="130000.0769">16644 16946 2858 0,'0'0'127'0,"-4"7"25"0,-1-3-121 0,5 3-31 0,0-7 0 0,0 0 0 15,0 0 113-15,0 0 17 0,0 0 3 0,0 0 1 16,9 4-111-16,3-4-23 0,5-4 0 0,0-3 0 16,8-1-9-16,-4-3 9 0,4 0 0 0,0-4 0 15,5 4-12-15,-1 0 4 0,-4-4 8 0,9 4-984 16,-9 3-190-16</inkml:trace>
  <inkml:trace contextRef="#ctx0" brushRef="#br0" timeOffset="130204.3478">16719 17333 2534 0,'-21'38'225'0,"13"-27"-180"0,-1 4-36 0,1-4-9 0,4 0 188 0,0-3 36 15,4-1 8-15,0-7 0 16,0 0-156-16,0 0-32 0,12-4-7 0,13-3-1 0,1-4-36 0,3-4 0 16,4-8 0-16,9-6 0 15,5-1-87-15,-1-4-15 0,4-14-3 0,0-1-1341 0</inkml:trace>
  <inkml:trace contextRef="#ctx0" brushRef="#br0" timeOffset="130665.4531">18120 16085 864 0,'-8'7'38'0,"8"-7"8"0,0 0-37 0,0 0-9 16,0 0 0-16,0 0 0 0,0 0 501 0,0 0 99 16,-9 4 19-16,5 0 4 0,-4 0-416 0,8-4-83 15,-5 0-17-15,-3 3-3 0,0 1-64 0,-5-4-12 16,5 0-2-16,-5 4-1 0,1 3-17 0,-5 1-8 16,-4-5 8-16,4 9-8 0,-8-1 0 0,-4 0 0 15,-1 8 0-15,-3-1 0 0,-1 1-17 0,5-1 4 16,-1 9 1-16,1-1 0 0,4-4 4 0,4 4 8 15,0-7-13-15,8-1 5 0,1 1 21 0,3 0 5 16,9-1 1-16,0 8 0 16,5 8-19-16,7-1 0 0,1 8 0 15,3 0 0-15,5 4 0 0,5-4 0 0,3 0 0 0,0 4 0 0,5-8 19 16,-1 4 0-16,-3-4 0 0,-1 4 0 0,-4-3-19 0,0-1 0 0,-4-4 8 16,5 5-8-16,-10-5 0 0,-3 1 0 0,0-8 0 0,-1 4 0 31,-8-8-33-31,5 0-14 0,-9 1-2 0,0-5-1 15,-5-3-194-15,-7 0-38 0</inkml:trace>
  <inkml:trace contextRef="#ctx0" brushRef="#br0" timeOffset="130849.7553">17336 17065 2592 0,'-9'22'230'0,"9"-22"-184"0,0 0-37 0,0 0-9 0,0 0 117 0,0 0 22 15,13 0 4-15,4 0 1 0,4-7-64 0,4-4-13 16,13-4-3-16,4-4 0 0,12-3 0 0,5-4 0 15,4-8 0-15,8-3 0 0,-4 3-51 0,0-3-13 16,0-4 0-16,5 0 0 16,-1 0-98-16,-8 4-22 15,-4 7-5-15</inkml:trace>
  <inkml:trace contextRef="#ctx0" brushRef="#br0" timeOffset="132265.7863">18917 16025 1900 0,'0'0'84'0,"0"0"18"0,0 0-82 16,0 0-20-16,0 0 0 0,0 0 0 0,0 0 171 0,0 0 29 15,0 0 7-15,0 0 1 0,0 0-73 0,0 0-15 16,0 0-2-16,0 0-1 0,0 0-60 0,-8 4-12 15,8-4-2-15,-9 4-1 0,9-4-15 0,-12 3-3 16,-1 1-1-16,0 0 0 0,-3 7 2 0,3 0 1 16,-4 8 0-16,-4 7 0 0,0 4-10 0,-4 3-1 15,0 8-1-15,0 12 0 0,0 2-5 16,-1 5-1-16,6 3 0 16,-1 8 0-1,4-4-8-15,8 0 12 16,5-3-12-16,4 3 12 15,9-11-12-15,3 0 0 16,5-8 0-16,4-3 0 0,0-4 0 16,4-11 0-16,4-1 0 15,9-3 0-15,0-7-27 16,4-4 3 0,0-8 0-16,4 1 0 0,0-12-88 15,0-7-16-15,-4-4-4 0</inkml:trace>
  <inkml:trace contextRef="#ctx0" brushRef="#br0" timeOffset="132694.0441">19139 16309 576 0,'0'0'25'0,"0"0"6"0,0 0-31 0,0 0 0 16,0 0 0-16,0 0 0 0,0 0 550 0,-4 7 104 16,4-7 21-16,0 7 4 0,0-7-451 0,-4 4-89 0,4-4-19 0,4 11-3 15,-4 4-69-15,0 0-13 16,8 7-3-16,-3 5-1 0,7 10-20 0,1 0-11 15,-1 0 12-15,5 4-12 0,0 0 0 0,0-3 0 0,4-1 0 16,-5-4 0-16,1 1 0 0,4-4 0 0,-4-8 0 0,0 4-9 16,-1-7-7-16,1-4 0 0,-4-4-1 0,-1 0 0 15,1-3 17-15,-5-5-8 0,1-3 8 16,-1-3 0-16,1-1-8 0,-5-11 8 0,4-4 0 16,-8-3 0-16,4-4 0 0,1-11 0 15,-1-8 0-15,-4-7 0 0,0-4 0 16,4-4 0-16,0-7 0 0,-4 0 0 15,4 4-17-15,0 3 0 0,1 4 0 0,-1 4 0 0,0 4-107 0,4 3-20 0,1 8-5 16,3 3-1-16,-3 12-35 0,-1 3-7 0,5 4-2 0</inkml:trace>
  <inkml:trace contextRef="#ctx0" brushRef="#br0" timeOffset="132923.4361">19819 16659 2361 0,'0'18'104'0,"0"-18"23"15,0 0-102-15,4 8-25 0,0-1 0 0,0 1 0 0,5-4 232 0,-5 3 40 16,4 0 9-16,1 1 2 0,-5-1-199 0,4 1-40 16,1-1-8-16,-1 8-2 0,0-4-34 0,1 4 0 15,-1 0 0-15,-4 4 0 16,5-4-38-16,-5 3-14 0,4 1-4 0,-8 0 0 15,4-5-154-15,-4 1-31 0</inkml:trace>
  <inkml:trace contextRef="#ctx0" brushRef="#br0" timeOffset="133082.4903">19819 16234 864 0,'-9'11'76'0,"-3"0"-60"0,-5 1-16 0,0-1 0 16,-4 4 547-16,4 3 106 0,-8-3 22 0,8 4 4 15,1-4-537-15,3 3-107 0,5-3-22 0,-1 0-4 16,1-7-161-16,8-8-32 0,0 0-6 0</inkml:trace>
  <inkml:trace contextRef="#ctx0" brushRef="#br0" timeOffset="133516.2465">20414 16618 2476 0,'0'0'110'0,"0"0"22"0,0 0-105 0,0 0-27 0,0 0 0 0,9 4 0 16,-1-4 95-16,5 0 13 0,3 3 4 0,-3 1 0 15,8 0-20-15,-4 3-4 0,-1 1-1 0,1 3 0 16,0-4-50-16,0 4-9 0,-5 4-3 0,1 0 0 16,-5 0-7-16,1 4-2 0,-5 3 0 0,0 1 0 15,-4 3-1-15,-4 0-1 0,-4 4 0 0,-5 3 0 16,0-3-49-16,-3 0-9 0,-1-1-3 0,-4 1 0 16,0-7-169-16,4-5-35 0</inkml:trace>
  <inkml:trace contextRef="#ctx0" brushRef="#br0" timeOffset="133884.0586">20624 15947 2772 0,'-17'7'123'0,"13"-3"25"0,0 4-119 0,-5-5-29 16,9 1 0-16,-4-4 0 0,4 0 124 0,0 0 20 0,0 0 3 0,0 0 1 15,9 11-83-15,-1-3-16 16,5 7-3-16,-1 0-1 0,5 3-20 0,8 5-4 0,-4 3-1 0,4 0 0 16,0 4-8-16,0 3-3 0,5 4 0 0,-1-3 0 15,-8-4-9-15,4-4 0 0,1 4 0 0,-6-4 0 16,6-4 0-16,-5-3 0 0,0-4 0 0,-5-8 0 16,-3 4 0-16,0-7 0 0,-1-4 0 0,-4-4 0 15,1 4 0-15,3-7-16 0,-7-4 4 0,3-4 1 16,-4-4 11-16,0-7 16 0,-4 0-4 15,5-8-1-15,-1-3-28 0,-4-4-6 0,-4-7-1 16,-1-8 0-16,5 0-12 16,-4-4-4-16,0 4 0 0,0 0 0 0,0 8 40 0,4 7 0 15,0 4 0-15,4 7 0 0,0 8-110 16,0 3-14-16,5 8-4 0,-1 0 0 0,0 7-58 16,1 4-12-16,16 7-2 0,-8 12-1 0</inkml:trace>
  <inkml:trace contextRef="#ctx0" brushRef="#br0" timeOffset="134176.0463">21412 16290 1324 0,'0'0'118'0,"0"0"-94"15,0 0-24-15,0 0 0 0,0 7 353 0,0-7 67 16,0 0 12-16,0 8 4 0,9 3-272 0,-1-4-53 15,5 5-11-15,-1-5-3 0,1 4-45 0,4-3-8 16,-1-1-3-16,5 8 0 0,-4 4-15 0,0-4-3 16,-4 7-1-16,3-3 0 0,-3 3-8 0,0 0-2 15,-5 4 0-15,-4 0 0 0,0 4 0 0,-8 4-1 0,4-8 0 0,-4 4 0 16,0 0-3-16,-9-4-8 0,5 0 12 0,-9-4-4 16,0-7-26-16,0 0-6 0,-4-8 0 0,-4-3-1 31,0-4-149-31,-4-7-30 0</inkml:trace>
  <inkml:trace contextRef="#ctx0" brushRef="#br0" timeOffset="134303.4778">21324 16007 3074 0,'-12'15'136'0,"12"-15"28"0,-9 7-131 0,5 0-33 0,0 1 0 0,-4-1 0 0,-1 1 96 0,1 3 13 15,-1-4 3-15,1 1 0 0,0 3-83 0,-1-3-16 16,1-1-3-16,4 0-1 15,4-7-189-15,0 0-39 0</inkml:trace>
  <inkml:trace contextRef="#ctx0" brushRef="#br0" timeOffset="134580.9838">21530 15489 3430 0,'0'0'76'0,"0"0"15"0,0 0 3 0,0 0 2 0,0 0-76 0,8 7-20 0,9-3 0 0,0 7 0 16,4 0 44-16,4 0 6 0,0 4 1 0,4 4 0 15,1 3-27-15,-1 8-4 0,0 7-2 0,5 4 0 16,0 4-18-16,-5 4 0 0,5-1 8 16,-9-7-3-16,0 0-5 0,4 0 0 0,1 0 0 0,-1 4 0 15,-4 3 0-15,-4 1 0 0,0 3 0 0,0 26 0 16,-4-3-26-1,-13-5-5-15,-8 1-1 0,-5 0 0 16,-7-8-19-16,-10-3-4 0,-3 0-1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31T22:16:29.1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10218 4618 1807 0,'-8'-26'80'0,"0"18"16"0,3 5-76 0,1-5-20 0,-4 1 0 0,-1-1 0 16,1 1 62-16,0 3 9 16,-5-3 1-16,-4 3 1 0,0 0-13 0,5 1-4 0,-1-9 0 0,1 5 0 15,3-4-16-15,-12-4-3 0,5 4-1 0,-5-8 0 16,-5 4-14-16,1 0-3 0,-8 0-1 0,-1 0 0 15,-4-3-10-15,1 3-8 16,-9-4 12-16,-13 12-12 16,0-8 0-1,-8 11 0-15,-4 0 0 16,-9 12 0 0,-4 7-10-16,-8 3-9 0,-5 5-1 15,-3 10-1-15,-1 1 5 0,-4 3 2 0,5 12 0 0,7-8 0 0,1 3 14 16,4-3 0-16,0-3 0 0,8 3 0 0,13-4 0 0,4 0 0 0,4-3 0 0,9 3 0 0,12 8-9 0,5-8 9 0,4 4-8 15,8 7 8-15,0 4-13 0,12 8 2 0,5-4 1 0,8 0 0 0,5 7-2 0,7-7 0 0,18 8 0 0,4-1 0 0,12 4 12 16,13-4-12-16,8-3 12 0,21-4-12 0,1-8 12 16,20-3 14-16,13-11-3 0,16-12-1 15,9-7 9-15,17-11 1 16,12-8 1-16,9-19 0 16,13-10-3-1,-10-12-1-15,1 0 0 0,0-14 0 0,0-1 3 0,-21-7 0 0,-12 0 0 0,-9 0 0 0,-5-8 9 16,-16 5 3-16,-21-9 0 0,-12 5 0 0,-17-1 25 0,-9 8 6 0,-12-11 1 0,-13 3 0 0,-21-3-20 0,-4-4-3 15,-9 0-1-15,-16 0 0 0,-17-3-24 0,-21 6-4 16,-16 1-2-16,-18 7 0 0,-25-3-26 0,-16 10-6 16,-26 8-1-16,-16 19 0 0,-25 11 5 0,-22 7 1 0,-16 19 0 15,-13 8 0-15,-8 22 5 0,4-4 0 0,-1 15 1 0,18 11 0 32,12-4-65-32,22 12-14 0,16 3-2 0,25 4-691 0,25 4-137 15</inkml:trace>
  <inkml:trace contextRef="#ctx0" brushRef="#br0" timeOffset="1307.5976">12869 7737 806 0,'-21'-15'72'0,"-4"-3"-58"0,0-5-14 0,0 5 0 16,-5-5 248-16,1 1 48 0,-1 0 8 0,5-4 3 16,0 3-171-16,0-3-35 0,-4 0-6 0,-1 0-2 15,5 0-61-15,0 0-12 0,-9 0-2 0,5-4-1 16,0 0-17-16,-1-4 8 0,-3 1-8 0,-9-1 0 15,-4 1 9-15,-5-1-9 0,5-3 0 0,-13 7 9 16,-12-3-9-16,0 3 0 0,0 4 0 16,-5 7 0-16,-4 1 0 15,-12-1 0-15,-21 11 0 0,0 1 0 16,-5 7 0-16,-3 4 0 0,-9 3 0 16,0 8-11-16,-5 7 11 0,5 1 0 0,5 3 0 15,3 0 0-15,0 4 0 0,5 7 0 16,-1 0 0-16,9-3 0 0,9 3 0 15,-1 4 0-15,0 4 8 0,9 0-8 0,8-1 0 0,0 8-10 0,9 4 1 0,4 4 0 0,3 0 9 16,10 3 0-16,-5 0 0 0,8 1 0 0,1 3 0 0,8 0 0 0,8 7-8 0,9-3 8 0,8 4-12 0,0-1 4 16,8-3 0-16,9 0 0 0,8-4 0 0,9 0 0 15,8 0 0-15,12-4 0 0,13 1 19 0,9-8 4 16,8 0 1-16,16-8 0 0,14 0 16 0,20-7 3 16,13-7 1-16,16-4 0 0,5-4-9 0,21-7-2 0,12-5 0 15,17-6 0-15,9-1-2 0,8-7-1 0,0-11 0 0,-5 0 0 16,5-4-10-16,-4-7-3 0,0-8 0 0,-9-4 0 15,-12 1-1-15,4-16 0 0,8 1 0 0,-8-8 0 16,0-4 10-16,-17 5 2 0,-4-9 0 0,-13-3 0 16,-4-4-20-16,-8-3-16 0,-13-1 4 0,-20 4 0 15,-14-3 12-15,-20-1 16 0,-13 1-3 0,-21-4-1 16,-12-4 1-16,-17-4 0 0,-22-4 0 0,-16 1 0 16,-20-4 5-16,-27-4 1 0,-28-4 0 0,-21 4 0 15,-18 4-19-15,-32 8 0 0,-26 10 8 0,-25 12-8 16,-22 18 0-16,-15 15-11 0,-18 26 2 0,0 23 0 15,1 26-3-15,-1 18-1 0,1 23 0 0,24 14 0 16,17 8-165-16,30 12-33 0,33 10-6 16</inkml:trace>
  <inkml:trace contextRef="#ctx0" brushRef="#br0" timeOffset="2331.2157">13347 15518 748 0,'-17'-11'67'0,"1"0"-54"0,-10 0-13 16,5 0 0-16,-4-4 344 0,-4 0 65 0,4 0 14 0,-5 0 2 15,5-4-308-15,0 1-61 16,-4 3-13-16,4-4-3 0,-5-3-28 0,1-4-12 0,-1 0 11 0,-3 0-11 16,-5-4 8-16,-12-4-8 0,-5 5 0 0,1-5 0 15,-5 0 0-15,-8-3 0 0,-9 7 0 0,1-3 0 16,4 3 14-16,-13 0-3 0,-4 0-1 16,-5 8 0-16,-7 3-18 0,3 1-4 0,5 3-1 15,-17 4 0-15,-8 3 21 0,-9 8 4 16,8 0 0-16,-12 11 1 0,0 4-22 0,-4 4-5 15,-13 7-1-15,1 8 0 0,-10 3 15 16,10 4 0-16,-1 7 0 0,4 4 0 16,9 1 0-16,4 6 0 0,0-3-10 0,12 4 10 0,5-1 0 15,13 5 0-15,11 3-9 0,14 0 9 0,4 4 0 0,16 0-10 16,5 3 10-16,12 1-8 0,17-1 8 0,9 4-13 0,16 4 5 0,13 0 8 16,3 4-10-16,18 0 10 0,17-4 0 0,12 0-9 0,17-4 9 0,21-3 0 15,25-8 0-15,4 0 8 0,13-8-8 0,20-3 9 16,10-11-9-16,15-4 10 0,14-8-1 0,12-10 0 15,4-8 0-15,5-12 0 0,-9-6 1 0,4-16 0 16,9-7 0-16,0-15 0 0,-1-4 0 0,-12-11 0 16,0-7 0-16,-8-8 0 0,-13-3 41 0,-4-8 8 15,-4-4 1-15,-17-3 1 0,-13-1-8 0,-12 1-1 16,-9-8-1-16,-16 0 0 0,-21 0-17 0,-13 0-3 16,-17 0-1-16,-21-3 0 0,-16-1-6 0,-26 0-2 15,-20-3 0-15,-26 3 0 0,-29 5-14 0,-25 2-8 16,-26 9 8-16,-24 6-8 15,-22 12 0-15,-33 23-20 0,-30 10 4 0,-24 23 1 16,-26 18-36-16,-21 27-7 16,-25 14-2-16,-8 27-807 0,-13 14-161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31T21:34:52.1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4686 5602 1670 0,'0'0'148'0,"5"-8"-118"0,7-6-30 0,1-1 0 0,3-4 43 0,10-3 2 15,-5-4 1-15,16 3 0 0,-3-14-14 0,4 0-2 16,4-1-1-16,-9 1 0 0,5-11-17 0,-5 3-4 16,-3 11-8-16,-5-3 12 0,0 4 1 0,-12 6 0 15,-5 9 0-15,1-1 0 0,-18 4 43 0,1 0 8 16,-5 4 1-16,-12 0 1 0,-9 4-40 0,-8 3-8 15,1 0-2-15,-18 4 0 0,-8-4-8 0,8 4-8 16,-12 0 9-16,-9-3-9 16,0 3-20-16,-4-4-11 0,-4 0-1 0,4-3-1 15,5-4-14-15,-5-1-2 0,4 1-1 0,-4-7 0 0,5 3 78 0,-1 0 15 0,0-4 3 16,-4 1 1 0,9 6-64-16,-1 1-13 0,-3 0-2 0,3 11-1 0,-20-7 64 0,8 14 13 0,0-7 2 0,4 15 1 15,0 0-10-15,-4 3-1 0,4 5-1 0,0-1 0 16,9 8-17-16,3 0-3 0,1 7-1 0,0 0 0 15,4 1-14-15,8 3 0 0,0 0 0 0,0 0 0 16,5 3-19-16,-1 5 3 0,1-5 1 0,3 5 0 16,1-1 1-16,4 1 0 0,8 3 0 0,1 0 0 15,-1 4 14-15,8 0 0 0,1-4-10 0,0 4 10 16,4-4 0-16,12 0 0 0,5 1 0 0,-5-1 0 16,13-8 0-16,13 5 8 0,3-1 0 0,5 4 0 15,17 1 13-15,-4-5 3 0,16 1 0 0,9-5 0 16,-1 5 6-16,14-8 2 0,-5 0 0 15,8-4 0-15,9-3 4 16,4-5 2 0,9-3 0-1,8 4 0-15,4-4-10 16,4-3-1-16,4-5-1 16,9 5 0-1,-4-5-7 1,4-3-2-16,-1-4 0 0,5-3 0 0,9 3-9 15,-5-7-8-15,4-1 12 0,5-3-12 0,4 0 0 16,4-3 0-16,-17-5 0 0,4 1 0 0,-3-1 0 0,-10-10 0 0,1 3 0 0,-21-4 0 0,-8 4 0 0,-9-3 0 0,-9-8 0 16,-7 3 10-16,-5-3 21 0,-13 4 4 0,-3-4 1 0,-18 0 0 0,-4 3 16 0,-3 5 3 0,-14-16 1 0,-8 8 0 0,-4-4-41 0,-4-3-15 0,-17-1 11 0,-8 1-11 15,-5-5 0-15,-12 1 0 0,-4 0-11 0,-13-1 11 0,-4-3-56 0,-9 8-4 0,-7-4-1 0,-18 3 0 16,0 1-3-16,-12 3 0 0,0-4 0 0,-17 4 0 0,-9 1 32 16,-3 3 5-16,-5 3 2 0,-8 1 0 0,-13 3 5 0,-17 4 0 0,-8 8 1 0,-29 7-1130 15</inkml:trace>
  <inkml:trace contextRef="#ctx0" brushRef="#br0" timeOffset="3779.9665">4976 7324 576 0,'0'0'51'0,"0"0"-41"0,0 0-10 0,0 0 0 0,0 0 301 0,0 0 59 16,0 0 11-16,0 0 2 0,0 0-237 0,0 0-47 16,0 0-9-16,0 0-3 0,0 0-29 0,0 0-7 15,0 0-1-15,0-12 0 0,-4 1-20 0,4-4-5 16,-9-3-1-16,5-5 0 0,-4-3-14 0,-1-4 0 16,9 1-9-16,-12 3 9 0,3-4 0 0,1 4 0 15,-1 3-8-15,-3 1 8 0,8 7 13 0,-9 0 6 16,9 0 1-16,-9 4 0 0,-3 4 12 0,3-1 4 15,0-3 0-15,-12 3 0 0,4 5-23 0,-8-1-4 16,4 0-1-16,-5 4 0 0,-7-3 4 0,-5-1 1 0,-9 0 0 16,-3 0 0-16,-13 1-13 0,-5 3-12 0,1-8 3 15,-4 4 0 1,-5 1-16-16,0-1-3 0,-12-3-1 0,4 3 0 16,0-4 1-16,0 1 0 0,4 3 0 0,-4-3 0 0,-9-1 16 0,9 8 3 0,-8-3 1 0,-1 3 0 15,5 3 8-15,8-3 0 0,-4 8 0 0,4-1 0 16,-4 1 0-16,8 3 11 0,5 0-3 0,-5 4 0 15,5 0 8-15,3 3 2 0,5-6 0 0,4 6 0 16,9-3-18-16,-1 4 8 0,5-1-8 0,8-3 0 16,0 0 0-16,0 0-14 0,13-4 1 0,-9 8 0 15,17-4 13-15,-4 0 0 0,8 7 0 0,5-3-9 16,-1 7 9-16,9 0 0 0,4 4 0 0,17 0-8 16,-1 7 8-16,22 4 0 0,4 4 0 0,8-4 0 15,9 3 15-15,21-3-2 0,4 0 0 0,16 0 0 16,14-7-13-16,7-4 0 0,5-8 0 0,12-7 0 0,9 0 12 15,8-11 2-15,-8-1 1 0,8-6 0 0,5-9 29 0,8-3 5 16,-1-7 2-16,5 0 0 0,0-8-11 0,0 0-3 16,-4 0 0-16,-4 0 0 0,-13-3-17 0,-9-1-4 15,-12 5-1-15,-12-5 0 0,-5 4-6 0,-17 4-1 16,-20 0 0-16,-18 4 0 0,-11 3 8 0,-22 0 0 16,-13 4 1-16,-16-7 0 0,-8 0 8 0,-30-8 2 15,-17-7 0-15,-25-8 0 0,-17-3-27 0,-29-5 0 16,-12 1 0-16,-26 0 0 15,-12-4-133-15,-13 11-23 0,-17 4-4 0</inkml:trace>
  <inkml:trace contextRef="#ctx0" brushRef="#br0" timeOffset="7356.5665">5102 8196 172 0,'25'-12'16'0,"-8"9"-16"16,-5-1 0-16,5 0 0 0,0 1 201 0,-9-1 38 0,9 0 7 15,-13 0 2-15,-4 4-64 0,0 0-13 0,8 0-3 0,-8 0 0 16,0 0-34-16,0 0-7 16,0 0-2-16,0-7 0 0,0-1-63 0,-8-3-13 0,4-4-2 0,-9 0-1 15,1-7-22-15,-5 0-5 0,0-4-1 0,-8 0 0 16,8-1-18-16,-12-2 0 0,8-5 8 0,0 4-8 16,0 0 31-16,0 1 2 0,-17-1 1 0,5 4 0 15,-9 0-19-15,-4 3-4 0,4 5-1 0,-13-1 0 16,-4 4-10-16,-8 4 0 0,-8 4 0 0,-13-1 0 15,-5 4 0-15,1 4 0 0,-4 8-12 0,-1-1 12 16,-8 1 0-16,-8 3 0 0,0 4 0 0,-5-4 8 16,5 4-16-16,-13 0-4 0,-4 0-1 0,0 3 0 15,5 1-1-15,-6 0 0 0,1 3 0 0,0 4 0 16,-8 0-10-16,8 0-3 0,4 8 0 16,0-1 0-16,-4 5-2 0,13 3-1 0,4 3 0 0,-1 8 0 0,10 4 22 0,7 0 8 15,1 0 0-15,12 0-9 0,21-4 9 0,4-3 0 16,9-8 0-16,20 0 0 0,14-8 0 0,12-3 0 15,4 0 0-15,8-4-8 0,17-4 18 0,17 1 4 16,0 3 1-16,17-8 0 0,8 1 8 0,4 3 1 16,5-3 1-16,20 0 0 0,5 3 12 15,4 0 3-15,4-3 0 16,8 0 0-16,9-1-14 16,4-3-2-1,12 0-1-15,14-4 0 16,-10-3-11-1,10-5-3 1,-1-6 0-16,0-5 0 16,4-10-9-16,-3-9 0 0,-10-6 0 15,10-8 8-15,3-11-24 0,9-4-4 0,-5-7-2 0,18-12 0 0,-5-7-26 0,0-7-6 0,0-5-1 16,-8 1 0-16,-9 4 29 0,-25 3 6 0,-20 8 0 0,-18 3 1 0,-25 8 66 0,-16 4 13 0,-13 7 2 0,-21 11 1 0,-9 4 27 0,-16 4 6 0,-21 0 0 0,-21 3 1 0,-25 4-52 0,-30 4-10 0,-12 0-3 0,-26 8 0 16,-24-1-60-16,-5 4-13 0,-21 4-3 0,-8 11 0 0</inkml:trace>
  <inkml:trace contextRef="#ctx0" brushRef="#br0" timeOffset="42378.2751">16224 10465 921 0,'0'0'82'0,"0"0"-66"0,-4 8-16 0,0-1 0 0,0 4 170 0,0-3 30 0,-1 3 7 0,5-11 1 15,-8 7-114-15,0 1-22 0,8-8-5 0,0 0-1 16,-5 3-18-16,5-3-4 0,-8 0-1 0,-5-3 0 16,5 3-3-16,0-8 0 0,-5-3 0 0,0 4 0 15,1-1-11-15,3-3-2 0,-7-4-1 0,3 4 0 16,-4-4 10-16,1 0 3 0,-1 4 0 0,0-4 0 15,0 4-8-15,-8-4-2 0,0 4 0 0,4 0 0 16,0-4-8-16,0 4-1 0,-4-1-1 0,4 1 0 16,0 0-19-16,-4 4 0 15,-5-5 0-15,5 5-9 16,-4-4 9-16,-1 0 0 16,1-4 0-16,-9 0 0 0,1 0 0 0,-10 0-16 15,-3 0 4-15,-9 0 0 0,-3-4 2 0,-6 1 0 0,-3 3 0 0,-4 0 0 0,-5-4 10 0,0 4 0 0,-8 4 0 0,-8 0 0 0,-5 4 0 16,-4-5 0-16,0 12-8 0,0-3 8 0,-8 3 0 0,-4 0-8 15,-1 0 8-15,5 3 0 0,4 5 0 0,-4-1 0 16,-9 1 9-16,9-1-9 0,0 1 0 0,4 3 0 16,0 0 0-16,4 0 0 0,4 0 0 0,0 4 0 15,-12-3 0-15,13-1 0 0,3 4 0 0,5 0 0 0,-5-1 0 16,1 1 0-16,4 0 0 0,8 4 0 0,4 0 9 0,0-1-9 16,1-3 11-16,-1 0-11 0,9 0 12 0,4 0-12 15,-5 3 9-15,5-3-9 0,4 0 0 0,5 0 9 16,3 0-9-16,5-4 0 0,-1 4 0 0,5 0 0 15,4 0 0-15,0-4 0 0,-4 4 0 0,4 4 0 16,5-8 0-16,-5 7 0 0,4-3 0 0,-4 8 0 16,4-5 12-16,-4 5-2 0,5-1-1 0,-5 4 0 15,8 8 18-15,-4-4 3 0,5 7 1 0,-1 0 0 16,5 0-31-16,4-3-8 0,-5 3-1 0,1-3 0 16,8-1 9-16,-4 1 0 0,8-4 8 0,0-1-8 15,-4-3 0-15,13 1 0 0,-1-5 0 0,5 0 0 16,0 1 0-16,0 3 0 0,4-8 0 0,8 8 0 15,-4-7 0-15,13 7 9 0,-4-3-1 0,-1 3-8 0,9 7 16 0,5-3-3 16,-5 0-1-16,4 0 0 0,8 3-3 0,1 1-1 16,8-1 0-16,4-3 0 15,8 0 3-15,9 3 0 0,0-3 0 16,4 0 0 0,5 0-3-16,3-4-8 15,9 4 12-15,0-4-4 16,4 0-8-16,8 0-9 15,9-7 9-15,0-1-13 16,0 1 37-16,8-4 7 16,17 0 1-16,4-4 1 0,1-4-33 0,7-3 0 0,18-4 0 15,-1 0 0-15,0-4 13 0,5 1-4 0,0-5-1 0,-5 4 0 0,-4-7 7 0,9 4 1 0,3-4 0 0,-3 3 0 16,0-3-4-16,3-4 0 0,1 0 0 0,0-3 0 0,-5-5-12 0,1-3 0 0,-5 4 8 0,1-4-8 0,-9-4 0 0,-9 4 0 0,-3-4-12 0,-13 4 12 0,-13-4-13 0,-17 4 4 16,-16 0 1-16,-13 3 0 0,-12-3 8 0,-9 8 11 15,-13-5-3-15,-8 1 0 0,-8 0 14 0,-4-4 2 0,-1-4 1 0,-12 4 0 16,0-8-9-16,-8 1-3 0,0-12 0 15,-9 0 0-15,-8 0-13 0,-1-7 0 0,-7-4 0 0,-9-3-10 16,-4-5 10-16,-9 1-12 0,-8 3 12 0,-8 5-12 16,-4-1-8-16,-13 7-1 15,-5 4-1-15,-12 8 0 16,-12-4-10-16,-9 11-3 0,-4 8 0 16,-8 7 0-16,-9 0 7 0,-8 8 0 15,-5 3 1-15,-16 4 0 0,-4 4-43 0,-13 7-9 0,-13 4-1 0,-16 7-1112 0</inkml:trace>
  <inkml:trace contextRef="#ctx0" brushRef="#br0" timeOffset="49505.4295">10088 6936 460 0,'0'0'20'0,"0"0"5"0,0 0-25 0,0 0 0 0,-8 7 0 0,4-7 0 16,-5 4 248-16,-3-4 45 0,-1 4 9 0,1-4 2 15,-1 0-213-15,-4 0-43 0,5 0-8 0,-5 0-1 0,0-4-11 0,0 0-3 16,1-3 0-16,3 3 0 0,-4 1-4 0,0-1-1 16,9-4 0-16,-5 5 0 0,5-5 7 0,0 4 1 15,-1-3 0-15,1 0 0 0,0 3 3 0,-1-4 1 16,1 1 0-16,4 3 0 0,-5-3-4 0,1 3 0 15,-5 0 0-15,1-3 0 0,-1 3-6 0,0 0-2 16,-8-11 0-16,1 8 0 0,-14 0-9 0,0-5-3 16,-3 1 0-16,-1 0 0 0,-8-4-8 0,-5 4 8 15,-3-4-8-15,-1 4 8 0,-3-4-8 0,-5 8 0 16,-4-5-12-16,-5-3 12 0,1 4-16 0,-4 4 5 16,-5-4 1-16,-4 7 0 0,9 4 10 0,-9 0-10 15,0-4 10-15,-4 8-10 0,-5-4 18 0,-7 7 4 16,3 1 1-16,1 3 0 0,-5 0-21 0,5 0-5 0,-1 4-1 15,5-4 0-15,-5 4 14 0,5 0 0 0,8 0 0 16,9 4 0-16,-13-1 0 0,12 1 0 0,-3 3 0 0,7-7 0 16,1 8 0-16,8-5 0 0,0 5 0 0,9-5 0 15,-1 5 12-15,9-1-2 0,4 4 0 0,-4-4 0 16,4 1-10-16,4-1-17 0,9-3 4 0,0 7 1 16,-1-4 12-16,5 4 0 0,4-3 12 0,8 3-12 15,9 0 13-15,-4 0-4 0,8 7-1 0,8-3 0 16,9 8-8-16,8 3 0 0,5 0 0 0,7 0 0 15,5 3 0-15,13 1 0 0,3 0 0 0,5-1 0 16,9-3 13-16,16 0-2 0,-4-3-1 0,16-5 0 16,-7-3 15-16,16-4 3 0,4-7 1 0,8-4 0 0,5 0 8 15,4-8 2-15,5-3 0 0,7-4 0 16,17-4-11-16,-12-3-3 0,4-1 0 0,0-3 0 16,4 3-15-16,-8-6-10 0,-8-5 12 0,-9 4-12 15,0 0 12-15,-9-4-12 16,-16-3 12-16,-8 0-12 0,-5-1 23 15,-8-3-3 1,-5 0 0-16,-7-4 0 0,-18 1-8 16,1-1-3-16,-9-7 0 15,-8 3 0-15,-13-7 3 0,-8 4 1 0,-9-1 0 0,-12-3 0 0,-9-3-4 0,-12-5-1 0,-13 5 0 0,-12-1 0 16,-9-4-8-16,-16 5 0 0,-9-1 0 0,-21 4 8 0,-12 4-8 0,-9 7-14 0,-8 4 3 0,-13 3 1 16,-13 9-16-16,-3 2-3 0,3 5-1 0,-3 7-790 15,-9 0-157-15</inkml:trace>
  <inkml:trace contextRef="#ctx0" brushRef="#br0" timeOffset="50502.452">9845 8665 1789 0,'0'0'79'0,"0"0"17"0,-4-4-77 0,-5-3-19 0,5 0 0 0,-4-1 0 16,0-3 52-16,-1 0 6 0,1 0 2 0,4-4 0 15,-5 0-38-15,1-4-7 0,-1 0-2 0,5 1 0 0,0-1-1 0,0 4 0 16,-5-3 0-16,5-1 0 0,0 4 2 0,-4-4 0 16,-1 5 0-16,1-1 0 0,-1 0 6 0,-3 4 2 15,4-1 0-15,-13-3 0 0,4 1 1 0,-8 2 0 16,-1 1 0-16,1 0 0 0,-4 0-11 0,-9 3-1 15,5-3-1-15,-18 0 0 0,5 4-2 0,0-1 0 16,-9 1 0-16,1-1 0 0,-9 5-8 0,0-1 0 16,-8 0 0-16,-5 4 0 0,1-4 0 0,4 4 0 15,-9 4-9-15,0 0 9 0,0 3 0 0,-8 1 0 16,-4 3 0-16,-4 0 0 0,-5 4 0 0,5 4 0 16,3 7 0-16,-7 0 0 0,-1 0 0 0,9 7 0 15,-9 5 0-15,9-1 0 0,4 4 0 0,12 4 0 0,-3-4 0 16,7 3 9-16,9 5-9 0,9-1 0 0,8 1 0 0,4-5 0 15,4-3 9-15,9 4 3 0,8 0 1 0,12-4 0 16,5 0-13-16,12 0 0 0,13-4 0 0,5 0-10 16,20 1 10-16,-4-5 0 0,21 1 0 0,16-8 0 15,1-8 0-15,25 1-10 0,12-11 10 0,17-5-10 16,9-6 10-16,21-5 0 0,-1-7-9 0,18-3 9 16,7-5 0-16,1-3 0 0,4-4 0 0,-9 0 0 15,1-3 10-15,-5-1 3 0,-8-3 1 0,-8 0 0 16,-13 3 9-16,-9-3 1 0,-16-4 1 0,-17 0 0 15,-12 8-3-15,-18-1-1 0,-7-3 0 0,-22 3 0 16,-8 1 8-16,-13-1 2 0,-8 1 0 0,-12-5 0 16,-18-6-31-16,-16-1 0 0,-13-7-13 0,-16-4 4 15,-13 0-25-15,-25 4-5 0,-13 3-1 0,-17 8 0 16,-8 4 13-16,-17 7 3 0,-12 12 0 0,-17 6 0 0,-13 9-1 0,0 10 0 16,-8 8 0-16,-8 11 0 15,-9 11-79-15,-4 8-16 0,0 4-4 0</inkml:trace>
  <inkml:trace contextRef="#ctx0" brushRef="#br0" timeOffset="54037.3142">17097 11579 460 0,'16'0'20'0,"-16"0"5"0,0 0-25 0,0 0 0 16,0 0 0-16,0 0 0 0,0 0 256 0,0 0 45 16,0 0 10-16,0 0 1 0,0 0-200 0,0 0-41 15,0 0-8-15,0 0-2 0,0 0-2 0,0 0-1 16,0 0 0-16,-4-7 0 0,-4-1-50 0,-1 1-8 16,-3-4 0-16,-5 0-11 0,-4 0-2 0,0-1-1 15,-4-3 0-15,0 1 0 0,-5 2 14 0,1 1-11 16,-4 4 11-16,-5 3-10 0,-8 8 10 0,-5-1-8 15,-3 9 8-15,-5 3-8 0,-8 11 8 0,4 3-12 0,-4 9 12 0,-4 3-12 16,8 3 12-16,0 5 0 0,0-1 0 0,8 4 0 16,9 4 0-16,4 4 0 0,13-4 0 0,8 0 0 15,8-4 0-15,9 0 0 0,8-3 8 0,9-5-8 16,4 5 26-16,8-1 1 0,4-3 0 0,9 0 0 16,4-1 25-16,8 1 6 0,5-4 1 0,4 0 0 15,8 0-21-15,8-4-4 0,5-3-1 0,0-12 0 16,-1-3-33-16,14-12 0 0,3-10 0 0,9-9 0 15,-5-6-41-15,5-12-15 16,4-11-4-16,-4-7 0 0,-4-5-69 0,-5-3-15 0,-3-7-2 16,-14 0-1-16,-7-4 80 15,-9-8 16-15,-9 1 3 0,-8 3 1 16,-8 0 158-16,-13 4 31 0,-8 4 6 16,-13 7 2-16,-8 0-53 0,-13 0-10 15,-8 4-3-15,-17 7 0 0,-17 0-43 16,-12 4-9-16,-17 4-1 15,-17 11-1-15,-21 4-53 0,-16 18-10 0,-18 11-3 0,-24 12-982 0</inkml:trace>
  <inkml:trace contextRef="#ctx0" brushRef="#br0" timeOffset="57296.1681">11099 13931 1724 0,'0'0'76'0,"0"0"16"0,-4-4-73 0,4 4-19 15,0 0 0-15,0 0 0 0,0 0 32 0,0 0 4 16,0 0 0-16,0 0 0 0,0 0-26 0,0 0-10 15,0 0 8-15,0-4-8 0,4-3 0 0,0 0 0 16,-8-1 0-16,8 4 0 0,0-3 0 0,5-4 13 16,-1 3-3-16,1 1-1 0,-5-1 23 0,13 1 4 0,4-1 0 0,0 1 1 15,-9 3-7-15,13-3-2 0,5 3 0 0,3 0 0 16,-3 1 11-16,3-1 1 0,1 4 1 0,3 0 0 16,5 0-17-16,-8 0-3 0,-5 0-1 0,1 4 0 15,-1-1-8-15,-4 1-1 0,-8 0-1 0,-4 0 0 16,3-1-10-16,-3 1 0 0,-1 3 0 0,-3-3 0 31,-9-4-119-31,8 4-19 0,5 0-4 0,-1-1-771 0</inkml:trace>
  <inkml:trace contextRef="#ctx0" brushRef="#br0" timeOffset="58294.5707">11460 13789 518 0,'0'0'46'0,"0"0"-37"0,0 0-9 0,0 0 0 16,0 0 241-16,0 0 47 0,0 0 8 0,0 0 3 15,-9 0-189-15,9 0-38 0,13-3-7 0,-5 3-1 16,-8 0-8-16,17 0 0 0,13 3-1 0,-1-3 0 16,4 0-39-16,5 0-7 0,0 4-1 0,12 0-8 15,9-4 22-15,8 0-2 0,-8 3-1 0,12 1 0 16,13 0-4-16,0-4-1 0,-4 0 0 0,8 4 0 16,12-1 8-16,5-3 2 0,8 0 0 0,9 0 0 15,0 4-24-15,8-4 0 0,16 0-10 0,5 0 10 16,5 0 0-16,7 0 14 0,9 0-1 0,0 0 0 15,8 0-13-15,-3 0 0 0,7 4 0 0,1 0 0 16,-1-4 13-16,-3 7 10 0,3-3 1 0,5 3 1 16,4 1 9-16,-5-1 2 0,5 4 0 0,-4-3 0 0,0 3-12 15,0-4-3-15,-5 1 0 0,1-1 0 16,-9 1-13-16,4-1-8 0,-4-3 8 0,-4 0-8 0,-12-4 8 16,-9 3-8-16,-5 1 8 0,-7-8-8 0,-9 4 0 0,-17 0 0 15,-8 0 0-15,-13 0 0 0,-4 4 0 0,-8-4 0 16,-9 0 0-16,-4 0-8 0,-8 4-7 0,-4-4-1 15,-5 0 0-15,-8-4 0 16,0 0-173-16,-4-3-35 0</inkml:trace>
  <inkml:trace contextRef="#ctx0" brushRef="#br0" timeOffset="59573.4468">9417 12761 1580 0,'-21'-4'70'0,"5"4"14"0,-1-7-67 0,0 7-17 0,-4-4 0 0,0 0 0 16,-4 4 10-16,0 4-2 0,-9-4 0 0,5 4 0 15,-5-4-8-15,-4 7 0 0,-3-3 0 0,3 3 0 16,-13-3 0-16,1 7-9 0,8 4 9 0,-17 0-13 0,9 7 13 16,0 4 0-16,4 0 0 0,0 1-9 0,4 2 9 0,4 5 0 15,4 3 0-15,13 4 0 0,-12 8 0 0,16 3 0 16,4 7 0-16,5 1 8 0,12 3-8 0,5-3 0 16,3-4 0-16,13-4 0 0,-4 0 0 0,13-7-8 15,4 0 8-15,4-1-12 0,8-3 41 0,4 0 8 16,5-7 2-16,0-1 0 0,4-3 43 0,8-4 9 15,-4-3 1-15,9-5 1 0,3-3-29 0,14-11-7 16,12 0-1-16,4-12 0 0,0-7-34 0,8-7-7 16,9-4-2-16,-5-8 0 15,1-7-32-15,-4-3-6 0,-1-5-2 0,-8 1 0 16,-4-8 0-16,-4 0 0 0,-9-7 0 16,-17 3 0-1,-8-3 27-15,-4-1 0 0,-8 1 0 0,-9 3 0 16,-8 4 11-16,-9-3 1 0,-12 3 0 0,-9 0 0 15,-8 4-12-15,-17 0 10 0,-16-1-10 0,-22 5 10 16,-20 14-54-16,-17 5-12 0,-30 10-1 16,-12 19-847-16</inkml:trace>
  <inkml:trace contextRef="#ctx0" brushRef="#br0" timeOffset="87254.9458">3646 15809 1213 0,'0'0'26'0,"0"0"6"0,0 0 0 0,0 0 4 0,0 0-36 0,0-7 0 0,4-1 0 0,-4 8 0 16,0 0 0-16,0 0 0 0,0 0 0 0,0 0-12 15,0 0-12-15,0 0-1 0,0 0-1 0,0 0 0 16,-4-3-4-16,4 3-1 0,0 0 0 0,-4-4 0 16,-9 0 51-16,5 0 11 0,8 4 1 0,-4-7 1 0,-5-1 31 0,5 1 7 15,-8 0 1-15,7-1 0 0,-3-3 38 0,4 3 8 16,-9-3 2-16,9 0 0 0,-8 0-33 0,-5 3-7 16,4-6 0-16,1 2-1 0,-1 1-26 0,-4-4-5 15,5 4 0-15,-5 0-1 0,0-4-31 0,5 4-7 16,-9 0-1-16,4-1 0 0,-4 1-8 0,0 0 0 15,0 0 0-15,-8 0-11 0,8 0 11 0,-9-1-10 16,-3 5 10-16,3-1-10 0,-12 1 10 0,5 0-10 16,-5-1 10-16,0 4-10 0,4 1 10 0,-4-5 0 15,0 4 8-15,0 1-8 0,0-1 17 0,0-3-1 16,5 3 0-16,-1 0 0 0,-4-3 0 0,0-5-1 0,0 5 0 16,0 0 0-16,0-1-6 0,4 1-1 0,5-1 0 15,-5 1 0-15,4 3-8 0,5 0 0 0,0 1 0 0,-9-1 0 16,9 0 0-16,-5 4 0 0,5 4 0 15,-9 0 0-15,-4-1-11 0,0 1 11 0,0 3-8 0,-4 1 8 16,0-1 0-16,-4 8-10 0,-1-4 10 0,9 8 0 16,-8-8-9-16,12 8 9 0,-4 0 0 0,5-1-9 15,3 1 9-15,-4 3 0 0,5 1 0 0,3-5-8 16,1 8 8-16,-5-3 0 0,5 6 0 0,0 1 0 16,8 4 0-16,-4-1-10 0,-5 8 10 0,1 0 0 15,4 4-10-15,0 0 10 0,4-1-8 0,-9 5 8 16,9-4-10-16,0 7 10 0,-4-4-12 0,8 4 12 15,5 1 0-15,-5-1-8 0,4 0 8 0,9 4 0 16,-8 0-14-16,3-4 1 0,5 0 0 0,0 0 0 16,-5 0 13-16,9 1 0 0,0-9 0 0,0 1 0 0,0 4 8 15,0-5 4-15,13 5 0 0,-9-5 1 16,5 1-13-16,3-8 0 0,5 8 0 16,0-8 0-1,8 1 0-15,4-1 8 16,1 0-8-16,12-3 0 0,-9-1 0 0,17 1 0 0,-8-1 0 15,9-3 0-15,3 4 0 0,5-1 0 0,8 1 0 0,-8-1 0 0,8-3 0 0,-4 0 0 0,8-8 9 0,0 4-9 0,-4-3 8 0,5-5-8 16,-1-3 8-16,5-4-8 0,-1-3 13 0,5-4-2 16,4-4-1-16,4-4 0 0,-4-11 22 15,-1-4 4 1,6-3 0-16,-1-4 1 16,12-4-21-16,-3-3-5 0,-13-8-1 0,4-4 0 0,0-4-10 15,0-3 0-15,-4-4 0 0,0-3 0 0,-9-5 0 0,-4 1 0 0,1 0 0 0,-14-4 0 0,-3 3 0 0,-5 5 0 0,-12-1 0 16,0 0 0-16,-5 1 0 0,-8-1 12 0,-8-3-4 0,-4 3 0 15,-5 4 16-15,-8 0 4 0,-8 0 0 0,-5 4 0 16,-8 4 2-16,-16-1 1 0,-10 1 0 0,-11-1 0 16,-22 1-21-16,-8 3-10 15,-13 1 10-15,-16 6-10 16,-26 1 0-16,-8 11-16 16,-12 7 1-16,-22 8-797 0,-16 19-159 15</inkml:trace>
  <inkml:trace contextRef="#ctx0" brushRef="#br0" timeOffset="95399.299">6389 16003 403 0,'0'0'36'0,"0"0"-36"16,0 0 0-16,0 0 0 0,0 0 188 0,0 0 32 16,0 0 5-16,0 0 2 0,0-4-105 0,-4-3-21 15,4-4-4-15,0-1-1 0,-8 1-61 0,3 0-13 16,1-8-2-16,4 1-1 0,-4-8-19 0,4 0 10 15,-4 0-10-15,0-1 8 0,4-2 14 0,0-1 2 16,4 0 1-16,0 4 0 0,-4 0 28 0,4 0 6 0,-4 0 1 0,0 3 0 16,0 5 0-16,-4-1 1 0,4 0 0 0,-4 4 0 15,0 1-15-15,4-1-3 0,-9 3-1 16,5 5 0-16,-13-4-20 0,9 0-4 0,-5-4-1 0,5 4 0 16,-1-1-5-16,-7 1 0 0,-1 0-1 0,-8-4 0 15,0 4-11-15,4 0 0 0,-13-4 0 0,5 0 0 16,-1 4-14-16,1 0-2 0,0-4 0 0,-5 0 0 15,5 0 16-15,-9 0-11 0,4 4 11 0,5 0-10 16,-4-1 10-16,3 9 0 0,-8-5 0 0,5 8 0 16,-5-7 0-16,5 7-8 0,-5-4 8 0,4 4 0 15,5 0 0-15,-5 4 0 0,5 0 0 0,0-1 0 16,-1 1 0-16,-3 3 0 0,3 1 8 0,1 3-8 16,-5 0 0-16,5 4 0 0,-9-7 0 0,5 7 0 15,-5-4 0-15,5 4 0 0,-9-1 0 0,4 5 0 0,4 0 0 16,-3-1 0-16,-5 1 0 0,4 3 0 0,-4 1 0 15,4 3 0-15,5 0 0 0,-5 4 0 0,4 0 0 0,-3 3-10 16,3-3 10-16,5 7 0 0,-9 0 0 0,4 8 0 16,5-4 10-16,4 4-2 0,0 0-8 0,4-1 8 15,0 1-8-15,4 0 8 0,4-1-8 0,9 1 8 16,-13 4-8-16,13-1 8 0,0 1-8 0,4 3 11 16,0 4-11-16,4-1 12 0,0 5-12 0,5-4 0 15,-1 4 0-15,-4-1 8 0,5-3-8 0,-1 0 10 16,1 0-10-16,3 0 10 0,-4 0 4 0,1 0 1 15,3-4 0-15,1 4 0 0,4 0-15 0,0-8-13 16,-1 1 2-16,5-1 1 0,0-3 10 0,4-4 0 0,5-4 0 0,3-3 0 16,9 3 16-16,9-7 1 0,-1-1 1 0,13-6 0 15,0-1 20-15,8-7 4 0,0 4 1 0,1-12 0 16,7 1-11-16,1-8-3 0,12 0 0 0,1-12 0 16,7-3-1-16,1-3-1 0,0-8 0 0,3-4 0 15,1-4-19-15,4-7-8 0,-8-7 8 0,0-4-8 16,-17-8 0-16,8-7 0 0,-8-4 0 0,0-3 0 15,-1-8-20-15,-7-8 3 0,-5 1 1 0,-4-8 0 16,-16-4 0-16,-1 4 0 0,-21 4 0 0,-3 4 0 16,-6-1 16-16,-11 8 0 0,-9-7 0 0,-9 11 0 15,-7-1 8-15,-9 12 4 0,-9 4 2 0,-16 0 0 16,-9 7-3-16,-4 0-1 0,-8 0 0 0,-22 8 0 16,1-1-2-16,-8 12 0 0,-26 11 0 0,-4 11 0 15,-25 15-20-15,-13 18-4 0,-13 20 0 0,-16 21-1 16,-17 20-8-16,-20 36-2 0,-10 27 0 0,-16 40-791 15,-17 38-158-15</inkml:trace>
  <inkml:trace contextRef="#ctx0" brushRef="#br0" timeOffset="105741.7098">8453 15179 403 0,'0'0'36'0,"0"0"-36"0,0 0 0 0,0 0 0 0,0 0 208 0,0 0 34 16,0 0 7-16,0 0 2 0,0 0-145 0,0 0-29 16,0 0-5-16,0 0-2 0,-5 8-26 0,-3-1-6 15,-5-3-1-15,1 0 0 0,-1-4-6 0,1 3-2 16,-9-3 0-16,4 0 0 0,-4-3-19 0,0 3-10 16,0 0 10-16,0-4-10 0,-12 4 13 0,3-4-3 15,9 4-1-15,-4 0 0 0,0 0 14 0,0 0 2 16,0 8 1-16,-1-1 0 0,1 1-6 0,4 3-2 15,-8 4 0-15,8 0 0 16,0 3-3-16,0 1-1 16,0 7 0-16,4-4 0 31,5 4-14-31,-5 0-10 31,4 1 2-31,-3-1 0 0,3 3-10 16,9-2-2-16,-5-5 0 0,9 4 0 0,0-7 8 0,0 7 0 0,0-8 1 15,9 5 0-15,-1-1 11 0,9 0 0 0,0 1 8 0,4-1-8 0,12 1 16 0,5-1-2 0,4-7 0 0,0 0 0 16,17 0-1-16,-1-4 0 0,1-7 0 0,8-4 0 0,-12-8-13 0,8-3 0 0,-1-4 0 0,1-7 0 0,-4-8-27 0,0 0-5 0,0-4 0 0,-9-7-1 0,-4 4 66 16,-4-4 14-16,-13 4 2 0,-4 0 1 0,1-8 56 0,-14 0 11 0,-3 0 3 0,-9-3 0 15,0 0-52-15,-9-1-9 0,-12-3-3 0,-4 4 0 16,-9 3-45-16,-3 0-11 0,-9 4 0 0,-13 8 0 16,-8 6-152-16,-9 13-31 0,-8 10-5 0,-16 15-828 15</inkml:trace>
  <inkml:trace contextRef="#ctx0" brushRef="#br0" timeOffset="107948.0703">14656 14881 1497 0,'0'0'133'0,"0"0"-106"16,0 0-27-16,0 0 0 0,0 0 148 0,0 0 25 16,0 0 5-16,-9 4 1 0,9-4-103 0,0 0-20 0,-4 4-4 0,4-4 0 15,0 0-32-15,0 0-5 0,-8 3-2 0,8-3 0 16,0 0 15-16,0 0 2 0,-4 4 1 0,4-4 0 16,-9 0-18-16,9 0-3 0,0 0-1 0,0 0 0 15,0 0 4-15,0 0 1 0,0 0 0 0,-8 0 0 16,8 0-5-16,0 0-1 0,0 0 0 0,0 0 0 15,0 0 19-15,0 0 3 0,0 0 1 0,-4 0 0 16,-9-4-31-16,9 4-8 0,4 0-1 0,0 0 0 16,0 0 9-16,0 0 0 0,-9 0 0 0,9 0 0 15,0 0 0-15,0 0 0 0,-4-3 0 0,4 3-8 16,0 0 8-16,0 0 0 0,0 0 0 0,0 0 0 16,-4 0 0-16,4 0 12 0,0 0-2 0,0 0-1 15,-4 0-9-15,4 0 0 0,0 0 0 0,0 0 0 16,0 0 0-16,0 0 0 0,0 0 10 0,0 0-10 15,0 0 13-15,0 0-4 0,0 0-1 0,0 0 0 0,0 0 2 0,0 0 0 16,0 0 0-16,0 0 0 0,0 0-10 0,0 0 0 16,0 0 0-16,0 0 0 0,-9 0 0 0,9 0 0 15,0 0 0-15,0 0-11 0,0 0 11 0,0 0 0 16,0 0 0-16,0 0-8 0,0 0 8 0,0 0 11 16,0 0-3-16,0 0 0 0,0 0-8 0,0 0 0 15,0 0 0-15,0 0 0 0,0 0 8 0,0 0-8 16,0 0 8-16,0 0-8 0,0 0 9 0,0 0-9 15,0 0 10-15,0 0-10 0,-12-8 0 0,3 1 0 16,5 3-11-16,-4-3 11 0,-5 3-17 0,5 0 4 16,-5 0 1-16,5-3 0 0,0 3 12 0,-1 0 0 15,-3 1 0-15,-5-5 0 0,4 5 0 16,-4-5 8-16,1 4 1 0,-1-3 0 0,-4-1 9 0,0-3 2 16,-4 4 0-16,0-4 0 0,-5 3 4 0,-3-3 2 0,-1 0 0 0,-8-4 0 15,-4 0-26-15,-4 0 0 0,-5 4 0 0,-3-8 0 16,-10 8 0-16,5-4 0 0,-4-3 0 0,-4-1 0 15,0 0 0-15,-9 1 0 0,-4-5 0 0,-4 5 0 16,0-5 0-16,0 5 0 0,-4-1 0 0,-1-3 0 16,1-1 0-16,-4 5 0 0,-13-5 0 0,4 5-11 15,13 3 11-15,-13-4 0 0,-9 4 0 16,-7 0-8-16,3 0 8 16,1 1 0-16,0-1 0 0,-9 3 0 15,-13 5 0 1,5 0 0-16,4-1 0 0,-8 4 0 0,-1-3 0 0,1 3-8 0,4 4 8 15,-1-3 0-15,1 3 0 0,0-4-10 0,4 4 10 0,0 0 0 0,4-4-12 0,0 4 4 0,1-4 8 0,3 4-13 0,9 0 13 16,-1 0-11-16,5-3 11 0,4 3-10 0,-4-4 10 0,9 0 0 16,-1 4 0-16,0 0-8 0,9-4 8 0,-4 4 0 15,-1-3 0-15,1 3 0 0,-1-4 0 0,5 4 0 16,0-4-9-16,8 4 9 0,-4-3-10 0,4 3 10 16,0-4-13-16,4 4 5 0,9 4-4 0,4-4 0 15,8 3 0-15,5 1 0 0,3-4 12 0,9 4-8 16,1-4 8-16,7 0-8 0,-4 3 8 0,9-3 0 15,-5 4 0-15,9-4 0 0,0 0 8 0,0 0-8 16,0 4 10-16,4-4-10 0,0 4 9 0,0-4-9 16,4 3 8-16,-8 1-8 0,8 0 13 15,-4 0-2-15,0-1-1 16,0 1 0-16,-4 3-10 0,4-3 0 16,-4 0 0-16,-5 3 0 15,1 1 0-15,8-5 0 16,-8 5 0-16,-5-1 0 15,5-3 0-15,0 4 0 0,-1-5 0 0,1 5 0 0,-1-1 0 0,1-3 0 16,0 3 8-16,-1 1-8 0,5-4 0 0,4-1 0 0,-4 1 0 0,8 3 0 0,5-3 0 0,-5 0 0 0,17 0 0 0,-13 3 0 0,5-3 0 0,-5 0 0 0,9-1 0 16,0 5 0-16,4-8 0 0,-8 7 12 0,3 1-12 0,-3-1 12 15,0 1-12-15,8-1 0 0,-13 4 0 0,5 0 0 16,-1 4 0-16,1 0 0 0,4 4 0 0,-5 3 0 16,5 1 0-16,-4 3 0 15,4 7 0-15,-1 1 0 0,5 7-8 16,-8-4 8-16,8 0 0 15,8 8 0-15,-8-4 0 16,0 4 0 0,5-1-9-16,7 5 9 0,-8-1 0 0,5 1-8 15,-1 7 8-15,0-4 0 0,5-4 0 0,0 8-8 0,-13-4 8 0,8 4 0 0,-8-4 0 0,0 1 0 0,0-1 0 0,0 4 0 0,-8 0 0 0,-1-1 0 0,5 5 0 16,-13 0 0-16,5-4 0 0,-1-1 0 0,-4-2 0 0,5-5 0 0,-5 1 0 0,4-5 8 16,-8-6-8-16,13-1 0 0,0-4 0 0,3-3 0 15,-3-7 0-15,0-1 0 0,8-3 0 0,0-1 0 16,4-3 0-16,0 0 0 0,4-4 0 0,-3 4 0 15,7 0 0-15,1-4-10 0,4 4 10 0,8 0-10 16,4-4 10-16,-4 0-10 0,9 4 10 0,4 0 0 16,8-7 0-16,8 3 0 0,-8-4 0 0,13 1-12 0,8-5 4 15,-4 1 0-15,17-8 8 0,-1 1-12 0,18-5 12 16,4 1-12-16,-1-1 12 0,18 1-8 0,8-4 8 0,8-1-8 16,4 1 8-16,9 4 0 0,12 3 0 0,5-3-8 15,-1 7 8-15,9 0-12 0,0 3 12 0,9 5-12 16,-5-1 12-16,4 4-8 0,5-3 8 0,3 3-8 15,1 0 8-15,0 0 9 0,-5 1-1 0,5-5-8 16,8 1 17-16,-4-5-3 0,-8 1-1 0,4-4 0 16,-1 0-2-16,-3-7-1 0,-17-8 0 0,4-4 0 15,4 4-10-15,-9-7 0 0,-11-1 0 0,-1-3 0 16,4 0 0-16,-12 0 8 0,-9 0 0 0,-3 0 0 16,-10 4-8-16,-7-1 0 0,-9 1 0 15,-13 3 0-15,-12 4 20 16,-8 4 12-16,-5-4 3 15,-12 0 0-15,-5 0-22 16,-3 4-4-16,-5 4-1 16,-13-4 0-1,1-1 1-15,-9 1 0 16,0-4 0 0,-4 4 0-16,0-4-9 0,-4 4 0 0,0-4 0 15,-5 0 0-15,1 4 0 0,-1 0 0 0,1-4-11 0,4 0 11 0,-5-4 0 16,1 5 0-16,4-1 0 0,-5 0-8 0,1 0 8 0,4 0 12 0,-1-4-2 0,-3 4-1 0,4-3-9 0,0 3 10 0,-1 0-10 0,-3 0 10 0,4 0 5 0,-5 0 1 15,5 0 0-15,0 0 0 0,-9 1 0 0,9-1 1 0,-4 3 0 0,-1-2 0 0,1-1-5 0,-1 0-2 0,1 0 0 16,-1 0 0-16,1-4-10 0,0 4 0 0,3-3 0 0,1 3 0 0,-4-4 0 0,4 4 0 16,4-3 0-16,-5-1 0 0,-7 4 0 0,3 0 0 0,1-3 0 15,-1 3 0-15,-3 0 15 0,-1-4 1 0,-4 0 0 16,5-3 0-16,-1 3-1 0,-4-7 0 0,5 0 0 0,-5-3 0 16,0-1-15-16,-4-8 11 15,0 1-11-15,0 0 10 0,-4-4-10 16,4-4 0-16,0 4 0 0,-4-4-11 15,4 1-8-15,-4-1-1 16,4 4-1-16,-5 4 0 0,-3 0-79 16,4 7-15-16,4 0-3 0,-4 4-1200 0</inkml:trace>
  <inkml:trace contextRef="#ctx0" brushRef="#br0" timeOffset="165815.1561">15327 14404 1983 0,'0'0'88'0,"-4"-7"18"0,-1-1-85 0,-3-3-21 0,0 0 0 0,-5 0 0 0,-4-4 20 0,5 0-1 16,-5 0 0-16,-4 0 0 0,-4-4-2 0,-5 5 0 15,5-1 0-15,-4 3 0 0,-1 1-6 0,-3 0-2 0,-1 0 0 0,5 4 0 16,-9-5-1-16,5 5-8 0,-1-4 12 0,1 3-4 16,-1 5 13-16,-4-5 3 0,1 1 0 0,-1-1 0 15,0 1-24-15,-4-1 0 0,-4 1 0 0,-4-1 0 16,-1 1-13-16,-3-1-1 0,3 1 0 0,-7 0 0 16,-5-1 14-16,-4 1 0 0,-5-1 0 0,-3 8-9 15,-1 4 9-15,-3 3 0 0,3 5-9 0,-3 2 9 16,-1 5 0-16,-4 3 0 0,-4 5 0 0,4 2 0 15,-4 1 0-15,4 7 0 0,0 1 8 0,5 6-8 16,-1 5 18-16,-4-1-2 0,4 8 0 0,5 0 0 16,12 0-16-16,0 0 0 0,0 4 8 0,9-5-8 15,7 5 15-15,5-4-1 0,9 0 0 0,8 0 0 16,0 3 5-16,16 1 1 0,5 0 0 0,12-1 0 16,1 5-4-16,12-1 0 0,12 0 0 0,18 8 0 15,3 0-4-15,13 3 0 0,9-3-1 0,8 0 0 0,0 0-11 16,12-8 0-16,0-11-12 0,13-7 12 15,5-8 0-15,3-14 0 0,5-12 0 0,8-11 0 0,21-15 0 0,0-11 0 16,4-15 9-16,4-15-1 0,5-7-8 0,-5-8 9 16,-12 0-9-16,-4 0 10 0,-13 0-10 0,-13 4 10 15,-12-3-10-15,-9-1 10 0,-7-4 10 0,-14 1 1 16,-8-1 1-16,-4 1 0 0,-4-1 14 0,-5-3 4 16,-8-8 0-16,1 0 0 0,-10-3-40 0,-7-4 0 15,-9 0-12-15,-9-8 4 16,-12 0-36-16,-12-3-8 0,-14-4 0 0,-11 4-1 15,-9 3 15-15,-17 4 3 0,-17 4 1 0,-21 11 0 16,-20 7 6-16,-26 34 0 0,-29 27 1 0,-38 36 0 16,-34 41-165-16,-33 53-34 0,-243 148-6 0,67 16-2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31T22:17:07.5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4028 2799 1720 0,'-9'-14'38'0,"5"-9"8"0,4-3 2 0,-8 0 0 0,4 0-39 0,4 4-9 0,-9 3 0 0,5 4 0 16,0 4 68-16,4-4 11 0,-8 11 2 0,8 4 1 16,0 0-37-16,0 0-7 0,-5 0-2 0,-11 0 0 15,7 11-23-15,5 1-5 0,-9 2 0 16,-3-6-8-16,3 3 11 0,5-3-11 0,-1 3 10 0,1-4-10 15,4-3 19-15,4-4-3 0,0 0 0 0,-13 4 0 16,5-4 14-16,-1 0 2 0,-3-8 1 0,-5 1 0 16,9 7 1-16,-9-11 0 0,0-4 0 0,-4 3 0 15,0-2-6-15,0-1 0 16,0 0-1-16,-8 4 0 0,-1-8-18 0,1 8-9 0,-9 3 10 0,5-10-10 16,-9 10 0-16,0-3 0 0,-8 7 0 0,3 1 0 15,-7 3-12-15,4 0-9 0,-13 0-2 0,12 0 0 16,-7 0-5-1,3 0 0-15,9 0-1 0,-4 0 0 16,8 0 13-16,0 0 4 16,8-8 0-1,-8 4 0 1,13-3 12-16,-9 7 16 0,5-11-3 16,3 3-1-16,-8 8 4 0,5-11 0 0,8 7 0 15,0 1 0-15,4 3 5 0,4 0 2 0,-4 0 0 0,8 3 0 0,5-3-13 0,-5 4-2 0,5 7-8 16,8-3 12-16,-4 7-12 0,4 7-10 0,0 8 2 0,12-4 0 0,-7 4 8 0,7 3-8 0,1 8 8 0,-9 0-8 0,17 8 8 0,-13-5 0 0,13 1-9 0,-12 4 9 0,3-1 0 0,9 4 0 15,-12 4 0-15,-1 7 0 0,5-7 0 0,-13 8 0 16,4 3 0-16,0 4 0 0,-4-4 0 0,0 3 0 16,0 5 0-16,0 7 0 0,0 0 0 0,-4 0 0 15,0 4 0-15,4-4 0 0,0 0 0 0,-9-8 0 0,5 1 0 16,-4-8 0-16,3 0 10 0,1-7-10 0,-4-8 12 0,4-4-12 16,-9 1 0-16,13-8 0 0,-13-4 0 15,9 0 0-15,-4-15 8 16,-5 5 0-16,9-9 1 15,-9 1 0-15,9-1-9 0,4-3 0 16,-8-7 0-16,8-8 0 16,0 0 0-16,0 0 0 0,-4 11 8 0,4-11-8 15,0 0 9-15,0 0-9 0,0 0 10 0,12 4-10 0,5 7 0 16,0-7 8-16,8 3-8 16,4-3 0-16,1 0 0 0,7 3 0 0,1-3 0 0,13-1 0 0,3 1 0 0,5 7 0 0,12-7 0 0,0 4 0 15,1 3 0-15,-1-4 0 0,0 4 0 0,1 4-10 0,-1-7 10 0,0 7 8 0,0-4-8 0,1 0 11 16,-1 0-11-16,-8 0 12 0,4-3-12 0,-8-1 12 15,0 1-12-15,-5 3-17 0,1-7 4 0,-5-1 1 16,4 1 35-16,-7-4 7 0,-5 0 2 0,-1-4 0 0,1 1-16 16,-4-1-4-16,-9-4 0 0,1 1 0 0,-1-4 7 15,-8-4 1-15,0 4 0 0,0-4 0 0,0-4 8 0,0 4 3 16,0-3 0-16,-4-12 0 0,0 7-19 0,-1-6-3 16,5-5-1-16,-4 1 0 0,-4-8-8 0,3-4 0 15,1-4 0-15,-4 1 0 0,4 3 9 0,-5-7 0 16,-3 4 0-16,-1-1 0 0,0-3 11 0,-8 0 1 15,0-4 1-15,0-4 0 0,-8-3 10 0,0 0 1 16,3-8 1-16,-3 0 0 0,-5 4-22 0,-3-4-4 16,3 0 0-16,-8 0-8 0,4-7 0 0,-4 7 0 15,9-3 0-15,-9 3 0 0,4 4-9 0,4 7-6 16,5 12-1-16,-5-1 0 16,5 8-20-16,0 8-5 0,3 7-1 0,5 7 0 15,0 1-82-15,5-1-16 0,-1 12-3 0,8 3-665 0,1 4-134 0</inkml:trace>
  <inkml:trace contextRef="#ctx0" brushRef="#br0" timeOffset="76046.1566">17810 10320 1335 0,'0'0'29'0,"0"0"7"0,0 0 0 0,0 0 2 0,0 0-30 0,0 0-8 0,0 0 0 0,0 0 0 31,0 0-34-31,0 0-8 0,8-11-2 0,5-1 0 0,-1 1-24 16,5-4-4-16,-4 4-2 0,3-7 0 0,1 3 93 0,0 0 18 0,-5-4 4 0,1 4 1 15,0 0 62-15,-5 8 13 0,0-1 3 0,-8 8 0 16,0 0-13-16,9-3-3 0,-9 3 0 0,0 0 0 16,0 0-36-16,0 0-7 0,0 0-1 0,0 0-1 15,0 0-19-15,0 0-4 0,0 0-1 0,0 0 0 16,0 0-10-16,0 0-1 0,0 0-1 0,0 0 0 15,0 0-10-15,0 0-1 0,0 0-1 0,0 0 0 16,-9-4-11-16,-7 0 10 0,-1 8-10 0,-12-4 10 16,-5 0-10-16,-12-4 0 0,0 0 0 0,-13 4 0 0,0 0-22 15,-8 0 3-15,-4 4 1 0,-5 0 0 0,-8 3 18 0,1-3-10 16,3-4 10-16,0 8-8 0,-4-1 8 0,9 4 0 16,-5-3 0-16,9-1 0 0,-5 4-8 15,5 0 0-15,4 1 0 0,4 3 0 0,4-4 8 16,9 4 0-16,8 7 0 15,4-3 0-15,13-4 0 16,0 3-8-16,8 1 8 0,0-1 0 16,9 5 0-16,0-1-8 0,-1 1 8 0,9 3 0 0,0 3 0 0,4 5-10 15,5-1 10-15,3 5 0 0,1 10 0 0,4 4 0 0,0 4 0 0,4 11 0 0,-1 0-8 0,6 12 8 16,3 10 0-16,-4 12 0 0,0 14 0 0,5 12-8 16,-9 7 8-16,0 15 0 0,-5 11 0 0,-7 12 0 0,-5 14 0 0,-4 15 0 15,-4 8 0-15,-9 11 0 0,-4 15 0 0,-12 3 0 16,0 12 9-16,-1-8-9 0,-7 0 8 0,3-14-8 15,5-5 0-15,-1-10 0 0,5-1 8 0,0-14-8 16,8-19 0-16,5-8 0 0,3-3 0 0,1-15 8 16,8-12-8-16,-4-7 0 0,4 0 0 0,0-11 0 15,4-7 24-15,-4-8 0 0,0-7 0 0,0-8 0 16,4-4 17-16,-4-14 3 0,0-4 1 0,0-8 0 16,0-7-15-16,4-15-3 0,0-8-1 0,1-7 0 15,-1-7-15-15,0-4-3 0,4-4-8 0,5-7 12 16,4-8-1-16,8-7-1 0,4-8 0 0,13-7 0 15,4-4 9-15,9-3 1 0,8-4 1 0,0 3 0 0,8-3-21 16,0 3 9-16,13 8-9 0,0 8 0 0,4 6 0 16,0 12-22-16,0 8 3 0,0 10 1 0,-4 5 10 0,0 10 8 15,0 1-12-15,0 11 12 0,0-4-16 0,-4 0 4 16,-5-4 1-16,-8 0 0 0,-4-7-5 0,-8 0-2 16,-5-4 0-16,-4-7 0 0,-8-5 18 0,-5-6 0 15,-12-1 0-15,-4 1 0 0,-4-8 71 0,-1 4 8 16,-12-4 1-16,4-12 1 0,1 1 23 0,-5-15 4 15,0-4 0-15,-5-14 1 0,-3-12-65 0,0-4-12 16,-1-11-4-16,1-3 0 0,-1-12-28 0,1-11 0 16,0-15-13-16,-1-11 4 15,1-3-17-15,4-9-3 0,0-14-1 0,4-3 0 16,0-5 1-16,0-11 0 0,-5-3 0 0,1-4 0 0,-4 0 29 0,-1-8 0 0,1 0 11 16,-5 1-3-16,-3-5 24 0,-1 1 6 0,-4 11 1 15,0 0 0-15,0-8-6 0,0 12-1 0,0-1 0 0,0 1 0 16,-4 0-24-16,0-1-8 0,4 4 0 0,4 4 0 31,4-7-83-31,5 0-20 0,4 3-4 0,8-7-825 0,13-4-166 0</inkml:trace>
  <inkml:trace contextRef="#ctx0" brushRef="#br0" timeOffset="77822.4793">20586 11225 1432 0,'0'0'64'0,"0"0"12"0,0 0-60 0,0-11-16 15,4 4 0-15,1-1 0 0,-5 8 40 0,4-7 4 16,-4 7 2-16,8-4 0 0,-8 4-12 0,0 0-2 16,0 0-1-16,0 0 0 0,0 0-7 0,0 0 0 0,0 0-1 0,0 0 0 15,0 0 12-15,0 0 2 0,0 0 1 0,0 0 0 16,0 0 14-16,0 0 4 0,0 0 0 0,0 0 0 15,0 0 4-15,0 0 0 0,-4-7 1 0,0 3 0 16,-9 0-18-16,1 0-4 0,-5 1-1 0,-13-5 0 31,1 5-56-31,-9-1-11 0,-8-4-3 16,-8 5 0-16,-1 3 13 0,-4 0 3 0,-3-4 0 0,-1 0 0 16,0 0-20-16,-9 4-3 0,-3-3-1 15,4-1 0-15,-5-3 28 0,5 3 12 0,0-4-12 16,3 1 12-16,1-8 0 15,4 4 15 1,0 0-1-16,5-4 0 0,-5-4 22 0,8 4 4 16,-3 0 0-16,7 0 1 15,1 4-4-15,4 0-1 16,8 0 0-16,0 3 0 0,5-3-15 0,3 0-3 0,1 0-1 16,8 3 0-16,0 5-17 0,4-1 0 0,1 0 0 0,-1 4 0 0,4 0 0 0,1 4 0 0,3 0 0 0,-3 3 0 0,-1 4 0 0,5 1-9 0,-1 2 9 15,1 1-8-15,0 4-4 0,-1 3 0 0,1 1 0 0,-1-1 0 0,5 0 12 0,-4 1 0 0,4-1 0 0,-1 0 0 0,1 1 0 16,0 3 0-16,4 4 0 0,-4-4 0 0,4 4 0 0,4 3 0 15,-4 8 8-15,0 4-8 0,4 0 0 0,0 11 0 16,1-1 0-16,-1 9 0 0,4 3 0 0,-4 4-10 16,-4 11 1-16,5 0 0 0,-5 11 9 0,-5-4 12 15,1 4-2-15,-8 1-1 0,3-5-9 0,-3 4-12 16,-5-7 2-16,0-4 1 0,0-4 9 0,-4-11 0 16,5-3 0-16,-1-9 0 0,0-6 8 0,4-4-8 15,5-4 10-15,0-8-10 0,-5-3 14 0,9-4-3 0,-5-4-1 16,5-3 0-16,-4 0-2 0,8-4-8 0,-4-8 12 0,4 0-4 15,0 1 1-15,0-8 0 16,0 0 0-16,0 0 0 0,0 0 0 0,0 0 0 0,0 0 0 0,16 4 0 16,1-4-9-1,8 0 0-15,9-4 0 0,8 0 0 16,4 0 0-16,13 1 0 16,-1-1 0-1,18 4 12-15,8 4-12 0,8-1 0 16,9 1-12-16,4 4 12 0,-5-1-8 0,5 1 8 0,-4-1 0 15,4 4 0-15,-1-3 0 0,-7-1 0 0,-5-3 0 0,-12 3 0 0,0 1 0 0,-13-1 13 0,0-3-3 0,-13 0-1 0,5-4 20 16,-13-4 4-16,-4 4 1 0,0-4 0 0,-13 0 1 0,1-3 0 0,-1-4 0 0,-8 3 0 16,0-7-13-16,-4 1-2 0,-5-5-1 0,5-3 0 15,-4-5-19-15,-1-2-14 0,-3-5 2 0,-1-3 1 16,1-12-2-16,-5-6-1 0,0-9 0 0,4-10 0 0,-3-12 14 16,-5-4 0-16,4-6 0 0,0-12 0 0,0-15 0 0,0 0-9 15,5 0 1-15,-1 7 0 0,0 4 19 0,1 12 4 16,-1 6 1-16,1 12 0 0,-1 15 0 0,-4 4 0 15,-4 15 0-15,-4 10 0 16,0 5-140-16,-5 7-28 16,-7 7-6-16</inkml:trace>
  <inkml:trace contextRef="#ctx0" brushRef="#br0" timeOffset="78692.8467">20418 14460 1324 0,'0'0'118'0,"0"0"-94"0,0 0-24 0,0 0 0 0,0 0 288 0,0 0 54 16,0 0 10-16,0 0 3 0,0 0-227 0,0 0-46 15,0 0-9-15,-8 0-1 0,0 0-38 16,-5-4-7-16,-8 1-2 0,-4-1 0 15,-9-4-50-15,-3 1-11 0,-10 0-1 0,-7-8-1 16,-1 3 4-16,-8-2 1 0,-4-5 0 0,-8-3 0 0,-5 3 33 16,1-3 0-16,-5-5 0 0,0 5 0 0,0-4 0 15,4 0-8-15,-4 0-1 0,5 0 0 16,3 3 25-16,1 5 6 0,3 3 1 16,9 0 0-16,5 8-4 0,12-1-1 0,4 1 0 15,0 7 0-15,8 0-18 0,1 3 8 0,7 1-8 16,5 4 0-16,0-1 0 0,5 4 0 0,3 0 0 0,5 1 0 0,-1 2 0 0,1 1 0 15,4 0 0-15,4 4 0 0,0 0-14 0,0-1 3 0,4-3 1 0,0 4 0 16,0-1 10-16,5 5 0 16,-5-1 0-16,4 0 0 0,1 4 0 0,3 8 0 0,-3 3-11 0,3 4 11 15,1 8 0-15,-1 7 0 0,1 7 8 0,-5 4-8 16,1 4 0-16,-1 7 0 0,-4 12-12 0,-4 3 3 16,0 11 9-16,-4-3 0 0,4-4 0 0,-8-1 0 15,-1-6 0-15,1-4 0 0,4-4 0 0,-5-12 0 16,5-2 0-16,0-13 0 0,-4-2 0 0,8-9 0 15,-5-6 0-15,5-5 0 0,-4-3-9 0,4-4 9 16,0 0 0-16,0-7 0 0,0-4 10 0,4 0-10 16,-4-4 9-16,0 0-9 0,5 0 0 0,-5 0 9 15,8-7-9-15,-8-4 0 0,4 7 0 0,0-3 0 16,9 4-11-16,0-5-4 0,-1-3-1 0,5 0 0 16,8 0-8-16,4-3-1 0,5-1-1 0,16-4 0 0,5-3 17 15,12 4 9-15,13-4-10 0,-1-1 10 0,5 5-8 0,13-4 8 16,-1 3 0-16,9 1-9 0,4-1 9 0,-4 5 0 15,-9-1 0-15,1 0 0 16,-5 4 11-16,-4-3 4 0,-4 6 1 16,-13-3 0-16,-4 4 25 15,-8 3 6-15,-13-7 1 0,-8 4 0 16,-4-4-2-16,-9 0 0 16,-4 0 0-16,-4 0 0 0,-9-4-9 15,5 4-1-15,-5-7-1 0,-4 3 0 16,0-11-13-16,0 0-2 15,-4-11-1-15,0-7 0 0,-4-4-19 0,4-16 0 0,-4-6 0 16,4-8 0-16,0-4 0 0,0-7 0 0,0-4 0 0,4-15-12 16,0-8 12-16,1 1-9 0,-1 0 9 0,0 7-8 0,4 7 8 0,-3 8 0 0,-5 0 0 0,4 8 0 0,-4 3 0 0,0 8 0 15,-4 3-11-15,-1 4-925 0,-3 4-184 0</inkml:trace>
  <inkml:trace contextRef="#ctx0" brushRef="#br0" timeOffset="85082.7255">23912 10644 230 0,'0'0'10'0,"0"0"2"0,0 0-12 0,0 0 0 0,0 0 0 0,0 0 0 16,0 0 204-16,0 0 37 0,0 0 8 0,0 0 2 15,0 0-170-15,0 0-33 0,0 0-8 16,0 0 0-16,0 0-19 0,0 0-3 0,0 0-1 0,0 0 0 16,0 0 15-16,0 0 4 15,0 0 0-15,0 0 0 0,0 0 12 0,0 0 2 0,0 0 1 0,0 0 0 16,0 0 1-16,0 0 1 0,0 0 0 0,-4-4 0 15,-5 4-24-15,1-3-5 0,0-1 0 0,-5-4-1 16,-4 1-23-16,-4-1 0 0,0 1 0 0,-8 0 0 16,-5-1 0-16,-3 1 0 0,-1-1 12 0,-8-3-4 15,-13 4-8-15,0-1-8 0,-3 1 8 0,-1 3-12 16,-5 0-2-16,1-3-1 0,-4 3 0 0,-9 0 0 16,1 1-19-16,-1-5-4 15,-4 1-1-15,0 3 0 0,-4-4-32 0,-4 5-6 0,0-1-2 16,-5-3 0-16,1-1 5 0,3 4 1 15,10-3 0-15,-1 0 0 0,4-5 73 0,5 1 0 0,-1 4 16 0,1-4-2 0,3 7 55 0,5 0 11 16,4 0 3-16,9 1 0 0,3 10-31 0,5-3-5 16,8 3-2-16,5 1 0 0,4 7 3 15,3 3 0-15,5 5 0 0,0 3 0 0,5 11-48 0,3 4 0 16,5 4-12-16,4 11 2 0,4 3 10 0,4 8 0 16,0 0 0-16,0-3 0 0,4 3 0 0,-3 0 0 15,3 0 0-15,0 4-8 0,-3 0 8 0,-1-1 9 16,0-6-1-16,0-5-8 0,0-3 10 0,-4-7-10 15,5-8 8-15,3-8-8 0,-4-7 32 0,0-3 0 0,1-5 1 16,-1-3 0-16,4-4-12 0,5-3-2 0,-1-4-1 0,5-4 0 16,4-8 10-16,8 1 1 15,13-12 1-15,9-3 0 0,7-12-18 16,10 1-4 0,7-1-8-16,5 0 12 15,-1 8-20-15,5 8-5 16,4-1-1-16,9 12 0 15,8 18 6-15,0 4 8 0,-5 11-13 0,9 4 5 0,0 7 8 0,0 8 0 16,5-1 0-16,-5 12 0 0,-9-4 0 0,1 8 0 0,0 0 0 0,-5-4 0 0,-8-4 0 0,-8-4 0 0,-5-7 0 0,-8-4 0 0,-4-7 0 0,-4-7 8 0,0-12-8 16,-1-4 8-16,-3-3 1 0,4-8 1 0,4-3 0 0,-5-4 0 15,5-8-1-15,-4-7 0 0,0-8 0 0,-5 1 0 16,1-4-35 0,-5-1-7-16,-12-3-2 15,-5 4 0-15,1 4-53 0,-9-1-10 16,-8 8-2-1,-5 0-1 1,-7 7 57 0,-5 4 12-16,4 0 3 0,-8 8 0 0,-9-4 76 0,0 0 15 15,-3 3 3-15,-1 1 1 0,-4-5-15 0,4 5-3 0,-4-4-1 0,0 0 0 0,4-4-37 0,-8-8-10 0,4-3 0 0,0-7 0 0,0-12-32 0,5-7-10 16,-1-11-2-16,4-8-800 0</inkml:trace>
  <inkml:trace contextRef="#ctx0" brushRef="#br0" timeOffset="85150.1784">24445 10223 633 0,'4'-11'56'0,"-4"-4"-44"15,-8-11-12-15,-1 15-280 0</inkml:trace>
  <inkml:trace contextRef="#ctx0" brushRef="#br0" timeOffset="85968.5283">21857 9008 1288 0,'0'0'57'0,"0"-7"12"0,0 3-55 0,0-4-14 0,0 1 0 0,0-1 0 16,-4 1 125-16,4 0 23 0,0-1 4 0,0 8 0 15,0 0-57-15,0 0-12 0,0 0-3 0,0 0 0 0,0 0-44 0,4-4-8 16,-4 4-3-16,13-3 0 0,3-1-25 0,9 4 0 15,1-4 0-15,7 8 0 0,5 0-8 0,8 7 8 16,0 0-10-16,0 4 10 0,9 4-8 16,-5-1 8-16,1 5 0 0,-1-1-9 15,-12 8 9-15,-5-4-8 0,-8 0 8 0,-4 0-8 16,-8 0 8-16,-5 4 0 16,-8 0 0-16,-12 3 0 15,-5 5 0-15,-12 3 11 0,-5 3-3 16,-8 5 0-16,-4-1 8 0,-4 1 0 15,-1-1 1-15,1-3 0 16,8-4-17-16,0-8 8 0,13 1-8 0,4-4 0 16,4-4 0-16,8-4 0 0,5-3 0 0,3-1 0 0,14-3 0 15,-1 0 0-15,5-4 0 0,12-3-9 0,4-5 9 0,9 1 0 0,8-4 0 0,9 0 0 16,8-4 0-16,4-3 14 0,0-4-2 0,0 0 0 0,4-4-12 0,5-4 0 0,8 4 0 0,-5-3-678 0,5-1-134 0</inkml:trace>
  <inkml:trace contextRef="#ctx0" brushRef="#br0" timeOffset="86216.1085">23140 8915 2487 0,'26'-8'55'0,"-18"8"11"0,4 0 2 0,5 4 2 0,8 7-56 0,1 4-14 0,7 11 0 0,5 4 0 16,0 7 12-16,-1 8 0 0,1 0 0 0,-9 3 0 15,-8 4-12-15,0 4 0 0,0-3 8 0,-4-1-8 0,0 0-16 0,0-7-5 16,-9-4-2-16,5-4 0 16,3-4-64-16,1-3-13 15,-4-4-2-15,4-7-563 0,4-4-113 16</inkml:trace>
  <inkml:trace contextRef="#ctx0" brushRef="#br0" timeOffset="86387.1116">23413 9012 2534 0,'-25'-11'225'0,"25"11"-180"0,0 0-36 0,0 0-9 0,0 0 26 0,0 0 3 0,0 0 1 0,-9 11 0 15,1 7-30-15,4 8 0 0,0 4 0 0,-1 8 0 16,5 3 0-16,-4 7 0 0,-4 0 0 0,-1 8 0 31,1 8-34-31,-9-1 0 0,1 0 0 0,-10 1 0 16,-3-1-102-16,-5-7-20 0,-3 0-4 0,-5-8-792 0</inkml:trace>
  <inkml:trace contextRef="#ctx0" brushRef="#br0" timeOffset="86716.4959">23962 8773 979 0,'-16'-3'43'0,"16"3"9"0,-5 0-41 0,-3-4-11 0,0 4 0 0,8 0 0 15,0 0 388-15,0 0 76 0,0 0 16 0,0 0 2 16,0 0-390-16,0 0-77 0,0 0-15 0,0 11 0 0,0 4-11 0,8 4 11 16,0-5-13-16,9 5 5 15,4 3-24-15,0-3-5 0,4-4-1 0,0 4 0 16,-4-1-13-16,5 1-2 0,-10-8-1 0,-3 8 0 16,-5-1 23-16,1 1 5 0,-9 0 1 0,-9-1 0 0,-3-3 25 0,-9 4 0 15,-4 3 0-15,-5 0 0 0,-3-3 22 16,-1 3 10-16,-4 1 1 0,5-5 1 15,-1 1 14-15,1-4 4 0,8 0 0 16,4 0 0-16,0 0-33 16,4 0-7-16,4 0 0 0,9-4-1 0,4 4-1 0,4 0 0 15,5-1 0-15,7 5 0 0,10-4-10 0,7 0-12 0,13 0 2 0,17 0 1 16,17-4-95-16,4 0-18 0,12-4-4 0,1-3-906 0</inkml:trace>
  <inkml:trace contextRef="#ctx0" brushRef="#br0" timeOffset="119522.616">15008 4786 1440 0,'-8'-11'128'0,"-5"3"-103"15,0-7-25-15,5 0 0 0,0 0 163 0,-1 0 27 16,5 1 6-16,-4 6 0 0,4-11-111 0,-1 8-22 16,5 4-5-16,-4 7-1 0,4 0-32 0,0 0-6 15,0 0-2-15,0 0 0 0,0 0-17 0,0 0 0 16,13 0-11-16,-1 4 11 0,5 3-13 0,4 4 4 15,4-3 1-15,5 3 0 0,-1-4 8 0,4 1 0 16,9 3-9-16,0-4 9 0,4 1 0 0,5-1 0 16,-1 4 0-16,0-7 0 0,9 0 8 15,0-4 4-15,8-4 0 16,9 4 0-16,7-4 11 0,5 4 2 0,9-11 1 0,12 4 0 0,4-4-8 0,13 3-2 0,8 4 0 0,9-3 0 16,4 3-6-16,4-3-2 0,4 7 0 0,4 0 0 15,-4 0-8-15,13 4 0 0,0 3 9 16,4 0-9-16,0-3 0 0,-4 4 9 0,4-1-9 15,-1-3 0-15,6 0 20 0,-10-1-4 0,1 1 0 0,-4-4 0 16,3 0 8-16,-3-4 0 0,-5 1 1 0,-3-5 0 16,-5 1-7-16,0-1-2 0,-5 4 0 0,-3-3 0 15,0 0-8-15,-1 3-8 0,-8 4 9 0,1 0-9 16,-5 0 0-16,-5 0 8 0,-3 0-8 0,-9 4 0 16,1 7 0-16,-10-4 0 0,-7 4 0 0,-1 1 0 15,-3 2 0-15,-5-2 0 0,-4-1 0 0,-1 4 0 16,-7-4 0-16,-5 0 0 0,-8 4 0 0,0-4 0 15,-8-3 0-15,-1-1 0 16,-4-3 8-16,-3 0-8 16,-5-4 8-16,-5 3-8 15,-3-3 11 1,-1 0-11 0,-3 0 13-16,-5-3-4 15,0-1-1 1,-4 4 0-16,4-4 8 0,0 0 0 0,-4 4 1 0,-4-3 0 15,0 3-17-15,4-4-16 0,-4 4 4 0,-5 0 0 0,1 0 12 0,4 0 16 0,-9 0-3 0,5 0-1 0,-5 0-12 0,5 0-16 0,-5-4 3 16,0 4 1-16,1-4 12 0,-1 4 0 0,-8 0 12 0,8-7-12 0,5 0 30 0,-5-5-1 0,5-6 0 0,0-12 0 0,3 0-7 0,1-11-2 0,4-7 0 0,0-8 0 0,4 4-20 0,5-12 8 16,3 1-8-16,1 0 0 0,-9-5 0 0,8 1-8 15,1 0 0-15,8-4 0 0,-4 8 8 0,-1 0-10 0,1-1 10 16,4-3-10-16,-4 11 10 0,-5 4 0 0,1-4 0 0,-1 0 0 16,-3 12 0-16,-1-5 0 0,-4 5 0 0,1 6 0 15,-5 5 0-15,-5 3 0 0,1 4 0 0,-4-4 0 16,-1 11 0-16,-3-3 0 0,-1 3 0 0,-4 5 0 15,5-1 0-15,-5 0 0 0,0 4 0 0,-4-1 0 16,0-3 0-16,0 4 0 0,-4 0 0 0,0 0 0 16,-1 3 0-16,1-6 0 0,-4 10 0 0,4-7 0 15,-5 7-8-15,1 0 8 0,-1-3-8 0,-7-1 8 16,-1 5 0-16,0-5 0 0,-4 8 0 16,-4-7 0-16,-9 3 0 0,-3-4-8 0,-5 8 8 15,-13-11-8-15,-8 8 8 0,-8-1 0 0,-13-7 0 0,-4 3 0 16,-4 8 0-16,-9-11 0 0,-12 4 0 0,-5-1 0 15,-12-3 0-15,-8 4 0 0,-5-5 0 0,1 5 8 16,-9-4-8-16,0 3 0 0,-9-7 0 16,1 4 0-16,-4 0 0 0,-5-8 0 0,-4 1 0 15,0-1 0-15,0 0 0 0,-4 5 0 0,0-9 0 16,4 5 0-16,0-1 0 0,-4 4 0 0,-9-4 0 0,5 8 0 0,-5-7 0 16,1 10 0-16,-5-11 0 0,8 5 0 0,1 2 0 0,0 1 0 15,-5-4 0-15,1 4 0 0,-1 0 0 0,9 0-8 16,4 3 8-16,4-10 0 0,-4 10-11 0,17-10 11 15,8-1-13-15,5 8 5 0,3-4 0 0,5 4 0 16,8-4 0-16,9 4 0 0,12-1 8 0,4 5 0 16,9-4 0-16,4 3 0 0,8 8 0 0,5-11 0 15,-1 11 0-15,9 0 0 0,0 0 0 0,13 0 0 0,3 4 0 16,5 3 0-16,0 1 0 0,4-8 0 0,9 11-9 0,3-4 9 16,1 5 0-16,4 2 0 0,4-2-9 0,4 6 9 15,0 5 0-15,9 10-10 16,-5-3 10-16,5 7-8 15,4 4 8-15,-1 8-13 16,5 7 5 0,5 0 8 15,-1 7-11-31,0 0 11 16,0 8-8-16,0 15 8 15,5-1-61 1,-1 16-7-16,5 3-2 0,-5 19-749 0,5 12-149 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31T22:19:48.7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21081 3463 979 0,'0'0'43'0,"0"0"9"0,0-8-41 0,0 5-11 16,-4-5 0-16,4 8 0 0,0 0 305 0,0 0 59 15,0 0 12-15,0 0 3 0,0 0-213 0,0 0-42 16,0 0-9-16,0 0-2 0,0 0-67 0,0 8-14 16,0 7-2-16,-4-1-1 0,4 12-3 0,-5-3-1 15,1 3 0-15,0 0 0 0,0-4-13 0,0 1-4 16,-5-5 0-16,5 1 0 0,-4-8-8 0,4 0 0 16,-1 4 9-16,1-11-9 0,4-4 10 0,0 0-2 15,-8 4-8-15,-1-1 12 0,9-3-1 0,-8 0-1 16,0 0 0-16,-1-3 0 0,1-5-21 0,4-7-4 0,8 0-1 0,-4-7 0 31,4 0-9-31,0-4-3 0,5-4 0 0,7-4 0 0,1 4 12 0,0-3 3 16,4 3 0-16,-4 0 0 0,-1 8 4 0,5 3 1 15,-8 4 0-15,0 8 0 0,-1 7 8 0,1 4 0 0,-5-1 0 0,1 12 0 16,-5 4 25-16,0 3 11 0,-4 8 1 0,-4-4 1 16,-9 11 6-16,1 1 2 0,-5-8 0 0,-8 7 0 15,-5-4-1-15,5-7 0 0,0 4 0 0,0-11 0 0,4 0-21 0,4-12-4 16,0 0 0-16,9 1-1 0,8-8 36 0,0 0 7 15,-9-8 2-15,9-3 0 0,5-7-52 0,-1-5-12 16,4-10 0-16,9-5 0 16,0-3-44-16,4-3-12 0,4-5-3 0,0 5 0 15,0 3-8-15,-4 7-1 16,-4 8-1-16,0 7 0 16,-5 4-11-16,-12 15-3 15,0 0 0-15,9 15 0 0,-1 8-90 16,-4 10-19-1</inkml:trace>
  <inkml:trace contextRef="#ctx0" brushRef="#br0" timeOffset="620.3998">22578 7402 1555 0,'0'0'138'0,"0"0"-110"15,0 0-28-15,0 0 0 0,0 0 197 0,0 0 35 16,0 0 6-16,0 0 2 0,0 0-52 0,0 0-9 16,0 0-3-16,0 0 0 0,0 0-107 0,-4 7-21 15,0 8-5-15,-4-4-1 0,-9 1-3 0,4 2-1 0,-4 5 0 0,1-4 0 16,-5 0-38-16,4-4 0 0,0 4-14 0,5-4 4 31,3 0-13-31,1-3-2 0,4-1-1 0,4-7 0 16,0 0-105-16,0 0-21 0,0 0-4 0,12-3 0 0,1-9 124 0,4 1 32 0,-1-4 0 15,5 0 0-15,-4-7 0 0,4 3 0 0,0 1 0 16,4-5 0-16,-4-3 0 0,0 8 0 16,0-1 0-16,0 0 0 15,-4 4 0-15,0 8 0 16,-1 0 0-16,-7 3 0 0,3 4 45 16,-12 0 15-16,5 11 4 0,-1 4 0 0,-4 4 29 0,-4-1 7 15,-9 8 0-15,-4 0 1 16,0 4-45-16,-4-4-10 15,-4 0-2-15,4 0 0 0,0-7-24 0,0 0-6 0,5-8-1 0,-1 0 0 0,8 0-47 0,1-11-10 16,0 0-1-16,3-7-949 0,5-8-190 0</inkml:trace>
  <inkml:trace contextRef="#ctx0" brushRef="#br0" timeOffset="1246.6184">23618 4845 979 0,'0'0'87'0,"0"0"-70"0,0 0-17 0,0 0 0 16,0 0 207-16,0 0 37 0,0 0 8 0,0 0 2 16,0 0-65-16,-4 0-13 0,0 0-2 0,-4-3-1 15,3 3-85-15,-3-4-18 0,-9 8-3 0,5-1-1 16,-1 1-37-16,5 4-7 0,-5 3-2 0,5 7 0 15,-9-10-4-15,0 3 0 0,5 8-1 0,-1-16 0 16,-4 5-15-16,9-1 0 0,0 1 0 0,-1-5 0 16,9-3 0-16,-4 0 0 0,4 0 0 0,-4-7 0 15,0-8-48 1,8 0-13-16,0 4-3 0,0-15 0 0,9 4 52 0,-1-5 12 0,-3 1 0 0,-1-3 0 16,13 2 30-16,0-6 9 0,4 3 1 15,0 0 1-15,1 8-17 16,-6 0-4-16,6 3-1 15,-1 4 0-15,-4 8-7 0,0-1 0 16,-9 8-1-16,9 4 0 0,-8 3-2 0,-5 8 0 0,1 8 0 0,-5 3 0 0,-4 3 31 0,-4 9 7 16,-9-5 1-16,-8 5 0 0,0-5-36 0,-4-3-12 0,-4-4 9 0,3 0-9 0,1-4 15 0,0-7-3 15,8 0 0-15,1-4 0 0,-1-3-4 0,0-4-8 16,0-1 11-16,0-3-11 0,1-3 0 0,3-5 0 16,1-3 0-16,7-4-9 15,5-7-160-15,5-8-32 0,3-4-7 16,5-3 0-16</inkml:trace>
  <inkml:trace contextRef="#ctx0" brushRef="#br0" timeOffset="1919.5279">18460 6012 2325 0,'0'0'51'0,"0"0"10"0,0 0 3 0,0 0 2 0,0 0-53 0,0 0-13 16,0 0 0-16,0 0 0 0,0 0 48 0,0 0 8 15,0 0 0-15,0 0 1 0,8-4-44 0,-8-7-13 0,4 3 0 0,1 5 8 16,-5 3-8-16,0-8 0 15,0 8 0-15,8-11 0 0,0 4 0 0,1-1 0 16,-1 4 0-16,0-3 0 0,5 7 0 0,-5-7 0 16,1 3 0-16,-9 4 0 0,8-4 0 0,1 0 0 0,-9 4 0 0,0 0 0 15,0 0 0-15,0 0 0 0,0 0 0 0,0 0 0 16,0 0 0-16,0 0 0 0,0 8 8 0,-5-1-8 16,1 4 12-16,-4 1-3 0,-1 3 0 0,1-4 0 15,0 4-9-15,-5-4 0 0,0 4 0 0,1-4 0 16,-1 0 0-16,1-3 8 0,-5-5-8 0,4 1 0 15,9 0 0-15,-4-4-9 0,-5-4 0 0,9 0 0 16,4 4 1-16,-8-3 0 0,-5-5 0 0,5 1 0 16,-1-1-19-16,5 1-3 0,0-4-1 0,4-4 0 0,4 0 31 15,4-8 0-15,1 1 0 0,8-4 0 0,4 4 24 0,0-1 10 16,4-7 2-16,4 1 1 16,5-1-12-16,-5 7-2 0,-8 5-1 15,4-1 0-15,-4 8 15 0,0 3 3 16,-4 1 1-16,0 3 0 0,-9 8-10 0,5 0-3 15,-5 3 0-15,0 4 0 0,-8 4 12 0,-4 4 3 16,0 3 0-16,-4 4 0 0,-5 0-18 0,0 4-3 16,1-4-1-16,-5 0 0 0,-4 1-21 0,4-1 9 15,-4-8-9-15,5 5 0 0,-1-8-62 0,4-1-19 16,1-2-4-16,-5-1-788 0,8-4-158 0</inkml:trace>
  <inkml:trace contextRef="#ctx0" brushRef="#br0" timeOffset="2533.583">20431 8777 2228 0,'-17'4'99'0,"17"-4"20"0,0 0-95 0,0 0-24 15,0 0 0-15,0 0 0 0,0 0 112 0,0 0 19 16,0 0 3-16,0 0 1 0,0 0-58 0,0 0-11 16,9 7-2-16,-1 1-1 0,-8-8-27 0,17 3-4 15,-5-3-2-15,1 4 0 0,-1 0-18 0,1 0-4 16,-9 3-8-16,-4-7 12 0,9 7-12 0,-5 12 0 16,-4 3 8-16,-4 12-8 0,-5-4 0 0,-3 7 0 15,-5 4 0-15,-8 0 0 0,0 0-10 0,-1 0-8 16,-3-4-2-16,4-3 0 15,4-8-11-15,4-4-2 0,-4-7-1 0,4 4 0 16,5-8 23-16,-1-4 11 0,5 1-10 0,-1-4 10 16,9-4 11-16,0 0 8 0,-4-12 1 0,4 1 1 0,0-4-5 15,4-3-2-15,9-8 0 0,-5 0 0 0,1-8 1 16,-1 0 0-16,5-7 0 0,8 0 0 0,0 4-15 0,4 0 11 0,0 0-11 0,0 7 10 16,0 4-10-16,-4 7 0 0,0 8 0 0,-4 7 0 15,-4 4 0-15,3 11 0 0,-7 8 0 0,3 3 0 16,-12 4 28-16,0 4 0 0,-4 4 0 0,-4 3 0 15,-5-3-4-15,1-1-1 0,-9-7 0 0,4 0 0 16,-4-3-23-16,4-5 0 0,0-3-12 16,1 0 4-16,-1-7-94 0,4-5-18 15,13-3-4-15,0 0-1188 0</inkml:trace>
  <inkml:trace contextRef="#ctx0" brushRef="#br0" timeOffset="3111.793">22620 9425 633 0,'0'0'56'0,"0"0"-44"0,-4 12-12 0,4-12 0 15,0 7 382-15,0-7 74 0,0 0 16 0,0 0 2 16,0 0-278-16,0 0-56 0,0 0-12 0,0 7-1 16,0-7-54-16,8 12-10 0,-8-12-3 0,5 11 0 0,3-4-33 0,0 8-7 15,1 0-2-15,-5 0 0 0,4 0-8 16,-3 4-2-16,-5 3 0 0,0 4 0 0,-5-4 4 16,1 1 0-16,0-1 0 0,-4 4 0 0,-1-3-12 15,-3-1 12-15,3 0-12 0,-3 1 12 16,-1-12-12-16,1 4 0 0,-1-8 0 0,0 1 0 15,1-1-13-15,3-3 5 0,1-8 8 0,0 0-13 0,-1 4 13 16,5-7 0-16,0-4 0 0,4-4 0 0,-4-4 0 16,8-7 0-16,0-4 0 0,4-7 0 0,1 0 0 0,3-1 0 15,9-3-8-15,-4 4 8 0,8 4 0 0,0-1 0 16,5 4 0-16,-1 12 0 0,1 3 0 0,-5 4 0 16,-9 7 0-16,5 8-9 0,5 3 9 0,-10 12 0 15,-3 10-9-15,-5 1 9 0,-3 4 0 0,-5-1 0 16,0 1 10-16,-5-1-10 0,-11 1 0 0,-1-4-19 15,0 0 3-15,4-8-903 0,-3-7-180 16</inkml:trace>
  <inkml:trace contextRef="#ctx0" brushRef="#br0" timeOffset="3651.9017">24264 7454 1497 0,'9'-7'66'0,"-1"3"14"0,-4 0-64 0,9-3-16 16,-5 3 0-16,5-4 0 0,-5 5 106 0,1-1 18 15,-5 0 3-15,-4 4 1 0,0 0 0 0,0 0 0 0,0 0 0 0,0 0 0 16,0 11-52-16,-9 4-9 16,1 4-3-16,-5 0 0 0,-7 3 0 0,-6-3 0 15,-3 7 0-15,0-8 0 0,3 1-51 0,-3-4-13 0,4-4 0 0,4 0 0 16,0-3 0-16,8-5 0 0,-3-3 0 0,7-3 0 31,9 3-48-31,-4-8-13 0,4-7-3 0,4 0 0 0,9-7 56 0,-1 0 8 0,5-1 0 0,4-3 10 16,0 0-10-16,4 0 0 0,0 4-10 0,1 3 10 15,-1 0 0-15,-4 8 0 0,0 0 0 0,-4 11 0 16,-1 4-57-16,1 7-6 16,-9 4-1-16,5 11 0 0,-9 4 31 0,0 7 5 0,1 4 2 15,-5 4-1023-15</inkml:trace>
  <inkml:trace contextRef="#ctx0" brushRef="#br0" timeOffset="6315.5352">21765 6094 1119 0,'-9'0'24'0,"5"-4"6"0,4 4 1 0,0 0 1 0,4-7-32 0,0-5 0 0,1 1 0 0,-1-4 0 0,8-3 8 0,-3-1-8 16,3-7 0-16,5 4 0 0,0 3 37 0,0-3 2 15,-5 3 0-15,1 8 0 0,0-8 53 0,-5 8 12 16,-8 11 1-16,0 0 1 0,8-11 38 0,-8 11 7 16,0 0 1-16,0 0 1 0,0 0-33 0,0 0-6 15,0 11-2-15,-4 4 0 0,0 4-28 0,-4 3-5 16,-1 0-2-16,-3 1 0 0,-1-1-61 0,0 4-16 15,1-7 0-15,-1-8 0 0,5 4 0 16,-1-4 0-16,5-4 0 0,4-7 0 0,0 0 0 0,0 0 0 16,0 0 0-16,0 0 0 0,0-7 0 0,0-8 0 15,4 0 0-15,-4-7 0 0,5-4 0 0,-5 3 0 16,4-6 0-16,0-1 0 0,0-4 0 0,0 4-10 16,1-3 2-16,-1 3 0 0,4 4 8 0,-4 0 0 0,-4 7 0 15,9 4 0-15,-5 4 0 0,0 4 11 16,-4 7-11-16,0 0 12 0,9 11-4 0,-5 7-8 0,4 12 12 0,1 4-4 15,-5 3 8-15,-4 4 0 0,0 4 1 0,-4-4 0 16,-5-4 3-16,5-7 0 0,-4 0 0 0,-1-8 0 16,1 0-7-16,4-7-1 0,-5-7 0 15,5-1 0-15,0 1-12 0,0-8 11 16,-1-8-11-16,-3 1 10 0,4-4-160 16,-5-12-32-16</inkml:trace>
  <inkml:trace contextRef="#ctx0" brushRef="#br0" timeOffset="11792.0203">10336 13152 403 0,'0'0'36'0,"-4"0"-36"0,-5 0 0 0,5 4 0 0,4-4 456 0,0 0 84 0,0 0 16 0,0 0 4 16,0 0-424-16,0 0-84 0,13 7-18 0,8 1-3 16,4-1-31-16,12 1-8 0,1 3-1 0,17 0 0 15,-1 4 9-15,13 0 0 0,0 0 10 0,1-4-10 16,3 4-8-16,0-4-8 0,-4 0-2 0,0 0 0 15,-4 0-48 1,0-3-10-16,-8-1-1 0,-9 1-1 0,-13-1-21 16,1-3-4-16,0 0-1 15,-13-4-476-15,-13-4-96 16</inkml:trace>
  <inkml:trace contextRef="#ctx0" brushRef="#br0" timeOffset="11957.8659">11397 12582 1785 0,'0'0'159'0,"-8"4"-127"0,-9-1-32 0,4 5 0 0,5 3 215 0,-5 8 37 16,-12-1 7-16,0 12 1 0,-5 7-180 0,1 8-37 15,-9 11-7-15,-8 7-2 0,-4 8-34 0,-9 7 0 16,-12 16 0-16,-5-1 0 0,-7 7 0 0,-6 5 0 16,1-5-11-16,0-3 11 15,9-7-67-15,7-5-6 0,5-6-2 0,13-16 0 16,8-11-124-16,12-7-25 0</inkml:trace>
  <inkml:trace contextRef="#ctx0" brushRef="#br0" timeOffset="13509.7965">11426 11415 2088 0,'-33'0'92'0,"24"4"20"0,9-4-90 0,0 0-22 15,-8 8 0-15,-5 10 0 0,1 1 28 0,3 14 0 16,1 8 1-16,-5 4 0 0,-8 11-21 0,-4 4-8 15,8 7 0-15,-8 7 0 0,0 8 9 0,-8 0-9 16,-5 4 8-16,4 3-8 16,-3-7 0-16,3-3 0 0,-4-5 8 0,5-10-8 15,12-9 0-15,4-6 0 16,4-12 9 0,9-3-9-16,8-5 0 0,9-10 0 15,12-4 0-15,9-4 0 16,8-3 0-1,25-12 16-15,21-4-3 16,12-10 0-16,5-5 6 0,13-6 1 0,12-5 0 0,8-7 0 0,17 0-36 16,1-4-8-16,11 1 0 0,1-5-990 0</inkml:trace>
  <inkml:trace contextRef="#ctx0" brushRef="#br0" timeOffset="14474.5444">12462 13297 2098 0,'17'-3'93'0,"-17"3"19"0,0 0-89 0,17 3-23 0,16 5 0 0,18-1 0 32,16 4-20-32,21 4-9 0,17 4-2 0,20 0 0 0,18-1 22 0,12 8 9 0,17-3-8 0,9 7 8 15,7-4 0-15,9 7 0 0,9-3 0 0,8 4 0 16,0-5 0-16,0 5 0 0,4 3 0 0,8-3 0 15,9 3 12-15,0 0 0 0,8 0 1 0,0-3 0 16,5 3 19-16,-5-3 3 0,-12-1 1 16,8 5 0-16,0-9 8 15,0-2 3-15,-8-5 0 0,-9-7 0 16,-17 0-24-16,-3-4-5 0,-5 0-1 0,-13-3 0 16,-24-5-17-16,-13 1 0 0,-9-4 0 0,-16 0 0 15,-13 0-130-15,-21 0-26 0,-17 0-6 16,-16-4-734-16</inkml:trace>
  <inkml:trace contextRef="#ctx0" brushRef="#br0" timeOffset="14699.6472">18778 13383 2718 0,'0'0'60'0,"0"0"12"0,0 0 2 0,13 0 2 0,0 4-60 15,16 0-16-15,9 3 0 0,12 4 0 0,17 8 0 0,4-1 0 0,9 9 0 0,0 2 0 32,0 1-48-32,3 4-13 0,6 7-3 0,-6 3 0 15,-3 9-32-15,-13 2-6 0,-12 1-2 0,-13 0 0 0,-17 0 72 0,-8-4 15 16,-13-3 2-16,-13-4 1 0,-12-1 62 16,-8 1 12-16,-9-4 2 0,-12-4 1 0,-9 0-7 0,-8-3 0 15,-8-4-1-15,-13-4-1128 0</inkml:trace>
  <inkml:trace contextRef="#ctx0" brushRef="#br0" timeOffset="15183.7956">12940 12906 2649 0,'-16'-15'117'0,"16"15"25"0,-5-4-114 0,-3 4-28 0,-5 4 0 0,5 0 0 16,0 3 18-16,-5 5-2 0,-4 6-1 0,-4 5 0 16,-4 3-24-16,-8 3-5 0,-5 9-1 0,-17 3 0 31,-8 0-14-31,-4 3-3 0,9 5-1 0,-5-1 0 0,-9 1 21 0,-3-1 12 0,4 1-12 0,3-5 12 16,14 5 0-16,-1-4 0 0,5-4 0 15,12 3 0-15,13-3 0 16,8 0 0-16,1 4 0 0,7-4 0 0,13 7-10 15,9-7 2-15,8 4 0 0,8-4 0 16,-4 0 8-16,13-4 0 0,17 1 0 0,3-9-8 0,1 1 8 0,8-4 8 0,17-7-8 16,4-4 11-16,9-4-11 0,3-4 10 0,5-3-10 0,4-8 10 15,9-3-157 1,-1-4-31-16</inkml:trace>
  <inkml:trace contextRef="#ctx0" brushRef="#br0" timeOffset="15851.1134">17743 6176 1612 0,'-9'3'144'0,"-3"5"-116"16,3-4-28-16,-3 7 0 0,-5 0 52 0,-4 8 5 16,0-1 1-16,-4 16 0 0,-5 7-31 0,-3 18-7 15,-9 9 0-15,-13 17-1 0,-3 8-19 0,-22 19 0 16,-12 19 0-16,-22 10 0 0,-11 12 0 0,-22 18 0 15,-29 12 0-15,-17 15 0 0,-21 7 9 16,-17 7-1-16,-16 8-8 0,-5-4 12 0,-4 4-28 16,-8-8-7-16,-4 1-1 0,3-16 0 15,1-10 11-15,8-9 1 0,9-10 1 0,16-11 0 16,9-16 28-16,16-7 6 0,18-7 1 16,16-8 0-16,0-3 20 0,25-12 4 15,13-7 0-15,12-7 1 0,13-1-31 0,8-7-6 16,13-4-2-16,21-11 0 0,13-7-10 0,12-15-12 0,4-12 2 0,21-7 1 15,21-11-206-15,13-15-41 0</inkml:trace>
  <inkml:trace contextRef="#ctx0" brushRef="#br0" timeOffset="18276.9918">11363 12284 1378 0,'-12'-11'61'0,"8"7"13"0,-5-4-59 0,1 5-15 0,8 3 0 0,-4-4 0 15,-13 0 49-15,4-3 7 0,5 3 2 0,-1 0 0 16,-3-3 2-16,-1 3 1 0,-3 0 0 0,3 1 0 15,-4-1-14-15,0 4-3 0,-8-4-1 0,4 4 0 0,-4-4-18 0,0 4-3 16,-4-3-1-16,-1 3 0 0,-8-4-13 0,1 4-8 16,-9 0 8-16,-1 0-8 15,-3 7 0-15,-9-3 0 0,1 7 0 0,-5 4 0 16,4 0 0-16,-4 4 0 16,0 3 0-16,-4 8 0 15,-4 4 0-15,0 3 0 0,-1 4 0 16,1 7 0-1,0 8 0-15,4 0 16 16,8 4-4-16,4 7-1 16,5 0 3-1,4 4 1-15,0 3 0 0,4 8 0 16,0 4-7-16,8 3 0 0,5 12-8 0,0-4 12 0,8 0-3 0,4-4-1 0,4 8 0 0,5-12 0 0,8 0 4 0,8-7 0 16,5-7 0-16,12-8 0 0,0 0-2 0,13-15 0 0,4-3 0 0,17-8 0 0,-5-8 15 0,22-14 3 0,16-8 1 0,8-15 0 15,9-14 27-15,17-8 6 0,13-15 1 0,3-15 0 0,5-15-25 0,4-7-5 0,8-16-1 0,-16-2 0 0,-13-1-20 0,-8-4-4 16,-5-7 0-16,-16 0-8 0,-13 0 16 0,-8 7-4 0,-22-3-1 0,-3 0 0 15,-9 3 5-15,-21-3 0 0,-16-5 1 0,-5 5 0 16,0 4 0-16,-21-1 0 0,-12 0 0 16,-9 8 0-16,-12 7-17 0,-9 8 0 0,0 15 8 0,-16 7-8 15,-18 11 12-15,-11 12-2 0,-1 10 0 0,-17 20 0 32,-8 6-29-32,-12 23-5 0,-9 19-2 15,-13 18 0-15,-8 23 11 16,-4 18 3-16,-9 16 0 0,-3 21 0 15,-5 16-98 1,17 11-19 0,8-1-4-16</inkml:trace>
  <inkml:trace contextRef="#ctx0" brushRef="#br0" timeOffset="25056.6247">11112 14423 1666 0,'-9'4'74'0,"9"-4"15"0,0 0-71 0,0 0-18 0,0 0 0 0,0 0 0 0,0 0 140 0,0 0 24 15,0 0 4-15,0 0 2 0,0 0-42 0,0 0-9 16,0 0-2-16,0 0 0 0,0 0-53 0,0 0-12 16,0 0-1-16,4 3-1 0,9 5 4 0,-5-5 1 15,-8-3 0-15,9 4 0 0,8 0-34 0,-5 3-6 16,1-3-2-16,-5 0 0 0,-4 0-13 0,5-1 0 16,-1 1 0-16,-8-4-10 0,-4 7 18 0,4 5 4 15,0-5 1-15,-4 4 0 0,-5 0-1 0,5 1-1 16,-4 3 0-16,4-1 0 0,-9-2-28 0,-4-1-6 15,0-4-1-15,5 1 0 0,-1-5 44 0,1 5 8 0,-1-8 1 16,1 0 1 0,3 0-48-16,1-4-10 0,4-3-1 0,-5-1-1 0,5-7 40 0,0 4 8 0,0-7 2 15,4-1 0-15,0 0-20 0,4 1 0 0,0 3-11 0,4-4 11 16,-3 0-10-16,3 1 10 0,5-1-8 0,-1 4 8 16,1 0 0-16,-1 0-10 0,1 4 10 0,-1 4 0 15,5-4-9-15,0 3 9 0,-13 8 0 0,9-4-9 16,-5 8 9-16,5-4 0 0,-1 8 0 0,-7 3 0 15,-5-4 0-15,0 8 0 0,8 0 0 0,-8 0 8 16,-13 4-8-16,9-1 12 0,8 1-4 0,-4-4 0 16,-4-4-8-16,0 0 0 0,0 4 8 0,0-4-8 15,-1-3-9-15,1-1-7 0,-8-3 0 0,3 0-1 0,1-1 17 16,-1 1 0-16,-3-4 0 0,-5 0 0 0,4-4-17 16,-3 1 0-16,3-1 0 0,-4 0 0 0,1-3-7 0,3-4 0 15,0-4-1-15,5 0 0 0,0 0 11 0,-1-4 2 16,9 1 1-16,0-1 0 0,0 4 3 0,4-4 0 15,1 1 0-15,3 7 0 0,5-4 8 0,-5 7-12 16,5 1 12-16,-1-1-12 0,9 5 12 0,0-1 0 16,0 0 0-16,0 8 0 0,-4 0 0 0,4-1 0 15,8 1 0-15,-8 3 0 0,-8 1 12 0,-1-1 8 16,5 5 2-16,-9 2 0 0,1-2 18 0,-5 6 3 16,-4 5 1-16,-4 3 0 0,0 0-34 0,-5 0-10 15,-16 0 0-15,4 0 0 0,4-4 31 0,-4 1-1 16,-4-5 0-16,4-3 0 0,4-3-22 0,1-5-8 15,-1-3 0-15,0-1 9 16,0 1-33-16,9-8-8 0,0-7 0 0,-1 0-1 0,5-8 33 0,0-3 0 0,4-4 0 16,4 0 0-16,0-4 0 0,0 8-8 0,1-4 8 15,3 3-13-15,9 1-4 0,0 3-1 0,-5 1 0 0,5-1 0 32,4 4-188-32,0 0-38 0</inkml:trace>
  <inkml:trace contextRef="#ctx0" brushRef="#br0" timeOffset="25538.8589">10965 13547 1461 0,'0'0'64'0,"0"0"15"0,0 8-63 0,0-8-16 0,0 0 0 0,0 0 0 16,-4 3 205-16,4 5 39 0,0-1 7 0,4 4 1 16,-4 4-111-16,0 4-22 0,4 3-5 0,0 12-1 15,-4 3-49-15,4 8-11 0,-4 7-1 0,9 4-1 16,-5 0-27-16,0 0-6 0,5 0-1 0,-5-4 0 15,4-4-17-15,-4-7 0 0,9 0 0 0,-5-4 0 16,-3-7 0-16,-1-4 0 0,8-3 0 0,-3-1-9 16,-5-7-22-16,-4-4-4 15,4 0-1-15,-4 0 0 16,0-11-169-16,0 0-35 0</inkml:trace>
  <inkml:trace contextRef="#ctx0" brushRef="#br0" timeOffset="25896.3978">10822 14240 748 0,'-8'11'67'0,"4"1"-54"15,-5 2-13-15,5 1 0 0,-4 0 327 0,4 0 62 16,4 4 13-16,-5-4 2 0,1-4-290 0,4 0-58 16,4 0-12-16,5-3-3 0,-1-1-41 0,1 1 0 15,-1-5 0-15,4 1 0 0,1-8 0 0,-5 1 0 16,5 3 0-16,0-8 0 0,-5 4 0 0,5-3 0 15,-5-4 0-15,0 0 12 0,-3-1-4 0,3 1 0 16,0 0 0-16,-3 0 0 0,-5-4 1 0,0 4 0 16,4-4 0-16,-4 4 0 0,0 3 15 0,0 1 2 15,0 7 1-15,0 0 0 0,0 0 13 0,0 0 4 0,0 0 0 0,0 0 0 16,0 0 4-16,0 0 2 0,0 0 0 16,12 7 0-16,1-3-33 0,-1 0-6 0,1-1-2 0,0 5 0 15,-1-4-9-15,1-1 0 0,8 5 0 0,-9-4 0 16,1-4 0-16,4 3 0 0,8-3 0 15,-4 4 8-15,0-4-8 0,-4 0 0 16,-5 0 0-16,9-4-11 0,9 1 11 16,-10-1 0-16,-11-4 0 0,3-3 8 0,5-4-224 0,-4-3-44 15</inkml:trace>
  <inkml:trace contextRef="#ctx0" brushRef="#br0" timeOffset="26272.9186">10747 13752 1209 0,'-13'7'53'0,"5"-3"12"0,-9 4-52 0,9-5-13 15,3 1 0-15,5-4 0 0,0 0 331 0,0 0 63 16,0 0 13-16,0 0 2 0,0 0-281 0,13-4-56 0,0-3-11 16,-1-4-2-16,9-4-34 0,4 0-6 0,1-4-2 0,3-3 0 15,-4 3-8-15,4-3-1 0,-3 0-8 0,-1 3 12 16,-4-7-12-16,4 7 0 0,-4-7 8 0,0 8-8 16,-4-1 0-16,-5 8 0 0,1-4 0 0,-1 7 0 15,1 1 0-15,-1 7 0 0,-12 0 0 0,9 4 0 16,3 11 0-16,-3-1 0 0,-5 9 8 0,0-1-8 15,9 4 0-15,-1-3 9 0,1-1-9 0,0 0 8 16,-9-3 16-16,4-4 4 0,17 0 0 0,-12-4-937 16,-17 4-187-16</inkml:trace>
  <inkml:trace contextRef="#ctx0" brushRef="#br0" timeOffset="39663.1108">17776 5326 3013 0,'-21'-22'133'15,"13"14"28"-15,-5 1-129 0,5-4-32 0,4-4 0 0,4 0 0 0,4-4 0 0,17-11 0 16,8-7 0-16,17-11 0 0,17-12 0 0,17-11 0 15,29-14-12-15,13-9 3 0,20-10-1 0,17-8 0 16,22-3 0-16,16-5 0 16,8 1-29-1,5 0-5-15,0-8-2 0,-5 8 0 16,1 7 22-16,-5 4 5 16,-16 4 1-1,-5 11 0 1,-8-1-11-16,-8 12-3 31,-22 12 0-31,-8 3 0 16,-16 11 42-1,-13 7 8-15,-13 8 2 16,-17 11 0-16,-7 4 8 0,-14 8 3 0,-12 10 0 0,-4-3 0 16,-13 11-14-16,-4 4-2 0,-8 3-1 0,-5 12 0 0,-8 7-14 0,-8 11 0 0,-18 8 0 0,-7 15 0 0,-18 10 0 0,-16 12-8 15,-12 12-1-15,-14 6 0 0,-20 8-3 0,-17 11-1 0,-12 12 0 0,-18 7 0 0,-16 0 13 0,-17 11 0 0,-8 15 0 0,-22 3-9 0,-11 12 9 0,-10-4 0 0,-7 4 8 0,3 0-8 0,9-4 19 0,17-7-1 0,21-11 0 16,29-12 0-16,25-11 17 0,25-15 3 0,30-26 1 0,25-7 0 0,25-11-26 0,25-16-5 0,17-6 0 0,21-12-8 0,25-8 8 0,21-14-8 0,17-19 0 0,29-23 0 15,30-21 0-15,21-23 0 0,20-23 0 0,22-22-9 16,20-14 9-16,9-12 0 0,12-11 0 0,5-15 0 16,12-8 0-16,13-7 0 0,8 4 0 15,9-11 0-15,8-4 0 0,0 15 0 0,-9 3 8 0,1 12-8 16,-9 7 20-16,-16 19-1 0,-13 19 0 0,-30 18 0 16,-25 18-11-16,-25 16-8 0,-33 11 9 0,-25 22-9 15,-22 11 0-15,-25 4-13 0,-20 15 1 0,-22 15 0 16,-25 11-49-1,-25 19-10-15,-25 22-1 16,-29 19-1-16,-34 18 29 16,-30 19 7-1,-33 15 1 1,-29 15 0 0,-21 15 20-16,-26 18 4 0,-20 19 0 0,-22 4 1 15,-16 7 11-15,-4 4 0 0,-5 3 0 0,13-3-8 0,4 0 8 0,26-8 9 0,12-10-1 0,33-16-8 16,18-26 57-16,37-14 5 0,21-20 1 0,25-18 0 0,29-14-13 0,22-16-2 0,20-15-1 0,22-14 0 0,12-5-27 0,21-10-4 0,8-8-2 0,17-7 0 0,13-8-14 0,17-11 0 0,12-11 0 15,21-15 0-15,12-19 0 0,22-11 11 0,17-19-2 0,12-18 0 0,16-19-9 0,26-14-17 16,21-20 4-16,17-14 1 0,12-8 12 0,17 1 0 16,4-8 0-16,13-1 0 0,4 1 25 15,-4 4 5-15,4 14 1 0,-13 8 0 0,-8 4-31 0,-25 22 0 16,-21 19-11-16,-21 14 11 0,-17 23 0 0,-25 15 0 0,-25 15 0 16,-25 18 0-16,-22 4-16 0,-20 15 5 0,-17 8 1 0,-13 10 0 31,-16 16-20-31,-21 14-4 0,-18 16-1 0,-24 14 0 0,-25 22 15 0,-22 16 4 0,-16 3 0 0,-30 23 0 15,-29 7 7-15,-21 19 9 0,-20 14-13 0,-18 12 5 16,-12 7 8-16,-13 12 0 16,-8 3 0-16,-9 4 0 15,0-1 0-15,1-2 0 0,12-5 0 16,8-14 0 0,21-8 19-16,26-19 5 0,29-11 2 15,20-18 0-15,26-19 11 0,26-19 3 0,20-22 0 16,25-15 0-16,21-11-21 0,17-11-4 0,17-8-1 0,17-11 0 0,16-7-14 0,13-12 0 0,17-10 0 0,16-16 0 0,22-22 0 15,20-19 0-15,17-22 0 0,21-18 0 0,22-19 8 0,20-19-8 0,12-15 0 0,10-11 0 0,7 0 0 0,5-11 0 16,12 0 0-16,0 3 0 0,5 4 12 0,-9 8-4 16,-13 7-8-16,-16 27 12 0,-17 10-12 0,-17 19 9 15,-25 15-9-15,-21 15 8 0,-21 23-8 0,-25 17 0 16,-13 9 0-16,-20 14 0 0,-18 12-10 0,-16 10-1 16,-17 12 0-16,-25 18 0 0,-17 12 2 0,-21 26 0 15,-17 11 0-15,-29 18 0 16,-29 16-19-16,-22 18-3 15,-24 11-1-15,-17 15 0 16,-22 11 32-16,-7 1 0 16,-5 3 0-16,0-8 0 0,8 1 21 0,22-19 11 15,12-15 1-15,25-19 1 0,21-10-18 0,30-23-4 0,29-19-1 0,17-19 0 0,24-10 1 0,10-12 1 0,20-11 0 0,13-11 0 0,16-7-13 0,26-12 0 16,25-11 0-16,21-19 0 0,25-14 0 0,21-19-12 0,21-8 12 0,17-21-10 16,16-16 10-16,13-11 0 0,5-4 0 0,3 0 0 15,1 1 0-15,-9 3 0 16,-13 3 0-16,-12 16 0 0,-8 7 0 15,-13 15 0-15,-17 4 0 16,-12 15 0-16,-18 14 0 16,-7 12-15-1,-22 14 4-15,-7 12 1 0,-18 11-150 16,-12 19-29-16,-13 11-7 0</inkml:trace>
  <inkml:trace contextRef="#ctx0" brushRef="#br0" timeOffset="47202.8823">15390 6157 2055 0,'-17'-7'91'0,"17"7"19"0,0 0-88 0,0 0-22 0,-9-4 0 0,9 4 0 15,0 0 59-15,0 0 7 0,0 0 2 0,0 0 0 16,0 0-13-16,0 0-3 0,0 0 0 0,0 0 0 0,0 0-35 16,0 0-7-16,-8 4-2 0,0-1 0 15,-5-3 13-15,5 0 3 0,-9 0 0 0,0 0 0 16,0 0 6-16,-8 0 2 0,-4 0 0 0,0-3 0 16,-9 3-17-16,0-4-3 0,-8-3-1 0,-4 3 0 15,-9 0-11-15,-4 0 0 0,-8 1 9 0,-9-1-9 16,-8 0 0-16,-9 0 0 15,1 1 0-15,-9 3 0 16,-8-4 0-16,-5 4 0 0,-7-4 0 16,-5 4-8-16,0-3 8 0,-9 3 0 0,-3-4 0 0,-9 4-8 0,0-4 8 0,-9 0 0 0,1 1 0 15,-9-1 0-15,-4-4 0 0,4 5 0 0,5-1 0 0,-1-3 0 0,1-1 0 0,-5 1 0 16,0 3 0-16,5-4 0 0,7-3 0 0,1 0 0 16,-4 0 0-16,12 0 0 0,0 0 0 0,9-4 0 0,-5 0 0 15,13 4 0-15,4-1 0 0,1 1 0 0,-1 0 0 0,4 0 0 16,5 3 0-16,3 5 0 0,10-1 0 0,-1 0 0 15,4 4 0-15,9-7 0 0,4 3 0 0,4 4 0 16,13 0 0-16,-1-4 0 0,14 4 0 0,7 0 0 16,18 0 17-16,-5 0 3 0,13-3 0 0,8 3 0 15,-4 3 3-15,13 1 1 0,-1-4 0 0,5 4 0 16,4-4-11-16,-4 7-1 0,4 4-1 0,4 12 0 16,0 3-22-16,5 4-4 0,-5 3-1 0,4 4 0 15,5 8 16-15,-1 7 0 0,-3 12 0 0,3 6-9 16,-7 9 9-16,3 10 0 0,-4 4 0 0,0 12 0 15,0 6 0-15,-4 12 0 0,-4 4 0 0,0 4 0 16,0 3 0-16,-4 11 0 0,-1 0 0 0,1 5 0 16,-1-1 0-16,1 0 0 0,-5 3 0 0,-3-2 0 0,7-1 0 15,-3-4 0-15,-1 8 0 0,0-12 0 0,1-3 0 16,4-4 0-16,-5 1 0 0,5-9 0 0,-1-7 15 16,1-7 1-16,8-7 1 0,-13-8 0 0,9-12-17 0,4-7 0 15,0-3 0-15,0-12 0 0,4-10 0 0,9-5 0 16,-13-3 0-16,8-8 0 0,1-7 0 0,-1-4 0 15,5-4 0-15,3-3 0 0,1 0-14 0,8-5-6 16,5 1-2-16,3-4 0 0,9 1 12 0,8-5 10 16,13-7-13-16,9 4 5 0,-1-8 8 0,9 0-12 15,16 1 12-15,13-5-12 0,4-3 12 16,9 4 0-16,0-1-9 16,12 4 9-16,8-3 0 0,1 3-9 15,0 1 9-15,-1 3 0 0,5-4 0 16,8 8 0-16,-4-1 0 15,0 1 0-15,-4-4 0 16,4 4-8-16,-4 3 8 0,8-3 0 16,4-4 0-16,-4 0 0 0,-8 4 0 0,8-8 0 0,13 4 0 0,4-8 0 15,-8 5 0-15,8-5 0 0,4 1 0 0,4-1 0 0,1 1 0 0,7 3 9 0,9 4-9 0,-8 0 0 16,0 0 0-16,-9 8 0 0,1-5 0 0,-14 5 0 0,-11 3 0 0,-10 0 0 0,-3 4 0 0,-13 0 0 0,-17 0 0 0,-12 3 8 16,-13 1-8-16,-13-4 0 0,-8 0 0 0,-12-4 0 15,-9 4 0-15,-4 0 15 0,-13-4-3 16,-3-3 0-1,-10 3 15-15,1-4 2 16,-8 1 1 0,3-5 0-16,-3 1-8 0,-1 0-2 0,-8-4 0 15,0 0 0-15,0 0 2 0,0 0 0 0,-8-11 0 0,-1-8 0 0,1 0-2 0,-5-7-1 0,1-7 0 0,-1-8 0 0,-4-8-19 16,5-10 10-16,-1-5-10 0,-4-10 8 0,5-16-8 0,-5-3 0 0,9-4 9 0,-1-11-9 0,1-7 11 0,4-5-3 16,-1-3 0-16,14-11 0 0,3-7-8 0,9-1 10 15,9-7-10-15,3-4 10 16,9 0-10-16,0 1 0 0,8 3 0 15,-3 3 0-15,-1 8-8 16,-4 4 8-16,-9 11 0 16,-3 8 0-1,-5 7 0-15,-9 7 0 0,-3 0 0 16,-5 8 0-16,-12 11 0 0,0 4 12 0,-9 0-4 0,-3 14 0 16,-5 8 2-16,-4 4 0 0,-1 4 0 0,-3 3 0 0,4 4-10 0,4 8 12 0,0-1-12 0,4 8 12 0,0 4-12 0,5 3-12 0,8 4 2 15,-1 0 1-15,5 4-95 0,5 4-18 0,3-5-4 0,13 12-774 0,4 0-156 16</inkml:trace>
  <inkml:trace contextRef="#ctx0" brushRef="#br0" timeOffset="48151.8116">9191 4450 864 0,'-17'0'76'0,"0"0"-60"0,-4 0-16 0,0 0 0 0,0-3 304 0,5 3 57 16,-1 0 12-16,4 0 3 15,5 0-260-15,-5 0-51 0,5 0-10 0,4 3-3 0,4-3-39 0,0 12-13 16,4-1 8-16,4 7-8 0,5 1 0 0,-1 3-11 15,5 4 2-15,0 4 0 0,8 0-2 0,-12 7 0 16,8-3 0-16,-5 3 0 16,-3 4-33-16,-5 4-6 0,-3 0-2 0,-10 3 0 15,5-3 12 1,-16 7 3-16,-1 0 0 0,-4-4 0 0,4-7 9 0,-12-3 3 16,4-8 0-16,-1-4 0 0,10-8 25 15,-1-3 0-15,4-7 0 0,1-5 8 16,-1-3 23-16,9-7 5 0,0-1 0 15,4-10 1-15,0-8-7 16,8-8-2-16,5-3 0 16,3 0 0-16,5-8-8 0,-8 0-1 0,4-3-1 0,4 3 0 0,0 0 7 0,8 1 2 15,-8 6 0-15,4 5 0 0,5-1-13 0,-5 12-2 0,0 7-1 0,0 4 0 0,4 7-11 0,5 4 10 0,-17 0-10 0,4 11 10 0,-4 8-10 16,-1 7 0-16,5 4 0 0,0 3 0 0,-8 8 24 0,-5 8-1 0,1-1 0 0,-5-3 0 16,-4 11-23-16,-4-11 0 0,4 3 0 0,-9-3 0 15,1-8 0-15,-1-7-20 0,-3 0 4 0,3-8 1 16,5-3-8-1,-4-1-1-15,4-10-1 16,4 3 0-16,0-11-130 16,0 0-25-16</inkml:trace>
  <inkml:trace contextRef="#ctx0" brushRef="#br0" timeOffset="48786.6739">9635 5080 2419 0,'0'0'215'0,"0"0"-172"0,0 0-35 0,0 0-8 0,0 0 17 0,13-7 2 16,0 7 0-16,-1-4 0 0,9 0-19 0,4 1 0 15,0-9 0-15,9 5 0 0,0-4 0 0,3 3 0 16,5-10 0-16,0-1 0 16,0-3-37-16,-4 3-2 0,0-3 0 0,4-8 0 15,4-7-144-15,-17 3-29 0,5-3-5 0,-9-1-2 16,0-6 79-16,-4 6 15 0,-9-6 3 0,-7 10 1 15,-10 1 34-15,1 7 7 0,-17 7 2 0,-4 0 0 0,-17 1 181 0,-4 10 36 0,0 8 7 16,-4 11 2-16,-5 4-19 0,-4 8-3 0,9 10-1 0,4-3 0 16,4 7-45-16,8 4-8 0,5 4-3 0,8 3 0 15,4 1-40-15,9 3-8 0,4-3-1 0,4-1-1 16,8 0-19-16,9 1 0 0,0-4 0 0,8-8 0 16,4-11 0-16,9-4 0 0,4-3-13 0,4-12 5 31,-4-7-22-31,4 0-4 0,9-7-1 15,-1-4 0 1,-4-19 18 0,-3 0 3-16,-5 4 1 15,-5-7 0 1,5 3 41-16,-8-4 8 16,-1 1 1-16,-3-1 1 0,-1 8 14 0,-4-11 4 0,-8 7 0 0,-4 4 0 0,3 0-32 0,-7 7-7 0,-1 8-1 15,-4 3 0-15,0-3-16 0,-4 11 0 0,0 0 0 0,0 0 0 0,-8 15-16 0,-4 8-3 0,-5 6-1 0,0 5 0 0,0-1 11 0,-4 1 9 0,0 3-13 0,0 1 5 0,0-5 8 0,5 1 0 0,-1-1 0 16,4-11 0-16,5-7 0 0,4 0 0 0,-1 0 0 0,5 0 0 0,0-15 0 0,9 0 0 15,12-11-9-15,0 0 9 0,4-12-11 0,13-3 3 16,8-11 0-16,8 0 0 16,5-4-20-16,4 0-4 15,-9 0-1-15,-3 4 0 0,-5 3 19 16,-4 4 4 0,-9 4 1-16,-3 7 0 0,-13-3 9 15,-1 11 0 1,-3 0 10-16,-1 3-10 0,-12 8 27 15,0 0-1-15,0 0 0 0,0 0 0 0,9 15-6 0,-9 0 0 0,4 0-1 16,0-4 0-16,-4 4-7 0,9 4-2 0,-9-12 0 0,8 8 0 0,-4 0-10 0,5-11 0 0,3 7 0 0,1-4 0 0,-1 1 0 16,5-4-11-16,12-4 3 0,1 0 0 0,-5-8-52 0,13 1-11 0,4-8-1 0,4 0-1 15,0 0-52-15,0-7-11 0,-4 3-1 0,4-3-1 16,-4-1 42-16,-4 1 9 0</inkml:trace>
  <inkml:trace contextRef="#ctx0" brushRef="#br0" timeOffset="49186.9071">11514 4059 1728 0,'0'0'153'0,"0"0"-122"0,0 0-31 0,0 0 0 15,0 0 133-15,0 0 21 0,0 0 4 0,0 0 1 16,-8 0-108-16,8 0-22 0,8 19-4 0,1-1-1 16,-1 1-24-16,0 7 0 0,1 8 0 0,3 7 0 15,1 7 0-15,-9 12 0 0,-4-1 0 0,0 8 0 16,4 4-82-16,-8-4-9 15,-8 0-1-15,-1-7-1 0,5-4-31 0,-5-11-5 16,5-4-2-16,4-12 0 0,-9-10 28 0,9-8 6 0,4-3 1 0,0-8 0 16,0 0 200-16,0 0 40 0,4-12 8 0,-4 5 1 0,4-12 5 0,0-3 1 15,1 3 0-15,7-3 0 0,1-8-89 0,-1 4-18 16,-3-4-3-16,3-3-1 0,9 3-38 0,0 4-10 16,-4-8 0-16,4 12 0 0,0 3 0 0,8 4 0 15,5 8-12-15,-5 3 12 0,1 8-13 0,-1 3 5 16,9 5 8-16,-5 6-13 0,-8 5 13 0,1 6-12 15,-1 1 12-15,0 0-12 0,0 7 12 0,-12-3 0 16,-13-1 0-16,4 1-9 0,4-4 17 0,-12 7 3 0,-13 0 1 16,5-7 0-16,-1 7-12 0,-4 1 0 0,-4-5-12 15,-8 1 12-15,0-1-16 0,-1-7 4 0,13 0 0 0,1-7 1 32,-1-4-57-32,4-8-11 0,5-7-2 0,8 0-589 0,-4-7-118 0</inkml:trace>
  <inkml:trace contextRef="#ctx0" brushRef="#br0" timeOffset="49382.6451">12450 4402 691 0,'-5'0'61'0,"-7"7"-49"0,-5-7-12 0,4 8 0 16,9-1 302-16,-4 1 58 0,-5-1 11 0,9 1 2 16,0 7-269-16,4-1-53 0,0 1-11 0,-4 11-3 15,8-3-37-15,4 3 0 0,9 4 0 0,0 3-12 0,0-3 12 0,4 4 0 16,8-1 0-16,0 8 0 15,1-11-16-15,3 3-2 0,1 1 0 0,-1 0-608 16,5-8-122-16</inkml:trace>
  <inkml:trace contextRef="#ctx0" brushRef="#br0" timeOffset="49573.093">12924 4797 518 0,'0'-11'46'0,"-5"0"-37"16,1-4-9-16,-4 3 0 0,4-10 290 0,-5 7 56 15,5-7 11-15,0 7 3 0,0-4-204 0,-1 4-41 16,1 4-8-16,-4-4-2 0,4 12-58 0,4 3-12 15,0 0-3-15,0 0 0 0,-5 7-32 0,-3 23 0 16,-5-4 0-16,1 7 0 0,-5 12 0 0,-4 7 0 0,0 4 0 16,-8 8-9-16,-5 6 9 0,-3 1 0 0,7 4 0 0,-3 3 0 15,-5-11 0-15,4 4 0 16,-8 0 0-16,9-4-8 16,8 0-136-16,-5-7-28 15</inkml:trace>
  <inkml:trace contextRef="#ctx0" brushRef="#br0" timeOffset="49965.9459">13775 4719 1324 0,'0'-12'118'16,"4"1"-94"-16,0 0-24 0,1 0 0 15,-1 3 211-15,0 8 37 0,4-11 8 0,-8 11 2 0,0 0-199 0,0 0-40 16,0 0-8-16,0 11-2 0,-8 8-9 0,-9-4 0 16,-4 7 0-16,-8 8 8 15,-5 4-8-15,-3-4 0 0,-1 3 0 0,-4 4 8 0,0-11-8 16,0 4 0-16,0-7 0 0,8 3 0 0,5-4 0 0,4-3 0 16,12-8 0-16,5 0-11 0,0 0 11 0,8 4 0 15,0-11 0-15,12 3 0 0,1 1-8 0,8-1 0 16,4 1 0-16,4-1 0 0,5-3 8 0,4 3 0 15,-1-7 0-15,5 8 0 0,0-8-12 0,0 7 2 16,-4-3 1-16,-9 0 0 0,1 3 9 0,-5-3 12 16,-4 0-2-16,-5 7-1 0,-7-8-9 0,-1 5 0 15,-4 3 0-15,-4 4 0 0,-4-8 10 0,-8 12-10 0,-9 3 12 16,-4 1-12-16,-13 10 11 0,4 1-11 0,-8-4 10 0,-8 7-10 31,0 0-108-31,-9 1-28 0,0-1-6 0,5 0-1 16,8-3-72-16,4-8-14 0</inkml:trace>
  <inkml:trace contextRef="#ctx0" brushRef="#br0" timeOffset="50137.8138">13959 4789 2505 0,'-8'-3'55'0,"8"3"11"0,0 0 2 0,0 0 4 0,0 0-58 0,0 0-14 0,0 0 0 0,0 0 0 15,13 3 0-15,3 1 0 0,5-4 0 0,9-4 0 16,8 1-65-16,8-12-13 0,4-8-2 0,9-6-952 16</inkml:trace>
  <inkml:trace contextRef="#ctx0" brushRef="#br0" timeOffset="50862.5179">14350 4119 1746 0,'-13'15'77'0,"5"-12"16"0,-1 12-74 0,-3 0-19 16,-1 7 0-16,0 5 0 0,1 2 48 0,-1 9 7 16,-4 3 1-16,1 7 0 0,-1 4-22 0,0 4-4 0,0 11-1 0,-8-11 0 15,4 7-17-15,0-3-3 16,-4 7-1-16,-4-3 0 0,-1 3-8 0,1 3-11 0,0-2 3 0,8-9 0 31,0-7-228-31,8-7-44 0,9-8-10 16,8-11-2-16,5-3 115 0,12-8 22 0,-1-12 5 15,10-3 1-15,-1-3 189 0,-4-9 39 16,5-6 7-16,-1-8 2 0,5-4 20 0,-5-4 5 16,-4 1 1-16,5-4 0 0,-5-1-64 0,-9 9-13 15,1-9-2-15,0 8-1 0,-9 4 4 0,-3 4 1 16,-1 3 0-16,-4 8 0 0,-4 0 13 0,-1 11 4 0,-7-7 0 0,3 7 0 0,-3 7-36 0,-5 0-6 0,0 5-2 0,5-1 0 16,-1 4 8-16,1 3 0 0,-5-3 1 0,4 8 0 15,1-5 19-15,3 5 3 0,-3-1 1 0,3 4 0 16,1-7-9-16,8 7-2 0,0-4 0 0,0-3 0 15,4-1-22-15,4 1-11 0,9-8 10 0,0 0-10 16,8-7 0-16,5 0 0 16,7-12 0-16,9 1 0 0,5-8-32 0,3-15-5 15,1 4-2-15,-1-7 0 0,-3-1 3 0,-1 1 1 0,-8-5 0 16,-4 8 0-16,-9-3 35 0,-4 7 0 0,-4 0 0 0,-4 3 0 0,-5 1 22 0,-3 3 8 16,-5 4 2-16,0 8 0 0,-4-4 12 0,0 11 4 15,0 0 0-15,0 0 0 0,0 0-33 0,0 0-7 16,0 0 0-16,-4 15-8 0,-4 0 0 0,3 3 0 15,1 1 0-15,0 7-9 0,0-7 9 0,4-1-8 16,0-3 8-16,4 4-8 0,0-8 8 0,0 0 0 16,5 4 0-16,-1-4 0 0,5-3 0 0,4-8 0 15,4 0-8-15,0 0 8 0,4-8 0 0,0 8-8 16,4-11 8-16,1 0 0 0,-1 3 0 0,0 1 0 16,-8 3 9-16,0 4-9 0,-4 0 44 0,0 4 1 15,-9 3 1-15,1 1 0 0,3 3-26 16,-8 4-6-16,-4 4-1 0,0 3 0 0,-4 4-1 15,0 0-1-15,-4 4 0 0,-5 0 0 0,-4 0-1 0,0-1 0 0,1-3 0 16,3-3 0 0,1-5-37-16,-1-3-7 0,9-7-2 0,4-8 0 15,0 0 8-15,0 0 0 0,4-11 1 0,4-12 0 0,9 1 42 0,0-8 8 0,0 4 1 0,4-11 1 16,4-1 52-16,4 1 11 0,5-4 1 16,3 0 1-16,-3 0-26 0,4 4-6 0,-1 3-1 15,5 1 0-15,-8 7-39 0,4 3-8 0,-1 9-2 16,1 6 0-1,4 4-51-15,0 8-10 0,4 11-3 0,-4 0-1129 0</inkml:trace>
  <inkml:trace contextRef="#ctx0" brushRef="#br0" timeOffset="61324.8939">19856 7722 518 0,'0'0'46'0,"5"4"-37"0,-5-4-9 0,0 0 0 16,0 0 287-16,0 0 55 0,12 8 11 0,-12-8 3 16,0 0-204-16,0 0-41 0,0 0-8 0,4 7-2 15,-4-7-17-15,0 0-3 0,0 0-1 0,0 0 0 16,0 0-25-16,0 0-6 0,0 0-1 0,-8-4 0 16,0 1-21-16,-5-5-5 0,-4 1-1 0,0-1 0 15,1-7-4-15,-1 4-1 0,-4-8 0 0,0 1 0 16,-8-5-16-16,-5-3 0 0,-4 0 0 0,1 0 0 15,-10 0 0-15,-3 4-9 0,-4-8 1 0,-5 8 0 16,-4-5-8-16,-8 5-2 0,-1-4 0 16,-7 7 0-16,3 1 7 0,1-1 2 0,-1 0 0 15,5 1 0-15,-5 3 9 0,9 0 0 0,4 0 0 0,9 0 0 16,12 4 31-16,13 4 1 0,3-1 1 0,10 4 0 0,-1 4 0 0,4 0 0 16,13 0 0-16,0 19 0 0,0 0-33 0,13 10 0 15,4 9 0-15,4 6 0 0,8 1-14 0,0 11 3 16,-4 0 1-16,1 4 0 0,-1-1 10 0,-4 5 0 15,-4-8-9-15,-1 3 9 0,-3 1 0 0,-1-4 0 16,-7 3 0-16,-5 1 0 0,-5 3 0 16,1 1 0-16,-4-1 10 15,-1 0-10-15,1-7 0 0,-4 4 0 16,-1-1 0-16,5-6 0 0,-1-5 0 0,-3 1 0 0,3-5 0 16,5 1 0-16,0-8 0 0,0 1 0 0,-1-5 0 0,1 1 0 0,0-8 0 0,0-4 0 0,4-7 0 0,-4 0 0 15,-1-4 0-15,5 0 0 0,0 0 0 0,0-3 0 16,0-8 36-16,0 0 4 0,0 0 1 0,0 0 0 15,0 0-18-15,9 7-4 0,-1-3-1 0,9 0 0 16,4-1-18-16,8-3 0 0,1 0 8 0,7 0-8 16,5-3 0-16,9-5 0 0,-1 5 0 0,13-1 0 15,0-4 0-15,0 5 0 0,4-5 0 0,-8 1 0 16,-1 3 0-16,-3 4 0 0,-5 0-10 0,-8 0 10 16,-4 0 0-16,0 4 0 0,-13-1 0 0,4-3 0 15,-8 4 0-15,0-4 0 0,-8-4 0 0,3 4 0 16,-3-3 8-16,0-1-8 0,-5 0 0 0,0-3 8 15,1-1 18-15,3-7 3 0,-3 1 1 0,3-5 0 16,1-3-14-16,-1-1-4 0,-3-3 0 16,3 0 0-16,-3-4-12 0,-1 4 0 0,9-4 8 15,-4 4-8-15,-5-4 0 0,0 4 0 0,-8-7 0 0,-4 3 0 16,0-4 12-16,-4 1-3 0,-9-8-1 0,4 0 0 0,-4-8-17 16,5-3-4-16,-9-4-1 0,0-7 0 15,8-8-112-15,1-7-22 0,8-11-5 0</inkml:trace>
  <inkml:trace contextRef="#ctx0" brushRef="#br0" timeOffset="62871.7665">23950 3720 1670 0,'-13'-30'74'0,"5"15"15"0,-5-7-71 0,5-1-18 16,-1-3 0-16,1 4 0 0,0-12 60 0,-1 12 8 16,1-8 1-16,4 4 1 0,-5 0-46 0,1-4-10 15,4 4-2-15,-5 0 0 16,1 8-31-16,0-9-6 0,-5 5-2 0,5 3 0 0,-9-7 6 0,-4 8 1 16,-4-8 0-16,-5 0 0 0,-7 3 20 0,-5-3 16 15,0 0-2-15,-4-4-1 0,-9 4 36 0,-4-7 7 16,1-1 2-16,-5-7 0 0,-9 0-10 0,-3-4-1 15,-9 1-1-15,-4-12 0 0,-8 4-17 0,3-4-3 16,-3 7-1-16,-9-7 0 0,-4 4-17 0,-4 4-8 16,-5 3 0-16,1-7 8 0,-5 0-8 0,1 7 0 0,-5 0 9 15,0 8-9-15,0 0 0 0,4-1-8 0,-8 12 0 16,9 0 0-16,-1 8 8 0,5 10 0 0,-1 4 0 0,-3 4 0 16,7 8 0-16,5 3 0 0,-4 8 9 0,4-1-9 15,0 5 24-15,0 10-3 0,0-3 0 0,-4 7 0 16,-1 4-3-16,1 8-1 0,0-1 0 0,-4 12 0 15,-1-1 0-15,5 12 0 0,8 11 0 0,0-7 0 16,0 14-17-16,5 4 0 0,7 8 0 0,5 11 0 16,0 7 0-16,17 0-9 15,8 4 1-15,8 11 0 0,9 12 8 16,13-5 0-16,3 5 0 0,9 10 0 0,9-3 0 16,8 7-13-16,8-3 5 0,0 7 8 0,9-4 0 15,8 0 0-15,0-7 9 0,4 0-1 0,4 0-8 0,5-4 0 0,-1 0 0 0,1 0 0 0,-1 4 0 0,1-4 11 16,-1 0-11-16,1 4 12 0,4-1 0 0,-5-6 1 15,1-1 0-15,-1 4 0 0,5-4-4 0,-4-3-1 16,3-4 0-16,1 0 0 0,4-8 1 0,8-3 0 16,9 0 0-16,8-12 0 0,-4-3-1 0,13-8-8 15,-1 1 12-15,5-8-4 0,4-4 11 0,4-11 1 16,4 0 1-16,9-8 0 0,4 1-7 0,4-8-2 0,-4-8 0 16,8 1 0-16,4 0 6 0,1-4 1 0,3-1 0 15,13-6 0-15,1-1 16 0,11-3 3 0,1-4 1 0,8-4 0 16,1-3-23-16,3-8-4 15,5 0 0-15,-5-4-1 16,9-7 1-16,-5 0 0 0,-3-7 0 16,3-5 0-16,-3-3-12 15,-5-3 0-15,-4-5 0 0,-4-7 8 0,-9-7-8 0,-4 0 0 16,-12-4 0-16,-9-8 0 0,-4-3 31 16,-12-8 1-16,-1-7 0 0,-4-8 0 15,1 1-32-15,-10-12 0 0,1-7 0 0,0-8-10 0,-4-7 10 0,0-8 12 0,-9-7-2 16,4-4-1-16,5-7-9 0,-9-4 0 0,-12-8 0 0,-4-3 0 0,-9 0 0 0,-4-11 0 0,0-4 0 0,-17-4-11 15,-13-4 11-15,-3-3 0 0,-1-4 10 0,-8-7-10 16,-8-4 8-16,-9 3-8 0,-4 5 0 0,0-9 0 16,-8 5 15-16,-5 0-3 0,-8 7-1 0,-8-4 0 15,-5 0 5-15,-3 8 2 0,-5 3 0 0,-9 1 0 16,1 3-2-16,-9 11 0 16,-8 5 0-16,4-1 0 15,5 18-16-15,-5 1 10 0,8 0-10 16,5 7 8-16,4 8-8 15,0 11 0-15,4 7-10 0,4 0 10 0,9 8-27 0,0 7 1 0,-1 12 0 16,5 3 0-16,4 0-60 0,-4 15-12 0,4 0-2 0,-12 15-1 0,-14 7-108 0,-15 8-22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31T21:38:42.0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23845 14251 403 0,'0'0'17'0,"0"0"5"16,0 0-22-16,4 8 0 0,-4-8 0 0,0 0 0 15,0 0 244-15,0 0 45 0,0 0 9 0,0 0 2 0,0 0-153 16,0 0-31-16,0 0-5 0,0 0-2 0,0 0-21 0,0 0-5 16,0 0-1-16,0 0 0 15,4-8-30-15,1 1-7 0,-5-8-1 0,4 4 0 0,0 0-19 0,-4 0-4 16,4 3-1-16,-4 1 0 0,4-1 4 0,-4 8 0 16,0 0 0-16,0 0 0 0,0 0-24 0,0 0 0 15,0 0 0-15,0 0 0 0,0 0 0 0,0 0 0 16,0 0 0-16,0 0 0 0,-4-4 0 0,4 4 0 15,-4-3 0-15,4 3 0 0,-8-8-9 0,-5 5-7 16,0-5 0-16,-3 4-1 0,3-7 17 0,-8 0 0 16,-4 0 0-16,-4 0 0 0,-1-4 8 0,5 0 6 15,-9 0 1-15,-3 0 0 0,-5 4-27 0,4 0-4 16,-4 3-2-16,0-3 0 0,-8 0 18 16,4 3 0-16,0 1 0 15,-1-1 0-15,-3 5 0 16,-4-1 0-16,-5 4 0 0,-4 0 0 15,0 0 11 1,4 0 5-16,-4 0 2 16,0 0 0-16,1 0-27 15,-1 0-6-15,-4 0-1 0,-1-4 0 0,-3 1 27 0,0-1 5 0,0-4 0 0,3 1 1 16,1-4-26-16,0 0-6 0,8-1-1 0,-8 1 0 0,4-4 16 0,-4 4 0 0,-4-8 0 0,0 5 0 0,-1-1 16 0,1 0-1 0,0-4 0 0,0 4 0 0,-1 0-24 16,-7 0-5-16,-5 4-1 0,0 0 0 0,0-4 23 0,0 4 5 0,0 4 1 0,-4-5 0 15,-8 5-27-15,3-1-6 0,-3-3-1 0,-1 4 0 16,1 3 8-16,-5 0 0 0,-4-3 1 0,-4 3 0 15,-4 0 11-15,-4 4-8 0,-1-3 8 0,-3 3-8 16,-9 0 8-16,0 0 0 16,0 0 0-16,4 0 0 15,0 0 0 1,-8 3 0-16,4 1 0 16,0 4 0-16,4-5 0 15,-4 5 0 1,0-4 0-16,0 3 0 0,-4 0 0 15,-1 1-8-15,1-1 8 0,0 1 0 0,0 3 0 0,0-4 0 0,-1 5 0 0,1-5 0 16,-4 4 0-16,-5 0 0 0,9-3 0 0,-4 7 0 0,-5 0 0 0,5-4 0 0,-1 4 0 0,-3 0 0 0,-1 0 0 0,-4 3 0 0,9 1 0 0,-5 3 0 16,1 1 0-16,-1 3 0 0,-8 0 0 0,0 0 0 0,4 4 0 0,0-4 0 0,-8 0 0 0,8 0 0 0,5 0 0 0,-1 0 0 15,-8-4 0-15,4 1 0 0,5-1 0 0,-1 0 0 0,5-3 0 0,-1 0 0 16,1-1 0-16,4 1 0 0,12 0 0 0,1-1 0 16,-1-3 0-16,4 0 0 0,-3 0 0 15,12-4 0-15,4 4 8 0,-8-4 1 0,-9 4 0 0,0-4 0 16,13-3 1-16,5-4 0 0,-5 3 0 0,4-3 0 15,0-1 6-15,0 1 0 0,4-4 1 0,9 0 0 16,0 0-17-16,0 0 0 0,-1 0 0 16,1-4 0-16,4 1 0 15,-4-1 0 1,8 0 0-16,-9 1 0 16,1 3 0-16,-4-4 0 15,3 0 0 1,1-3 0-1,0 3 13-15,0 0-4 16,-1 0-1-16,1 1 0 16,-4-1-8-16,-1 0 12 0,-3 4-12 0,7 0 12 0,-7-3-12 15,7 3 0-15,-7-4 9 0,7 4-9 0,-16 0 0 0,9-4 0 0,-1 4 0 0,-4-4 0 0,5 1 0 16,3-1 8-16,-4 0-8 0,9-3 0 0,4 3 0 0,0-3 0 0,4-1 0 0,-4 1 0 0,0-1 0 0,0-3 0 0,4 4 0 0,4-1 0 0,5 1 0 0,-5-5 0 0,-4 5 8 0,5-4-8 16,-1 3 8-16,-4-3-8 0,-4 0 8 0,4 4-8 0,4-5 0 0,-4 1 0 0,-4 0 0 0,-4 0-8 0,0 0 8 0,-5 0 0 15,9-1 0-15,-4 1 0 0,4 0 0 0,-4 0 0 16,8-4-9-16,-13 4 9 0,1 0 0 0,4-1-9 15,4 1 9-15,-5 0 0 0,1 4-12 0,-4-1 12 16,-5 1-12-16,4 3 12 0,5 0 0 0,-9 0-8 16,-3 4 8-16,3 0 0 0,-4 0 0 0,-4 0 0 15,4 4 0-15,5 0 0 0,-9-4 0 0,4 4-15 0,-4-1 5 16,4 1 1-16,-4 0 9 0,8 0-13 16,-4-1 5-16,5 1 8 0,3-4-12 0,-4 4 12 0,5 3-10 15,8-3 10-15,0 3 0 0,0 5 0 0,4-1-8 16,-4 0 8-16,-9 4 0 0,13 0 0 0,1 3 0 0,3 1-9 15,-4 3 9-15,4 1 0 0,-4 3 0 0,9 0-8 16,-13 4 8-16,17-4-12 0,-9 7 12 0,17-3-12 16,-8 4 0-16,12-1-1 0,4 4 0 0,1-3 0 15,8 0 3-15,0-1 1 0,4 1 0 0,0-5 0 16,12 1 9-16,5 0 0 0,0-4 0 0,8 0-8 16,5 0 8-16,-1 0 0 0,9 0 0 0,0-3 0 15,-5 3 0-15,9 0 0 0,9 0 0 0,-5 0 0 16,13 0 0-16,-1 4 0 0,5-4 0 0,9 4 0 15,3 0 0-15,5 0 0 0,4-4 0 0,8 0 0 16,5-4 0-16,12-3 0 0,4-1-9 0,13-3 9 16,4-4 0-16,0 1 0 0,9-1-9 0,3-7 9 0,5-1 0 0,9 1 8 15,3 0-8-15,5-4 12 16,-9-4 8-16,4 0 0 0,9 1 1 16,4-1 0-1,-4 4-2-15,-4-4-1 0,12-3 0 16,-4 3 0-16,0 0-8 15,0 0-2 1,-4 1 0-16,4-1 0 16,0-3-8-16,8-1 0 0,-16 1 0 0,8-1 0 0,4-3 0 15,9 0 8-15,-9 0-8 0,4 0 0 0,-8-1 0 0,9 1 0 0,-1 0 8 0,0 0-8 0,-8 0 0 0,9 3 0 0,3 1 0 0,1 3 0 0,-17-3 0 16,4-1 0-16,0 1 0 0,0 3 0 0,0 0 8 0,-4 0 0 0,-13 1 0 0,0 3 0 0,5 0 2 0,-1-4 0 0,-4 4 0 16,1 0 0-16,-1 0-10 0,4 0 12 0,5 0-12 15,-1 0 12-15,1 0-12 0,0 4 0 16,8-4 0-16,-4-4 8 0,4 0-8 15,4 1 0-15,-13 3 0 16,9-4 0 0,5 0 0-16,-10-3 0 0,1 3 0 15,0 0 0-15,0 0 0 16,0-3 0-16,-5 3 0 0,-3 1 0 0,-1-1 8 0,-3 0 0 0,-5 0 0 16,4 4 0-16,-4-3 6 0,-4 3 1 0,-5 0 0 0,5 3 0 0,0-3-15 0,0 0 9 0,4 4-9 0,0-4 8 0,-4 4-8 15,4-4 0-15,13 4 0 0,-9-1 0 0,-8 1 0 0,4-4 10 0,4 4-10 0,-4-1 10 16,-8-3-10-16,8 0 0 0,4 0-10 0,-4 0 10 15,-4 0 0-15,0 4 0 0,-5-4 0 0,1 0 10 16,12-4 2-16,-12 4 0 0,0 4 0 0,-5-4 0 16,5-4-12-16,3 4 8 0,-3 0-8 0,0 0 8 15,-1-3-8-15,1 3 0 0,4-4 0 0,0 4 0 0,12 0 0 16,-8-4 0-16,0 4 0 0,5-3 0 0,-1 3 0 16,4 0 0-16,-3 0 8 0,-10 0-8 0,5 3 0 0,-8-3 0 15,4 4 0-15,-4 0 8 0,-1-1-8 0,-3-3 0 16,-5 4 0-16,-4 0 0 0,-4 0 0 0,4-4 0 15,-4 3 10-15,0-3-10 0,4 0 10 0,0-3-10 16,-4 3 8-16,-5 0-8 0,14 0 8 0,-9 0-8 16,4-4 8-16,0 4-8 0,0-4 0 0,0 4 0 15,0 0 0-15,0 0 0 0,0 0 0 0,4 0 0 16,1 0 0-16,-1 0 0 0,-4 0 11 0,0 4-3 16,0-4-8-16,0 4 12 0,0-4-12 0,0 0 0 0,5 3 0 0,-5-3 0 15,-4 0 0-15,0 0-8 16,-1 4 8-16,1-4-13 0,4 4 13 15,0-4 10 1,-4 0-2-16,0 0 0 16,-4 0-8-16,0 4-11 0,-1-1 3 0,1 1 0 0,4 3 8 15,0 1 12-15,0-4-2 0,-5-1-1 0,-3 9-9 0,8-1 0 0,-5 0 0 0,5 0 0 0,-4 0 0 0,0 4 0 16,-1-4 0-16,-3 4 0 0,-1-4 0 0,-3 1 0 0,-1-5 0 0,4 1 0 16,5-1 8-16,0-3-8 0,-1 3 12 0,5 1-4 15,-8-5 7-15,8-3 1 0,4 0 0 0,0 0 0 16,0 0-16-16,8 4 0 15,-3 3-12-15,-1-3 12 32,4 0 0-17,-3 0 0-15,7 3 0 16,-3 1 9 0,-1-1-9-16,-3 0 0 0,-5 5-10 0,0-5 10 0,0 1 0 0,0 3 0 15,4 0 8-15,-4-4-8 0,-8 1 0 0,4-1 0 0,-5 1 0 0,1-5 0 0,4 5 10 0,4-4-2 0,-4-1 0 0,8 1 0 0,-12 0-8 0,4-4 0 0,-4 0 0 16,8 0 0-16,0 0 0 0,0 0 0 0,0 0 0 0,-4 0 0 0,4 0 0 0,0 0 0 0,0 0 0 0,0 0 0 0,0 0 8 0,0 0-8 15,0 0 0-15,-4 0 8 0,0 0 0 0,-4 0 0 16,-9-4 0-16,0 0 0 0,5 1 3 0,-5-5 0 16,-12-3 0-16,-5 4 0 0,-8-8 15 0,1 3 3 15,-10-6 1-15,-3-1 0 0,-9 1-3 0,0-9-1 16,0 1 0-16,1-3 0 0,-14-5-12 0,5 1-2 0,0-1-1 16,-5 0 0-16,5-3-11 0,-9 4 0 15,1-5 0-15,-1 5 0 0,5-1-8 0,-5 4 8 0,-4-3-10 16,-4 3 10-16,9 0-11 0,-9 4 11 0,0-4-12 0,0 1 12 15,0 6-11-15,-4-3 11 0,8-4-10 0,-8 4 10 16,-1 4-9-16,1-4 9 0,4 3-8 0,-4 1 8 16,0 0 0-16,-5-1 0 0,1 1 0 15,0-4 0-15,-1 0 0 0,-3 3 0 0,-5-3 0 0,4 0 11 16,1 0-11-16,-9-4 0 0,-4 4 0 0,-1-4 8 16,-3 4-8-16,0-3 0 0,-5-1 0 0,-4 0 0 15,1 0 0-15,3 4 0 0,9 4 0 16,-9-1 0-16,-3 5-12 15,3-1 12 1,1 4-12-16,-1 0 12 16,0 0-12-16,1 4 12 15,-5 0-10-15,5 0 10 0,-5 3-9 16,-4 1 9-16,0 3-8 0,-4 0 8 0,0 1 0 16,-5-5-8-16,1 5 8 0,0-5 0 0,-1 1 0 0,1-1 0 0,0 1 0 0,-1-1 0 0,5 1 0 0,-4 3 0 0,-5-3 0 15,5-1 0-15,-4-3 0 0,-1 4 0 0,0-5 0 0,1 5 0 0,-1-4 0 0,1 0 0 0,8-1 0 0,-9 1 0 0,5 4 0 0,0-4 0 16,-9 3 0-16,4-3 0 0,-8 0 0 0,-4 3-8 15,-4-3 8-15,0 4 0 16,-5-1-28 0,-8 1-1-16,-8-1 0 0,-13 1 0 0,-8 3-48 15,-4 0-10-15,-9 4-1 16,-17 0-1-16,-20 4-82 16,-14 4-16-16,-16 3-3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31T21:39:48.7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18107 1108 1796 0,'0'0'80'0,"0"0"16"0,-4-8-77 0,4 1-19 0,-4-1 0 0,4-3 0 0,-8 4 55 0,3-5 7 16,1-6 2-16,-4-1 0 0,-5 0-52 0,1 1-12 0,-5-12 0 15,4 4 0 1,-3 0-29-16,-1-4-9 0,-4-4-2 0,4 5 0 0,-4 3 20 0,4-4 4 0,-4 11 1 0,5-7 0 16,-5 7 15-16,0-7 0 0,-5 8 0 0,1-1 0 15,-8 0 0-15,-9 1 8 0,0 7-8 0,0-8 0 16,-4 4 0-16,-9 4 0 0,-8-8 0 0,-4 12 0 16,-12-12 0-16,-5 8 0 0,-4 4 0 0,-5-5 0 15,1-6 0-15,-9 10 0 0,-12-10 0 0,4 6 0 16,0 5 0-16,0-12 8 15,-4 4-8-15,0 4 0 0,-1 0 0 0,5 4 0 16,0-5 0 0,0 5 0-16,4 0 17 15,5 3 0-15,-9-4 0 0,8 8 0 16,4 8 11 0,5-8 1-1,8 0 1-15,-4 11 0 16,4-11 2-16,0 7 1 0,5 5 0 15,-1 6 0-15,5-10-5 0,8 10 0 0,-1 1-1 0,5 0 0 16,1-1-11-16,-1 8-3 0,4 4 0 0,-4-4 0 0,0 0-13 0,0 12 8 0,9-9-8 0,-1 16 0 0,-4-4 0 0,5 4 0 0,4 0 0 0,-1-1 0 16,1 1 0-16,-5-8 0 0,1 8 0 0,-1-8 0 0,-3 1 0 0,3-1 0 0,5 4 0 0,-1 0 0 0,1-11 0 0,4 7 0 0,4 0 0 0,4-3 0 0,9 3 0 15,0 0 0-15,3 0 0 0,5-7 0 0,13 4 0 0,0-4 8 16,-1-1-8-16,14 5 0 0,-1-4 0 0,8 3 0 16,5-3 0-16,4 4 0 0,8-4 25 0,1 3-1 15,12 4 0-15,0-3 0 0,8 7-13 0,4-4-3 16,5-7-8-16,0 7 12 0,0 8 8 0,8-12 0 0,0 5 1 15,8-1 0-15,1-7-21 0,12 3-8 16,4 1 0-16,9-1 0 0,-5-3 8 0,9 4 9 0,8-8-1 0,5 4-8 16,3-12 10-16,1 8-10 0,4-7 8 0,4 0-8 15,8-1 8-15,1 1-8 0,-5-19 0 0,0 4 8 16,0-4 6-16,5-4 1 0,-9-4 0 0,0-3 0 16,-9-4 28-16,5 0 5 15,4-7 2-15,-12 0 0 0,-1-4-17 0,-8-8-3 16,4 1-1-1,1-1 0-15,-1-3-13 16,-8 0-2-16,0-1-1 0,-5-6 0 16,1 6 2-16,0 1 0 15,-9-8 0-15,0 8 0 16,-4 0-39-16,-4 0-7 0,-13-8-1 0,-4 8-1 16,-4-1 16-16,-4 1 3 0,-9-8 1 0,-3 8 0 0,-10-8 13 0,-7-7 0 0,-9 0 0 0,-9 0 0 0,1-4 10 0,-13 0 5 0,0-7 1 0,-9-1 0 15,-7-3-1-15,-5-4 0 0,-9 1 0 0,-3-9 0 0,-9-3 0 0,0 8 0 0,-4-1 0 0,-9 12 0 0,-3-12-15 16,-10 12 0-16,1 0 0 0,-4 7 0 0,-4 11 0 0,-5-7-12 15,0 11 12-15,-4 4-10 0,-8 11-11 16,-9-1-3-16,1 16 0 0,-5-4 0 16,0 15-114-16,-4 8-23 0,-4 3-5 0,4 11-928 15</inkml:trace>
  <inkml:trace contextRef="#ctx0" brushRef="#br0" timeOffset="977.1632">22327 1011 748 0,'0'-19'33'0,"-5"8"7"0,5-8-32 0,-4-7-8 16,4-4 0-16,-4 12 0 0,-4-8 296 0,-1 7 56 0,9-15 12 0,-4 12 3 16,0-4-291-16,-4 0-57 0,-1 4-19 0,-8-5 10 15,1 1-10-15,-10 8 0 0,-3-1 0 16,0 0 0-16,-9 1 0 0,-4 7-12 16,0-4 2-16,-8 4 1 0,-9-4 9 0,-8 3-8 0,-4 1 8 0,-9 4-8 15,-8-4 8-15,-4 3 0 16,-5 1 0-16,-4 3 0 0,-8-3 0 15,-8 7 0-15,4 0 0 16,-5 0-8-16,1 0 8 0,-1 0 8 0,-3 0-8 16,3 7 11-16,1-3-11 0,4 3 0 0,-5 4 9 0,1 4-9 0,-5-4 8 0,9 8-8 15,4 0 10-15,4 7-10 0,-4 0 12 0,4 4-4 0,5 0-8 0,11 11 12 16,10-4 2-16,3 11 0 0,9-3 0 0,4-8 0 16,5 8-2-16,3 0 0 0,1-4 0 0,12 3 0 15,4 1 1-15,4 0 0 0,5 3 0 0,4 1 0 16,4 3 0-16,4-4 0 0,0 4 0 0,9 4 0 15,-1-3 11-15,5 2 1 0,4-6 1 0,4 3 0 0,1-3 2 16,3-1 0-16,5 4 0 0,8 4 0 0,8-8-2 0,4 5 0 16,14 3 0-16,7-4 0 0,5 4-3 0,12-12-1 15,13 5 0-15,13-4 0 0,20-4-6 0,9 0-2 16,8 0 0-16,9-4 0 0,3-4-4 0,5 5-1 16,5-1 0-16,3-11 0 0,4 11-9 0,1-11 0 15,0 4 0-15,3-11 0 0,1-1 0 0,0 1 16 16,0-8-2-16,-1 4-1 0,-3-11 18 0,-5-4 3 15,-8-4 1-15,0-11 0 0,-4 0-9 0,-13-3-2 16,-4-8 0-16,0-15 0 0,0 0-15 0,-8-4-9 16,-5-7 10-16,-12-4-10 0,-8-8 0 0,-5-6 0 0,-8-9-11 0,-13-3 11 15,-12-3-17-15,-13-5 4 0,-4 5 1 0,-17-5 0 16,-16 4 4-16,-18-7 8 0,-16 4-13 0,-13 7 5 16,-12-8-4-16,-21 12 0 0,-13-4 0 0,-17 4 0 15,-16 3 2-15,-9 1 0 0,-17 7 0 0,-12 3 0 16,-17 1 2-16,-17 0 0 0,-8 14 0 0,-4 4 0 31,-13-3-37-31,-8 14-7 0,-1 5-2 0,-7 3-746 0,-9 7-150 0</inkml:trace>
  <inkml:trace contextRef="#ctx0" brushRef="#br0" timeOffset="2988.9227">18724 2684 864 0,'0'0'76'0,"0"0"-60"15,0 0-16-15,0 0 0 0,0 0 194 0,8 0 36 16,-8 0 7-16,0 0 2 0,0 0-158 0,0 0-31 16,0 0-6-16,9 7-2 0,-9-7-26 0,0 0-4 15,0 0-2-15,0 0 0 0,0 0 18 0,-4 8 3 16,-1 3 1-16,-3-4 0 0,0 1-18 0,-5-4-3 16,0 3-1-16,-3-7 0 0,-5 0-2 0,0 4-8 15,0 0 12-15,-9-4-4 0,1 3 0 0,0 5 0 16,-1-8 0-16,-3 7 0 0,-1-7-8 0,-4 4 0 15,5 3 0-15,-1-3 0 0,5 4 0 0,0-1 0 16,8 0 0-16,4-7 0 0,4 0 0 0,1 4 0 0,3 4 0 0,1-8 0 16,4 0 12-16,4 0-4 0,0 0 0 0,0 0 0 15,0 0 8-15,0 0 0 0,12 7 1 0,5 4 0 16,4-3 3-16,4-1 0 0,5-3 0 0,3 3 0 16,1-3 6-16,3 4 2 0,5-1 0 15,0-3 0-15,4-1-7 0,1 9-1 0,-1-9 0 16,-4 1 0-16,4 7-12 15,-4-7-8-15,4 3 10 16,-8 1-10-16,-1-1-13 0,-3 1-9 0,-5 3-2 16,-8-4 0-16,0 5-167 0,-12-9-33 0,-1 1-8 0</inkml:trace>
  <inkml:trace contextRef="#ctx0" brushRef="#br0" timeOffset="3154.1452">17889 3269 2559 0,'0'0'56'0,"13"7"12"0,8 5 3 0,4-5 1 0,9 4-58 0,3 0-14 16,9 4 0-16,9-3 0 0,12 2 57 0,0 5 9 15,13-4 2-15,0 4 0 0,3-4-58 0,-3 3-10 16,8-10 0-16,-4 3-832 16,4 0-163-16</inkml:trace>
  <inkml:trace contextRef="#ctx0" brushRef="#br0" timeOffset="5497.9227">20339 2930 910 0,'0'0'40'0,"8"0"9"0,-8 0-39 16,8 0-10-16,5 0 0 0,0-8 0 0,-5 8-12 0</inkml:trace>
  <inkml:trace contextRef="#ctx0" brushRef="#br0" timeOffset="5673.7601">20368 2930 460 0,'0'0'41'0,"0"0"-33"0,0 0-8 0,0 0 0 16,-8 0 160-16,8 0 29 0,0 0 7 0,0 0 0 15,0 0-77-15,0 0-16 0,0 0-3 0,0 0-1 16,0 0-14-16,0 0-2 0,0 0-1 0,0 0 0 16,0 0-27-16,0 0-6 0,0 0-1 0,0 0 0 15,0 0-8-15,0 0-3 0,0 0 0 0,8 7 0 16,-8-7-25-16,13 0-4 0,-5 4-8 0,-8-4 11 16,0 0-43-16,0 0-8 0,8-4-1 0,1 4-872 15</inkml:trace>
  <inkml:trace contextRef="#ctx0" brushRef="#br0" timeOffset="7290.1188">20737 2736 403 0,'17'0'36'0,"0"0"-36"0,4 0 0 0,0 0 0 0,-5 0 172 0,-3-7 27 16,0 3 5-16,-1 0 2 0,-12 4-20 0,0 0-4 15,4-4-1-15,-4-7 0 0,0 4-65 16,-4-4-14-16,-4 3-2 0,-5-7-1 0,5 4-50 16,-9-4-9-16,0 0-3 0,-4 0 0 0,4 4-27 15,-3-7-10-15,-1-1 0 0,0 4 9 0,4 4-9 0,0 0-9 16,4-8 9-16,-3 12-13 0,3-8 13 0,5 3 0 15,-5 1-10-15,5 4 10 0,-1 3 0 0,5-3 0 16,-4 7 10-16,-1 0-10 0,1-8 8 0,-5 8-8 16,1 8 0-16,-5-8 0 0,0 7 0 0,-4 4 0 0,-4 0 0 15,-4 8 0-15,4 7 16 0,-5 0 0 0,-3 0 0 0,3 8 0 16,-3-1 10-16,3 5 2 16,5-5 0-16,4 1 0 0,5-1-13 0,-1-7-3 0,0 1 0 0,9-9 0 15,-1 5-4-15,9-9-8 0,0 1 11 0,0 0-11 16,4-7 12-16,9 3-12 0,4-11 12 0,4 7-12 15,8-14 11-15,9 7-11 0,4-15 10 0,8 0-10 16,9-4 0-16,0-3 0 0,-1-8 0 0,1 0-10 16,4-3 10-16,-4 3 0 0,-1-15 0 0,1 8 0 15,-4 0-12-15,-1 3 0 0,-8 1 0 0,-4 7 0 16,-4 0 12-16,-9 7 0 0,-4 8 0 0,-8 3 0 16,-4 1 0-16,-5 14 0 0,1-3 0 0,-9 15 0 15,-5 7 0-15,-7 7 11 0,-5 8-3 16,-4 11 0-16,0-3 16 15,-8 7 2-15,4-4 1 16,-5 0 0-16,5-3-16 16,0-5-3-16,8-3-8 15,0 0 12 1,9-7-22-16,0-4-5 0,8-1-1 0,8 1 0 0,4-4-72 16,9-7-14-16,9-8-3 0,3-3-596 0,9-5-119 0</inkml:trace>
  <inkml:trace contextRef="#ctx0" brushRef="#br0" timeOffset="7535.8125">19441 3325 2624 0,'0'0'58'0,"0"0"12"0,0 0 2 0,0 0 1 0,0 0-58 0,13 7-15 0,-1-3 0 0,9 4 0 15,13-8 36-15,12 0 4 0,4 0 0 0,13 0 1 16,13 0-21-16,8 0-4 0,8-8 0 0,9 4-1 15,8-3-15-15,4 7 0 0,0-11 0 0,4 3 0 16,5 1 0-16,0-1 0 0,-1 5 0 0,-7-9-10 16,-10 5 2-16,-11 0 0 0,-5-1 0 0,-9 4 0 31,-7-7-25-31,-18 4-5 0,-8-1-1 0,-4 1 0 0,-8-1-99 16,-9 5-20-16,-12-5-4 0,-13 1-1 0</inkml:trace>
  <inkml:trace contextRef="#ctx0" brushRef="#br0" timeOffset="7736.6237">20569 3575 2131 0,'0'0'189'0,"0"0"-151"0,0 0-30 0,0 0-8 0,0 0 87 0,-4 7 16 15,-4 0 3-15,4 5 1 0,-5 3-73 0,-8 3-14 16,-4 1-4-16,-4-1 0 0,0 12-16 0,-4-4 0 15,-1 0 0-15,1 8-9 16,0 0-35-16,4-8-6 0,4 3-2 0,4-2-675 16,0-1-135-16</inkml:trace>
  <inkml:trace contextRef="#ctx0" brushRef="#br0" timeOffset="8051.7854">21052 3526 1036 0,'0'0'92'0,"-13"0"-73"0,1 0-19 0,-1 0 0 16,13 0 364-16,-8 8 70 0,-1 3 14 0,-3-8 2 15,7 5-329-15,-3 3-65 0,8-3-14 0,-4 6-2 16,0-2-30-16,8 3-10 0,0-1 0 0,9 1 9 16,3-3-45-1,10-1-8-15,3-8-3 0,4-3 0 16,9 0-26-16,9-7-6 0,-1-4-1 0,5 3 0 0,7-14 5 0,-3 0 1 0,-4 3 0 15,-5-11 0-15,0 4 65 0,-3-4 9 0,-14-3 9 0,-4 3-1 16,-3-4 11-16,-14 5 2 0,-3 3 1 0,-9-8 0 16,-13 4-10-16,-8 0-3 0,-8 12 0 0,-9-5 0 0,-8 8-1 15,0 8-8-15,-13 7 12 0,0 7-4 0,0 8-25 0,1 0-6 16,-1 11-1-16,13-3 0 16,0 3-12-16,8 0-2 0,0 0-1 0,13-4 0 15</inkml:trace>
  <inkml:trace contextRef="#ctx0" brushRef="#br0" timeOffset="9385.7802">22918 2818 1324 0,'0'0'118'0,"0"0"-94"0,0 0-24 0,0 0 0 15,-4-7 168-15,4 7 30 0,0 0 6 0,0 0 0 0,-9 0-96 0,1-8-19 16,8 8-4-16,-4-4-1 0,4 4-40 0,0 0-8 16,0 0-1-16,-8 12-1 0,-1 6-34 0,1 8 0 15,-1 0 0-15,1 12 0 0,0-1 0 0,-5 8 0 16,5 3 0-16,-1-3 0 0,1 3 0 0,-1 4 0 15,5 4 0-15,-4-15 0 16,8 0-19-16,0-3-10 0,0-12-3 0,4-4 0 0,-4-3 20 0,0-8 12 16,0 4-13-16,0-15 5 0,0 0 37 0,8-11 8 15,5 3 2-15,-5-18 0 0,5 0 18 0,4-4 4 16,-5-3 1-16,14-5 0 0,-1-3-31 0,4 0-7 16,0 0 0-16,5 4-1 0,4-8-7 0,4 8-2 15,-5 0 0-15,1 3 0 0,4 5-14 0,0 10 0 16,-4 0 0-16,4 8 0 0,-5 11-8 0,5 4-2 15,0 7 0-15,-4 11 0 0,-9-3 10 0,-3 11 0 0,3 14 0 16,0-6 8-16,-8 10-8 0,-8 4 8 0,-1 1-8 0,-3-1 8 16,-5 0 20-16,-4 4 4 0,-8-4 0 0,-5 0-890 15,5-3-178-15</inkml:trace>
  <inkml:trace contextRef="#ctx0" brushRef="#br0" timeOffset="23827.1959">11007 6850 806 0,'-9'-3'36'0,"9"3"7"0,-4-8-35 0,4 8-8 15,4-4 0-15,-4-7 0 0,5 4 94 0,-1-4 17 16,4 3 3-16,1-3 1 0,-1 0-80 0,-4 3-16 15,9-3-3-15,-5 4-1 0,-4-5-5 0,1 5-1 16,3 0 0-16,-8 7 0 0,4-4 66 0,-4 4 13 16,0 0 2-16,0 0 1 0,0 0 50 0,0 0 11 15,0 0 1-15,0 0 1 0,0 0-13 0,0 0-2 16,0 0-1-16,0 0 0 0,0 0-79 0,4 4-16 16,5 3-3-16,-5 4-1 0,0 0-31 0,-4 4-8 15,0 4 0-15,0 0 0 0,0 3 13 0,-4 4 2 0,-4 0 0 16,-1 0 0-1,1 4-63-15,-1-4-13 0,-3-4-3 16,-1-3 0-16,1-4 52 16,-5-4 12-16,4-3 0 0,-4-1 0 15,1-7 0 1,-5-4 0-16,4-3 0 0,-4-1 0 16,0-3 48-16,4-4 13 15,0 0 3-15,5-7 0 0,-5 0-52 16,5-4-12-1,3 3 0-15,5-3 0 16,0 0-48-16,8-4-13 0,0 0-3 0,9 1 0 0,-1-9-14 16,13 1-3-16,1 0-1 0,7-4 0 0,1 4 29 0,3-4 5 0,1 3 2 0,0 9 0 0,-9 2 30 0,5 1 5 0,-5 11 2 0,-4 4 0 0,-8 4 65 0,-4 3 12 15,4 4 4-15,-1 8 0 0,-3-1-5 0,-9 4-1 0,4 0 0 0,1 4 0 0,8 8-40 16,-9-1-8-16,-4 0-2 0,0 4 0 0,-4 1-6 0,-4-1-2 0,-8-4 0 0,-1-3 0 0,0 3 1 0,-7-3 0 0,-6-1 0 0,1-3 0 0,-8-4 5 0,3 1 1 16,-3-9 0-16,3 1 0 0,-3 0 0 0,-1-4 0 15,-3-4 0-15,-1 0 0 0,0 1-15 0,4-5 8 16,-3 4-8-16,3-7 0 0,9 4 8 15,0-4-8-15,4 3 0 0,4-3 9 0,-4 3 3 0,13-6 1 16,8-1 0-16,0 0 0 0,8-8-22 0,9 1-5 16,12-4-1-16,9 0 0 0,0 3 7 0,4-3 8 15,0-3-13-15,0 2 5 0,-5 5 8 0,-7 7 0 16,-5 0 0-16,-4 8 0 0,-4-1 0 0,-1 5 0 16,-7 3 0-16,-1 3 8 0,-8-3-8 0,9 12 0 15,-14 2 0-15,-3 5 0 0,-9 3 24 0,-8 8 3 0,-4 0 1 16,-13 7 0-16,-4-3-19 0,-9-1-9 15,-4-3 10-15,-8 4-10 16,9-12 0-16,-1 1 8 16,8-5-8-16,1-3 0 15,8-4 0-15,13 0 0 0,4-3 0 16,8-4 0-16,-4-1 9 16,13 1-9-16,-1-4 8 0,9 0-8 0,0 0 0 15,0 0 0-15,13-4 0 0,4-3-11 0,8-4 11 0,0 0 0 0,8-8 0 0,5-3 8 0,4-8-8 0,4 0 8 0,17-4-8 0,0 1 8 0,-13 7-8 0,1 0 0 16,-9 7 0-16,-9 0 0 0,-8 8 0 0,-12 4 0 0,-5 7 0 0,-8 0 0 15,0 0 0-15,-12 15 0 0,-13 7 8 0,-13 8-8 16,-8 3 0-16,-9 5-10 0,-4-1 1 0,-3 4 0 16,3-4-38-1,8 0-7-15,1-3-2 16,4-4 0 0,4 0-116-1,4-8-24-15,5 4-5 16,-1-4-843-16</inkml:trace>
  <inkml:trace contextRef="#ctx0" brushRef="#br0" timeOffset="24859.1283">8503 6966 633 0,'-13'0'56'16,"5"-4"-44"-16,0 0-12 0,-1 4 0 0,5-3 290 0,4 3 56 0,0 0 11 0,0 0 3 16,0 0-212-16,13-4-43 0,-5-4-8 0,9-3-1 15,4 4-65-15,4-1-13 0,4 1-2 0,5-1-1 16,4 1-5-16,-1 3-1 0,-3 1 0 0,8 3 0 15,-4 0 22-15,-1 0 4 0,-3 0 1 0,4 7 0 16,-5-3-25-16,-12 3-11 0,0-3 10 0,-4 3-10 16,-5 1 12-16,1-1-4 0,-9 4-8 0,-8 4 12 15,0 0 0-15,-13 8-1 0,-12 3 0 0,-5-4 0 16,-8 4-3-16,-4-3 0 0,4 3 0 16,-4-4 0-16,0-7-8 15,0 0 0-15,8 0 0 0,0-4 0 16,9-4 11-16,4-3 0 0,4-4 0 0,0 0 0 0,0 0 14 0,4-7 3 15,4-5 1-15,5 9 0 0,8-5-10 0,-8-3-3 0,3 0 0 0,5 0 0 0,5-4-8 0,3 0-8 16,-4-7 12-16,5 3-12 0,3 0 0 0,5-3 0 16,4 0 0-16,4-5 0 0,0 1 0 0,5 0 0 15,3-4 0-15,-3 4 0 0,-1 4 0 0,-4 3 0 16,0-3 0-16,5 7 10 0,-14 0 0 0,1 8 0 16,-8-1 0-16,-1 1 0 15,-8 7 2-15,0 0 0 0,0 0 0 0,0 0 0 0,0 0 0 16,-8 7 0-16,-5 1 0 0,-4 3 0 0,5 4-27 15,-5-4-5 17,4 4 0-32,-8 0-1 0,5 0 10 0,-1 0 3 15,4-4 0 1,9 0 0 0,-9-4-8-16,5 1 0 15,8-8-1-15,0 0 0 0,0 0-10 0,0 0-1 0,0 0-1 0,0 0 0 0,0 0 5 0,0 0 0 0,0 0 1 16,0 0 0-16,0-8 6 0,0-3 1 0,8-7 0 0,-3-1 0 0,3 0-15 0,-8-14-2 0,13 3-1 0,3-4 0 0,-3-3 6 0,-5 4 0 15,5 3 1-15,-5 0 0 0,5 4 35 0,-9 4 8 0,0 3 0 0,5 4 1 0,-9 15 10 0,0 0 1 0,-17 4 1 0,-4 14 0 16,-4 9-118-16,-9 14-24 0,1 7-5 16</inkml:trace>
  <inkml:trace contextRef="#ctx0" brushRef="#br0" timeOffset="26276.9779">6330 6634 288 0,'0'0'12'0,"0"0"4"0,0 0-16 0,0 0 0 0,0 0 0 0,0 0 0 16,13-4 57-16,0 1 9 0,-9-5 2 0,4 8 0 15,1 0-22-15,3 0-4 0,-3-3-1 0,7 3 0 16,-11 0 11-16,3 0 1 0,-8 0 1 0,8 0 0 16,-8 0-24-16,9 3-5 0,-9-3-1 0,0 0 0 15,0 0 13-15,0 0 3 0,0 0 0 0,12-3 0 0,-12 3-1 0,0 0 0 16,0 0 0-16,0-8 0 0,0 8-8 0,0-7-2 16,0 7 0-16,0 0 0 0,4-8-3 0,-4 8-1 15,0 0 0-15,0 0 0 0,0 0 17 0,0 0 3 16,0 0 1-16,0 0 0 0,0 0-24 0,0 0-5 15,0 0-1-15,0 0 0 0,0 0-1 0,0 0-1 16,-12 0 0-16,-1 0 0 0,5 0-6 0,-5 0 0 16,-8 8-8-16,13-8 12 0,-5 3 10 0,5-3 2 15,8 0 0-15,0 0 0 0,0 0 0 0,0 0 0 16,-8 0 0-16,8 0 0 0,0 0 12 0,0 0 2 16,0 0 1-16,0 0 0 0,0-7-23 0,0 7-5 15,0-11-1-15,0 0 0 0,0-1-2 0,0 9-8 16,0-9 12-16,4 5-4 0,0 0-8 0,-4 7 12 15,0 0-12-15,4-8 12 0,5 1-12 0,3 7 0 16,-3-4 0-16,7 4 0 0,-3 0 0 0,8 0 0 16,-4 4 0-16,4-4 8 0,0 0 17 0,0 0 3 0,-5 0 1 0,9 0 0 15,-12 7-2-15,8 1-1 0,-4-1 0 16,-5 0 0-16,1 8 16 0,-5 0 3 0,-3 4 1 16,-1 3 0-16,-4 4-15 0,-9 4-3 0,-3 0-1 0,-1 3 0 15,-8 1 2-15,4 0 1 0,-4-5 0 0,-4-3 0 16,9-3-22-16,-10-1-8 0,10-7 0 0,-5-4 0 15,-5 0-20 1,6-11-9-16,-6 0-3 0,1 0 0 0,4-3 32 0,0-5 0 0,-4 1 0 16,12-4 0-16,-3-1 0 0,7-2 0 0,1-5-8 0,8 4 8 15,0 0 21-15,0-4 7 0,4-3 2 0,9 3 0 0,-1-3-30 16,1 3 8-16,16-3-8 0,1 4 0 0,-1-5 20 0,0 1 2 16,1 3 0-16,3 1 0 0,1 6-8 0,-5 5-2 15,0 3 0-15,-8 4 0 0,5 0 16 0,-10 8 2 16,1 3 1-16,4 0 0 0,-12 0-18 0,-1 8-3 15,5 3-1-15,-13 4 0 0,0 0-9 0,-9 4 0 16,-3 0 0-16,-5 3 0 16,-4-3-35-1,-4 0-2-15,-1-4-1 16,-3-3 0-16,0-1 24 16,4-7 5-16,4 0 1 15,0-8 0 1,-5 1 8-1,14-1 0 1,-9-3 0 0,8-4 0-16,9 0 0 0,0-8 9 0,-4 5-1 0,3-5-8 0,10-7 0 0,3 0 0 15,-4-3 0-15,5-5 0 0,7-3 8 0,-3 0-8 0,4 0 0 0,4-4 0 0,0-3 0 0,0 3-9 0,0 4 1 0,0 4 0 0,-9-5 8 16,5 13 11-16,-5-1-3 0,-3 3 0 0,-5 5 20 0,-4 7 3 0,0 0 1 0,0 0 0 0,0 0-32 0,4 11 0 0,-4 8 0 0,0 7 0 0,0 7-65 0,-4 5-13 0,4 3-2 0,-4 3-743 0,-5 1-148 0</inkml:trace>
  <inkml:trace contextRef="#ctx0" brushRef="#br0" timeOffset="27142.3593">4632 6463 230 0,'0'0'10'0,"0"0"2"0,-4 7-12 0,-17-3 0 0,4-4 0 0,0 0 0 0,-12 7 227 0,-1-3 42 15,1 0 9-15,0 0 2 0,4 3-125 0,-1 0-25 0,1-3-5 16,4 0-1-16,9 0 12 0,7-1 1 15,-7-3 1-15,12 0 0 0,0 0-70 0,0 0-13 0,4 8-3 0,4-1-1 16,1 4-19-16,3 1-4 16,1-9-1-16,12 5 0 0,-12-4 9 0,8 3 3 0,0 0 0 0,0 1 0 15,-5-1-11-15,5 5-3 0,-8-1 0 0,8 0 0 16,-8-4-9-16,-1 1-1 0,1 3-1 0,-13 0 0 16,4 0-3-16,0 1-1 0,-8-1 0 0,0 0 0 15,-5 7-10-15,-3-3 8 0,-5 0-8 0,0 4 8 16,0 0-8-16,-12-5 0 0,0 1-12 0,4-3 12 15,-1-1 0-15,1 0 0 0,4 0 0 0,-4-3 8 16,4-1-8-16,8 0 0 0,1-3 0 0,-5 0-11 16,9-8 1-16,-5 4 0 0,5-4 0 0,-1 1 0 15,9 3-22-15,0 0-5 0,-4-4-1 16,4 4 0-16,0-7 3 0,0-5 1 16,4 5 0-16,5-4 0 0,-1 0-3 0,5 3-1 0,4-3 0 15,8 0 0-15,0 0 53 0,-4-1 10 0,4 1 3 0,0 4 0 0,5-1 21 16,-14 5 5-16,1-5 1 0,4 8 0 0,-4 0-12 15,-5 0-3-15,1 4 0 0,-5 0 0 0,1 3-14 0,-5 4-3 16,-4 0-1-16,0 8 0 0,-4 3-9 0,-9 8-1 16,1 0-1-16,-5 0 0 0,-8 0-11 0,-1-1-16 15,-7 5 4-15,-1 0 1 0,1-5-1 0,3-3-1 16,1-3 0-16,-4 3 0 0,3-7-2 0,1-5 0 16,-1-2 0-16,5-5 0 15,9-3-13-15,-5-4-4 0,4-4 0 0,0-3 0 0,4-5 9 0,1-6 2 16,-1-8 0-16,5 3 0 0,-5-6-3 0,13-1-1 15,0 0 0-15,0-4 0 0,0 1 25 0,4-1 0 16,5 1 0-16,8-1 0 0,-5 4 19 0,5 1 9 0,-4 2 1 16,8 5 1-16,0 7 13 0,0 0 2 0,-1 8 1 0,1-1 0 15,-4 5-14-15,4 3-2 16,-4 3-1-16,8 9 0 0,-4-1-4 16,8 4-1-1,1 3 0-15,-5 1 0 0,0 0-35 0,-4-1-7 16,0 1-2-1,-8-1 0-15,3 1 1 16,-11 0 0 0,3-1 0-16,-16-3 0 0,3 4-5 0,-16 0-2 0,1-1 0 0,-6 1 0 15,-3-4-11-15,0 0-3 0,-5 0 0 0,-8-1 0 0,-8 1-116 0,16-7-24 0,-8-1-5 16,5-3-771-16</inkml:trace>
  <inkml:trace contextRef="#ctx0" brushRef="#br0" timeOffset="27849.3673">2266 6891 1666 0,'0'0'36'0,"0"0"8"0,0 0 2 0,0 0 2 0,0 0-39 0,0 0-9 0,0 0 0 0,0 0 0 16,0 0 67-16,0 0 11 0,0 0 2 0,0 0 1 15,0 0-27-15,-4 0-6 0,-8 0 0 0,-5-3-1 16,0 3-24-16,-4-4-5 0,0-4-1 0,4 1 0 15,-8 3-17-15,-4-3 0 0,-1-1 0 0,9 5 0 16,0-5 55-16,9 4 7 0,-1 4 2 0,9-7 0 16,4 7 15-16,0 0 3 0,0 0 1 0,0 0 0 15,0-4-58-15,13 0-11 0,-9 1-2 0,8-1-1 16,5 4 18-16,0 0 4 0,8 0 1 0,0 0 0 16,-4 0-34-16,9 4 0 0,-1-1 0 0,5 1 0 15,-13 7 0-15,4-11 0 0,-8 4 0 16,8 0 0-16,-4 0 0 0,0-1-16 15,-5 1 2-15,-3 0 0 0,0-1 22 16,-13-3 5-16,0 0 1 0,-13 12 0 0,5 3-14 0,-9-4 0 0,4 0-9 0,-4 4 9 0,-12-4 0 16,0 4 0-16,-1-4 0 0,1-3 0 0,-9 3 0 0,5-4 0 15,3-3 0-15,5 0 0 0,0-4 8 0,4 3-8 16,-4-3 0-16,8 0 0 0,5-3-16 0,-5-5-8 16,4 1 0-16,1-4-1 15,12 3-11-15,-5-3-3 16,5 0 0-16,0-4 0 0,5 0 7 15,-5 0 2-15,12 4 0 0,1 0 0 0,-5-4 30 16,13 0 8-16,-4 7 1 16,8-10 0-16,-8 7 25 15,12 3 5-15,-4 4 1 0,5 1 0 16,-1-1-7-16,0 4-1 16,-3 4 0-16,3-1 0 0,5 1 0 15,-5 4 0-15,0-1 0 0,-4 0 0 0,-8 8-32 0,-4-7 0 0,-9 7 0 0,-4 0 0 16,-4 0 0-16,-9 3 0 0,-4 1 0 0,-12-1 0 0,0 1-11 0,-1-4-5 0,-7 4-2 0,16-8 0 0,-13-7 18 0,5-1 0 0,-1-3 0 15,9 0 0-15,-8-3-56 0,4-1-7 0,-5-7-1 0,1-4-1 16,4 0-60-16,8-4-12 0,-8-3-3 0,12-8 0 0</inkml:trace>
  <inkml:trace contextRef="#ctx0" brushRef="#br0" timeOffset="39409.8583">11749 3985 460 0,'-4'14'41'0,"4"-6"-33"0,0-8-8 0,0 0 0 16,0 0 159-16,0 0 29 0,0 0 7 0,0 0 1 15,8-11-90-15,-3 3-18 0,-14 1-3 0,5-4-1 16,0-1-48-16,0-6-9 0,-1 7-3 0,-3 3 0 16,0-3 5-16,-1 4 1 0,9 7 0 0,-4-8 0 15,-9 4 42-15,5-3 8 0,8 7 1 0,0 0 1 16,0 0 34-16,0 0 6 0,0 0 2 0,0 0 0 0,0 0-37 0,0 0-7 15,-8 0-2-15,8 0 0 0,0 0-34 0,0 0-6 16,-9-4-2-16,-3 4 0 0,-1-4-15 0,1 4-3 16,-1 0-1-16,-8 0 0 0,-4-7-17 0,0 3 10 15,4-3-10-15,-4-4 8 0,-9 7-8 16,5 0 0-16,3-11 0 0,6 12 0 0,3-12 0 0,-8 3 0 16,-13 1 0-16,8 4 0 0,1-4 0 0,0 3 15 15,-9-3-1-15,0 4 0 0,5 7-14 0,-5-12 0 16,-4 9 0-16,-4-1 0 0,-9 4 0 0,-3-8 0 15,-1 5 0-15,0 3 0 0,0 0 0 0,1 0 0 16,7-4 0-16,-3 4 0 0,8-4 0 0,0 4 0 16,4 0 0-16,-4 0 0 0,8 0-13 0,-4-7 1 15,4 7 0-15,0-4 0 0,-4 4 12 0,9 0 0 16,12 0 0-16,-4 4 0 0,0 3 8 0,-5-7 5 0,5 0 1 16,0 4 0-16,0 0-14 0,0-4 11 0,4 11-11 15,0-11 10-15,4 4-10 0,0-1 0 0,0 9 0 16,5-12 8-16,3 3-8 0,1 1 0 0,8-4 0 0,0 0 8 15,-4 7-24-15,0 1-6 0,4 3-1 0,4 0 0 16,0 8 34-16,0 0 6 0,5-1 2 0,-1 1 0 16,0 3-31-16,1 4-5 0,3 8-2 0,-3 3 0 15,3 4 19-15,1 7 0 0,-5 1 0 0,5 22 0 16,-1-4 0-16,-7 4 0 0,-5 14 0 0,0 5 0 16,0-5 0-16,-5 5 0 0,-3 3 0 0,0 8 0 15,-1-1 13-15,1 5 7 0,-1 3 0 0,1 0 1 16,0-8-33-16,-1 9-8 0,5 6 0 0,-4 4-1 0,3-7 34 15,-3 4 7-15,4 7 2 0,-4 11 0 0,3-11-22 0,-3 0 0 16,0 7 0-16,-5 15 0 0,5-7 0 0,-5-7 0 16,-4-1 0-16,0 19 0 0,-4-15-15 0,1-7-4 15,-6-4-1-15,1 4 0 0,4-15 3 0,-8-1 0 16,4 1 0-16,0-4 0 0,4-18 26 0,0-5 6 16,0-3 1-16,4-3 0 0,8-5-31 0,1-7-5 15,0 0-2-15,-1 1 0 0,5-9 35 0,4-7 7 16,0-3 2-16,4-5 0 0,0-3-36 15,5-7-7-15,-5 0-2 16,4-5 0-16,-3-3 23 16,-1 4 0-1,13-4 0-15,-13-3 0 16,4-1 0-16,1-3 0 16,-5-1 0-16,4 1 0 15,1 0-12-15,-1-8 12 16,-4 4-12-1,0-4 12-15,9-4-8 0,-13 1 8 0,0-8 0 0,4 3 0 0,0 5 0 0,-4-8 0 0,0 0 0 0,0 0 0 16,4 4 0-16,-4-4 0 0,5 7 0 0,-1 1 0 0,0 3 0 0,4-4 0 0,-3-3 8 0,3 7-8 0,0-3 0 0,1 6 0 0,-1-2 0 0,-4 3 0 0,9-4 0 0,-5 4 0 0,1 0 0 0,-5-1 0 16,9 1 0-16,-9 0 0 0,13-4 0 0,-13 4 0 0,4-3 0 0,5-1 0 0,-1 0 0 0,5 0 0 15,-4 0 0-15,8 0 0 0,4 1 0 16,4-1 0-16,0 0 0 0,5 0 12 0,4-3-4 0,4-1 0 16,8-3 1-16,0 0 0 0,5-4 0 0,4 0 0 15,-1-4-9-15,1 0 10 0,4 0-10 0,0 1 10 0,4-1-10 16,4-4 12-16,1 1-12 0,7-4 12 0,-3 0-12 0,-5-1 0 15,0 5 0-15,9 0 0 0,8-1 0 0,-8 1 0 16,-5-1 0-16,1 4 0 0,-9-3 0 0,-4 0 0 16,0 3 0-16,0-4 0 0,-17 1 0 15,0 3 0-15,4-3 0 0,-4-1 0 0,-16-3 0 0,-1 7 0 16,-8-3 0-16,0-1 0 0,0 1 14 0,-13 0 1 16,-3-1 0-16,-5-7 0 15,4 0-24 1,-8-7-5-16,-9 0-1 15,0-8 0-15,5 0 38 0,-5-7 7 0,5-1 2 0,-5-6 0 16,1 6-24-16,3-10-8 0,9-4 0 0,-4-12 0 0,-4 1 8 0,4 3-8 0,12-3 0 0,-4 0 0 0,0-1 8 0,5 1-8 16,-1 0 0-16,5-16 9 0,-1 1-9 0,5-4 0 15,-8-4 0-15,3-7 0 0,5 8 0 0,0-12 0 16,-9-8 0-16,-4-14 0 16,-4 7 0-16,0-3 0 0,-4-1 0 15,4-14 0 1,-4-1 9-16,4 1-9 15,8 3 10-15,-8-18-10 0,-8 7 0 16,4 0 0-16,0 8 0 0,-1-23 0 0,-3 11 0 0,-5 4 0 0,-3 4 9 0,7-4-9 16,9 12 10-16,-4 6-10 0,-13 5 12 0,9-1-12 0,4 16 0 0,-1 7 0 0,-7 11 0 0,-1-8 0 0,5 12 11 0,-5 0 1 0,9 3 1 0,-8 4 0 15,-1 8-67-15,0 7-14 16,9 0-2-16,0 8-1 0,-9-8-98 0,5 7-20 0,4-3-4 0,4 0-882 16</inkml:trace>
  <inkml:trace contextRef="#ctx0" brushRef="#br0" timeOffset="40826.2153">10831 8613 518 0,'4'22'46'0,"-4"-22"-37"0,0 0-9 0,-4 12 0 0,-5-1 168 0,5-4 32 15,-4 4 7-15,4-3 1 0,-5-1-104 0,9-7-21 16,0 0-4-16,0 0-1 0,0 0-20 0,0 0-4 16,9 8-1-16,-1-1 0 0,0-3-19 0,5 0-4 15,-5 3-1-15,5-3 0 0,4-4 16 0,-1 0 3 16,-3 4 1-16,4-1 0 0,-5-3-10 0,-3 4-3 16,-1 0 0-16,1-1 0 0,-9-3-21 0,0 0-5 15,0 0-1-15,0 0 0 0,-5 8 7 0,1 7 2 16,-4 3 0-16,-1 5 0 0,-7 7-18 0,-5 3 0 15,0 8 0-15,0 8 0 16,0-5-39-16,-4 1-1 0,-1 0-1 16,5-4 0-16,9-4 21 0,-5-3 5 15,4-1 1-15,5-11 0 0,0-3-6 16,-1-4-2-16,5-4 0 0,0-3 0 0,-4-1 54 0,8-7 10 16,0 0 2-16,0 0 1 0,4-7-30 0,4-8-7 0,0 0 0 0,1-4-8 0,3 1 16 0,1-9-3 0,-5 1-1 0,1 0 0 15,3-4-12-15,1-3 8 0,0 3-8 0,-1-3 0 16,1 3 12-16,3 4-3 0,1 3-1 0,-8 1 0 0,3 7 16 15,-3 0 4-15,-1 8 0 0,0 3 0 16,-8 4-4-16,0 0-1 0,9 0 0 0,-1 4 0 0,-4 7-7 16,1 4-2-16,-1 0 0 0,4 3 0 0,-4 5-14 0,5-1 8 15,-9 4-8-15,4 0 0 0,0 0 0 0,0-3 0 16,-4-1 0-16,-4 0 0 0,0-3-8 0,0 0 8 16,0-1-12-16,-9 1 12 0,-4 0-17 15,5-5 3-15,-5 1 1 16,-4-3 0-16,-4 2-7 0,0-6 0 0,-1-1-1 15,5-3 0-15,0-4 12 0,0-4 9 0,5-3-12 16,-1-4 12-16,0 0 0 0,5-8 19 0,3 0-3 16,5-7 0-16,4-4 2 15,4-7 0 1,5-8 0-16,-1 1 0 0,0-5 8 16,5 1 2-16,8 3 0 0,-4 4 0 15,-1 8 8-15,1-1 3 16,4 8 0-16,0 4 0 0,-4 3-39 15,0 8 0-15,-1-4 0 0,-3 7 0 0,4 5 20 0,-5-1 7 0,1 8 1 0,0 3 0 16,-5 4-28-16,5 4 0 0,-9 4 0 0,4 3 0 0,-4 8-22 0,-4-4-3 0,0 4-1 0,0 7 0 0,-8 0 47 0,-5-3 10 0,5 3 1 16,-5-7 1-16,-3-4-23 0,3 0-10 0,0-3 8 0,1-9-8 15,-1 1-24-15,1-3-11 0,-1-5-1 0,5 0-1 0,8-7 37 0,0 0 0 0,-4 4 0 0,4-4 0 16,-5-7 0-16,1-4 0 0,4-8 0 0,-4-3 0 16,8-8-66-16,5-4-6 0,3-7 0 15,1 0-1-15,-1-7 39 0,1 3 8 0,8-3 2 0,4-5 0 16,-4 1 24-16,0 4 0 0,0 7 0 0,0 0 0 15,0 7 21-15,0 12 10 0,-4 3 1 16,-5 4 1-16,9 4 10 16,-8 7 1-16,-5 4 1 15,0 8 0-15,5-1-21 0,-5 5-4 0,1 6 0 0,-5 1-1 16,-8 3-7-16,4 4-2 0,0 4 0 16,-4 0 0-16,-5 3-10 0,1 1-14 0,-9 0 3 0,5-1 1 0,-5 1 10 0,4-1 0 0,-4-7 8 0,9 0-8 15,-5-3 0-15,9-5 0 0,-4-7 0 0,-1 1 0 0,9-12 0 0,0 0 0 16,0 0 0-16,0 0 8 0,0 0-8 0,0 0 0 15,0-8-8-15,-4-7 8 0,4-3 0 0,0-5 0 16,4 1 0-16,5-8-8 0,-5 0 8 16,4 1 0-16,-3-1 0 0,7-4 0 0,1 4-10 0,-9 4 0 15,4 4 0-15,1 7 0 0,-1 4 10 0,1 3 0 16,-9 8 0-16,0 0-8 0,8 8-4 0,4 10-1 16,1 5 0-16,-5 7-751 15,1-1-151-15</inkml:trace>
  <inkml:trace contextRef="#ctx0" brushRef="#br0" timeOffset="42198.1126">8797 8766 230 0,'0'0'20'0,"0"0"-20"0,0 0 0 0,0 0 0 15,0 0 286-15,0 0 53 0,0 0 10 0,0 0 3 16,8-4-196-16,-4 0-40 0,5 1-7 0,-1-1-1 15,-4-4-30-15,0 5-6 0,5-1 0 0,-9 4-1 16,0 0-35-16,0 0-8 0,8 0 0 0,0 0-1 16,1 4-19-16,-1-1-8 0,-4 9 0 0,5-1 8 15,3 4-19-15,-7 3-4 0,3 1-1 0,-4 0 0 16,0 3 25-16,5 0 5 0,-9 1 1 0,-4-1 0 16,-1-3-24-16,1-1-5 15,-8 5-1-15,-5-5 0 16,-4 1 29-1,-9 0 6 1,5-5 0 0,-4 1 1-16,0-3-33 15,-1-1-8-15,-7-4 0 0,3 1-1 0,0-8 21 0,5 0 0 0,-9-4-9 0,13-4 9 0,0 1 0 0,0-8 0 0,4 4 0 16,4-8 0-16,0 1 0 0,5-5 19 0,3 1-3 0,5-4 0 0,0-4 12 0,4 4 3 0,0 0 0 0,4 4 0 0,0 3 9 0,1 0 1 0,3 4 1 0,4 4 0 16,1 4 0-16,0-4 0 0,-1 3 0 0,1 1 0 0,4 3-42 0,-1 4-16 15,-3-4 1-15,4 8 0 0,-1-4 24 0,1 7 5 16,-4-3 1-16,4 4 0 0,-5 3-15 0,1 0 0 15,-5 4 0-15,1 3 0 0,-9 1 0 0,0 7 0 0,-5-4 0 0,-3 5 0 16,-5-1-9-16,1 0-5 0,-1 0-1 0,1 0 0 16,-5-4 15-16,-4-3 0 0,0 0 0 0,8-5 0 15,-3-2 0-15,-1-1 0 0,4-4 0 0,5 1 0 16,-1-5 0-16,9-3-9 0,-8-3 9 0,8 3-8 16,-8-8-13-16,3 1-3 15,1-8 0-15,4 0 0 0,4-7 1 16,1-4 0-16,7-1 0 15,1-2 0 1,4-5 12-16,-1-3 3 16,5 3 0-16,0-3 0 15,4 0 8-15,1 7 0 16,-1-4 0-16,4 5-8 0,-4 10 16 0,-8 4 3 0,-4 0 1 0,3 8 0 0,1-1 12 0,0 12 4 0,-4 3 0 16,-5 1 0-16,5 7-8 0,-9 0-2 0,0 7 0 0,-8 4 0 0,0 4-18 0,-9 7 0 0,9 1 0 0,0 6 0 0,-17-3-35 0,0 0-7 15,0-4-2-15,-4 1 0 0,4-8 12 0,4-4 3 0,-4-8 0 0,8-3 0 0,1 0 29 0,-1-7 0 16,5-1 0-16,-1-3 0 0,9-4 0 0,0 0 8 15,0 0-8-15,0-15 10 0,0-4-10 16,9-7 0-16,-1-7 0 16,9-5 0-1,0-3 0-15,4-3 0 16,8-1 10-16,-8-4-10 16,0 1 0-1,8 3 0-15,-8 4 0 0,9 0 0 0,-1 4 0 0,0 7 8 16,-4 4 0-16,1 7-8 0,-5 5 14 0,0 2-4 0,-9 9-1 0,1 3 0 0,4 3-9 0,-13 5 8 0,0 7-8 0,0 3 8 15,-4 8 25-15,0 1 5 0,-4 6 1 0,-4-3 0 0,-5 0-22 0,0 0-4 0,1-1-1 0,-5-3 0 0,0 4-3 0,-4-4-1 0,0-3 0 0,0-1 0 16,13-3-8-16,-13-1 10 0,4-7-10 0,0 1 10 16,5-5-10-16,8-3 0 0,4-4 0 0,0 0 0 15,0 0 0-15,-9-8 0 0,5-7 0 0,0 1 0 16,0-9 0-16,4-3 0 0,4 0 0 16,-4-7 0-1,0 3-49-15,4-8-12 0,0 1-3 16,9-4 0-16,-1 8 64 15,5-1 0-15,0 1 16 16,4 3-3-16,-4 4-13 0,-1 7 0 0,1 4 0 16,4 4 0-16,-8 0 12 15,-1 11 0-15,5 0 0 16,-4 7 0-16,-5 4 8 0,5 4 2 0,-5 4 0 0,0 3 0 0,-3 1-3 0,-1 3-1 0,-4 4 0 16,-4-1 0-16,-1 1-18 0,-3 0 0 0,-4-4 0 0,-5 4 0 0,4-4-21 0,-4-4-11 0,1 1-3 0,-1-5 0 0,0-3-10 0,4 0-3 0,1-4 0 15,-1 0 0-15,-3-3 0 0,3-4 0 0,9-1 0 0,0-3 0 16,-9-3-130-16,5-1-26 0,8-7-6 0</inkml:trace>
  <inkml:trace contextRef="#ctx0" brushRef="#br0" timeOffset="51105.4177">6255 8710 1328 0,'-25'0'29'0,"16"0"7"0,1-8 0 0,-5 5 1 0,5-1-29 0,8 4-8 15,0 0 0-15,0 0 0 0,-8-7 79 0,8 7 14 16,0 0 3-16,0 0 1 0,0 0-16 0,0 0-3 16,0 0-1-16,0 0 0 0,0-4-25 0,0 4-4 15,0 0-2-15,8-4 0 0,5-3-19 0,3 3-4 16,5-4-1-16,9 1 0 0,-1-4-14 0,5-4-8 15,3 0 10-15,5 0-10 0,-8 0 8 0,4 0-8 16,4-3 0-16,-9 10 0 0,5-3 0 16,-5 7-10-1,5 4 0-15,-8 4 0 16,-10 7 10-16,1 4 0 0,-8 4 0 16,-9 7 0-16,-8 7-12 0,-4 5 4 0,-13-1 0 0,-4 11 0 0,-5-3 8 0,-12 4 14 0,4-5-3 15,-3-3-1-15,-1-4 15 0,4-3 3 0,-4-12 1 0,8 1 0 0,1-8 21 0,3-8 4 0,1 1 1 0,4-8 0 16,4 0-7-16,8-8-2 0,-3-3 0 0,11-4 0 15,1-4-46-15,0-3 0 0,-9-4 0 0,13-4 0 16,0-3 0-16,0-1 0 0,-8-3 9 0,8 0-9 16,8-1 0-16,5 1 0 0,0 0-12 0,8-4 12 15,4 0-16-15,-4 3 5 0,12 5 1 0,-3-1 0 16,-9 8 18-16,8 8 4 0,-8 3 1 0,0 7 0 16,0 5-35-1,-4 3-7-15,-5 7-2 0,-3 0 0 0,-1 12 40 16,-8 3 8-1,-4 5 2-15,0 6 0 16,-13 1-3-16,0 3 0 16,0 0 0-16,-12 0 0 15,-5-3-16 1,5-4-14-16,0 0 2 16,-1-8 1-16,9 0-3 15,-4-7-1 1,8 0 0-16,9-7 0 0,0-1 15 0,8-7-11 15,0 0 11-15,0 0-10 0,0 0 10 0,0 0 0 0,16-4-9 0,-3-7 9 0,4 4 0 0,-5-8 0 0,9 0 8 0,0-4-8 0,0 4 10 0,4-3-10 0,-4 3 12 16,5 0-12-16,-10 7 0 0,-3-3 0 0,4 8 0 0,-9 3 0 0,5 3-10 0,-13 8-9 0,4 4-1 0,-8 8-1 0,-9 3-109 0,0 11-22 0,-12 4-4 0,-4 4-800 0</inkml:trace>
  <inkml:trace contextRef="#ctx0" brushRef="#br0" timeOffset="51858.9278">4292 8658 1407 0,'-17'3'62'0,"17"-3"14"15,0 0-61-15,0 0-15 0,0 0 0 0,0 0 0 0,-4 4 125 0,4-4 23 16,-8 11 4-16,8 1 0 0,0-12-24 0,8 11-6 15,-4-4-1-15,1 4 0 0,3 1-91 0,4-5-18 16,1 0-4-16,-5 1-8 0,5-4 36 0,4-1 1 16,-5 1 0-16,5 4 0 0,-4-8-25 0,-1 3-4 15,1-3-8-15,0 0 11 0,-13 0-11 0,0 0 10 16,0 0-10-16,0 0 10 0,0 0-10 0,0 0 0 16,0 0 0-16,0 0 0 0,-9 11 0 0,1 4-9 15,-22 4 0-15,5 7 0 0,0 4-12 0,-4 3-3 16,-1 5 0-16,-3-5 0 15,8-3-9-15,-5 0-3 0,5-12 0 16,8 1 0-16,1-4 36 16,3-4 0-16,-4-3 0 0,17-5 0 15,0-3 11-15,0 0 2 0,0 0 1 0,0 0 0 0,0-7 2 16,0-4 0-16,9-4 0 0,-1 0 0 0,5-4 4 0,-5 4 2 0,5-3 0 0,-1-1 0 0,-4 0-10 0,9 1-3 16,-4-1 0-16,4 1 0 0,-5-1-9 0,1-3 0 0,-13-1 0 0,17 5 0 15,-5-1 0-15,5 0 0 0,8 1 8 0,-8-1-8 16,4 0 0-16,0 1 0 0,-4 3 0 0,8 4 0 15,-17 0 0-15,5 3 0 0,-1 4 0 0,-12 4 0 16,0 0 0-16,0 0-11 0,0 0 11 0,-4 8-8 16,4 3-12-16,-21 4-3 0,0 4 0 15,-17 3 0-15,9 8-17 16,-5-4-4-16,-7 0-1 16,-1 0 0-16,4-4-11 15,4-3-3-15,5 0 0 0,0-8 0 16,3 0 15-16,14-7 2 15,-5-1 1 1,13-3 0-16,-9 0 33 0,1-3 8 0,12-1 0 0,0-4 0 0,0-6-105 16,0-5-19-16</inkml:trace>
  <inkml:trace contextRef="#ctx0" brushRef="#br0" timeOffset="52502.2022">2233 8881 1245 0,'0'0'55'0,"0"0"12"16,0 0-54-16,0 0-13 0,12 0 0 0,-7 0 0 16,7 0 104-16,1-3 17 0,-9-5 4 0,4 4 1 0,9 1-29 0,-13-5-5 15,-4-3-2-15,9 0 0 0,-5 0-59 0,4 0-12 16,-4-1-3-16,1-3 0 0,3 1 3 0,-4-1 0 15,5 3 0-15,-9 1 0 0,4 4-10 0,-4-1-1 16,0 8-8-16,0 0 12 16,0 0-1-16,0 0-1 0,-4 0 0 0,-9 8 0 0,-12 7 1 0,4 7 0 15,-13 0 0-15,1 8 0 16,-5 4-34 0,17-12-6-16,-8 8-2 0,-1-8 0 15,1 1 31-15,-5-1 0 16,13-7-8-16,-4-4 8 15,9-3 9-15,-10-5 5 16,14-3 1-16,8-3 0 0,-9-9 7 0,13-3 2 0,8-3 0 16,-3-5 0-16,7-3-14 0,1 0-2 0,-5 0-8 0,5-4 12 0,8 4 0 0,-13 0 0 0,13 0 0 0,-13 4 0 0,13-1-12 0,-4 5 0 0,-4 3 0 0,4 4 0 0,-1 0 17 0,5 3 4 15,-4 4 1-15,-4 4 0 0,-5 0-38 0,5 4-7 0,-1 0-1 0,1 0-1 16,-9-1 40-16,4 5 8 0,-8-8 1 0,0 0 1 16,5 3-25-16,-5-3 0 15,0 0 0-15,0 0 0 0,0 0 0 0,0 0 0 0,0 0 0 0,-13 8 0 16,5-4 0-16,-13-1 0 0,0 5 0 0,-4-1 0 15,-5 4-57-15,1 1-17 0,-9 3-3 16,-4 3-1-16,0 1-20 0,-4-1-4 0,0 5-1 0,4-5 0 16,0 5-31-16,13-5-6 0,-1-3-2 0,5 0 0 0</inkml:trace>
  <inkml:trace contextRef="#ctx0" brushRef="#br0" timeOffset="65434.6194">1981 3112 2016 0,'0'0'179'0,"0"0"-143"0,-4 0-36 0,4 0 0 0,0 0 139 0,0 0 21 0,0 0 4 0,0-7 0 16,0 3-99-16,0-3-20 0,0-4-4 0,-4 3-1 16,4-7-24-16,0 4-6 0,-9-8-1 0,9 1 0 15,-4-1-9-15,-8 1-9 0,-5-16 9 0,4 4-13 32,-16-7-42-32,0 3-8 0,-9-7-1 0,4 4-1 15,5 0-88-15,-13 3-18 0,0 5-3 0,-4 2-1 0,-4-2 150 16,3 6 25-16,1 5 14 0,4 3-2 15,-8 0 31-15,8 4 5 16,8 11 2-16,-7 0 0 16,3 0 0-1,4 3 0-15,5 5 0 16,4 7 0-16,-5-4-24 0,5 11-5 0,4 1-1 0,4 6 0 16,-8 1-6-16,0 4-2 0,8 7 0 0,-8 4 0 0,8 7-12 0,1-8 11 0,-10 12-11 0,10 8 10 0,3 10 3 0,-4 12 1 0,5 3 0 0,-1 12 0 15,-4 3-14-15,13 12 0 0,-8 14 0 0,-1 1 0 0,0 7-16 0,13 11 1 0,-4 11 0 0,4 8 0 0,0 3-7 16,4 8-2-16,-4 7 0 0,13 1 0 0,0-1 24 0,-9 0 0 15,8 4-9-15,1-3 9 0,4 10-11 0,-13-7 2 16,4-3 0-16,-8-5 0 0,0 1 9 0,-12-1 0 16,-1-6 0-16,-4-5-8 0,-8 0 8 0,-4-3 16 15,-5 3-4-15,-3-7-1 0,-10 0-1 0,5-11 0 16,-4-11 0-16,-4-8 0 0,8-7-10 16,9-16 0-16,-5-14 0 0,8-3 8 15,9-12-8 1,0-8 8-1,5-11-8 1,-1 1 8-16,13-5-8 16,-5-3 0-1,9-4 0-15,0-7 0 16,0-8 0-16,13 1 0 0,0-8 0 16,3-4 0-16,1-4 0 0,8-3 0 0,5-8-8 0,3 0 8 0,9-4 0 0,0 1 0 0,13-8 0 0,-9-4 0 0,8 0 16 0,5-3 5 0,8 0 1 15,4-5 0-15,1-3 4 0,-1 1 1 0,13-1 0 0,-9 0 0 0,9-4-15 0,0-3-4 0,0-4 0 0,-4-4 0 0,4 4-94 0,4-4-19 0,-5 0-4 0,-3-3-928 0</inkml:trace>
  <inkml:trace contextRef="#ctx0" brushRef="#br0" timeOffset="66091.3623">706 1331 1555 0,'-4'-11'68'0,"-4"4"16"0,3-5-68 0,-3 5-16 0,8 7 0 0,0 0 0 16,0 0 175-16,0 0 31 0,0 0 6 0,0 0 2 16,0 0-161-16,8 11-32 0,-3 4-6 0,7 4-2 15,1 10-3-15,-9 5-1 0,9 3 0 0,-1 0 0 16,-8 1 3-16,5 6 1 0,3-6 0 0,-8-1 0 16,-4 0-13-16,5-7 0 0,-5 4 0 0,0-8 0 15,0-4-49-15,0-3-3 0,8-4-1 0,-8-4 0 16,0-11-2-1,0 0 0-15,4-8 0 0,9-3 0 0,-1-7 39 0,1-9 7 0,8-2 9 0,0-16-13 16,8-4 13-16,1-3 0 0,-1-11 0 0,0 7 0 16,1-11 20-16,7 4 8 15,-3-1 0-15,-5 8 1 16,9 4 10-16,-4 4 1 16,3 10 1-16,-7 12 0 0,-1 0-21 0,0 15-5 15,-3 0-1 1,-5 11 0-16,4 11 6 0,-8 8 0 0,-1-1 1 0,-3 8 0 0,0 12 20 0,-1 6 4 15,-12-3 1-15,0 12 0 0,0 3-30 0,0 7-5 0,-8 0-2 0,8 1-776 0,-4-5-155 0</inkml:trace>
  <inkml:trace contextRef="#ctx0" brushRef="#br0" timeOffset="67709.7813">12215 3232 2487 0,'-21'-19'110'0,"21"19"23"16,8 0-106-16,-8 0-27 0,0 0 0 0,0 0 0 0,0 0 21 0,0 0-1 15,0 0 0-15,0 0 0 0,0 0 0 0,4 19-1 16,5-12 0-16,-5 12 0 0,-8-4-19 0,4 7 10 16,0 0-10-16,4 8 8 0,-4 4-8 0,0-1 0 15,0 16 0-15,0-5 0 0,0 5 0 0,0 11 0 16,-4 7-11-16,-5 11 11 0,9 19-12 0,0-4 4 16,-12 15 0-16,8 0 0 0,-5 11 8 0,9 8 0 15,4 7 0-15,-4 4 0 0,0 4 0 0,5 7 0 16,11 4 0-16,1-1 0 0,-4 12 0 15,3 4 0-15,5-8 0 0,-4 12 11 16,4 7-11-16,-8 3 0 0,-9-3-10 16,4 4 10-16,1-1 0 0,-9 1 0 15,-9 0 0-15,-3-12 0 16,-1-3 0-16,-4-12 0 16,-4-7 0-16,0-7 0 0,-8 3 0 0,8-18 0 0,0-4 0 15,-8-8 0-15,-5-3 0 0,5-11 0 0,4-4 12 16,4-8-12-16,-4-7 0 0,-1-4 0 0,5-11 0 0,1 1-9 0,7-5 19 0,-4-3 4 0,-8-8 1 0,4 0 0 0,8-4 2 0,1-7 1 0,-5-3 0 15,0-1 0-15,-4-4-26 0,5-3-6 0,3-7-1 0,-4 3 0 16,-4-11 24-16,9-1 5 0,-1-2 1 0,5-5 0 31,-9 1-38-31,4-5-7 0,5 1-2 0,0-4 0 0,-5 4 32 16,0-4 0-16,-8-4 0 0,5 4 0 0,3 0 0 0,-8 0 0 16,-12 0 0-16,-5 0 0 0,0 0 0 0,-4 0 0 15,-4 4 0-15,-4-1 0 0,-9 1 12 0,0 4-12 0,0-8 12 16,-8 3-12-16,-4 1 8 0,-9 0-8 0,-4 0 0 0,-4-1 0 15,0 5 0-15,-4-5 0 0,-4 1 0 0,-9-4-12 0,-4 4 12 16,0-4-11-16,-9 0 11 0,-8 0-10 0,-4-4 10 0,-8 0 0 16,-9 1 0-16,-4-1 0 0,-8 0 0 0,-1 1 9 15,-16-5-1-15,0 4-8 0,-13 1 26 16,-12-1-2-16,-4 0 0 0,-9 0 0 16,-4 4-7-16,0-3-1 15,-17 3-1-15,-9 3 0 0,-7 1-15 0,-5-4 0 16,-8 0 0-16,-1 0 0 15,-11 0-12-15,11 0-1 0,1-4-1 0,13 1 0 0,-14-1-23 0,18 0-5 0,-5-3-1 0,9-1 0 0,8-3 43 16,0 4 0-16,5-1 13 0,11 1-3 0,-3-1 27 0,17 5 6 0,-9-9 1 16,17 9 0-16,8 3 7 0,-4 0 1 15,4 0 1-15,5 3 0 0,8 1-4 0,4-4-1 0,4 0 0 16,13-4 0-16,20 4-12 0,5-7-2 0,17-8-1 16,29 4 0-16,5-4-15 0,3-4-3 15,9-3-1-15,4 0 0 16,9-4-14-16,12-8-8 0,8 4 8 0,-8-15-13 0,13-3-3 0,4 0 0 0,8-1 0 0,4-3 0 15,9-4 5-15,4-4 1 0,4 1 0 16,-4-12 0-16,13-4 10 0,-9-3-8 0,9-7 8 0,-1-5-8 16,1-7 8-16,4-11 0 0,-5-11 0 15,5 26-8-15,-5-15 0 0,5-8 0 0,-4-18 0 0,4-4 0 32,-1-15-25-32,10-7-5 0,-10-11-1 0,14-79 0 0,3 11-21 15,-12 23-4-15,9 11 0 0,-5 19-1 0,0 15 13 16,-4 10 4-16,4 8 0 0,4 12 0 0,-3 7 32 15,-5 7 6-15,4 8 2 16,4 7 0-16,9 0 8 0,-5 8 12 0,5-1-2 0,0 5-1 0,12 3-1 0,-4 4-8 16,13 7 12-16,0-7-4 0,8 0 0 0,8 3-8 0,18-7 12 0,-1 8-4 0,9 0-8 15,8 7 0-15,4 7 0 0,17-7 0 0,8 7 0 0,9 1-9 16,8 3 9-16,17 8 0 0,13 3 0 0,16 8-8 16,5 0 8-16,16 11 0 0,4 0 0 0,9 7-8 15,8 8 8-15,9-4 0 0,21 4 0 0,-1 8 0 16,14-1 0-16,11 0 0 0,9 5 18 0,5 2 1 15,8-3 0-15,4 4 0 0,-1 0-2 0,14 4 0 16,8-12 0-16,4 4 0 0,-4 0-9 0,0 0-8 16,4 4 9-16,-8 0-9 0,-1 3 8 0,-24 1-8 15,-9 3 0-15,-12 15 9 0,-13-11-9 16,-13 8 12-16,-16 3-12 0,-30-3 12 16,-37 6-12-16,-18 1 0 0,-11-3 0 15,-22 2 0-15,-25 5 0 0,-21-8-9 16,-17-3 9-16,-12-1-827 0,-17 4-157 15</inkml:trace>
  <inkml:trace contextRef="#ctx0" brushRef="#br0" timeOffset="68978.0044">9531 1890 1868 0,'0'0'83'0,"0"0"17"0,-9 4-80 0,1 0-20 15,8-4 0-15,-9 3 0 0,5 5 95 0,-4-5 15 16,-5 12 3-16,9-7 1 0,4 3-67 0,-4 8-14 16,0-8-2-16,-5 7-1 0,5 5-3 0,0 7-1 15,4-4 0-15,-4 11 0 0,-1 0-13 0,1 1-2 16,0 3-1-16,0 0 0 0,-5 3-10 0,5 5 0 16,-4-5 0-16,4 1 0 15,0-8-16-15,4 1-8 0,4-9-1 0,-4-2-1 16,4-9-41-16,0 1-8 0,0-15-1 0,9-1-1 15,4-6 10-15,4-9 3 0,4 1 0 0,0-19 0 0,4 4 56 0,1 0 8 16,3-7 8-16,-12-1-8 0,4-3 56 0,1 3 4 0,3-3 2 0,-4 0 0 16,0 0 17-16,0-1 3 0,5 1 1 0,3 3 0 15,-3 5-40-15,3-9-8 0,1 12-2 0,-1 8 0 16,-3-1-24-16,-5 4-9 0,0 11 0 0,0-3 9 16,-4 14-9-16,-4 1 0 0,0 10 0 0,-9 12 0 15,0-4 0-15,-3 4 0 0,-5 4 0 0,-5 3 0 16,-3 0 0-16,4 4 0 0,0 0 0 0,4-3 0 15,-9 3-73 1,5-4-11-16,4-4-1 0,4 5-629 0,5-12-126 0</inkml:trace>
  <inkml:trace contextRef="#ctx0" brushRef="#br0" timeOffset="69294.2902">8755 2956 1785 0,'0'0'159'0,"0"0"-127"15,0 0-32-15,12-7 0 0,18-5 152 0,-9 5 25 16,12-8 5-16,13 4 1 0,-4 0-114 0,4-8-22 0,9 4-5 0,-5 0-1 15,13-7-29-15,4 3-12 0,4 1 8 0,5-1-8 16,4 0 0-16,-5 8 8 0,-4-8-8 0,5 5 0 16,-5-5 0-16,1 8-12 0,-10 0 0 0,1 3 1 31,-4-3-177-31,0 3-35 0,-13 1-7 16,-4 3-682-16</inkml:trace>
  <inkml:trace contextRef="#ctx0" brushRef="#br0" timeOffset="69600.134">9245 3157 864 0,'0'0'38'0,"0"0"8"0,0 0-37 0,0 0-9 0,0 0 0 0,9 0 0 0,7 0 492 0,1 0 97 16,4 0 19-16,9-4 4 0,-1 1-466 0,13 3-94 15,-4-8-18-15,8 5-4 0,0-5-39 0,4 8-8 16,-4-11-2-16,1 7 0 15,-10 0-108-15,1 4-21 0,-4 0-5 0,-5 0-1 16,-4 0 55-16,-4 0 11 0,-8 8 3 0,-5 3 0 31,-4-3 16-31,-8 6 3 0,-4 1 1 0,-5 4 0 0,-8 0 74 0,-4 7 15 0,0-4 4 0,-5 0 0 63,1 1 31-63,0-5 6 0,4-3 2 0,-9 0 0 0,5-4-7 0,3 1-2 0,5-1 0 0,0-4 0 0,9-3 2 0,-1 0 0 0,5-1 0 0,8-3 0 0,0 0-11 0,0 0-1 15,13 0-1-15,7 0 0 0,10 0-47 0,12-3 0 0,8 3-15 0,5-8 4 16,12-3-83-16,17 4-17 0,4-5-3 0</inkml:trace>
  <inkml:trace contextRef="#ctx0" brushRef="#br0" timeOffset="71406.9556">11510 5479 230 0,'0'0'20'0,"0"0"-20"0,0 0 0 0,0 0 0 16,0 0 245-16,0 0 45 0,0 0 9 0,0 0 1 15,0 0-132-15,0 0-28 0,0 0-4 0,0 0-2 16,0 0-70-16,0 0-13 0,0 0-3 0,0 0-1 16,13 4-9-16,-13-4-2 0,0 0 0 0,0 0 0 15,0 0-3-15,0 0-1 0,0 0 0 0,0 0 0 16,0 0-15-16,0 0-3 0,12 0-1 0,1 0 0 16,-1 0-13-16,5-4 0 0,8 0 0 0,5-3 0 15,-1-1-10-15,5 5-2 0,12-9 0 0,4 1 0 16,5 4 12-16,-5-4-13 0,-4 3 5 15,0 4 8-15,9-3-18 0,-5 3 4 16,-16 0 1-16,-1 4 0 0,-3 4-1 0,-1 0 0 0,-4 0 0 16,-12-1 0-16,-1 1 14 0,1 4 0 0,-1-5 0 0,-7 5 0 0,-5-8 11 0,0 15-2 15,4 0 0-15,-4 3 0 0,-4 1-9 0,-5-8 0 16,5 11 0-16,0 1 0 0,0-1 0 0,-5 4 8 16,-3 4-8-16,3 3 0 0,5 5 0 0,-4 3 0 15,-5 3 0-15,5 5 0 0,-1-1 15 0,5 5-3 16,4 2 0-16,0 9 0 0,-4-1 3 0,4 8 0 15,8 7 0-15,-3 4 0 0,-1 0-15 0,4 4 11 16,1 3-11-16,3 5 10 0,5 2-10 0,-9 5 0 0,1 7 9 16,-1 0-9-16,9-3 0 0,-9-1 8 0,-4 8-8 0,1-1 0 15,7-2 19-15,-3-5-1 0,-1-7 0 0,-4 0 0 16,0-4 7-16,1 0 2 0,7-11 0 0,-8 0 0 16,5-8-8-16,-5-6-2 15,4-9 0-15,1-3 0 16,-5 0 4-16,0-8 1 15,0-3 0-15,9 0 0 0,-5-4 14 16,-4-4 4-16,-4-3 0 0,5-5 0 16,3-2-40-16,-4-5-15 15,-4 0 1 1,0-3 0-16,0 0 14 0,0-8 0 16,0 4 0-16,-4-4 0 0,-4-4 10 0,3 1-10 15,5-8 8-15,0 0-8 0,-4 7 8 0,4-7-8 0,0 0 0 0,0 0 8 0,0 0-8 0,0 0 12 0,0 0-12 0,0 0 12 0,0 0-4 0,0 0-8 0,-4 4 12 0,-4 3-4 0,8-7 10 16,-5 4 2-16,-7 4 0 0,-5-5 0 0,0 5-3 0,1-5 0 0,-1 1 0 0,-4 0 0 0,-13 3-9 0,5-7-8 15,0 8 9-15,-9-8-9 0,-4 4 0 0,-4-1 0 16,4-6 0-16,0 3 0 0,4 0 0 0,-8 3 0 16,-4-3 0-16,8 0 0 0,4 0-12 0,-4 0 2 15,0 0 0-15,4 0 0 16,9 4-14-16,0-4-2 0,3 0-1 0,1 4-802 16,0-4-161-16</inkml:trace>
  <inkml:trace contextRef="#ctx0" brushRef="#br0" timeOffset="156315.9745">12869 10532 2394 0,'0'0'106'0,"0"0"22"0,0 0-103 0,0 0-25 0,0 0 0 0,0 0 0 16,0 0 112-16,0 0 18 0,0 0 3 0,13-7 1 15,-1 3-53-15,9-3-10 0,0-1-3 0,8-3 0 0,9 0-32 0,4-4-8 16,0 4 0-16,17-4-1 0,4-4-5 0,4 1-1 16,0-1 0-16,0-3 0 0,0-1-6 0,4 1-2 15,1 3 0-15,12-3 0 0,-13-1-13 0,4 1 0 16,-7 3 0-16,-6 1 0 15,-7-1-41 1,-5 4-5-16,-8 4-1 16,-4 0 0-1,-4 3-137-15,-9 5-28 16,-4 3-6 0</inkml:trace>
  <inkml:trace contextRef="#ctx0" brushRef="#br0" timeOffset="156488.303">13687 10361 1382 0,'0'0'123'0,"0"0"-99"0,4-8-24 0,0 5 0 0,-4 3 236 0,0 0 41 0,4-4 9 0,-4 4 2 16,0 0-77-16,0 0-15 16,0 0-4-16,0 0 0 0,0 0-153 0,0 0-31 15,0 0-8-15,0 0 0 0,5 11 52 0,-1 4 10 0,-4 7 2 0,0 12 0 16,0 7-52-16,-4 7-12 0,-1 12 0 0,-3 11 0 16,4 7 0-16,0 4 9 15,-1 4-9-15,1 3 8 0,4-11-8 0,0-3 0 0,4-4 0 0,5 0-11 16,-5-16 11-16,9 1 8 0,-1-11-8 0,5 0 11 15,0-4-11-15,4-11-9 0,0-8 9 0,0 0-13 16,0-3-139-16,-5-8-28 0</inkml:trace>
  <inkml:trace contextRef="#ctx0" brushRef="#br0" timeOffset="156962.5125">15113 9947 1785 0,'0'0'159'0,"0"0"-127"0,0 0-32 0,0 0 0 16,0 0 198-16,0 0 34 0,-9 0 6 0,-3 0 2 15,-5 0-119-15,5 4-23 0,-5 0-5 0,-4 7-1 16,-4 0-42-16,-1 8-9 0,-3 7-1 0,-4 11-1 15,-5 4-39-15,0 7 0 0,0 12 0 0,-4 7 0 16,0 4 24-16,5 7 8 0,3 4 0 0,5 8 1 16,4-5-1-16,-1-3-1 0,5 0 0 0,13-7 0 15,4-8-31-15,4-4-12 0,0-3 1 0,8-4 0 16,1-8 11-16,7-3 0 0,-3-4 0 0,4-4 0 16,4-7-20-16,0-4 2 0,4 4 0 0,0-4 0 15,0-4-115 1,0-7-23-16,1 0-5 15,-10-11-1114-15</inkml:trace>
  <inkml:trace contextRef="#ctx0" brushRef="#br0" timeOffset="157326.1229">14949 10704 2419 0,'-21'7'107'0,"13"-3"22"0,4 0-103 0,-5 3-26 16,5-3 0-16,0 3 0 0,-4 1 167 0,3 3 28 15,5 4 5-15,-4 7 2 0,0 8-128 0,4 11-26 16,-4 0-4-16,4 4-2 0,4 3-32 0,-4 0-10 0,8-3 0 0,1 0 0 16,3-8 0-16,-3 4 0 0,8-11 0 0,-5 0 0 15,1-4-9-15,3-7-6 0,-3-5-1 0,-5 1 0 16,5-3-5-16,-5-1-2 0,-3-4 0 0,3-3 0 16,-8-4 15-16,0 0 8 15,8 0-10-15,1-11 10 0,-5-8 0 0,4 0 0 0,1-7 0 0,-1-7 0 16,5-4 0-16,-9-4 0 0,4-8 0 15,1 1 0-15,7-1 0 0,5 1 0 16,-4 11 0-16,4 3 0 16,4 4 0-16,-4 4 0 0,0 11 0 0,0 0 0 0,0 8 18 15,-4 7-3-15,4 0-1 0,0 7 0 0,0 4 2 0,-4 4 1 0,-1 4 0 0,5 11 0 16,-8 11-1-16,0 0-1 0,-5 3 0 0,5 1 0 16,-5 0-7-16,-4 0 0 0,0-1-8 0,5 1 12 15,-5-8-52-15,-4 1-12 0,4-1-1 0,-4-4-1 16,0-3-171-16,0-7-35 0,0-5-6 0</inkml:trace>
  <inkml:trace contextRef="#ctx0" brushRef="#br0" timeOffset="157591.8783">15776 10066 2700 0,'-13'12'120'0,"13"-12"24"0,-4 7-116 0,0 0-28 16,-1 5 0-16,1-1 0 0,4 0 97 0,4 4 14 15,-4 4 2-15,9 3 1 0,-5 0-40 0,4 8-8 16,5 0-2-16,4 7 0 0,4 4-31 0,4 8-6 16,-4-1-2-16,4 12 0 0,4-4-15 0,-8-1-10 15,0 13 12-15,-4 2-12 0,0-3 11 0,-9 4-11 16,-4 0 10-16,-4 4-10 0,-4-12 8 16,0 0-8-16,-4 4 0 0,-9 0 0 0,4-11-11 15,-8 0-8-15,-4-4-1 0,4 1-1 16,0-12-182-16,9-12-36 15</inkml:trace>
  <inkml:trace contextRef="#ctx0" brushRef="#br0" timeOffset="157843.8342">16480 10696 2779 0,'0'19'123'0,"0"-19"25"0,0 0-118 0,0 0-30 15,4 7 0-15,-4-7 0 0,0 0 108 0,9 0 16 16,7 4 4-16,5-4 0 0,-4 0-80 0,13 0-16 16,-5 0-4-16,4-4 0 0,0-3-8 0,1 3-1 15,3-3-1-15,1-1 0 0,-1-3-18 0,1 0 0 16,4 0 0-16,-5 3 0 15,5-7-114-15,-9 4-26 0,1 0-6 0</inkml:trace>
  <inkml:trace contextRef="#ctx0" brushRef="#br0" timeOffset="158050.3193">16535 11203 3175 0,'-21'30'70'0,"12"-19"14"0,1-7 4 0,4 3 0 0,4-7-70 16,0 0-18-16,0 0 0 0,0 0 0 0,21 0 40 0,4 0 5 0,4-4 1 0,9-3 0 15,4 3-20-15,8-3-4 0,1-1-1 0,11-7 0 16,1 1-47-16,9-9-10 0,7-7-1 16,5 1-1443-16</inkml:trace>
  <inkml:trace contextRef="#ctx0" brushRef="#br0" timeOffset="188307.0291">18393 10502 1854 0,'0'0'40'0,"0"0"9"0,0 0 2 0,0 0 1 0,0 0-41 0,0 0-11 0,0 0 0 0,0 0 0 16,8-3 76-16,-8 3 14 0,0-12 2 0,4 5 1 15,-4 0-23-15,0 7-5 0,0 0-1 0,0 0 0 0,0 0 0 16,4-8 0-16,-4 8 0 0,-4-7 0 16,0 3 0-16,0-3 0 0,-5 3 0 0,9 4 0 15,-4-8-29-15,-4 5-7 0,-5 3 0 0,-4 0-1 16,-3 3-3-16,-6 1 0 0,1 0 0 0,-4 7 0 16,-1 0-12-16,1 4-4 0,0 4 0 15,-1-1 0-15,1 5-8 16,0-1 0-16,-1 8 0 0,1 3 0 15,4 5 0 1,0 3 10-16,-1 7-10 0,6 4 10 16,3 4-10-16,4-4 0 0,-4 1-12 0,9-1 12 15,8-8 0-15,0-3 0 0,8-3 0 0,1-1 12 0,8-7 3 0,4-4 1 0,-1 0 0 0,6-7 0 0,3-1-5 0,0 1-1 0,9-4 0 0,4 0 0 16,0-8 1-16,0 1 0 0,0-5 0 0,4-3 0 0,0-3-2 0,9-5 0 16,-9-7 0-16,4 4 0 0,-4-8-9 0,-8 1 12 15,-4-1-12-15,-5-3 12 0,0-8-12 0,-4 0 10 0,-4-7-10 16,-4-4 10-1,0-8-29-15,0-3-5 0,-5-7-2 0,-7-5 0 16,-1 5-18-16,-4-1-4 0,0 8-1 0,-9 0 0 0,-7 3 36 0,-1 8 13 16,0 4-9-16,-4 0 9 0,-8 7 12 0,-5 4 8 0,1 7 2 15,-9 8 0-15,0 0-6 0,4 7 0 0,4 0-1 0,1 8 0 16,-1-4-24-16,9 8-5 0,0-5-1 16,8 1 0-16,5-4-13 15,-1 0-2-15,13 0-1 0,0 0-872 0,0 0-174 0</inkml:trace>
  <inkml:trace contextRef="#ctx0" brushRef="#br0" timeOffset="188831.0606">19307 9996 518 0,'0'0'46'0,"0"0"-37"0,0 0-9 0,0 0 0 16,0 0 269-16,0 0 52 0,-4-4 11 0,4 4 1 15,-4-4-142-15,-5 0-29 0,5 1-6 0,-4 3 0 16,-1 0-40-16,-3 0-7 0,-1 3-1 0,0 1-1 15,1 4-39-15,-5 3-8 0,-4 4-2 0,0 3 0 16,-4 12-45-16,-4 11-13 0,3 8 0 0,-3 10 8 16,0 8 28-16,4 4 7 0,-5 4 1 0,5 7 0 15,4-4-24-15,0-4-4 0,4 1 0 0,5-1-1 0,8-3-7 16,-1-11-8-16,5-8 11 0,0 0-11 0,5-7 8 0,3-8-8 16,5 0 0-16,-1-7 0 0,5-4 0 0,4 0 0 15,0-7 0-15,4 0 0 16,0-8-55-16,5-4-8 0,3-3-1 0,-4-11-1254 15</inkml:trace>
  <inkml:trace contextRef="#ctx0" brushRef="#br0" timeOffset="189274.3521">19278 10569 1900 0,'0'0'169'0,"-9"4"-135"15,9-4-34-15,0 0 0 0,-4 8 213 0,4-8 36 16,0 0 7-16,-4 7 2 0,0 8-132 0,-1-4-26 16,5 4-6-16,0 7-1 0,5 1-93 0,-5 7 0 0,4 3-17 0,0 8 1 15,4-7 34-15,1 3 6 0,-1-7 2 0,1 0 0 16,3-1-26-16,-8-2 0 0,5-5 0 0,-1-7 0 16,-4 0-9-16,0-4 9 0,1-4-12 15,-1 1 12-15,-4-8 0 0,0 0-8 0,0 0 8 0,0 0 0 16,0 0-16-16,0 0 0 0,-4-11 0 0,4-4 0 15,0-8 32-15,0-3 6 0,4-11 2 0,4 0 0 16,-4-4-24-16,9-4 0 0,0 0 0 16,-1 1-12-16,1 6 12 0,4 1-8 15,-1 7 8-15,1 4-8 0,4 4 8 0,-8 3 0 0,8 4-9 16,-5 4 9-16,1 4-14 0,0 3 2 0,0 0 0 0,4 4 0 0,-9 4 37 16,1 3 8-16,-1 4 2 0,5 4 0 0,0 0-11 0,4 4-3 15,0 3 0-15,0 12 0 0,-4-4-1 0,-5 7-1 16,5-4 0-16,-4 1 0 0,-5 0-9 0,0-1-2 15,1-3 0-15,-1 3 0 0,-8-6-8 16,9-1 0-16,-9-4 9 0,4 0-9 0,-4-3 0 16,4 0-16-16,0-5 2 0,-4-2 1 15,0-12-111-15,0 0-23 0,0 0-4 0,0 0-1196 16</inkml:trace>
  <inkml:trace contextRef="#ctx0" brushRef="#br0" timeOffset="189523.1632">19890 9847 2419 0,'0'0'107'0,"0"0"22"0,0 0-103 0,0 0-26 0,8 7 0 0,-3 4 0 15,7 0 108-15,-4 4 16 16,9-4 3-16,0 4 1 0,0 4 0 0,4 3 0 0,4 4 0 0,4 4 0 16,1 4-76-16,3 3-16 0,9 4-2 0,-4 7-1 15,-5 1-4-15,9-1-1 0,-4 5 0 0,0 2 0 16,-5 1-20-16,-7 0-8 0,-1 4 0 0,-8 7 9 15,-5 4-9-15,-8-4 0 0,-8 7 0 0,-4 1 0 16,-13-4 14-16,0-1 1 0,-9-2 0 0,-3 6 0 16,-1-7-59-1,-8 4-12-15,0 0-3 0,1-4 0 0,-1-4-130 16,0-3-27-16</inkml:trace>
  <inkml:trace contextRef="#ctx0" brushRef="#br0" timeOffset="200840.4433">20792 10786 2358 0,'-13'18'104'0,"9"-10"22"0,0-1-101 15,4-7-25-15,0 0 0 0,0 0 0 16,0 0 122-16,0 0 19 0,0 0 4 0,12 11 1 0,1-3-66 0,8-1-14 16,4 1-2-16,4-5-1 0,1 1-27 0,7 0-6 15,5-4-1-15,9 0 0 0,-1-4-4 0,0 4-1 16,5-4 0-16,-1 4 0 0,1-7-9 0,-5 0-3 16,5-1 0-16,-1 4 0 0,-12-3-12 0,0 3 0 15,-8-3 0-15,-1 3 0 0,-8-3 0 0,-4 3 0 16,-4-4 0-16,-4 5-10 15,-13 3-143-15,0 0-29 0,0-4-6 0,-9-4 0 0</inkml:trace>
  <inkml:trace contextRef="#ctx0" brushRef="#br0" timeOffset="201055.1222">21224 10324 2674 0,'0'0'119'0,"0"0"24"0,0 0-115 0,0 0-28 0,0 0 0 0,0 11 0 15,0 0 125-15,0 4 19 0,-9 11 4 0,5 4 1 16,-4 3-79-16,-1 4-16 0,1 12-3 0,0-1-1 16,-1 5-30-16,-3 2-7 0,7 9-1 0,-3-8 0 15,4 0-12-15,4-4 0 0,4 0 0 0,0-4 0 16,0-7-130-16,5 0-19 16,-1-3-4-16,1-1-1215 0</inkml:trace>
  <inkml:trace contextRef="#ctx0" brushRef="#br0" timeOffset="201475.0353">21740 10275 3110 0,'0'0'68'0,"0"0"15"0,0 0 2 0,0 0 3 0,0 0-71 0,0 0-17 0,0 0 0 0,0 0 0 16,8-4 55-16,4 1 7 0,9-5 2 0,0 1 0 15,5 3-39-15,3-3-7 0,5 3-2 0,7-4 0 16,1 5-4-16,5-1 0 0,3-4-1 0,4 1 0 16,1 3-11-16,-1-7 8 0,-3 7-8 0,-1 1 8 15,-4-1-8-15,-12 4 0 0,-1 0 0 0,-3 0 0 16,-9-4-74-16,0 4-17 0,-9 0-3 0,1 4-872 15,-1-4-174-15</inkml:trace>
  <inkml:trace contextRef="#ctx0" brushRef="#br0" timeOffset="201691.4272">22197 10305 2649 0,'0'0'117'0,"0"0"25"0,-9 11-114 0,1-7-28 15,8-4 0-15,-8 4 0 0,3 3 130 0,-3 4 20 16,0 8 4-16,-1 7 1 0,-8 4-72 0,5 3-15 15,-5 4-2-15,-4 12-1 0,4-1-35 0,0 8-7 16,1 4-2-16,3 7 0 0,1-4-21 0,-1 1 8 16,9-5-8-16,0-3 0 0,-1-4 0 0,10-3 0 15,-5-1 0-15,4-3 0 0,4-4-20 0,1 0-3 0,3-7 0 16,1-1 0 0,3-3-123-16,5-4-25 0,5-7-5 0,-1-1-1173 0</inkml:trace>
  <inkml:trace contextRef="#ctx0" brushRef="#br0" timeOffset="202127.8907">23048 10018 1972 0,'0'0'88'0,"0"0"17"0,0 0-84 0,0 0-21 15,0 0 0-15,0 0 0 0,0 0 143 0,0 0 24 16,0 0 5-16,-8 7 0 0,-1-3-46 0,-3 0-10 16,-1 3-1-16,-8 1-1 0,0 3-48 0,-4 4-10 15,0 7-1-15,4 4-1 0,-4-3-21 0,0 10-4 16,-5 12-1-16,1 3 0 0,-1 5-8 0,1 2-3 16,4 5 0-16,-4 7 0 0,3 4-6 0,5-4-2 15,1 4 0-15,3 3 0 0,0-7-9 0,4-3 0 16,5-5 0-16,4-3 0 0,0-7 0 0,4-8 0 15,4 0 0-15,0 0 0 0,4-4 0 0,1 0-12 16,8-7 4-16,-1-4 8 0,5-3-116 16,0-9-15-16,9-6-3 0,-1-8-1227 0</inkml:trace>
  <inkml:trace contextRef="#ctx0" brushRef="#br0" timeOffset="202531.2973">22922 10264 2649 0,'0'0'236'0,"0"0"-189"16,0 0-38-16,0 0-9 0,0 0 96 0,0 0 16 15,-4 4 4-15,0 7 1 0,0-4-49 0,4 4-11 16,-5 8-1-16,10-4-1 0,-1 7-43 0,4 1-12 16,1-1 0-16,3-3 0 0,1-4 0 0,4-4 0 15,-5 0 0-15,5 0 0 16,-4 0-20-16,3-7 2 0,-3 3 0 0,-1-7 0 0,1 0 2 0,-5 0 1 15,1 0 0-15,-1-3 0 0,1-5 15 0,-5-3 0 16,4 0-10-16,-4-8 10 0,5 1 0 0,-5-8 13 16,0 0-1-16,5-8-1 0,-1 0-1 0,0-3 0 15,1-4 0-15,3 0 0 0,1 0-10 0,4 8 0 16,-5 3 0-16,1 4 0 0,-5 7 12 0,5 0-2 16,-1 8-1-16,1 0 0 0,0 7 10 0,-1 1 1 0,1-1 1 15,3 11 0-15,1-3-3 0,0 7-1 0,0 0 0 0,-5 8 0 16,9 0-9-16,-4-1-8 0,-4 1 12 0,-1 0-12 15,1 3 8-15,-5 0-8 0,-8 1 0 0,4-1 0 16,1 0 0-16,-1 1-9 0,-4 3 1 0,-4-4 0 31,4 4-90-31,0-3-18 0,4 3-3 16,-4 0-809-16,-4-4-163 0</inkml:trace>
  <inkml:trace contextRef="#ctx0" brushRef="#br0" timeOffset="202758.4502">22897 10659 1670 0,'-21'11'74'0,"17"-7"15"0,4-4-71 0,0 0-18 16,0 0 0-16,0 0 0 0,0 0 324 0,0 0 60 16,17 7 13-16,4-7 3 0,4 0-260 0,8 0-52 15,1-3-11-15,8-1-1 0,-4 0-40 0,4-3-7 16,4 3-1-16,0-4-1 0,4-3-16 0,5 4-3 15,-1-4-8-15,-3-1 12 0,-5 1-12 0,-9 4 0 16,-3-4 0-16,4 3 0 16,-9 1-76-16,-8 3-11 0,0 0-2 0,-8 4-893 15,-5-3-178-15</inkml:trace>
  <inkml:trace contextRef="#ctx0" brushRef="#br0" timeOffset="203145.3031">23145 10804 806 0,'0'0'36'0,"0"0"7"0,-13 4-35 0,13-4-8 0,-8 7 0 0,8-7 0 16,0 0 532-16,0 0 104 0,0 0 20 0,0 0 5 16,0 0-481-16,0 0-96 0,0 0-19 0,8 8-4 15,5-4-39-15,-1-1-8 0,5 1-2 0,0 0 0 16,4-4-12-16,0 4 0 0,4-4 8 0,-4 0-8 16,4 0 0-16,-4 3 0 0,0 1 0 0,-4 0 0 15,-5-4 0-15,1 3 0 0,-5-3 0 0,-4 8-10 16,1-1 2-16,-10 1 0 0,1 3 0 0,-8 0 0 0,-1 4 8 0,-4 0-8 15,-4 0 8-15,0 4-8 0,0-5 8 16,5 1 0-16,-1 0 0 0,0-4 0 0,4-3 0 0,9 3 0 16,0-7 0-16,0 3 0 0,4-7 0 0,0 0 0 15,0 0 0-15,8 8 8 0,5 3-8 0,-5-4 0 16,9 1 0-16,0 3 8 0,4-7-8 0,0 3 11 16,0 1-11-16,4 3 12 0,-4-4 20 0,0 4 4 15,0 1 0-15,0-1 1 0,-5 0-29 0,-7 0-8 16,-1 0 0-16,-4 4 0 0,-4-4 0 0,0 1 9 15,-4 6-9-15,-8 1 10 0,-5-1 6 0,-8 1 2 16,4-4 0-16,-4 4 0 0,-1-1-33 0,1 1-6 16,0-8-2-16,0-3 0 15,0-1-45-15,4-3-8 0,0-1-3 0,4-6 0 16,0-5-174-16,1-7-35 0</inkml:trace>
  <inkml:trace contextRef="#ctx0" brushRef="#br0" timeOffset="203409.1124">23807 9761 2826 0,'0'0'125'0,"0"0"26"0,0 0-121 0,4 11-30 0,5 0 0 0,3 4 0 16,1 4 96-16,0-4 12 0,-1 7 4 0,9 4 0 15,0 8-33-15,0 3-7 0,0 8 0 0,4 7-1 16,0-4-28-16,0 4-6 0,1 8-1 0,-1 3 0 0,-8 1-14 15,-1-1-3-15,-3 4-1 0,-9 4 0 16,0 0-18-16,-8 0 0 0,0 3 8 0,-9 1-3 0,-3-1-5 0,-5-7 0 16,-9 4 0-16,-3 4 0 0,-1-5 0 0,1-3-10 15,-5 4 10-15,0 0-8 16,0-4-28-16,-4 0-6 0,-4-7-1 0,0-1-1018 16,0-3-204-16</inkml:trace>
  <inkml:trace contextRef="#ctx0" brushRef="#br0" timeOffset="223980.0778">18997 12392 748 0,'0'0'67'0,"0"0"-54"16,0 0-13-16,0 0 0 0,0 0 374 0,0 0 72 15,0 0 14-15,0 0 4 0,8 4-269 0,0-1-54 0,5-3-10 0,8 0-3 16,0 0-57-16,4 4-12 16,4 0-3-16,5-1 0 0,0 1-18 0,3 0-4 15,5 3-1-15,4-3 0 0,0 0-15 0,5 0-3 0,3-4-1 16,-8 0 0-16,1 0-14 0,-10-4 0 0,5 0 0 15,-4 4 0 1,-4-4-77-16,-1 1-22 0,-8-1-4 0,0 0-1239 0</inkml:trace>
  <inkml:trace contextRef="#ctx0" brushRef="#br0" timeOffset="224175.9365">19483 11989 2649 0,'0'0'58'0,"0"0"12"0,0 0 2 0,0 0 4 0,0 0-61 0,0 0-15 15,0 0 0-15,0 0 0 0,0 0 105 0,0 15 19 16,0 4 3-16,-4 7 1 0,0 7-103 0,0 5-25 16,-9 6 0-16,5 5 0 0,-1-1 0 0,-3 8 0 15,3 0 0-15,1 4 0 0,-1-1 0 0,1-3 0 16,4 0 0-16,4 0 0 16,0-4-175-16,8-7-40 0,9 41-8 15,-9-34-934-15</inkml:trace>
  <inkml:trace contextRef="#ctx0" brushRef="#br0" timeOffset="224452.0949">19944 11930 2253 0,'0'0'100'0,"0"0"20"0,0 0-96 0,0 0-24 0,0 0 0 0,0 0 0 15,0 0 94-15,13 0 14 0,0 0 2 0,3 3 1 16,5 1-11-16,9-4-1 0,3-4-1 0,9 4 0 16,4-3-54-16,5 3-12 0,12-8-1 0,-1 8-1 15,1-3-19-15,-4-1-11 0,0-4 12 0,4 1-12 16,0 3 0-16,-9-3-11 0,1-1 0 0,-1 1 0 31,-12 3-170-31,-4 0-35 0,0-3-6 16</inkml:trace>
  <inkml:trace contextRef="#ctx0" brushRef="#br0" timeOffset="224623.8153">20414 12023 2811 0,'0'0'124'0,"0"0"27"0,0 0-121 0,0 0-30 16,0 0 0-16,0 0 0 0,0 0 112 0,-4 11 16 16,0 4 3-16,0 11 1 0,-5 8-68 0,1 7-12 15,-5 3-4-15,1 8 0 0,-1 1-29 0,0 3-7 16,-3-1 0-16,7 1-1 0,9 0 7 0,0-4 2 15,-4 1 0-15,0-1 0 16,8-4-168-16,5 1-34 0,3-8-6 0,9-4-1209 0</inkml:trace>
  <inkml:trace contextRef="#ctx0" brushRef="#br0" timeOffset="225111.3861">21597 11773 1209 0,'0'0'108'0,"0"0"-87"15,0 0-21-15,-4-7 0 0,0-1 272 0,4 8 49 16,-5-11 11-16,-3 7 1 0,8 4-157 0,-13-7-31 16,-3 3-6-16,-1 0-2 0,-4 4-61 0,-4 4-12 15,0 4-2-15,-5 7-1 0,-3 7-28 0,-1 4-5 16,0 11-2-16,-7 15 0 0,-6 8-11 0,5 11-3 16,1 7 0-16,-1 8 0 0,4-8-4 0,4 0 0 15,9 1-8-15,4-5 12 0,9-3-12 0,3-8 0 16,5 1 8-16,4-8-8 0,0-8 0 0,8-3 0 0,-3-4 0 0,3-4 0 15,0-3 0-15,5-8-10 0,0 0 10 0,3-4-8 32,-3-7-109-32,4 0-22 0,4-4-4 0</inkml:trace>
  <inkml:trace contextRef="#ctx0" brushRef="#br0" timeOffset="225449.7795">21656 11948 2649 0,'0'0'58'0,"0"0"12"0,0 0 2 0,0 0 4 0,0 0-61 0,0 0-15 0,12-3 0 0,1-1 0 0,4 0 54 0,-1 0 8 16,1 1 2-16,4 3 0 0,0-4-52 0,-4 8-12 16,4-4 0-16,-4 3 0 0,-1 5 0 0,1-1 0 15,-8 5 0-15,3-5 0 0,-3 8 0 0,-5-4 0 16,-8 4 0-16,-1 4 0 0,1 3 0 0,-8 0 0 15,-5 4 0-15,-8 0 0 0,-1 4 32 0,-3-4 3 16,-4 4 1-16,-1-4 0 0,0 0-3 0,13-3 0 16,0-1 0-16,5-3 0 0,3-4-1 0,1 0 0 15,7-8 0-15,1 4 0 0,4-3-17 0,0 3-4 16,0-4-1-16,9 1 0 0,3-1-10 0,5-3 0 16,4 3 0-16,0-3 0 0,4 0 0 0,4 0 0 0,-3-4 0 15,7 0 0 1,-4 0-64-16,1 0-17 0,-1-4-4 0,1 0-836 0,3-3-167 0</inkml:trace>
  <inkml:trace contextRef="#ctx0" brushRef="#br0" timeOffset="225832.8818">22205 11960 2880 0,'0'0'64'0,"-8"0"12"0,-5 0 4 0,13 0 0 0,0 0-64 0,0 0-16 0,-4 7 0 0,4-7 0 15,-8 0 105-15,8 0 19 0,-5 11 3 0,5-3 1 16,0 7-103-16,-4-1-25 0,0 5 0 0,0 0 0 0,4-4 0 0,4-1-19 16,0 1 3-16,0 4 1 0,1 0 15 0,3-8-12 15,-4 4 12-15,4-4-12 0,1 0-6 0,-1-3-1 16,-8-8 0-16,0 0 0 0,-4 7 5 0,4-7 1 16,0 0 0-16,8-7 0 0,5-1 13 0,0-7 0 15,-1 0 0-15,5-7 0 0,4-4-14 0,4 0 3 16,0-8 1-16,5 1 0 0,-1-5 10 0,0 9 0 15,-3-1 0-15,-1 0 0 0,0 11 49 0,-4 1 12 16,-4 3 3-16,-1 4 0 0,-3 7-52 0,0 0-12 16,-5 0 0-16,0 8 0 0,-3 4 0 0,3-1 0 15,-4 4 0-15,4 4 0 0,-8 8 0 0,0-1 0 16,0 8 0-16,0 0 0 0,0-4 14 0,0 7 0 16,0-3 0-16,0 0 0 0,0 0-25 0,0-1-5 15,0 1 0-15,5 0-1 16,-1 4-163-16,-4-5-32 0,-4-3-6 0</inkml:trace>
  <inkml:trace contextRef="#ctx0" brushRef="#br0" timeOffset="226048.2323">21689 12414 864 0,'-46'19'38'0,"29"-15"8"0,1-1-37 0,3 1-9 0,0 0 0 0,9-4 0 15,4 0 495-15,0 0 97 0,0 0 19 0,0 0 4 0,13 0-454 16,8 3-90-16,12-3-19 0,13 0-3 0,5-3-29 16,-1 3-5-16,5-4-2 0,7-3 0 0,1 3-13 0,4 0 0 15,1-3 8-15,-1 3-8 16,0-4-30-16,0 1-9 0,-13 3-1 0,-3-3-1 16,-5-1-173-16,-8 5-34 0,29-5-8 0,-38 8 0 0</inkml:trace>
  <inkml:trace contextRef="#ctx0" brushRef="#br0" timeOffset="226423.1173">22067 12545 1555 0,'0'0'138'0,"0"0"-110"15,0 0-28-15,0 0 0 0,0 0 328 0,0 0 61 16,0 0 12-16,0 0 3 0,0 0-254 0,0 0-50 16,8 7-11-16,9-3-1 0,4 0-58 0,4-1-11 15,-4 1-3-15,8 0 0 0,9-4-8 0,-4 3-8 16,3-3 12-16,1 0-12 0,-9 0 0 0,1 0 0 0,-9 4 0 0,-4 0 0 15,-1 0 0-15,-16-4 0 0,0 0 0 0,0 0 0 16,0 0 0-16,0 7 0 0,-8 4 8 0,-5 4-8 16,-3 0 0-16,-10 0 0 0,1 4 0 15,0-8-9-15,4-4 9 0,-4 1 0 0,4 3 0 16,8 0 0-16,5 0 0 0,4-3 0 16,0-5 0-16,4 9 8 0,4-1-8 0,4 0 8 0,1 4-8 15,3-4 8-15,1 4-8 0,4 0 0 16,3 0 8-16,1 3-8 0,5-3 0 0,-5 0 8 0,-5 0-8 15,1 4 0-15,-4-8 0 0,-5 4 0 0,1-4 0 16,-5-4 8-16,-4 8 12 0,0-3 2 0,-4-1 1 0,-9 0 0 16,0 0-23-16,-3 0 0 0,-10 0 0 0,-3 1 0 15,-9-5 0-15,5-3 0 0,3 3 0 0,1-7 0 16,-5 0-52-16,9 0-11 16,-4-7-2-16,4 3-1 0,8-3-112 0,4-8-22 0,1-8-5 0,3-3-1047 15</inkml:trace>
  <inkml:trace contextRef="#ctx0" brushRef="#br0" timeOffset="226663.0453">23157 11755 3110 0,'0'0'68'0,"0"0"15"0,0 0 2 0,0 0 3 0,0 0-71 0,0 7-17 15,4 0 0-15,1 8 0 0,-1-3 55 0,4 6 7 16,0 8 2-16,5 4 0 0,0 7-8 0,-1 4 0 15,1 4-1-15,4 7 0 0,-1 4-30 0,-3 4-5 0,-5-1-2 0,1 1 0 16,-1 3 0-16,-8-3 0 0,0 3 0 0,-4 1 0 16,-4-5-34-16,-1 1-6 0,-8 3-2 0,-4-3 0 15,-4 0 32-15,0-8 7 0,-8 4 1 0,-9 3 0 16,-9-3-62 0,-7 0-12-16,-5 0-2 0,0-11-1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31T21:44:17.2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2988 17516 1267 0,'-38'0'112'0,"21"0"-89"0,5 0-23 0,-5 4 0 0,4-4 135 0,1 0 22 0,-1 3 5 0,9-3 1 16,4 0-92-16,0 0-19 0,0 0-3 0,0 0-1 16,0 0-35-16,12 0-13 0,1-3 9 0,8 3-9 15,8 0 0-15,5-4-14 0,-5 4 2 0,1-4 0 16,12 4 12-16,-5 0 10 0,5 4-2 0,0 0 0 16,9-1-8-16,-1 1 12 0,4 4-12 0,14-5 12 15,-6 5 14-15,18 3 3 16,4-4 1-16,4 5 0 15,4-5-12 1,17-3-2-16,17-4-1 16,8 0 0-16,9-4 4 15,16 0 1-15,9-7 0 0,13 0 0 16,-1-4-6-16,13 0-1 0,-4-4 0 0,12 5 0 0,9-1 4 16,-9 0 1-16,0 0 0 0,9 4 0 0,-5 3 9 0,9 1 1 0,4-1 1 0,-4 1 0 0,0 3 3 0,4 0 1 0,13-3 0 0,-5 0 0 0,9-1-10 15,0-3-3-15,0 0 0 0,4 0 0 0,-8-8 1 0,-1 8 0 0,-7-4 0 0,-5 0 0 0,0 0-9 0,-4-4-3 16,-9 8 0-16,-3-4 0 0,-5 4 1 0,-8 0 0 15,-9-4 0-15,-4 8 0 0,0-1 17 0,-21 4 3 16,-16 1 1-16,-9-1 0 0,0 0-31 0,-13 8-12 16,-20-4 1-16,-9 4 0 0,-13 3 23 0,-8-3 4 0,-12 3 0 15,-9-3 1-15,-8 0 10 0,-5-1 1 0,-3 1 1 0,-9 0 0 16,-5 0-12-16,1-1-2 0,-4-3-1 16,-5 0 0-16,5 0-2 0,-13 0-1 0,0 0 0 0,0 0 0 15,0 0-3-15,0 0 0 0,0 0 0 0,0 0 0 16,0 0-8-16,0 0 0 0,0 0 0 0,0 0 0 31,0 0-69-31,0 0-19 0,0 0-4 0,4 4-1 16,4 0-94-16,1 3-18 0,3 1-4 0</inkml:trace>
  <inkml:trace contextRef="#ctx0" brushRef="#br0" timeOffset="1304.9827">15708 17162 864 0,'0'0'38'0,"0"0"8"0,0 0-37 0,0 0-9 15,0 0 0-15,0 0 0 0,0 0 267 0,9 0 51 16,3-4 10-16,5 0 3 0,0-3-259 0,12 3-52 16,1-3-11-16,12 3-1 0,0-3 2 0,4 3 1 15,0-4 0-15,4 8 0 0,5-3-11 0,-1 3 0 16,5 0-10-16,4 0 10 0,4 0 0 0,4 3 0 15,5 5 0-15,3-1 0 0,5 5 12 16,9-1 6-16,7 0 1 16,9 4 0-16,17 0 5 15,8 0 0-15,17-4 1 16,4 4 0-16,13-4-8 0,13 0-1 0,3-3-1 0,5-1 0 0,4-3-7 16,0-1 0-16,8 1-8 0,0 0 12 0,1-4 6 0,-5 0 1 0,-4 0 0 0,4-4 0 0,8 4 20 0,-3-4 4 0,-1-3 1 0,4 3 0 15,5 1 4-15,4-1 0 0,8 0 1 0,-8 0 0 16,-12-3-36-16,-1 7-13 0,0-4 9 0,-8 8-9 15,-13-4 0-15,-16 4 0 0,-13 3 0 0,-25 1 0 16,-21-1-26-16,-21 0-4 0,-21 1-1 0,-17-4 0 0,-13-1 10 0,-16 1 1 16,-17-4 1-16,0 0 0 0,-21-4 43 0,-17-3 9 15,-8-4 2-15,-13 0 0 16,-12-4-78-16,-4-4-15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31T21:45:01.1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19441 1618 748 0,'-42'0'67'0,"21"0"-54"16,-4-4-13-16,0 4 0 0,0 4 212 0,4 0 40 0,0-4 8 0,8 0 2 16,5 0-85-16,8 0-17 0,0 0-3 0,0 0-1 15,0 0-42-15,4-8-9 0,4-3-1 0,9 4-1 16,4-1-26-16,9-10-5 0,3 6 0 0,13-2-1 16,13 2-6-16,4-6-1 0,8-1 0 0,9 4 0 15,0 4 0-15,3-8 0 0,5 8 0 0,13-7 0 16,-9 3-55-16,1 3-9 0,-1-6 0 15,-4 3-10-15,-8 4 10 0,-13 0 0 16,-4 11 0-16,-9-8 0 0,-8 1-94 16,-8 7-17-16,-13 0-3 0,-4 7-802 0,-12-7-160 0</inkml:trace>
  <inkml:trace contextRef="#ctx0" brushRef="#br0" timeOffset="214.0447">20016 1708 1555 0,'0'0'68'0,"0"0"16"0,0 0-68 0,0 0-16 15,0 0 0-15,0 0 0 0,0 0 298 0,0 0 56 16,0 7 11-16,0 4 3 0,8 15-244 0,-4-3-48 16,1 14-9-16,-1 23-3 0,0-5 6 0,-4 20 1 15,0-1 0-15,0 8 0 0,0 0-47 0,-4-11-8 16,0 8-3-16,-1 2 0 0,5-6-13 0,0-4 0 16,-4 0 0-16,4-4 0 0,0-11-11 15,0-12-8-15,4 1-1 0,1-4-1 16,-5-7-99-16,8-8-19 0,0 3-4 15,1-17-1197-15</inkml:trace>
  <inkml:trace contextRef="#ctx0" brushRef="#br0" timeOffset="523.0719">21375 1260 748 0,'0'0'33'0,"0"0"7"0,0 0-32 0,0 0-8 0,0 0 0 0,0 0 0 16,0 0 393-16,0 0 77 0,0 0 15 0,0 0 3 0,-9 0-317 0,9 0-64 15,-12 4-13-15,-1 0-2 0,-8 11-37 0,-4 3-7 16,-4 12-2-16,-9 7 0 0,-8 8-13 0,-5 11-2 16,1 7-1-16,-9 4 0 0,1 8-1 0,3 3 0 15,1 15 0-15,-1 8 0 0,13-15-2 16,4 3-1-16,5-3 0 15,8 3 0-15,8-7-14 16,4-11-2-16,5 4-1 0,0-8 0 16,8 4-1-16,4-16-8 0,0 1 12 0,0-11-4 15,4-4-8-15,5 0-9 0,-5-4 9 0,9-7-13 0,-4-4-61 0,4 0-12 0,-1-7-2 16,5-4-848-16,0-8-170 0</inkml:trace>
  <inkml:trace contextRef="#ctx0" brushRef="#br0" timeOffset="923.7962">20972 2185 2808 0,'-8'7'124'0,"8"-7"26"0,-5 11-120 0,1-3-30 0,0 3 0 0,0 0 0 16,0 8 113-16,-1 3 17 0,1 0 3 0,4 8 1 16,4 4-96-16,-4-4-19 0,-4 7-4 0,4-4-1 15,4 5 40-15,-4-12 8 0,0 0 2 0,5 4 0 16,7-4-84-16,1-4-16 0,-1-7-3 0,5 4-1 15,0-8 9-15,0 0 2 0,-1-7 0 0,5-1 0 16,-4-3-11-16,-4 0-3 0,4-7 0 0,-5-4 0 0,1-8 21 16,-1 0 4-16,1-14 1 0,-5-1 0 15,5 1 17-15,-1-16 0 0,1 5 0 0,0-1 0 16,-1-3 0-16,5 3 0 0,-4 8 0 0,3-1 0 0,1 12 0 16,-4 0 0-16,3 15 0 0,1-4 0 0,4 11 0 0,-4-3 8 15,0 7-8-15,4 7 12 0,0 4 8 0,-4 8 0 16,3 7 1-16,1 0 0 0,0 4 3 0,-8 4 1 15,0-5 0-15,-5 9 0 0,9-1-9 0,-5-7-3 16,-12 7 0-16,5 0 0 0,-10-3-13 0,1-1 0 16,-4 1 8-16,-5-1-8 15,1 5-88-15,-1-8-20 0,-4 3-4 16,5-3-812-16,-1-4-164 0</inkml:trace>
  <inkml:trace contextRef="#ctx0" brushRef="#br0" timeOffset="1148.1466">21907 1219 2880 0,'0'0'64'0,"0"0"12"0,0 0 4 0,9 19 0 0,3-8-64 0,1 8-16 0,4-1 0 0,8 9 0 16,0-1 105-16,4 11 19 0,5 8 3 0,4 3 1 15,-5 4-67-15,5 15-13 0,0 0-2 0,4 12-1 16,-9-5-17-16,-4 8-3 0,-3 4-1 0,-5 3 0 15,-9-3-2-15,-12 3-1 0,0-3 0 0,-8 11 0 16,-1-15-21-16,-7 0 0 0,-10-7 0 0,-7 7 0 16,-1-8 0-16,-8-7 0 0,1-3 0 0,-10 3-12 15,1-8-45-15,-5-3-10 0,-3 0-1 0,-9-4-1484 16</inkml:trace>
  <inkml:trace contextRef="#ctx0" brushRef="#br0" timeOffset="4769.6149">20582 3575 2120 0,'0'0'94'0,"0"0"19"0,-8 0-90 16,-5 7-23-16,5-7 0 0,-9 0 0 0,0 0 154 0,-8 4 26 16,0 3 6-16,-9 4 1 0,-4 1-69 0,1 10-14 15,3 4-2-15,-12 11-1 0,-4 4-40 0,-5 19-8 16,-8 7-1-16,-8 22-1 0,0-3-23 0,-5 7-5 16,-4 4-1-16,-8 22 0 15,4-14 16-15,5 3 3 0,-1 4 1 16,-12 7 0-16,4-11-42 0,0 0-12 15,4 4-1-15,-4 7 0 0,12-18 21 0,9-8 4 16,8-4 0-16,1 1 1 0,7-12-22 16,9-3-5-16,0-5-1 0,9-6 0 15,4-16-9-15,3-3-3 0,5-15 0 0,13-8 0 0,16-3-161 0,5-12-33 16,4-11-7-16</inkml:trace>
  <inkml:trace contextRef="#ctx0" brushRef="#br0" timeOffset="5251.5249">20586 3757 1843 0,'0'0'81'0,"0"0"18"0,0 0-79 0,0 0-20 0,0 0 0 0,0 0 0 15,0 0 130-15,0 0 22 0,0 0 5 0,0 0 1 0,0 0-73 0,0 0-14 16,0 0-3-16,0 0-1 0,0 0-25 0,0 0-5 16,0 0-1-16,0 0 0 0,0 0-10 0,4 8-2 15,5-1-1-15,-5 4 0 0,0 8 10 0,0-12 3 16,1 8 0-16,3 8 0 0,-4 6 5 0,0-6 2 16,0-1 0-16,1 8 0 0,-1 4-6 0,0-1-1 15,0 1 0-15,0-1 0 0,1-3 0 0,-1 0 0 16,4 0 0-16,-4-1 0 0,1 1-21 0,-1-4-5 15,4 0-1-15,-4 0 0 0,5 4 10 0,-1 0 1 16,1-4 1-16,-1 8 0 0,0-4-21 0,1 3 0 16,3 4-10-16,1 4 10 0,-1 4 0 0,5 3 0 15,-4 5 0-15,8 3 0 0,-4 3 0 0,-1 12 9 16,5-4-9-16,-4 11 12 0,0-7-4 0,-5 7-8 16,9-11 12-16,-4 8-4 0,0-12-8 0,0 1 10 0,0-5-10 15,3 1 10-15,1-4-10 0,-4-4 8 0,0 4-8 16,0-4 8-16,4-3 7 0,-9-5 1 0,1 1 0 15,0-8 0-15,-5 1-16 0,0-5 0 0,1-3 0 0,-5 3 0 32,-4-10-65-32,4 7-7 0,-4-16 0 0,-4 1-960 0,0-3-191 0</inkml:trace>
  <inkml:trace contextRef="#ctx0" brushRef="#br0" timeOffset="5951.8658">16933 6683 2073 0,'-17'-4'92'0,"17"4"19"15,0 0-89-15,0 0-22 0,0 0 0 0,0 0 0 0,0 0 209 0,0 0 38 16,0 0 7-16,13 4 2 0,4-4-151 0,-1 3-29 16,10-3-7-16,11 0-1 0,9 0-48 0,5 4-9 15,8-4-3-15,3-4 0 0,-3 4 10 0,0-3 2 16,4-1 0-16,4 0 0 16,-13 4-41-16,5-4-8 0,-9 1-2 0,-3-1 0 15,-5 0-155-15,-9 1-31 0,-12 3-7 16,-4 0 0-16</inkml:trace>
  <inkml:trace contextRef="#ctx0" brushRef="#br0" timeOffset="6109.7107">17311 6850 2642 0,'-21'8'117'0,"16"-8"24"0,5 0-113 0,0 0-28 0,0 0 0 0,0 0 0 16,0 0 154-16,0 0 25 0,0 11 5 0,-4 4 0 16,4 0-88-16,0 11-19 0,0 7-3 0,0 12-1 15,-4 11-49-15,4 0-9 0,0 7-3 0,0-3 0 16,0-1-12-16,4 1 8 0,0-8-8 0,5 8 0 15,-1-8-57-15,5 0-18 0,-5-3-3 16,9-1-1-16,0-7-141 0,-1-4-28 0</inkml:trace>
  <inkml:trace contextRef="#ctx0" brushRef="#br0" timeOffset="6427.4752">18162 6507 2880 0,'-21'0'64'0,"13"4"12"0,-5 4 4 0,0-1 0 0,-3 1-64 0,-1 3-16 15,-4 4 0-15,-4 0 0 0,0 3 54 0,-5 8 8 16,-3 4 2-16,-9 7 0 0,0 4-28 0,0 4-4 16,12 11-2-16,-3 7 0 0,4 1-30 0,3 6 0 15,5 9 0-15,9-1 0 0,3-11 0 0,1 0 0 16,8-4 0-16,4 1 0 0,5-5 0 15,3-6 0-15,5-5 0 16,-4 4 0-16,-5-11-9 16,0-3 9-16,1-5 0 15,3-3-9 1,5-4-19-16,-4 0-3 16,8-7-1-16,0-4-895 0,0-4-179 15</inkml:trace>
  <inkml:trace contextRef="#ctx0" brushRef="#br0" timeOffset="6751.0118">18204 6690 2649 0,'-13'11'117'0,"13"-11"25"0,-4 8-114 15,0-1-28-15,0 1 0 0,0 3 0 0,-1 0 57 0,-3 0 6 16,8 4 1-16,-4 4 0 0,0-1 0 0,-1 1 0 16,5-4 0-16,5 3 0 0,-5-3-52 0,4 4-12 15,8-8 0-15,-3 4 0 0,3-4 8 0,1-3-8 16,-5-1 11-16,5-3-11 0,-5 0 0 15,-8-4 0-15,9 0-10 0,-9 0 10 16,12 0-58-16,-12 0-4 0,9-8-1 0,-1 1 0 16,0-4 51-16,1-1 12 0,3-3 0 0,1 1 0 0,0-5 0 0,-5-3 0 15,-4-5 0-15,0 1 0 0,9 0 0 0,4 0 0 16,4 0-10-16,0 0 10 0,-5 4 38 0,10 7 12 16,-10 0 2-16,9 4 1 0,-8 3 3 0,4 5 0 15,0 3 0-15,-4 0 0 0,0 3-21 0,-5 8-4 16,5 1-1-16,-4 3 0 0,-5 3-14 0,0 5-2 0,-3-5-1 15,-1 4 0-15,-4 5-4 0,0-1-1 0,0 0 0 16,-9 4 0 0,9-8-46-16,-4 4-10 0,4 4-1 0,-4-4-942 0,4 0-188 0</inkml:trace>
  <inkml:trace contextRef="#ctx0" brushRef="#br0" timeOffset="7024.9117">18082 7230 2649 0,'0'0'117'0,"0"0"25"0,0 0-114 0,0 0-28 0,0 0 0 0,13 4 0 0,4 0 91 0,-1-4 12 15,10 4 2-15,7-8 1 0,1 0-43 0,3-3-9 16,10-1-2-16,3-3 0 0,4 4-35 0,-3-5-7 15,3 5-2-15,-3-4 0 0,-5 0-8 0,-4-1 0 16,4 5 0-16,-4-4-11 16,-5 3-223-16,-3 5-45 0</inkml:trace>
  <inkml:trace contextRef="#ctx0" brushRef="#br0" timeOffset="7410.654">18330 7454 3110 0,'0'0'68'0,"0"0"15"0,0 0 2 0,0 0 3 0,0 0-71 16,0 0-17-16,8 0 0 0,0 4 0 0,1-4 55 0,3-4 7 0,-3 4 2 0,8-4 0 15,-1 4-48-15,10-3-16 0,7 3 9 0,1 0-9 16,3 0 0-16,-7 0 0 0,-1 0 0 0,1 0 0 16,-5 0 0-16,0 3 0 0,-4 1 0 0,-4 0 0 15,-5-1-12-15,1 1 12 0,-9 4-12 0,4-1 12 16,-8-7-15-16,0 11 5 0,-4 0 1 0,0 4 0 15,-4-3 9-15,-1-1-8 0,1 0 8 0,-1 4-8 16,1 0 8-16,-5 0 0 0,9 0 0 0,-4-1 0 16,-1 1 0-16,9-3 0 0,-8 2 0 15,8 5 0-15,0-8 9 16,0 0-9-16,0 1 12 16,4 3-12-16,0-1 12 0,1 5-4 15,-1-4 0-15,4 0-8 0,1 3 13 0,-1 1-4 0,0-8-1 0,1 4 0 0,-1-4-8 0,1 4 10 0,-1-4-10 16,0 4 10-16,-3-3-10 0,-1-1 0 0,-4-4 0 0,0 4 8 0,-4 1-8 0,-1-1 8 15,-7 4-8-15,-1-4 8 0,-4 0-18 16,-4 0-4-16,-8 0-1 0,0-7 0 16,-5-4-193-16,-4 0-38 15,-8-4-8-15,13-7-974 0</inkml:trace>
  <inkml:trace contextRef="#ctx0" brushRef="#br0" timeOffset="7594.1411">19047 6526 1382 0,'0'0'123'0,"-4"11"-99"0,4 4-24 16,0 4 0-16,4 3 371 0,0 4 69 0,4 8 13 0,5-1 3 15,4 1-288-15,0 11-57 0,12-1-12 0,0 8-3 16,1 1-44-16,-1 6-8 0,-4-3-3 0,5 8 0 16,-5-5-33-16,0 1-8 0,-8-1 0 0,-1 5 0 15,-3-8 0-15,-9 7 0 0,-4-3 0 0,-8 7 0 16,-5 0 0-16,1-4 0 0,-9-3 0 0,0-4-1044 15,-4-4-207-15</inkml:trace>
  <inkml:trace contextRef="#ctx0" brushRef="#br0" timeOffset="8007.3886">20834 6806 3110 0,'-9'3'68'0,"1"1"15"0,-1 0 2 0,1-1 3 0,4 1-71 0,4-4-17 0,0 0 0 0,0 0 0 15,0 0 55-15,0 0 7 0,17 11 2 0,8-11 0 16,8 0-26-16,13 0-5 0,5 0-1 0,12-11 0 15,0 7 0-15,0-3 0 0,-1-4 0 0,1 3 0 16,-4 1-32-16,0-1 0 0,-9-3 0 0,-4 8 0 16,-4-5-186-16,-8 4-44 0,-13 1-9 0</inkml:trace>
  <inkml:trace contextRef="#ctx0" brushRef="#br0" timeOffset="8181.0689">21144 7048 3121 0,'-8'15'68'0,"-5"-8"15"0,0 4 2 0,5-3 3 0,0 7-70 0,-1 0-18 0,1 3 0 0,-1 5 0 0,1 3 80 0,4 4 13 16,0 3 3-16,-5 1 0 0,5 3-55 0,4 0-10 16,-4-3-3-16,4 7 0 0,4 3-28 0,0-6 8 15,0-1-8-15,9 0 0 16,0 0-100-16,3-3-22 0,5 3-5 0,0-3-1332 0</inkml:trace>
  <inkml:trace contextRef="#ctx0" brushRef="#br0" timeOffset="8454.3767">22071 6422 2685 0,'-13'15'119'0,"13"-15"25"0,-4 3-116 0,4-3-28 0,0 0 0 0,0 0 0 16,0 0 88-16,0 0 11 0,-8 4 2 0,-1 0 1 15,1 3-36-15,0 4-7 0,-9 4-2 0,0 11 0 16,-4 8-32-16,-4 3-6 0,-5 12-2 0,-7 7 0 16,-5 3-17-16,0 8 0 0,-4 8 0 0,4 11 0 15,4-4 8-15,4-4-8 0,5 0 12 0,8 4-12 16,0-11 0-16,9-4 0 0,7 0 0 16,1-4 0-16,4-7 0 0,4-7-16 0,5-5 2 0,-1-3 0 15,-4-3-29-15,5-1-5 0,3-7-2 0,1-8 0 16,8-3-78-16,8-4-15 0,-4-4-3 0</inkml:trace>
  <inkml:trace contextRef="#ctx0" brushRef="#br0" timeOffset="9078.022">22025 6612 979 0,'0'0'87'0,"0"0"-70"16,0 0-17-16,0 0 0 0,0 0 357 0,0 0 68 15,0 0 14-15,0 0 2 0,0 7-266 0,4 4-54 16,8-7-10-16,1 0-3 0,0 7-52 0,3-3-12 16,1-5-1-16,0 5-1 0,4-1-26 0,-4-3-4 15,-5 3-2-15,1 5 0 0,-5-12-10 0,1 3 0 16,-9-3 0-16,0 0 8 0,0 11 0 0,0-3-8 15,0 7 12-15,-13 0-4 0,-4 3-8 0,-4-3 12 16,0 4-12-16,0-1 12 0,-4 1-12 0,4-4 8 16,0 0-8-16,0 0 8 0,9-4-8 0,3 0 0 15,1-3 0-15,4 3 0 0,4-11 0 0,-4 7 0 16,4-7 0-16,0 0 0 0,8 11-10 0,0-7 10 16,9 4-13-16,4-1 5 0,8-7 8 0,1 0-10 15,3 0 10-15,1-4-10 16,-1-3-71-16,1-1-15 0,8 1-2 0,0-4-780 0,-9-8-156 0</inkml:trace>
  <inkml:trace contextRef="#ctx0" brushRef="#br0" timeOffset="9405.8085">22457 6634 2822 0,'0'0'125'0,"0"0"26"0,0 0-121 0,0 0-30 0,-9 4 0 0,1 0 0 15,8-4 120-15,-13 7 19 0,9 1 3 0,-4-1 1 16,-1 0-86-16,1 5-17 0,4 3-3 0,-5-4-1 0,5 4-26 0,0-1-10 15,4-2 0-15,4 3 9 0,0-4-9 0,5 0 0 16,-1 0-12-16,1-3 12 16,3 3-45-16,-3-4-2 0,3-7 0 0,1 0 0 15,3 4-21-15,-3-8-5 0,0 0-1 0,-1-3 0 0,1-4 43 0,-5 0 9 16,1-1 2-16,3 1 0 0,-3-4 20 0,-1 0 0 16,5-3 8-16,-1-1-8 0,1 1 25 0,-1-1 0 15,-3 4 0-15,-1 0 0 0,0 4 11 0,1 0 1 16,-5 3 1-16,-4 8 0 0,13 0-9 0,-13 0-1 15,12 4-1-15,1 7 0 0,-1 0-14 0,-3 8-2 16,-5 3-1-16,0 5 0 0,0-1-2 0,-4 7 0 16,-4-3 0-16,0 7 0 0,-4-3-8 0,3-1 0 15,-3 1 0-15,0-1 0 16,-1-7-116-16,1 4-24 0,-1 0-6 0,5 0-1198 0</inkml:trace>
  <inkml:trace contextRef="#ctx0" brushRef="#br0" timeOffset="9662.8369">21840 7346 3031 0,'0'0'67'0,"0"0"13"0,0 0 4 0,0 0 0 0,0 0-67 0,13 0-17 0,-1 0 0 0,5-8 0 0,4 5 65 0,4-5 10 15,0 1 1-15,9-1 1 0,8 1-37 0,0-1-8 16,-4 5-2-16,12-5 0 0,4 1-20 0,1-1-10 16,-1 5 10-16,1-1-10 0,-5-4 0 0,-4 5 0 15,-4 3 0-15,0-4 0 16,-8 0-76-16,-5-3-17 0,1 3-4 0,-5 4-861 16,-8-4-172-16</inkml:trace>
  <inkml:trace contextRef="#ctx0" brushRef="#br0" timeOffset="10023.8605">22021 7461 2678 0,'0'0'119'0,"0"0"24"0,0 0-115 0,0 0-28 15,0 0 0-15,0 0 0 0,4 4 101 0,4 4 15 16,0-5 2-16,9 1 1 0,4-4-65 0,4 4-13 0,1-4-2 16,3 4-1-16,0-4-24 0,1 0-5 0,3 0-1 15,-3 3 0-15,-5 1-8 0,-4 3 0 0,4-7 0 0,-8 8 0 16,-5-8 0-16,1 7 0 0,-9-3 0 0,0 4-11 15,-4 3 1-15,0-4 0 0,-8 4 0 0,-5-3 0 16,1 3 10-16,-1-4 0 0,-12 5 0 0,12-1 0 16,-3-4 0-16,7 4 0 0,1-3 0 0,-5 3 8 15,13-11 4-15,-4 11 0 0,4 0 1 0,4 1 0 16,5-9-3-16,-1 9-1 0,9 2 0 16,-1 1 0-16,5 0-1 0,-4 4 0 0,0-4 0 0,0 0 0 15,0 0 4-15,-5-1 0 0,-3 5 0 0,-1 0 0 16,-8-1 7-16,0-3 1 0,-8 4 1 0,-1 0 0 0,-12 3-3 15,0-3-1-15,-4-5 0 0,0 5 0 0,0-8-17 16,0 4 0-16,4-11 0 0,0 0 0 16,4-4-128-16,0-4-28 15,0-7-7-15,1-4-1237 0</inkml:trace>
  <inkml:trace contextRef="#ctx0" brushRef="#br0" timeOffset="10233.0323">22880 6392 518 0,'5'4'46'0,"-5"3"-37"16,-5 1-9-16,5 3 0 0,0 0 564 0,5 4 110 15,-5 3 22-15,4 9 5 0,4 6-474 0,0 4-95 16,9 4-20-16,4 4-3 0,4 4-42 0,1 3-9 0,-1 4-2 0,0 7 0 16,4 0-44-16,1 4-12 0,-9 0 0 0,4 8 0 15,-4-8 0-15,-5 4 0 0,-16 0 0 16,0-1 0-16,0-2 0 0,-4-1 0 0,-4 0 0 0,-9 0 0 15,-8-8 0-15,-4 1 0 0,-1-4 0 0,-8-4-1073 16,1-3-220-16</inkml:trace>
  <inkml:trace contextRef="#ctx0" brushRef="#br0" timeOffset="11411.572">22868 962 806 0,'-17'-18'36'0,"4"6"7"0,-8 5-35 0,-4-12-8 0,0 12 0 0,0-4 0 15,4-8 383-15,0 12 74 0,0 7 15 0,8 0 4 16,1-8-272-16,12 8-55 0,0 0-10 0,0 0-3 16,0 0-60-16,0 0-12 0,0 0-2 0,0 0-1 15,4 8-39-15,13-8-8 0,0 7-2 0,8-3 0 16,0 11-12-16,13-4 8 0,4-4-8 0,4 4 0 15,4-3 0-15,0-4 8 0,-3 3-8 0,3 1 0 16,-8-1 0-16,-4-3 0 0,-5 3 0 0,1-3 0 16,-5 0 0-16,-4-1 0 0,-4 5 0 0,-8-8 0 0,-1 4 0 0,-3-1 0 15,-9-3 0-15,0 0-10 0,0 11 10 0,-5 8 0 16,-3-11-9-16,0 10 9 0,-9 8 0 0,0 4-11 16,0-4 11-16,-4 11-8 0,-4 4 8 0,4 4 0 15,-8 7 0-15,0 4-8 0,8 8 8 0,-5-1 0 16,1 11 0-16,4 1 0 0,5 7 8 0,3-4 0 15,0 19 0-15,5 4 0 0,4-4 2 0,4 0 1 16,4 3 0-16,0 5 0 0,5-5 7 0,-1-3 2 16,5 0 0-16,-1 0 0 0,1-11 13 0,-9 3 3 15,4-7 1-15,-8 0 0 16,4-8-23-16,-8-6-5 16,4-5-1-16,-8 0 0 0,4-7 10 15,-5-7 2-15,1 3 0 0,-5-15 0 16,1 0-8-16,-1-3 0 0,-4-4-1 0,1-1 0 15,-5-2-11-15,4-5 8 0,0-7-8 16,-4 3 8-16,-4-3-8 0,-4 0 8 16,-5 0-8-16,0-7 8 15,1 3-8-15,-5-11 0 0,-4 4-10 0,0-1 10 0,0-3 0 16,-8 0 0-16,-4-3 0 0,3-1 0 0,5-4 0 0,4 5 0 0,0-5 0 0,-4 1 10 0,8 3-10 0,5-3 0 0,3-1-10 0,5 1 10 0,0 3-130 16,8-11-20-16,13 4-4 0</inkml:trace>
  <inkml:trace contextRef="#ctx0" brushRef="#br0" timeOffset="14057.5964">23866 2460 2329 0,'0'0'103'0,"0"0"21"0,0 0-99 0,0 0-25 0,0 0 0 0,0 0 0 16,0 0 156-16,0 0 25 0,0 0 6 0,-4 0 1 16,4 0-85-16,0 8-17 0,-4-5-3 0,4 9-1 15,-5 3-42-15,-3 11-8 0,8 0-1 0,-4 11-1 16,4 4-30-16,-4 11 0 0,4-7 0 0,0 3 0 0,0 1 0 0,0-8 12 16,0 0-1-16,0-4-1 0,0-3-10 0,0-5-9 15,0-3 9-15,0 1-13 16,4-13 13-16,-4 1 15 0,0-3-3 0,0 2-1 15,0-14 5-15,0 0 2 0,0 0 0 0,0 0 0 16,0 0-18-16,0 0 8 0,0 0-8 0,0-18 0 0,-4-1 0 16,4-3 0-16,0-1 0 0,4-10 0 15,0-8 0-15,4 0 0 0,1 0 0 16,3-15 0-16,5 0 0 0,0 4 0 16,0-4 0-16,4 0 0 0,4 8-10 15,0 7-6-15,4 3 0 16,-4 9-1-16,1-1 17 0,3 8 0 0,0 10 0 15,1-3 0-15,-1 12 19 0,0-5-3 0,1 16 0 0,-1-1 0 0,0 12 11 0,-3 3 1 0,3 12 1 16,-8 3 0-16,0 8-15 0,0-1-3 0,-4 9-1 0,-5 6 0 0,-3-3-10 0,-1 0-11 16,-4 7 3-16,0-7 0 0,-4 0 8 0,0-4 0 0,0 0 0 15,0-3 0-15,-4-1 8 0,4-10 4 0,0-1 1 0,0 8 0 16,0-19-9-16,0 4-4 0,-4-4 0 0,0-8 0 31,-5 1-134-31,1 0-26 0,0-12-6 0</inkml:trace>
  <inkml:trace contextRef="#ctx0" brushRef="#br0" timeOffset="17827.2944">19311 6284 1497 0,'0'0'66'0,"0"0"14"0,0 0-64 0,0 0-16 16,0 0 0-16,0 0 0 0,0 0 99 0,0 0 16 16,0 0 3-16,0 0 1 0,0 0-37 0,0 0-7 15,9 4-2-15,-1-1 0 0,-8-3 44 0,8 8 9 16,-8-8 2-16,9 7 0 0,-1-3-52 0,-8-4-9 15,0 0-3-15,0 0 0 0,0 0 0 0,0 0 0 16,0 0 0-16,0 0 0 0,0 0 0 0,0 0 0 16,0 0 0-16,-13 7 0 0,1-7-51 0,-5 4-13 0,-8-4 0 15,-4 0 0-15,-9 0 54 0,-12-4 8 16,-1 4 2-16,-12 0 0 16,5 0-80-16,-10 0-16 15,6-3-4-15,-6 3 0 0,1-4 8 0,-4 0 2 16,-4-3 0-16,-5 3 0 0,13 0-32 0,-5 1-6 0,5-1-2 0,-8-4 0 0,8 5 66 0,-9-5 25 15,-3 1-1-15,-5 3 0 0,12-3-38 0,-3 3-8 0,-1 0-2 0,1 4 0 16,8 0 24-16,0 4 10 0,-5-4-1 0,1 4 0 0,8 3-9 16,4 0 0-16,9 1 0 0,4-4 0 15,4-1-8-15,9 5 8 0,-1-8 0 0,9 0 0 0,0 0 0 0,8 0 8 16,4 0 0-16,5-8 0 0,0 8 8 0,8 0 2 16,0 0 0-16,0 0 0 15,0 0-39 1,0 0-8-16,0 0-2 0,0 0 0 0,8 8 31 0,4-1 0 0,1 1 0 0,0 10 0 15,8 5 0-15,-5 10 0 16,1 5 0-16,-4 14 0 0,-5 4 0 0,5 11 0 0,-9 7 0 0,0 12 0 16,-8 3 45-16,0-3 15 0,-9 7 4 0,-4 0 0 0,1-11-52 0,-1-3-12 15,0-5 0-15,0 4 0 0,5-7 0 0,-5-4 11 16,4-3-11-16,1-1 10 0,3-3-10 0,5-8 0 16,-4-4 0-16,-1 4 0 0,9-11 0 0,0 4 0 15,-4-4 8-15,4-4-8 0,-4-3 0 0,4-4 0 16,4-4 0-16,-4 0 0 0,-4-4 0 0,8 1 0 0,0-8 0 15,5 3 0-15,-5-3-11 0,0 0 11 16,9-4-8-16,4 0 8 0,3-3-11 16,1-1 11-16,13 1-13 15,-5-1 5-15,1-7 8 16,7 0 0 0,5 0-9-16,9 0 9 15,-5-7 0 1,8-4 0-1,1-4 0-15,8 4 0 0,4-4 0 16,4 3 0-16,1-2 0 0,11-1 0 0,-3 3 0 0,0 5 10 0,8 0 1 16,4 3 0-16,0 0-11 0,5 0-12 0,4 4 2 0,3 0 1 0,-7 0 9 0,-1 0-8 0,5 0 8 0,8 0-8 0,-17 0 16 0,-4 0 4 0,-4 0 1 0,-8-3 0 0,-9 3-13 15,-8-4-18-15,-5 0 4 0,-4-3 1 0,-8-1 13 0,-4 1 0 0,0-1 0 0,-9-3 0 0,1 0 12 0,-9 0 0 0,0-4-1 0,-9-4 0 0,-4 1 1 0,-3-1 1 16,-5-7 0-16,4-4 0 0,0-3 3 0,-8-5 1 16,0-3 0-16,4-7 0 0,4-1-9 0,0-3-8 15,-4-7 12-15,0-5-12 0,-8-3 29 0,-1-4-1 16,1 1 0-16,-5-9 0 15,-3 1-44-15,3-4-8 16,0 4-3-16,1 0 0 0,3 7 17 16,-3 4 10-1,3 7-12-15,1 8 12 16,-5 7-27-16,5 12 2 0,0 7 0 16,-1 3 0-1,1 5-87-15,4 3-18 16,0 7-3-16,4 8-1 0</inkml:trace>
  <inkml:trace contextRef="#ctx0" brushRef="#br0" timeOffset="19812.175">15247 6396 1893 0,'0'0'84'0,"0"0"17"0,0 0-81 0,0 0-20 0,0 0 0 0,0 0 0 16,-8-12 136-16,8 12 22 0,0 0 5 0,0 0 1 15,0 0-38-15,0 0-7 0,0 0-2 0,-9 12 0 16,1-1-60-16,4 11-12 0,-5 4-2 0,5 12-1 16,0-1-23-16,4 0-5 0,-4 4-1 15,0-4 0-15,4-7-13 0,0 4 11 0,4-8-11 0,0-4 10 16,0-3-10-16,0-1 0 0,1-3 0 0,-1-4 0 15,0 4 0-15,-4-15 8 0,4 4-8 0,-4-4 0 0,0 0 0 16,0 0 0-16,0 0 0 0,0 0 0 16,0 0-32-16,8-4-11 0,1-14-2 0,3-5-1 15,1 1-14-15,0-4-2 0,3-8-1 0,1-3 0 16,0 0 20-16,4-8 4 0,-4 0 1 0,4 1 0 0,-5-1 26 0,5 8 12 16,-4-1-12-16,-4 9 12 0,4 6 8 0,-9 8 8 15,5 0 3-15,-5 8 0 0,-8 7 36 0,0 0 7 16,12 4 2-16,-7 3 0 0,3 8 2 0,5 4 1 15,-5 11 0-15,0-1 0 0,-3 9-40 0,-1-1-8 16,0 8-2-16,0-1 0 0,-4-3-17 0,4 0 8 16,1-3-8-16,-1-1 0 15,0-4-114-15,0 1-30 16,0-8-5-16,1 4-707 16,-5-8-140-16</inkml:trace>
  <inkml:trace contextRef="#ctx0" brushRef="#br0" timeOffset="20003.1645">14886 7107 748 0,'-4'8'67'16,"0"-8"-54"-16,-4 4-13 0,8-1 0 16,0-3 456-16,0 0 88 0,0 0 17 0,0 0 4 0,12-3-398 0,5 3-80 15,8-4-16-15,9-4-3 0,-1 1-26 0,9 0-5 16,0-5-1-16,13-3 0 0,-1 1-21 15,5-5-5-15,-5 4-1 0,5 0 0 0,-13 0-9 0,5-3 0 16,-1 3 0-16,-4 0 0 16,0 0-178-16,-4 0-31 0</inkml:trace>
  <inkml:trace contextRef="#ctx0" brushRef="#br0" timeOffset="20397.3038">15151 7309 2966 0,'0'0'65'0,"0"0"14"0,0 0 2 0,0 0 3 0,0 0-68 16,4 3-16-16,0 1 0 0,4 0 0 0,1-4 49 0,8 0 7 15,4 0 0-15,-1 0 1 0,6-4-39 0,3 0-8 16,-4 1-2-16,5 3 0 0,-1-4-8 0,-4 0 0 16,4 4 0-16,-8 0 0 0,5 4 0 0,-10 0-17 15,-3-1 4-15,-1 1 1 16,-3 0-12-16,-9-4-3 0,4 11 0 0,-4 0 0 0,0 4 15 0,-8-4 2 0,-5 4 1 0,5 4 0 15,-9-1 9-15,4-3 0 0,1 0 0 0,-1 0 8 16,5 0-8-16,-1-4 0 16,1 0 0-16,4-3 8 0,4-1 0 0,4 1 1 15,0 3 0-15,0 0 0 0,5 0-1 0,3 1-8 0,1-1 12 0,0 4-4 16,3-4 4-16,1 0 0 0,4 4 0 0,-8 0 0 16,3 0 3-16,-3 0 1 0,4 3 0 0,-5 1 0 15,1-4 16-15,-9 3 4 0,0 1 1 0,-4 0 0 0,-4-1 23 16,-8 8 4-16,-1-3 0 0,-4 3 1 0,-4 0-52 0,-4 0-13 15,-4-4 0-15,-5 1 0 16,-4-1 0-16,-4-3-8 0,1-1 8 0,-6 1-13 16,5-4-69-16,9-8-14 15,-1 1-2-15,5-1-893 0,-5-3-178 0</inkml:trace>
  <inkml:trace contextRef="#ctx0" brushRef="#br0" timeOffset="21661.9791">23044 6254 172 0,'8'4'8'0,"-8"-4"1"0,4 0-9 0,5-4 0 0,-9 4 0 0,4 0 0 15,0 0 245-15,-4 0 47 16,0 0 10-16,4-4 2 0,1 4-90 0,-5 0-18 0,0 0-3 0,0 0-1 15,0 0 0-15,0 0 0 0,0 0 0 0,0 0 0 16,0 0-102-16,0 0-21 0,0 0-4 0,0 0-1 16,-9 0 32-16,-8 0 5 0,1 0 2 0,-5 0 0 15,-4 0-51-15,-9 0-9 0,-4 0-3 0,-8 0 0 16,-4 0-24-16,-5-3-4 0,1-1-2 16,-9 4 0-16,4-8-10 0,-4 5 0 15,0-5 0-15,-4 1 0 0,4 3 0 0,0 0-19 16,5 1 3-16,-5-5 1 0,8 4-16 0,1 1-3 15,3-9-1-15,-3 5 0 0,-1 0 9 0,-8-1 2 16,-4 1 0-16,0-4 0 0,4-1 14 16,5 1 10-16,-10 0-12 0,6 0 12 0,-1-4-14 0,-4 0 4 15,-1 0 1-15,1 0 0 0,4 8 9 0,5-8 0 0,3 11 0 0,5-7 8 0,4 7 2 0,4 4 1 16,4-4 0-16,4 4 0 0,9 4 0 0,4-4 0 16,0 4 0-16,9-4 0 0,3 4-11 0,9-4 0 15,-4 7 9-15,4-7-9 0,-4 8 0 0,8 3 0 16,-4 0 0-16,4 4-8 0,5 0 8 15,-1 0 0-15,1 7 0 0,-1 4 0 0,0 0 8 0,-3 8 3 16,3 7 1-16,-4 11 0 0,-4 7 4 16,0 12 0-16,-4 4 1 0,4 14 0 0,-8 1-6 0,3-1-2 15,-7 12 0-15,-1 3 0 0,5-7-9 0,-5-4 10 16,-4-7-10-16,5 3 10 0,-1-7-10 0,5-7 0 0,-5-1 9 16,1 5-9-16,-1-9 0 0,5-6 8 0,-1-1-8 15,1-7 0-15,0-8 0 0,3 1 0 16,1-4 0-16,0-4 0 0,0 3 0 15,0-6 0-15,-1-1 0 0,5 0 0 16,0-7 0-16,0 4 0 0,-4-8-8 16,8 0 8-16,-4-8-11 0,5 1 11 15,-5-4-13-15,4 0 5 0,4-4-3 0,1 0 0 0,-1-3 0 0,9-1 0 0,-5-3-2 16,9-4-1-16,4-4 0 0,9 0 0 0,0-7 14 0,7-4 0 0,6 0-10 0,11-3 10 16,1 3 0-16,8-4 0 0,4 0 0 0,9-3 0 15,0 4 0-15,4-1 0 0,8 0 0 0,9 4 0 16,-5-3 0-16,5 7 0 0,-1 3 0 0,9 4 0 15,-4-3 0-15,0 3 0 16,0 4 0-16,8 0 0 16,-12 0 0-16,-5-4 0 0,5 4 0 0,4-3 0 0,-17-1 0 15,-4 0 0-15,-9 1-8 0,-3-1 8 0,-14-4-29 16,1 1-2-16,-9-1 0 16,-3 1 0-16,-6 0 45 0,-11-1 9 0,-1 1 1 0,-8-1 1 0,-4 1-17 15,-4-1-8-15,-1-3 8 0,-8 4-8 0,-4-8 24 0,0 0 0 0,0 0 0 0,-4-7 0 0,-8-5 0 0,3-2-1 16,1-5 0-16,-5-7 0 0,5-4-11 0,-1-7-1 15,1-11-1-15,0-8 0 0,-1-3-10 0,9-12 0 16,-4-7 0-16,8-15 0 0,0 0-14 0,5-1-8 16,-1-2-2-16,1-1 0 15,3 11-26-15,-3 12-6 0,3 3 0 0,-3 15-1 16,-5 15-83-16,4 12-17 0,1 10-3 0,-5 12-672 16,-4 11-133-16</inkml:trace>
  <inkml:trace contextRef="#ctx0" brushRef="#br0" timeOffset="22184.7932">23761 6049 1324 0,'0'0'59'0,"-8"-4"12"0,-1 4-57 0,9 0-14 16,0 0 0-16,0 0 0 0,0 0 330 0,0 0 63 15,0 0 13-15,0 0 2 0,0 0-257 0,0 0-52 16,0 0-11-16,0 0-1 0,13 4-57 0,4 4-11 15,-1-1-3-15,5 0 0 0,5 5-7 0,3-1-1 16,0 0-8-16,1 0 12 0,-1 0-12 0,5 1 0 16,-1 2 0-16,1-2 0 0,-9 2 0 0,-4 1 0 15,0 4 0-15,-9 0 0 0,-3-1 0 0,-5 1 8 16,0 0-8-16,-12-1 0 0,-1 5 0 0,-3 3 9 16,-13-4-9-16,-5 0 8 0,1 8 1 0,-9-4 0 15,5 4 0-15,-9-4 0 0,4 0-9 0,0-3 8 16,0-1-8-16,9-3 8 0,0-1 2 0,4-3 0 0,4-4 0 0,4-3 0 15,4-1 11-15,5 1 3 0,4-1 0 0,4-7 0 16,0 0-13-16,0 0-3 0,4 4 0 0,8 3 0 16,5-3-8-16,0 4 0 0,4-8 0 0,4 0 0 15,0 0 0-15,5 0 0 0,-1-8 0 0,9 4 0 32,-1 4-58-32,5-7-4 0,5 3-1 0,-1-3-906 0,0-4-182 15</inkml:trace>
  <inkml:trace contextRef="#ctx0" brushRef="#br0" timeOffset="22568.9064">24352 6176 2901 0,'0'0'128'0,"0"0"28"0,0 0-125 0,0 0-31 15,0 0 0-15,0 0 0 0,0 0 100 0,-8 3 13 16,8-3 3-16,-4 8 1 0,0-1-72 0,-1 5-14 15,1 2-3-15,-4 5-1 0,4 3-19 0,-9 5-8 16,9-5 0-16,-4 4 8 0,-1-4-8 0,5 1-11 16,4-5 3-16,-4 5 0 0,4-1-14 0,0-7-2 15,0 0-1-15,0 0 0 16,0-8-3-16,4 1 0 0,-4-1 0 0,0-7 0 0,0 0 12 0,0 0 3 16,0 0 0-16,0 0 0 0,8-4 13 0,1-7-11 15,3-4 11-15,5-7-10 0,-4-4 10 0,8-8 0 16,-5 5 0-16,10-9 0 0,-5 5 9 0,4-5-9 15,0 9 12-15,0 3-12 0,0-1 21 0,0 5-2 16,5 4-1-16,-5 3 0 0,0 7 6 0,-4-3 0 16,-4 7 1-16,4 4 0 0,4 4-4 15,-8 3-1-15,-5 5 0 0,1-1 0 0,-5 7-7 0,1 5-1 16,-1-1-1-16,-8 4 0 0,-4 4-11 0,4 0 8 0,0 0-8 0,4-1 8 16,-4 1-8-16,-4-4-14 0,0 4 3 0,4 0 1 15,-9-4-171-15,1 0-35 0,-5 0-6 16</inkml:trace>
  <inkml:trace contextRef="#ctx0" brushRef="#br0" timeOffset="22865.9976">23631 6880 2977 0,'-21'11'132'0,"21"-11"27"0,-13 0-127 0,13 0-32 15,0 0 0-15,0 0 0 0,0 0 96 0,13 0 14 16,4-3 2-16,12 3 1 0,1-4-61 0,12 0-13 16,4 0-3-16,12 1 0 0,5-1-17 0,4-7-4 15,9 3-1-15,4 1 0 0,-5-1-14 0,-4 1-16 16,-4 3 3-16,1-3 1 0,-10 3 12 0,1 0 0 16,-4 1 0-16,-5 3 0 15,-17-4-47-15,1 0-3 0,-9 4-1 16,-4 0 0-16,-4 0-137 15,-9 4-28-15,-8-4-6 0</inkml:trace>
  <inkml:trace contextRef="#ctx0" brushRef="#br0" timeOffset="23252.2344">23988 7115 1958 0,'-17'0'174'0,"17"0"-139"0,0 0-35 0,0 0 0 16,0 0 254-16,0 0 44 0,0 0 9 0,0 0 1 15,0 0-164-15,12 0-34 0,5 4-6 0,8-8-2 16,9 0-57-16,-1-3-11 0,1 3-2 0,4 0-1 15,-1-3-19-15,1 7-3 0,4-8-1 0,-4 8 0 16,0 0-8-16,-5 0 0 0,1 4 0 0,-5 0 0 0,0-4 0 0,-8 7 0 16,-4-3 0-16,0 3 0 15,-4-3-11-15,-5 7-4 0,-8-11-1 0,0 12 0 0,-4-1 16 0,-9 7 0 16,1 1 0-16,-5 0 0 16,-4-1 0-16,-4-3 0 0,-5 4-8 0,5-4 8 15,-4 3 0-15,-1-3 0 0,1 0 0 0,4 0 0 16,4-4 0-16,0 4 12 0,4-7-3 0,5-1 0 15,3 0-9-15,9-7 10 0,0 0-10 0,-4 12 10 0,8-5-10 0,0 4 8 16,5 0-8-16,3 1 8 0,1-1-8 0,4 0 0 16,4 0 0-16,0 0 8 0,0 4 4 0,0-4 1 15,0 4 0-15,0-3 0 0,4 2-13 0,-8 5-16 16,-1-4 3-16,-3 4 1 0,4-4 12 0,-5 3 0 16,-3-7 0-16,-5 8 0 0,-4-4 8 0,0 0-8 15,-4 3 12-15,-5 5-12 0,-3-1 21 0,-5 1-2 16,-4 3-1-16,-4 0 0 0,-13-4-18 0,0 0 0 15,-4 1 0-15,0-1 0 16,-8-7-24-16,4 0-4 0,4-4-2 0,-4 0 0 16,8-7-27-16,9 0-6 0,-5-1-1 0,5-3-1459 0</inkml:trace>
  <inkml:trace contextRef="#ctx0" brushRef="#br0" timeOffset="27019.7032">16925 2196 1267 0,'0'0'56'0,"0"0"12"0,0 0-55 0,0 0-13 16,0 0 0-16,0 0 0 0,0 0 184 0,0 0 33 15,0 0 7-15,0 0 2 0,0 0-82 0,0 0-16 16,0 0-3-16,0 0-1 0,0 0-62 0,0 0-13 16,0 0-2-16,0 0-1 0,4 15 5 0,0 0 1 15,4 7 0-15,-3 4 0 0,-1 4-20 0,-4 7-4 16,4 0-1-16,-8-3 0 0,0 7 7 0,4 4 2 0,0-8 0 15,-5 0 0-15,5-3-19 0,0-5-3 0,-4-2-1 16,4-1 0-16,4 3-13 0,-4-10 9 0,0 0-9 16,0-12 8-16,5 4-8 0,-5 1 8 0,-5-5-8 0,5-7 8 15,0 0-8-15,0 0 10 0,0 0-10 0,0 0 10 16,0 0-10-16,0 0 0 0,0 0 9 0,5-7-9 16,-5-5 0-16,8-6 0 15,-4-8 0-15,9 0 0 0,-5 3 0 0,5-10 0 0,-1 3 0 0,9-7 0 16,-4-1-25-16,-4-3 0 0,-5 0 0 0,9 4 0 15,4-8 39-15,0 8 8 0,-4 0 2 0,4 0 0 0,0 10-15 0,0-6-9 16,-1 11 12-16,1-5-12 16,0 16 34-16,-4-4 0 0,0 4 0 0,4 0 0 0,-4 11-18 15,-1 0-4-15,1 4-1 0,0 3 0 0,0 4 1 0,0 4 0 16,4 4 0-16,-5 0 0 0,1 7 23 0,4 3 5 16,-4-2 0-16,0 10 1 0,-1-7-33 0,-3 7-8 15,0 4 0-15,-1 7 0 16,-3 1-20-16,-5 3-5 15,4-11-2-15,-4 4 0 0,1-4 27 0,-5 0 0 16,4-4 0-16,-4-4 8 0,4-3-8 16,-4-4 0-16,0-3 0 0,0-5 8 0,0-3 10 15,0 4 2-15,-4-12 1 0,4 1 0 0,0-8-137 0,0 0-28 16,0 0-6-16,0 0-1286 0</inkml:trace>
  <inkml:trace contextRef="#ctx0" brushRef="#br0" timeOffset="30040.8237">15159 5758 2113 0,'4'19'93'0,"-4"-19"20"0,0 0-90 0,0 0-23 16,0 0 0-16,0 0 0 0,0 0 116 0,0 0 18 15,0 0 4-15,0 0 1 0,0 0-52 0,0 0-11 16,0 0-1-16,0 0-1 0,0 0-12 0,0 0-2 16,0 0-1-16,-8 0 0 0,-1 0-27 0,5-4-6 15,-8 1-1-15,3-1 0 0,1-4-16 0,-5 1-9 16,1-1 10-16,-1 1-10 0,5-4 0 0,-5 3 8 15,5 1-8-15,-5-4 0 0,1 3 0 0,-1-3 0 16,5 4 0-16,-5 3 0 0,-4-4 0 0,5 1-8 16,3 7 8-16,-3 0 0 0,-1 0 0 0,1-4 0 15,3 4 0-15,-3 4 0 0,3 0 0 0,1-1 0 16,-1 1 0-16,5 4 0 0,0 3 16 0,0 4-2 16,0 3-1-16,-1 5 0 0,1 7-1 0,0 7-1 15,0 8 0-15,4 10 0 0,-4 9 2 0,-1 3 1 16,5 11 0-16,0 12 0 0,0 6 1 15,0 1 0-15,0 4 0 0,0 11 0 16,-4-8-1-16,4 4 0 0,0 8 0 0,-4 3 0 16,0-11-5-16,-5 0-1 0,5 4 0 15,-8 3 0-15,3-3-8 0,1-11 10 0,0-4-10 16,-5 0 10-16,5-15-1 0,-1-8 0 0,-3-3 0 0,7-4 0 0,-3-7-1 0,4-8 0 0,0-7 0 0,-1-4 0 16,5-12-8-16,0-3 0 0,0-3 0 0,5-5 8 0,-1-3-8 0,0-3 0 15,-4-5 0-15,8 0 0 0,-3 1 0 16,-1-4 0-16,4 3 0 0,1-3 0 0,3-4 0 0,1 0 0 15,4 0 0-15,-1-4 0 0,1 0 0 0,0 1 0 16,8 3 0-16,-4-8 0 0,4 4 8 0,0-3-8 16,0 0 0-16,1 3 8 0,3-4-8 0,0 5 0 15,1-1 0-15,-5 0 0 16,0-3-40-16,-4 3-9 0,0-3-3 0,4-5 0 16,-8 1-121-16,4-4-25 0</inkml:trace>
  <inkml:trace contextRef="#ctx0" brushRef="#br0" timeOffset="30713.0913">13418 6422 345 0,'0'0'31'15,"0"0"-31"-15,0 0 0 0,0 0 0 0,0 0 340 0,0 0 61 16,5-11 13-16,-5 3 2 0,4-3-188 0,-4 11-39 16,0 0-7-16,0 0-2 0,0 0-40 0,0 0-9 15,0 0-2-15,0 0 0 0,0 0-27 0,0 0-6 16,0 0 0-16,4 7-1 0,0 8-39 0,0 8-8 15,-4 6-2-15,0 12 0 0,0 4-18 0,0 0-3 16,0 0-1-16,0-1 0 0,0 1-15 0,5-4-9 16,-5-4 10-16,4 1-10 0,-4-5 0 0,0-3 8 0,4-4-8 15,-4-4 0-15,4-3 0 0,-4 0 0 0,0-8 0 16,0 0 0-16,0-11 0 0,0 0 0 0,0 0 0 0,0 0 0 16,0 0 0-16,0 0-10 0,0 0 10 15,4-15-8-15,5-4 8 0,-1-7-12 16,5-3 12-16,-1-9-12 15,1-3 12-15,4-3 0 0,-1-9 0 16,10-2 0-16,-1-13 0 0,-4 5 14 16,8 3-2-16,5 5 0 0,-1 10-12 15,1 8 0-15,-5 7 0 0,5 7 0 0,-1 5 0 0,-3 10 11 16,3 8-11-16,-3 11 10 0,-5 4 6 0,4 8 2 0,-4 7 0 0,5 11 0 0,-9 11-7 0,-5 0-2 0,1 8 0 16,-4 3 0-16,-5-3-6 0,-4-1-3 0,-4 1 0 0,0-1 0 0,0-6 0 15,0-5 0-15,0-7 0 0,0 0 0 0,4-4-17 0,-4-3-3 16,5-4-1-16,-5-4-1059 15,0-4-211-15</inkml:trace>
  <inkml:trace contextRef="#ctx0" brushRef="#br0" timeOffset="84146.0769">5991 3161 288 0,'0'0'25'0,"0"0"-25"16,0 0 0-16,0 0 0 0,8-4 120 0,-8 4 20 0,0 0 3 0,0 0 1 15,0 0-22-15,0 0-4 0,0 0-1 0,0 0 0 16,0 0-30-16,0 0-7 0,0 0 0 0,0 0-1 16,0 0-15-16,0 0-4 0,0 0 0 0,0 0 0 15,0 0-3-15,0 0-1 0,0 0 0 0,0 0 0 16,0 0-38-16,0 0-8 0,0 0-2 0,0 0 0 15,0 0 44-15,0 0 8 0,0 0 1 0,0 0 1 16,0 0-18-16,0 0-3 0,0-4-1 0,-8 1 0 16,-1-5 0-16,5 5-1 0,-4-1 0 0,8 0 0 15,-13 4-8-15,5-7-2 0,-5 7 0 0,5-4 0 0,-1 0-5 16,-3 0-2-16,3 4 0 0,-3 0 0 0,3 0 3 0,1-7 1 16,-5 3 0-16,5 4 0 15,0 0 10-15,-1 0 1 0,5 0 1 31,-8 0 0-31,3 0-38 16,1-3-21-16,4 3 2 16,-1 3 1-16,1 1 18 15,-4 3 0-15,8-7 0 0,-9 4 0 16,1 4 0-16,4 3 0 0,-5 4 0 0,-3-4 0 0,3 4 0 0,1 3 0 0,-4-3 0 16,-1 8 0-16,5 3 11 0,-5 4-1 0,0-4 0 0,1 4 0 0,-1 7 2 0,5-4 1 0,-5 5 0 0,5 3 0 0,-5-4-13 0,5 0-8 0,-5 4 8 15,5 4-13-15,4-4 31 0,0 7 6 0,4 1 2 0,0 3 0 0,4-4-18 0,0 1-8 16,4-1 8-16,-8 1-8 0,4-1 0 0,5 1 8 15,-5-8-8-15,9 0 0 0,-9-4 0 0,4 0 0 0,-4-3 0 16,5-5 0-16,-5 9 0 0,9-12 0 0,-9 0 8 16,4 4-8-16,1-12 10 0,-1 1 0 0,5 0 0 0,-13-1 0 15,8-3 3-15,-4-4 1 0,5 0 0 0,-1 1 0 16,0-5-2-16,-4 1 0 0,5-1 0 0,-1-3 0 16,-8-4-2-16,13 7-1 0,-1-7 0 0,5-7 0 15,-8 3-1-15,3-3 0 0,1-12 0 0,-5 0 0 16,5-3 0-16,3 0 0 0,-3-8 0 0,4 4 0 15,-5-15-8-15,1 0 8 0,8-4-8 0,-8-3 8 16,3 3-8-16,1-11 0 0,4-7 0 0,-8-5 8 16,3 1-8-16,1 8 0 0,-4-5 0 0,-1-3 0 15,5 8 0-15,-4-1 0 0,-9 4 0 0,4-3 0 16,-3-1 0-16,7 8 0 0,-12-4 0 0,0-4 0 0,0 8-12 16,0 7 3-16,0 1 0 0,0-5 0 0,-8 8 1 0,-1 4 0 15,9 0 0-15,-12 7 0 0,-1-4 8 0,1 12 0 16,-1-4 0-16,0 7 0 0,5 1-18 0,-13 6 2 15,4 5 0-15,-4 7 0 0,9 0 16 0,-13 4 17 16,8 11-3-16,-13 3-1 0,1 1-13 0,4 7-13 16,-4 4 2-16,-1 14 1 15,1 1-60-15,-9 11-12 0,5 0-2 0,3 7-790 16,9 1-158-16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31T21:48:31.4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8633 15552 1612 0,'0'0'144'16,"0"0"-116"-16,0 0-28 0,0 0 0 0,-8-4 184 0,-1 1 30 15,1 3 6-15,-5-4 2 0,5 0-74 0,4 4-14 16,-13-4-3-16,8 4-1 0,-3 0-104 0,4 0-26 16,-9 0 0-16,0 0 0 0,0 0 49 0,-4 0 5 15,0 0 1-15,-4 4 0 0,-4 0-28 0,-5 0-6 16,1 3-1-16,-9 8 0 0,0-4-10 0,0 11-2 16,0 8-8-16,-4 11 12 0,0 19-12 0,12-4 0 15,0 11-9-15,-3 11 9 0,-1 12-13 0,4 18 3 16,1 15 1-16,-1 7 0 0,13 0 9 0,-8 34 0 15,8-7 0-15,13-12-8 0,12-29 8 0,8-16 12 16,5-14-2-16,8-8-1 0,9-10-9 0,4-5 0 0,8-7 0 16,8 0 0-16,1-12-9 0,8-3-1 15,4-3 0-15,4-9 0 0,-8-6 21 0,0-12 4 0,4-4 1 0,-4-7 0 16,0-11-26-16,-4-4-5 0,-1-7-1 0,5-4 0 16,-8-11 41-16,-1-1 8 0,1-3 2 0,-5-11 0 15,-8-4-24-15,-4-14-11 16,-5-16 10-16,-7-15-10 0,-1 4 0 0,-9-18 0 15,-3-12 0-15,-9-3 0 0,-8-5-8 0,-4 12-2 0,-5 0 0 16,-8-7 0-16,-12 7-6 0,-5 19-2 0,-8 14 0 0,-9 5 0 16,-8 21-108-16,-8 20-22 0,-5 17-4 0,-12 16 0 15,0 11 113-15,-4 19 23 0,0 14 5 0,0 12-752 16,-1 11-150-16</inkml:trace>
  <inkml:trace contextRef="#ctx0" brushRef="#br0" timeOffset="4138.2034">12290 16059 1843 0,'0'-19'40'0,"4"8"9"0,-4 0 2 0,0 0 1 0,-4-4-42 0,4 7-10 0,4-3 0 0,1 4 0 16,-10-5 55-16,5 5 9 0,0-4 1 0,0 0 1 15,0-1-39-15,0 1-8 0,-4 0-2 0,0-8 0 16,8 5-17-16,-4-9 0 0,-4 5 0 0,0-5 0 15,4 1 8-15,-4-4-8 0,-1 3 0 0,-7-3 0 16,-1 0 0-16,1 4 10 0,-1-4-10 0,-4 0 8 16,-12 3-8-16,0 1 0 0,12 0 0 0,-13-1 0 15,-7 8 0-15,3 0 0 0,-4 1 0 0,9 2 0 0,-4 9 12 16,-5-1 0-16,-4 0 0 0,8 4 0 0,9 0-4 16,-4 4 0-16,-1 0 0 0,5-1 0 0,0 5-8 0,8-1 12 15,5-3-12-15,-5 3 12 0,0 5-12 0,5 6-11 16,3 1 3-16,1 14 0 0,-9 8 8 0,4 15 0 15,1 11 10-15,-1 15-10 0,-3 12 0 0,-10 6-10 16,-7 16 0-16,3 7 0 0,5 7 10 0,-8 4 0 16,-13 0 0-16,4-7 0 0,8-4 0 0,9-11 14 15,8-11-3-15,9-16-1 16,4-10-10-16,12-12-11 16,21-11 3-16,1-7 0 15,7-11 8-15,10-16 12 16,20-3-2-16,12-19-1 0,9-11 21 0,9-11 4 15,16-15 1 1,5-11 0-16,3-7-3 16,-8-12-1-16,1-4 0 0,-9-3 0 0,4 0 33 0,-13-1 8 0,-12-2 0 0,-13-9 1 15,-4 1-17-15,-12-8-3 0,-9-4-1 0,-4-3 0 0,-4-12-36 0,-5 4-7 0,-3-7-1 0,-5 7-8 0,-8 8-19 0,-5 3-10 0,-8 8-3 0,-8 4 0 16,-4 7-12-16,-5 4-4 0,-8 11 0 0,-8 7 0 16,-9 8-110-16,-21 7-22 0,-25 15-5 0</inkml:trace>
  <inkml:trace contextRef="#ctx0" brushRef="#br0" timeOffset="5152.4567">8713 18015 2257 0,'0'0'100'0,"0"0"20"0,0 0-96 0,4-3-24 0,4-5 0 0,1 1 0 15,-5-1 28-15,13 1 0 0,-9 3 0 0,9-3 0 16,0 3-16-16,-9 0-4 0,5 0 0 0,3 8 0 16,-7 0-8-16,3 7-14 0,1 0 3 0,-5 4 1 31,5 4-13-31,-5-1-2 0,-8 5-1 0,4 3 0 15,-4-4-6-15,5 1 0 0,-5-1-1 0,0-3 0 16,4-5-12-16,4 1-3 0,-4-3 0 0,5-5 0 0,-1-3-22 16,9-8-5-16,0-3-1 0,-1-8 0 0,5 0 42 0,0-11 8 0,0 0 2 15,5-4 0-15,-5 0 43 0,4-4 9 16,-4 5 1-16,4-5 1 0,0 1 55 0,0-1 11 16,0 0 3-16,0 1 0 0,-4 3 4 0,5 4 1 0,-1 4 0 0,-8 3 0 0,-1 8-32 15,-3 0-7-15,-5-1-1 0,5 9 0 0,-5 3-32 16,5 3-8-16,4 5 0 0,-5 7-1 0,-3 7-23 0,3 4 0 15,-3 4 0-15,3 4 0 0,-8 3 0 0,1 4 0 16,-1-4 0-16,0 0 0 16,-4 1-53-16,4-5-6 0,-8-3-1 15,8 0 0-15,-4 0-148 0,0-8-31 16,-4 19-5-16,4-26-2 0</inkml:trace>
  <inkml:trace contextRef="#ctx0" brushRef="#br0" timeOffset="5485.212">7945 18559 1767 0,'0'0'78'0,"-4"4"17"0,-4 0-76 0,-1-4-19 0,9 0 0 0,0 0 0 16,0 0 36-16,0 0 3 0,0 0 1 0,0 0 0 15,0 0-21-15,17-4-4 0,0-3-1 0,8-1 0 16,8-3 0-16,5 4 0 0,4-8 0 0,4 4 0 16,9-1 3-16,-1-3 1 0,5 1 0 0,4-1 0 15,4-4-3-15,9 4-1 0,7-4 0 0,10 1 0 16,3-1 1-16,5-3 0 0,-1-4 0 0,5 3 0 0,9-3 5 15,3 0 0 1,-12 0 1 0,-4 4 0-16,-5 3-21 0,-4 0 0 0,-4 1 0 0,-12 3-8 0,-13 4-4 0,-5 3-1 0,-3 5 0 15,-13 3-644-15,-4 0-129 0</inkml:trace>
  <inkml:trace contextRef="#ctx0" brushRef="#br0" timeOffset="5807.1692">8453 18578 403 0,'25'-7'17'0,"-13"3"5"0,1-7-22 0,0 3 0 0,-1 1 0 0,5 3 0 15,-5-3 136-15,1 3 22 0,0 0 5 0,-13 4 1 16,0 0-105-16,0 0-21 0,0 0-4 0,0 0-1 16,0 0 34-16,0 0 6 0,0 8 2 0,0 3 0 15,0 4 37-15,0 0 8 0,0-1 2 0,0 5 0 16,0 3-55-16,0-3-11 0,-9 3-3 0,9 5 0 16,-4-5-37-16,4 4-7 0,-4-4-1 0,4 1-8 15,0 3 0-15,0-8-11 0,0 5 0 0,0-1-586 16,4-3-118-16</inkml:trace>
  <inkml:trace contextRef="#ctx0" brushRef="#br0" timeOffset="6171.2266">9027 18656 2282 0,'0'0'101'0,"0"0"21"0,-4 0-98 0,4 0-24 15,0 0 0-15,0 0 0 0,-8 0 20 0,8 0-2 0,0 0 0 0,-5 0 0 16,-3 4-18-16,0 3 0 0,3 5-8 0,-3-1 8 31,0 4-48-31,4 3-4 0,4 1-1 0,0 0 0 16,4-1-8-16,4 1-2 0,5-4 0 0,3 0 0 16,14-8-7-16,-9 1-2 0,12-8 0 0,5-4 0 15,0-7-4-15,8-4-2 0,-8-4 0 0,4 1 0 0,-9-5 90 0,1 1 17 0,-1-1 4 16,-12 5 1-1,-8-5 89-15,-1 5 17 0,1-1 4 16,0-3 1-16,-13 3-54 0,0 1-11 16,-9 3-3-16,1-4 0 0,-5 8-60 0,-4-4-17 0,-3 8 0 15,-1 3 8-15,-5 4-63 0,1 4-13 0,-4 7-2 0,4 4-1 16,4 3-28-16,-4 1-5 0,8 3-2 0,0 1 0 16,4-1 47-16,-3 0 10 0,3-7 1 0,9 0 1 15,-5 0 28-15,5-8 6 0,4-7 1 0,0 0 0 0,4 8-12 0,5-1-1 0,-1-3-1 0,17-4 0 16</inkml:trace>
  <inkml:trace contextRef="#ctx0" brushRef="#br0" timeOffset="6544.9177">9816 18589 806 0,'0'0'72'0,"-9"0"-58"0,-3-4-14 0,3 4 0 0,-3 0 307 0,3-3 58 15,1 3 12-15,0 0 3 0,-1 0-271 0,9 0-53 16,-8 3-12-16,4 1-1 0,-5 4-43 0,5-1 0 0,0 8 0 15,4-4 0 1,-4 8-24-16,4-1-8 0,0-3 0 0,4 0-1 16,-4 4-17-16,8-4-3 0,-4 0-1 0,5 0 0 15,-1-4 20-15,5-4 4 0,-1 4 1 0,5-7 0 0,0 4 29 0,0-8 0 0,4-4 0 16,0 0 0-16,-5-3 56 0,5-1 4 16,-4-3 0-16,0-8 1 0,0 1 3 0,-5-1 0 15,1-3 0-15,-1-1 0 0,1-6-36 16,-13 3-8-16,4-4 0 0,-4-4-1 15,0 4-41-15,-4 4-8 0,-4 0-2 0,-5 8 0 16,5-1-49-16,-1 8-11 0,-3 3-1 0,-1 8-1 0,1 0 35 16,-5 8 7-16,4 3 2 0,-4 4 0 0,1 4 33 0,-1-1 6 0,0 1 2 0,5-1 0 15,-1 1 35-15,0 0 7 0,1-4 2 0,-1-1 0 16,5 1 1-16,4-3 1 0,-5-1 0 0,5 0 0 16,0 0-25-16,4 0-12 0,0 0 10 0,0-3-10 15,8 3-127-15,1-3-31 0,24-1-6 0,1-7-2 16</inkml:trace>
  <inkml:trace contextRef="#ctx0" brushRef="#br0" timeOffset="6914.2671">10067 18612 1324 0,'-16'-8'59'16,"11"8"12"-16,-7-4-57 0,8 1-14 0,-5 3 0 0,1-4 0 0,4 4 178 0,-5 0 33 15,9 0 6-15,0 0 2 0,-4 4-177 0,4 3-42 16,-8 1 0-16,3 3 0 15,5 0-35-15,0 4-10 0,5 0-3 0,3-4 0 16,0 8-16-16,1-5-4 0,3 1-1 0,1-3 0 16,8 2 11-16,0-2 2 0,4-5 1 15,0-3 0-15,-4 0 39 0,4-4 16 0,1 0-12 0,3-4 12 0,-4 0 32 0,0-3 13 16,-4-5 3-16,0 5 1 0,9-4 10 16,-18 3 1-16,9-7 1 15,-4 1 0-15,0-1-29 16,-1 0-7-16,-7 0-1 15,-1 0 0-15,1 0-24 0,-5 0 0 0,-8-4-12 0,-5 8 12 0,1-4-37 0,-5 4 0 0,1 4 0 16,-9-1 0-16,-4 5 37 0,-5-1 0 0,1 0 0 0,4 4 0 0,-5 0 0 0,1 4 12 0,8 0-4 0,-4-1 0 16,8 1 2-16,0 0 0 15,5-1 0-15,3 1 0 0,9-4-10 0,0 0 0 0,0 0 0 0,0 0 0 16,17 4-34-16,8 0-2 0,5-4-1 16,12 0 0-1,-1 0-68-15,10-4-14 0,58-15-2 0,-17 1-1 0</inkml:trace>
  <inkml:trace contextRef="#ctx0" brushRef="#br0" timeOffset="7329.8769">10957 18436 403 0,'0'0'36'0,"0"0"-36"0,0 0 0 0,8 4 0 16,-8-4 187-16,0 0 30 0,0 0 7 0,0 0 0 16,0 0-76-16,-8 11-15 0,-5 1-3 0,0-1-1 0,5-8-81 0,-9 5-17 15,0-1-3-15,1 5-1 0,-1-9-27 0,0 5 8 16,-4 3-8-16,4-4 0 0,5 1 0 0,-1-1 0 16,5 1 0-16,-5 3 0 0,5-4 0 0,-1 4 8 15,1-3-8-15,4 3 12 0,4-3-12 0,0 3 0 16,4-4 0-16,0 1-11 0,9 3 11 0,-1-7 0 15,1 3 8-15,0 0-8 0,8-3 0 0,-1 0 0 16,1 0 0-16,5-4-8 0,-5 3 8 16,0-6 9-16,4-1-1 0,0-4-8 15,-4 1 8-15,4-4-8 16,0 0 0-16,0-4 0 0,1-4 16 16,-6 0-4-16,6 1-1 0,-5-5 0 0,0 5 1 15,-5-4 1-15,-3-1 0 0,4 5 0 0,-5 3-13 0,1 3 0 0,-17 1 8 0,4 4-8 16,0 7 0-16,0 0 0 0,0 0 0 0,-4 7-10 0,-9 4-1 0,5 4 0 0,-1 4 0 0,1 0 0 15,-5-1 11-15,5 5-10 0,8-5 10 0,0 1-10 16,0-4 10-16,0 0 0 0,8-4 0 0,1 0 0 16,3 0 0-16,5-3 0 0,-4-8 0 0,7 0 0 15,6 0 19-15,-1-4-1 0,-4-4 0 0,-4-3 0 16,-1 0 25-16,1-4 5 0,12 0 0 0,-8 4 1 16,-8-4-27-16,4 4-6 0,0 0 0 0,-5 3-1 0,-8 1-15 15,5 3 0-15,3 1 0 0,-3 3 0 16,-1 0-27-16,-8 0-1 0,4 11-1 15,0 0 0-15,9 4-22 0,-9 0-4 0,-4 0-1 0,4-1-511 16,1 5-102-16</inkml:trace>
  <inkml:trace contextRef="#ctx0" brushRef="#br0" timeOffset="7576.282">12093 18656 2530 0,'0'0'112'0,"0"0"24"0,8 0-109 0,-8 0-27 0,0 0 0 0,0 0 0 31,9 4-52-31,-5 7-16 0,-8 0-4 0</inkml:trace>
  <inkml:trace contextRef="#ctx0" brushRef="#br0" timeOffset="19349.2769">13876 18168 2012 0,'-5'-11'44'0,"1"3"10"0,0-3 2 0,0 0 0 0,-5 0-45 0,5 0-11 16,0-4 0-16,0 0 0 0,-5 4 72 0,5 3 12 15,0 1 2-15,0-1 1 0,4 1-61 0,-4-1-12 0,-1 5-2 0,5 3-1 16,0 0-3-16,0 0 0 0,-4 0 0 0,4 0 0 16,0 0-8-16,0 0 0 0,0 0 0 0,0 0 0 15,0 0-18-15,0 0 4 16,9 0 1-16,7 0 0 0,-3-4-2 0,8 4 0 0,4-4 0 0,0 1 0 15,5 3 15 1,-5 0 0-16,0 0 0 0,0 3 0 16,-4 1 0-16,0 0 0 15,-4 3-10-15,-5 1 10 16,1 3 0 0,-5 4 0-1,-3 0 0-15,-1 3 8 0,-8 1-8 16,-5 7-11-1,1 0 3-15,-5 0 0 0,-8 4-15 0,0-4-2 0,-4-4-1 0,-4 5 0 0,4-9 11 16,-5 5 3-16,1-9 0 0,0 1 0 0,3-3 12 0,1-5 16 0,4 0-3 0,5-3-1 0,3 0 3 0,0 0 0 0,13-4 0 0,0 0 0 0,-8 0-4 0,8 0-1 0,0 0 0 0,0 0 0 0,0 0-10 0,0 0 0 0,8 11 0 0,5-4 8 16,4 4-8-16,-1 1 0 0,5-1 0 0,0 4-11 15,0-4 11-15,0 4 0 0,-4 0 0 0,-4 0 0 0,4-4 0 0,-5 0 16 16,-4 0-4-16,1 0-1 0,-5-3-11 0,-4-8 0 16,0 0 0-16,0 11 0 0,-4 0 0 0,-5 0-11 15,-3 0 3-15,-5 1 0 16,-12-1-30-16,-13 4-6 15,0 0 0-15,-13 0-915 16</inkml:trace>
  <inkml:trace contextRef="#ctx0" brushRef="#br0" timeOffset="19608.2017">13087 18694 2487 0,'0'0'110'0,"0"0"23"0,0-8-106 0,0 8-27 0,4-7 0 0,5-1 0 16,-5 4 28-16,13-3 1 0,-1 0 0 0,5-1 0 16,9 1-29-16,3-1-12 0,9 1 1 0,0-1 0 31,13 1-31-31,-1-1-6 0,5 1-2 0,8-4 0 16,4-4 13-16,9 4 2 0,4-1 1 0,0 1 0 15,4-4-22-15,-4 4-5 0,-5 0-1 0,-3 0 0 16,-5 0 11-16,1 3 3 15,-10-3 0-15,-7 7 0 16,0 1-28 0,-9-1-6-16,-4 4-1 15</inkml:trace>
  <inkml:trace contextRef="#ctx0" brushRef="#br0" timeOffset="19904.892">13578 18813 2145 0,'0'0'95'0,"0"0"20"0,0 0-92 0,0 0-23 15,-9-8 0-15,9 8 0 0,0 0 36 0,0 0 2 16,0 0 1-16,0 0 0 0,0 0-31 0,0 0-8 16,0 0 0-16,0 0 0 0,0 0 0 0,0 0-15 15,0 0 3-15,0 0 0 16,-4 8-28-16,-4 3-4 0,-5 4-2 0,-4 7 0 16,-8 1-18-16,-4 3-3 0,-9 0-1 0,-4 4 0 15,5 3 46-15,3-7 9 0,0 0 1 0,9-3 1 0,8-1-8 0,9-7-1 16,0 0-1-16,8-4 0 0,8-4 32 15,5 1 6-15,12-4 2 32,4-1 0-17,13-3 0-15,0-3 0 0,8-1 0 16,5 0 0-16,4-3 1 0,4-1 1 0,-1 1 0 0,10-1 0 16,-1-3-12-16,5 4-9 0,-5 3 12 0,-8-3-12 0,0-1 0 0,-9 4 0 0,-3-3 0 0,-10-1 0 0,-3 1-28 0,-4 0-5 0,-5-5-2 0</inkml:trace>
  <inkml:trace contextRef="#ctx0" brushRef="#br0" timeOffset="20098.0604">14136 18619 1497 0,'-5'-19'66'0,"5"19"14"0,0 0-64 0,0 0-16 16,0 0 0-16,0 0 0 0,0 0 275 0,0 0 51 15,0 0 10-15,0 0 3 0,5 12-271 0,-5 6-55 16,0 1-13-16,-5 11 0 15,1 3-39-15,-4 8-10 0,-1 4-3 0,-3 3 0 16,-1 8-144-16,-3-4-30 0,-1 1-6 0,4-1 0 0</inkml:trace>
  <inkml:trace contextRef="#ctx0" brushRef="#br0" timeOffset="20522.4075">14513 18190 2444 0,'0'0'54'0,"0"0"11"0,0 0 3 0,0 0 0 0,0 0-55 0,0 0-13 0,0 0 0 0,0 0 0 16,0 0 9-16,0 0-1 0,0 0 0 0,0 0 0 15,0 15-8-15,0 0-11 0,0 4 3 0,-8 0 0 16,4-1-7-16,-5-3-1 0,1 0 0 0,-1 0 0 16,1 0-9-16,0-4-3 0,-5 0 0 0,9 0 0 15,0 1-4-15,4-12-2 16,0 0 0-16,0 0 0 0,0 0 24 0,0 0 10 0,12 0-8 0,5-4 8 0,0-4 12 16,4-3 8-16,0-4 2 0,4-3 0 0,4-5 8 15,5-3 2-15,-5 0 0 0,0 4 0 16,1-8 16-16,-5 4 3 0,0 3 1 0,0 1 0 0,-4 3 6 15,-4 1 2-15,0 7 0 0,-5-1 0 0,1 5-32 16,-5 3-7-16,1 1-1 0,-9 3 0 0,0 0-20 0,8 7 0 16,-4 4 0-1,1 4-12-15,-1 4 12 0,-4 7-8 0,0 4 8 0,-4-1-8 0,-5 9 8 0,1-1-13 16,-1 0 5-16,1 4 8 16,0 0-164-16,-5-3-26 0</inkml:trace>
  <inkml:trace contextRef="#ctx0" brushRef="#br0" timeOffset="67187.5006">11632 12608 1220 0,'0'0'27'0,"0"-7"5"0,4 3 2 0,-8-4 0 0,0-3-34 0,-1 4 0 0,1-1 0 0,0 1 0 0,-4-1 110 0,-1-3 15 16,1 4 3-16,-1-4 1 0,5 3-27 0,-8-3-6 16,-9 0 0-16,4-4-1 0,13 4-47 0,-9-4-10 15,-4 4-2-15,1-1 0 0,-10-3-6 0,5 4-2 16,9-4 0-16,-9 0 0 0,-8 1-28 0,-1-1 0 15,13 0 0-15,-4 0 0 0,-4 0 9 0,-4 0-9 16,4 0 8-16,0 4-8 0,-5-8 13 0,1 4-2 0,-5 0-1 16,-3 1 0-16,3-5 0 0,-4 4 0 0,-8 0 0 0,4 0 0 15,0 4 2-15,-8-4 0 0,0 4 0 0,3 0 0 16,1 0-12-16,0-1 0 0,0 1 0 0,4 4 8 16,0-4-8-16,4 3 0 0,5 4 0 15,-1-3 8-15,1 3-8 0,-1 4 0 16,5 0 0-16,4-3 0 15,-5 3 0 1,5 0 0-16,0 0 0 16,0 0 0-1,4 3 0-15,4-3 0 16,0 4 8-16,1 0-8 16,-1-1 15-16,0 5-3 0,-4-4 0 15,4 3 0-15,0 1-4 0,1 3-8 0,-1 0 11 0,4 4-11 0,-3-4 0 0,-1 4 0 16,0 7 0-16,4 1 0 0,-3 3 0 0,3 3 0 0,-4 5 0 0,5 0 0 0,-5 7-8 0,4 0 8 0,-3 3 0 0,3 8-9 0,0 1 9 15,1 3 0-15,-1-1 0 0,1 5-8 0,3 0 8 0,1-4 0 0,-1-1 0 0,1 1 0 0,4 0 0 0,0-4 12 0,0 4 0 0,4 0-1 0,0 0-11 0,0-4 0 16,0 0 0-16,0 1 8 0,0-5-8 0,4-3-17 16,4 0 4-16,0-1 1 0,-3-3 12 0,7-3 16 15,1-1-3-15,-1 0-1 0,-3 4-12 0,3 0 0 16,1-4 8-16,4 4-8 0,0-3 8 0,-1 3-8 16,5-4 11-16,-4 0-11 0,8-3 19 0,0-1-3 15,1-3-1-15,-1-4 0 0,4-4 6 0,-4 1 2 16,5-5 0-16,7-3 0 0,-3 0 3 15,4-4 1-15,-1-3 0 0,1-1 0 16,8-3-4-16,-8-4-1 16,4-7 0-1,4-1 0-15,4-3 1 16,1 0 0-16,-1-8 0 0,0 1 0 16,5-5 2-16,-5-3 1 15,1 0 0-15,-5-8 0 0,0 1-8 0,0-8-2 0,-4 0 0 0,0-4 0 16,-4-3 4-16,-1-1 0 0,-3-7 0 0,8-3 0 0,4-5-11 0,-4 1-1 0,-4-4-8 0,-9-4 12 0,0 4-12 0,1 0 8 0,-5 4-8 0,-8 3 0 0,-9 4 0 15,-4 0 8-15,5 0-8 0,-9 4 0 0,-9-4 0 0,5 8 9 0,0 3-9 0,-9 0 8 16,-3 1 1-16,-5 3 0 0,-5 0 0 0,5 3 0 16,-4 5-9-16,0 3 0 0,-8 0-10 0,-5 0 10 15,4 1 0-15,-4 3 0 0,5 3 0 0,-9-3 0 16,0 7 0-16,-4 1 0 0,-4 3 0 0,-9 7-9 16,-4 5-3-16,-4 10 0 0,-9 4 0 0,-3 15 0 15,-9 1 12-15,-13 17 0 0,-12 12 8 0,-9 15-8 16,-8 11-116-16,0 7-28 15,-13 12-6-15,5 7-1 0</inkml:trace>
  <inkml:trace contextRef="#ctx0" brushRef="#br0" timeOffset="71984.4557">2178 2662 2127 0,'0'0'47'0,"0"0"9"0,0 0 3 0,0 0 1 0,0 0-48 0,0 0-12 15,0 0 0-15,-4 0 0 0,4-8 118 0,-12-3 22 16,12 3 4-16,-5 1 0 0,-3 3-80 0,4-3-16 16,-5 7-3-16,9-11-1 0,-4 3-8 0,-4-3-1 15,4 4-1-15,4-1 0 0,-5 1-6 0,5 3-2 16,-8-11 0-16,4 4 0 0,-9 0-2 0,9-4 0 16,-9 4 0-16,-12-8 0 0,0 0-24 0,-8-11-9 15,-14 4 0-15,-7-7 0 0,-5 7 9 0,-4-4 0 16,0 0 8-16,-8 4-8 0,0-7 0 0,-1 10-12 15,-11-7 2-15,7 4 0 0,17 0 20 0,-8 8 4 16,0-1 1-16,8 0 0 0,13 4-27 0,4 4-6 16,13 0-1-16,0 4 0 0,12-1 9 0,-4 4 2 0,17 4 0 15,4 0 0-15,-13-7 8 0,13 7 0 16,0 0-9-16,0 0 9 16,8 11-32-16,1 4-1 0,3-4-1 15,1 8 0-15,0-4 34 16,3 7 0-16,1-3 0 15,8 7 0 1,-12 0 44-16,4-7 16 16,-13 7 4-16,8 3 0 0,1 5-103 0,0 3-20 0,-13 12-4 15,0 3-1-15,0 22 80 0,0 20 15 0,0 6 3 0,-5 19 1 0,-7 4-27 0,-1 15-8 0,13 15 0 0,-8 22 0 0,4-11 0 0,0 4 0 16,4-8 0-16,0 26 0 0,4-14 9 0,-4 3-9 0,0-4 0 0,0 23 9 0,4-22-9 0,-4 7 0 0,0 11 0 16,-4 7 8-16,0-29-8 0,-9 11 0 0,0 11 0 0,-12 18 0 15,4-29-13-15,-4 0-5 0,-4 4-1 0,-1 22 0 16,5-26-15-1,-4 0-3-15,4-8-1 0,-5 19 0 0,9-26 20 0,-4-4 4 0,8-7 1 0,-8 11 0 0,8-22 13 16,1-4 0-16,-5-1 9 0,12 1-9 0,-3-26 27 0,-1-4-1 16,13-7 0-16,-8 3 0 0,4-7 0 0,4-11 0 15,4-8 0-15,4-7 0 0,-8-12-12 0,13-6-2 16,-9-9-1-16,8-3 0 0,1-7-11 0,4-4 8 16,-5-8-8-16,5-3 8 0,8-8-8 0,5 0 0 15,-1-7 0-15,5-1 8 0,8-6-8 0,8-5 10 16,0 1-10-16,22-12 10 0,-1 1-2 0,9-1 0 15,-5 0 0-15,13-7 0 0,4-4-8 0,9-3 0 16,-9-4 0-16,1-8 0 16,-5-4-94-16,-4 1-24 0,-9 0-5 0,-8 3-1 15,-8 0-116-15,-13 0-24 0</inkml:trace>
  <inkml:trace contextRef="#ctx0" brushRef="#br0" timeOffset="72879.2392">1193 675 633 0,'0'0'28'0,"0"0"6"0,-5 0-34 0,-3-3 0 0,4-1 0 0,4 4 0 15,-8-8 310-15,3-3 55 0,5 4 11 0,0-4 3 16,-4 3-214-16,4 1-42 0,0 7-9 0,0-4-2 16,0-4-30-16,0 1-6 0,0 7-2 0,0 0 0 15,0-11-10-15,4 3-3 0,-4 8 0 0,0 0 0 16,0 0-23-16,0 0-5 0,13 8-1 0,-9 3 0 0,4 15-7 0,-3 4-1 15,-5 15-1-15,8 18 0 16,-8 4 1-16,-8 4 0 0,8 0 0 0,-5 3 0 0,5-14-14 0,0-1-2 16,0-10-8-16,0-1 12 0,0-7-12 0,0-3 0 15,5-9 8-15,3-3-8 0,-4-7 0 0,-4 0 0 16,4-8 0-16,5 4 0 0,-5-11 0 0,-4-4 0 16,0 0 0-16,0 0 0 0,13-12 0 0,-9 1 0 15,4-7 0-15,-4-5 0 0,5 1 0 0,3-12 0 16,-7-3 0-16,7-8 0 0,-8-3 0 0,5-1 0 15,-1-10 0-15,0-8 0 0,5 0 0 0,0 3 0 16,3-7 0-16,1 8 0 16,-4 7 0-16,-1 8 0 0,5 11 0 15,0-1 0-15,-4 12 0 0,3 0 0 0,5 7-8 16,-4 8 8-16,0 4 0 16,8-1 0-16,-4 8 0 0,8 8 0 15,-4-1 0-15,13 4 8 0,-8 1 0 0,3 10 1 16,5 0 15-16,-9 4 2 0,1 12 1 0,-1-5 0 15,-4 16 0-15,-8-5 0 0,4 5 0 0,0 7 0 16,-4-4-8-16,-5 4-2 0,1-8 0 0,-9 4 0 0,9-3-9 0,-9-4-8 0,8-1 9 0,-3-3-9 0,-5 0 0 16,8-3 8-16,-7-1-8 0,3-7 0 0,-8-4 0 0,0 0 0 0,4-8 0 0,-4 1-10 15,0-8-52-15,0 0-10 16,-4-3-3-16,4-1-911 0,0-7-182 0</inkml:trace>
  <inkml:trace contextRef="#ctx0" brushRef="#br0" timeOffset="75789.2287">11636 2673 172 0,'0'0'8'0,"0"0"1"0,0 0-9 0,0 0 0 16,0 0 0-16,0 0 0 0,0 0 227 0,0 0 43 15,13 7 9-15,-13-7 1 0,0 0-200 0,8 0-41 0,0 0-8 16,5 0-2-16,4 0-29 0,-9 0 0 0,-8 0-8 0,13 8 8 15,3-5 0-15,-3 5 11 0,-13-8 0 0,0 0 0 16,0 0-11-16,0 0-16 0,0 0 4 0,0 0 1 16,4 0 60-16,-4 0 12 0,0 0 3 0,0 0 0 15,-4 0 51-15,0 0 10 0,4 0 3 0,0 0 0 16,0 0-2-16,0 0 0 0,-9 4 0 0,9-4 0 16,0 0-29-16,-8-4-5 0,0 4-2 0,-9 0 0 15,4 0-40-15,-3 0-8 0,-5-8-2 0,-13 8 0 16,5-3 20-16,-13-1 3 0,0 0 1 0,-13 4 0 15,-3-7-64-15,-10-1-10 0,5 5-3 0,-12 3-1 16,-5-8 14-16,1-3 0 0,-9 3 0 0,-13-3 0 16,4 4 8-16,-7-1-8 0,-1-3 0 0,-21 0 0 0,4 4 12 15,1-1-2-15,-9 4 0 0,-26-3 0 0,10-4-10 16,28 7 0-16,-16 0 0 0,-9-3 0 0,-3-4 0 16,-10 3 0-16,-7 8 0 0,-5-7 0 15,-8 3-49-15,-46 4-12 16,-5 0-3-16,-24 0 0 0,45 0 52 0,-29 4 12 0,9 3 0 15,8-7 0-15,29 8-28 16,-4-8-4-16,0 0 0 0,-38 11 0 0,34-11 17 16,-25 0 3-16,29 0 1 15,-21 0 0-15,21-8-8 0,21 5-1 16,-8 3-1-16,-17-8 0 0,33 1 46 0,5-1 10 0,-5 5 1 0,-12-9 1 0,33 5-17 16,-8-1-3-16,9-3-1 0,-18 4 0 0,26-1-16 0,8 5 0 0,1-5 0 0,-5 4 0 0,12 1 0 0,-3-1-16 0,7 4 2 15,-3 0 0-15,16 0-3 0,-4 0-1 0,5 0 0 16,-9 7 0-16,21-3 18 0,4 4-8 15,-4-1 8-15,8-3 0 0,9 3-22 0,8 1 2 0,-4 3 1 0,8-7 0 16,4 11 43-16,9-12 8 0,4 12 1 0,0-7 1 16,0 3-3-16,13-4-1 0,4 1 0 0,8 3 0 15,0-7-30-15,5 3 0 0,8 1 0 0,-9-8 0 16,13 0 0-16,-4 7 0 0,4-7 0 0,0 0 0 16,0 0 0-16,0 0 0 0,0 0 0 0,0 0 0 15,0 0 0-15,0 0 0 0,0 0 0 0,0 11 0 16,0-3 11-16,0 10-11 0,4 1 12 0,-4 3-12 15,0 4 0-15,0 4 0 0,13 7 0 0,-9 4-12 16,4 0 12-16,-4 4 0 0,1 7 12 0,3 4-12 16,5 8 0-16,-9 10 0 0,8 4 0 0,1 1-12 0,-9 3 12 15,9-8 0-15,-13 1 0 0,0 14 0 0,0 4 0 0,0 0 0 16,-5 1 0-16,-7 6 0 0,-9-7 12 0,4 12 4 16,0 3 2-16,-8 11 0 0,4-15-29 0,-4 8-5 15,-4 0-2-15,-1 15 0 0,5-4 32 0,-4-4 6 16,-1-4 2-16,1 20 0 0,4-12-12 0,4 7-2 15,-8-11-8-15,-5 8 12 0,13-15-12 0,-4 7 11 16,0 8-11-16,8-1 10 0,0-17-10 0,5-1 0 16,7 3 0-16,-7 12 0 0,3-11 0 0,5 0 0 15,0-8 0-15,-4 8 0 0,3-8 0 0,-3 1 0 16,4-1 0-16,0 8 0 0,-5-15 0 0,5-4 0 16,-8 0 0-16,-1 12 0 0,0-5 0 0,1-7 0 15,-5-3 0-15,0 3 0 0,5-11 0 0,-5-4 0 16,0 4 0-16,-4 0 0 15,17-4 0-15,-9-11 0 0,1-3 0 16,8-1 0-16,-5-3 0 0,5-8 0 0,4-4 0 0,4-3 0 0,-4-4 0 0,9-4 0 0,3 1 0 0,-8-5 0 16,9-3 0-16,4 4 0 0,-1-5 0 0,10 1 0 15,-1-4 0-15,4 4 0 0,-8 0 0 0,4 0 0 16,5 0-13-16,7-1 1 0,-3-3 1 0,4 1 0 16,-5-1 11-16,9 0-13 0,0 4 5 0,0-1 8 15,4 1-10-15,9-4 10 0,-1 0 0 0,5 0-9 16,4 0 9-16,4 4 11 0,4-4-3 0,5 0 0 15,3 1-16-15,5-5-4 0,0-3-1 0,4-1 0 16,17-3 13-16,4-4 0 0,-4 0-10 0,8-3 10 16,5-4 8-16,8-1 5 0,12-3 2 0,-37 0 0 15,12 0-15-15,4 0 0 0,22 0 0 0,-5-3 0 16,4-1 0-16,18 0-13 0,-5 4 1 0,83-7 0 0,-11 7 12 16,-1-4 15-16,-21 8-3 0,9-4-1 0,0-4-11 15,-1 4 0-15,1 4 0 0,4-8 0 0,-9 4 0 16,5-4 0-16,4-3 0 0,-13-1 0 0,-12 5 0 0,4-1 0 15,8-4 0-15,-8-3 0 0,4 4 0 16,-4 3 0-16,-4 0 0 0,-4 1 0 0,-5 3 0 16,-4-4 0-16,-4 4 0 0,-13 4 0 0,5-4 0 0,-13 3 0 15,-8 5 0-15,3-1 0 0,-3 4 0 0,-9 1 0 16,-8-1 0-16,-9 0 0 0,-3 8 0 0,-9-8-14 16,-5-4 2-16,-7 1 0 0,-10 7 24 0,-7-4 4 15,-5 7 2-15,-8-6 0 0,-4-1-6 0,-9-4 0 0,0 4-1 16,1-3 0-16,3-1 1 0,1 1 1 0,-5-1 0 0,1 1 0 15,-10-1-13-15,6-3 0 0,-1 0 0 16,-4-4 0-16,-5 0 0 0,5-4 0 0,-8 0 0 16,4 0 0-16,-9 1 0 0,5-1 0 0,-5-3 8 0,4-1-8 15,1 1 0-15,-5-1 0 0,-3 1 0 0,-1-1 0 16,8 1 0-16,-8-1 0 0,-16 1 0 0,8-1 0 16,-5 1 0-16,1 0 0 0,4-1 11 0,-5-3-11 15,-3 3 16-15,-1-3-3 0,13-7-1 0,-9 3 0 16,-3 4 4-16,-1-8 0 0,5-7 0 0,4 3 0 15,-1-6-16-15,5-1 11 0,-8 0-11 0,4 0 10 16,8-3-10-16,-4-1 0 0,-4 1 0 0,-1 3 0 16,10-4 0-16,-5-3 0 0,-1 3 0 0,-3-3 0 0,0 0 0 15,8 0 0-15,0-8 0 0,-4 4 0 16,-8-4 0-16,4 0 0 0,-1-7 0 0,1 0 8 0,0-4-8 0,0-11 0 16,-9-4 9-16,1-7-9 0,12-8 8 15,-13-3-8-15,-12-4 10 0,8-12-10 0,4-14 14 16,1-8-3-16,-9-3-1 0,0-12 0 0,-4-10-1 15,8-5 0-15,4-7 0 0,-4-7 0 16,-8-8-9-16,4 0 10 0,8-7-10 16,-3 3 10-16,-5 4-10 0,8-7 0 0,9 3 0 15,0 1 8-15,4 3-8 0,-5 7 0 0,-3-10 0 16,0 14 0-16,7 8 0 0,-7 18 0 16,-9-3 0-16,-4 18 0 0,0 12 0 0,0 10 0 15,-4 12-9-15,-9 7 9 0,-7 1-123 0,7 3-17 0,5 0-4 0,-5 0-1182 0</inkml:trace>
  <inkml:trace contextRef="#ctx0" brushRef="#br0" timeOffset="76602.5412">4699 273 1036 0,'0'0'46'0,"0"3"10"0,-8 5-45 0,3-1-11 0,5-7 0 0,0 0 0 16,0 0 284-16,0 0 56 0,0 0 10 0,0 0 2 15,0 0-213-15,0 0-43 0,0 0-9 0,0 8-2 16,0-4-60-16,5 10-12 0,3 5-2 0,-4 3-1 15,9 5 43-15,-9 6 9 0,4 4 2 0,5 1 0 16,-5 6-52-16,5-3-12 0,-5 4 0 0,9 0 0 16,-13-8 0-16,5 0 0 0,-5 1 0 0,8-12 0 15,-7 0 0-15,3-8 0 0,-4 1-12 16,5-8 12-16,-9-3 0 0,0 3 0 0,0-11 8 0,0 0-8 16,0 0 0-16,16-11 0 0,-12 3 0 0,9-10 0 15,-9-1 0-15,5-11 0 0,-9 4 0 16,12 0 0-16,-8-4 0 0,9-7 0 0,4-4 0 0,0 0 0 15,8 4 0-15,0-8 0 0,-4 0 0 0,4 0 0 0,0 1 0 16,5 6 0-16,-14 9 0 0,10-1 0 0,-14 7 13 0,5 9 0 16,0 6 0-16,-1 1 0 0,-3-4 15 0,4 11 4 15,-5 3 0-15,5 12 0 0,-4-7-8 0,-1 14-2 16,1 4 0-16,-1 11 0 0,1 1-6 0,-9-1 0 16,0 8-1-16,1 3 0 0,3 4-15 0,0-3 11 15,-8 3-11-15,5-7 10 0,3 3-18 0,0-11-4 16,1 0-1-16,-5 1 0 15,4-5-77-15,-3-10-15 0,-1-1-3 16,-4 8-758-16,4-19-151 16</inkml:trace>
  <inkml:trace contextRef="#ctx0" brushRef="#br0" timeOffset="76811.7244">4347 1219 2880 0,'-17'8'64'0,"0"3"12"0,-4-11 4 0,9 7 0 0,3-3-64 0,-3 4-16 0,12-8 0 0,0 0 0 16,0 0 54-16,12-8 8 0,-3 4 2 0,11-3 0 15,10-8-38-15,12 4-7 0,8 0-2 0,13-8 0 16,-4 4-2-16,12-3-1 0,0-1 0 0,13-3 0 16,8 3-14-16,-3 4 8 0,-6-4-8 0,6 8 0 15,-6-7 0-15,-3 3 8 0,-4 3-8 0,3-2 0 16,-7 10-80-16,-14-7-18 0,-3 11-4 0,-9 0-1234 15</inkml:trace>
  <inkml:trace contextRef="#ctx0" brushRef="#br0" timeOffset="77141.8677">4833 1458 1382 0,'-12'-8'61'0,"12"8"13"0,-5 0-59 0,5 0-15 16,0 0 0-16,0 0 0 0,0 0 336 0,0 0 64 15,13-7 12-15,0 7 4 0,-5-4-282 0,17 4-56 16,0-7-11-16,17 7-3 0,0-11-51 0,-8 11-13 16,8-8 0-16,0 8 0 0,-9-7 18 0,5 3 1 15,-9 4 0-15,1 0 0 0,-1 4-19 0,-4 3 0 0,-12 4 0 16,3 4 0-16,-3 4 0 0,-5-1 0 0,-3 1 0 0,-10 11 0 16,1 3 0-16,-13 5 0 15,1-1 0-15,-9 0 0 0,-1 1 0 0,-3-5 0 0,-5 1 0 0,5-1 0 16,-4-7 29-16,12-3-1 0,-9-1 0 0,9-3 0 15,4-8 11-15,13 0 1 0,-4 0 1 0,8-11 0 16,0 0-26-16,8 8-6 0,9-1-1 0,8-3 0 16,5-4-8-16,-5-4 0 0,12 4 0 0,14-7 0 15,-5-5 0-15,21 1 0 0,4-7 0 0,5-1 0 16,4 4-21-16,8-11-7 16,-13 7 0-16</inkml:trace>
  <inkml:trace contextRef="#ctx0" brushRef="#br0" timeOffset="80940.2379">11829 3135 172 0,'29'-4'16'0,"-29"4"-16"0,0 0 0 0,0 0 0 0,0 0 276 0,0 0 53 16,0 0 11-16,0-11 1 0,-4 3-171 0,4-3-34 15,4 4-8-15,0-1 0 0,5 1-39 0,-9-1-7 16,-4 5-2-16,-1-8 0 0,5 3-55 0,-4-3-11 15,0 3-2-15,0-3-1 0,12 4 39 0,-8-1 8 16,-12 1 2-16,7 3 0 0,1-11-30 0,-4 4-6 16,-5 0 0-16,-3 4-1 0,-1-5-9 0,0 5-2 15,0-4 0-15,-4 3 0 0,-12-3 0 0,3 4 0 16,9-12 0-16,-12 4 0 0,-1 0-12 0,-4 8 11 16,-3-8-11-16,3 4 10 0,13 3-10 0,-5 4 0 15,-16-3 0-15,4 7 0 0,9-7 0 0,-1 7 10 16,-8 7-10-16,4-7 10 0,5 7-10 15,-1-3-11-15,5 4 3 0,0-1 0 32,-1-3 8-17,5 3-10 1,4 1 10-16,0 3-10 16,0-4 10-1,0 1 0-15,4 3 0 0,-4-4 0 0,5 5 0 16,-5-5 0-16,0 4 0 0,4-3 8 0,0 3 0 0,-4 4 0 0,-4-4 0 0,4 8 0 0,0-8 19 0,0 4 4 0,0 3 1 0,0 12 0 15,0-4-32-15,-4 11 0 0,4 1 0 0,-4 3 0 0,8 3-9 16,-4 12-8-16,0 4-2 0,-4 7 0 0,8 0 46 0,0 11 9 0,-3 4 1 0,-1 12 1 0,0-9-16 0,0 12-3 0,-5-4-1 0,5 15 0 0,-4-3-8 0,0 3-2 0,0-4 0 0,0 15 0 16,0-11-8-16,4 1 0 0,-13 2 0 0,9 12 0 0,12-15 53 15,-8 4 9-15,0-4 2 0,0 12 0 0,5-24-64 16,-1 12 0-16,-4 1-12 0,0 10 2 0,4-19 10 16,0 9 14-16,5 2-3 0,-5 9-1 0,4-9 20 0,-3 9 4 15,7-9 1-15,1 12 0 0,4-3-5 0,-5-5-1 16,5-3 0-16,4 7 0 0,0-11-39 0,4 4-8 15,-4-4-2-15,5 4 0 0,3-15 20 0,-4-4 0 16,9-4 0-16,-1 8 0 0,-3 0 20 0,3-4-3 16,1-3 0-16,4-4 0 0,-1-8-17 0,1-4 0 15,0 1 0-15,4 3 0 0,-9-3 0 0,1 3-14 16,0-4 2-16,3 5 1 0,-3-16 11 0,4-3 16 16,0-1-4-16,4 1-1 0,-5-4-11 0,5-4-9 15,0 0 9-15,0 0-13 0,-4-3 13 0,4-1 0 16,-4-3 0-16,4 0 0 0,0-4 0 0,0 0 0 15,-5-4 0-15,10-3 0 0,-5-1 8 0,0-3-8 0,0-4 9 16,4 4-9-16,0-8 0 0,4 0 0 0,5-7 0 0,-1 0 0 16,1 0 0-16,-1-4 0 0,-3 1 0 0,3-5 0 15,1 0 0-15,-1-3 0 0,-3 0 0 0,3-4-10 16,-8 4 10-16,1-4 0 0,3 7 0 0,-4-3 0 16,0 0 0-16,-4-1 0 15,0-3 0-15,0 0 0 0,0 0 0 0,0 0 0 0,4 0 0 16,5-3 0-16,3-9 0 0,5 1 0 15,-4 0 0-15,-1-8 8 0,-4 1-8 0,5-1 0 0,8 0 0 0,0-3 8 16,-9 0-8-16,1-1 8 16,0-3-8-16,3 4 8 0,-3-4-8 0,8-4 0 0,-4 0-8 0,-5 8 8 15,1 0 0-15,-5-8 0 0,5 0 0 0,-1-4 11 0,5 1-11 16,-9-1 0-16,-4 1-10 0,13-16 10 0,4 8 0 0,-4 0 0 16,-9 0 11-16,1 0-3 0,-9-3-8 0,-1-5 0 15,6-3 0-15,-5-11 8 0,-5-4-8 0,1-1 0 16,0 1 0-16,0-7 0 0,-9 3 0 0,5-7 0 15,-5-4 0-15,5-11 8 0,3-1-8 16,-3 1 0-16,-9 4 0 0,9-12 0 0,4 4 0 0,-5-3 0 16,-3-8 0-16,-1-4 0 0,5 15 0 15,-1-4 0-15,1-7 0 0,-1-7 8 0,-3 3-8 16,3 4 0-16,5 4 0 0,0-16 0 0,-13 1 0 0,4 4 0 16,9-5 0-16,0-6 0 15,0 14 0-15,-5-11 0 0,-12-4 0 0,9-3 0 16,7 14-9-16,-11-3-3 0,-18-12-1 0,13-6 0 0,17 17 23 0,-5 8 5 15,-16 1 1-15,0-12 0 0,0 11-28 0,0 11-4 0,4 12-2 16,-9-4 0-16,-16 18 18 0,4 4-8 0,4 8 8 16,-4-4 0-16,0 4 0 0,-4-1 0 0,0 8 0 0,8 8 0 15,-4 3 0-15,0 4-8 0,-4 0 8 0,0-4 0 16,0 8-9-16,-9-8 9 0,-8 8-13 0,-8-11 5 16,8 3 8-16,4 4 0 0,1 4 0 0,-5-1-8 15,-4 5-33-15,4 3-7 16,4 8 0-16,-4-8-1 0,-8 11-63 0,-1 4-13 0,1 8-3 15,4 3 0-15</inkml:trace>
  <inkml:trace contextRef="#ctx0" brushRef="#br0" timeOffset="83301.9066">3478 1063 1324 0,'0'0'118'0,"0"0"-94"0,0 0-24 0,0 0 0 15,0 0 227-15,0 0 41 0,9 11 8 0,-9 0 1 16,4 4-149-16,9 4-31 0,-1-1-5 0,1 1-2 16,4 0-21-16,-1 7-4 0,9-8-1 0,5 5 0 15,-1-1-20-15,5-3-4 0,8-1 0 0,0 1-1 16,-5 0-11-16,-3-1-3 0,4-10 0 0,-9 3 0 16,0 0-96-16,-3-4-19 0,3 1-4 0,-8 3-1194 15</inkml:trace>
  <inkml:trace contextRef="#ctx0" brushRef="#br0" timeOffset="83441.2034">3923 999 921 0,'0'0'82'0,"0"0"-66"16,0 0-16-16,0 0 0 0,-4 0 452 0,0 8 86 16,4-4 18-16,-13 11 3 0,0 3-409 0,1 1-82 15,-1 3-16-15,-3 15-3 0,-1 8-22 0,-8 7-5 16,-1-7-1-16,5 11 0 15,5 0-179-15,7 0-36 0,-3-12-7 0</inkml:trace>
  <inkml:trace contextRef="#ctx0" brushRef="#br0" timeOffset="83913.0945">2820 98 1728 0,'-17'-8'76'0,"5"8"16"0,12 0-73 0,0 0-19 0,0 0 0 0,0 0 0 15,0 0 157-15,0 0 28 0,0 0 6 0,0 0 1 16,12-11-110-16,5 4-22 0,12-1-4 0,1 4 0 16,7-3-38-16,-3 7-7 0,16-8-2 0,-4 5 0 15,-4-5-9-15,0 8 0 0,0 0 0 0,-12 0 0 16,-1 8 0-16,0-8 0 0,-12 11 0 0,-4-4 0 15,-1-7 0-15,-8 19 0 0,-8 0 0 0,-4 10 0 16,0-2 0-16,-13 10 0 0,-9 0-9 16,-3 0 9-16,-5 8 0 0,-4-8 0 15,8 1 0-15,-8-1 9 0,1-4-9 0,11-3 0 0,1-4 0 16,4-7 0-16,8 0 50 0,0-1 8 0,4-10 2 0,5 3 0 16,8-4-24-16,8 4-5 0,-8-3-1 0,13 3 0 0,8-3-30 0,0-5 8 15,8 12-8-15,1-11 0 16,3 3-19-16,5 1-6 0,-4-1-2 0,8 4 0 0,-5-7 44 0,-7 4 9 15,-1 7 2-15,-8-4 0 0,0-4-28 0,-8-3 8 16,3 3-8-16,-16 5 0 0,4 6 8 0,-8-3-8 16,-4 4 8-16,0 7-8 0,-18-4 20 0,1 4 0 15,-4 4-1-15,-5-4 0 0,-3 0-8 0,3 4-2 16,-4-4 0-16,5 4 0 0,3-8-17 0,5 8-4 16,-4-11-1-16,12-1 0 15,-4 1-131-15,4 0-27 0,13-8-5 0,-4 4-1005 0</inkml:trace>
  <inkml:trace contextRef="#ctx0" brushRef="#br0" timeOffset="84147.3249">2619 1387 518 0,'-5'15'46'0,"-7"-4"-37"0,-1-3-9 0,5 3 0 16,4-4 458-16,4-7 90 0,0 0 17 0,0 0 4 15,0 0-357-15,0 4-72 0,4-4-15 0,4 7-2 16,9-7-75-16,0 0-16 0,8 0-2 0,4 0-1 0,9-11 0 0,8 4 0 15,0-4 0-15,13-4 0 0,4 3-11 16,-4-2-2-16,12-1-1 0,-8-4 0 16,-4 4-15-16,-5 4 0 0,1-8 8 0,-1 12-8 15,-3-4-82 1,-9-4-19-16,-1 7-4 0,-3 5-1 0,-8 3-175 0,-14 3-35 16,-3 20-8-16,-26-5 0 0</inkml:trace>
  <inkml:trace contextRef="#ctx0" brushRef="#br0" timeOffset="85106.4159">3017 1622 518 0,'0'0'46'0,"0"0"-37"0,0 0-9 0,0 0 0 0,0 0 393 0,0 0 77 16,0 0 15-16,0 0 3 0,0 0-261 0,0 0-53 16,0 0-10-16,0 0-3 0,0 0-73 0,-8 11-16 15,8-4-2-15,-4 8-1 0,-1 4-54 0,-3 3-15 16,8-3 0-16,-4 3 0 0,-5 4 0 0,5 4 0 15,4 4 0-15,-4-8 0 0,4-4 0 0,4-3 0 16,-4-4 0-16,4 3 0 0,5-10 0 0,3 7 0 16,5-8 0-16,-4 8 0 0,8-15 0 0,0 4 0 15,8 3 0-15,0-7 0 0,-8 0 23 0,9 8-1 16,3-8 0-16,-12 0 0 0,9 0-22 0,-9-8 0 16,8 8 0-16,-12 0 8 0,-1 0-8 0,1 0 0 15,-4 0 0-15,-1 8 8 0,-12-8-8 0,5 3 0 16,-5 5 8-16,0 7-8 0,-9 3 12 0,1 1-1 0,-5 11-1 15,-8-4 0-15,0 11-10 0,0-7 0 0,-8 4 9 0,4-5-9 16,-5-2-14-16,5-1-7 0,-4 3-2 0,8-10 0 31,0 0-155-31,0-8-31 0,8-4-7 0</inkml:trace>
  <inkml:trace contextRef="#ctx0" brushRef="#br0" timeOffset="85278.2335">3248 1476 748 0,'0'0'67'0,"0"0"-54"0,-4 4-13 0,4-4 0 16,-9 4 464-16,9-4 89 0,0 0 19 0,0 0 3 16,0 0-384-16,13 0-77 0,4 0-15 0,8 0-3 0,8-4-72 0,18 0-13 15,3-3-3-15,22-12-8 16,7-7-62-16,1-4-19 0,4 1-4 0,-4 3-1247 16</inkml:trace>
  <inkml:trace contextRef="#ctx0" brushRef="#br0" timeOffset="85933.561">6070 936 230 0,'0'0'20'0,"-12"8"-20"16,8-8 0-16,4 0 0 0,-9 3 540 0,9-3 103 0,0 0 21 0,0 0 4 16,-4 0-420-16,4 0-83 0,0 0-17 0,0 0-3 15,0 0-98-15,4 0-20 16,13-3-4-16,4 3-1 0,8-8-22 0,5 4-8 0,8 1 0 16,4-1 0-1,4 4-136-15,-4-8-26 0,9 8-6 0</inkml:trace>
  <inkml:trace contextRef="#ctx0" brushRef="#br0" timeOffset="86076.5595">6087 1320 2131 0,'-29'26'94'16,"20"-15"20"-16,1-11-91 0,8 0-23 0,0 0 0 0,0 0 0 0,0 0 222 0,0 0 40 16,0 0 8-16,0 0 2 0,13-7-180 15,8 3-35-15,4 4-7 0,8-7-2 0,5-1-25 0,4-3-6 16,0-4-1-16,17-4 0 15,-13 1-115-15,8-5-23 0,-3 5-5 0,12-5-1229 16</inkml:trace>
  <inkml:trace contextRef="#ctx0" brushRef="#br0" timeOffset="86543.1581">6905 291 864 0,'-13'-18'76'0,"9"10"-60"0,-8 1-16 0,3 3 0 15,-3-11 376-15,12 12 72 0,0 3 14 0,-9-8 3 16,5-3-245-16,4 11-50 0,0 0-10 0,0 0-1 16,0 0-127-16,17-8-32 0,8-3 0 0,4 4 0 15,1 7 0-15,3 0 0 0,1 7 0 0,12-7 0 16,-12 0 0-16,3 4 0 0,5 3 0 0,-12-7-10 15,-1 0-39-15,-4 0-8 0,0 8-2 0,-8-4 0 16,0 3 47-16,-9 1 12 0,-4 3 0 0,-4-4 0 16,-4 12 0-16,-4-8 0 0,-13 4 0 0,0 3 0 15,-8 5 0-15,-1 3 0 0,-3-7 0 0,-1-1 0 16,5 1 0-16,-5-1 16 0,9 1-4 0,-4-4-1 0,12-4 33 0,4-3 8 16,13 3 0-16,0-11 1 0,0 0-53 0,0 11-10 15,9 4-2-15,12-4-1 0,-9-3 13 0,9 3 0 16,4 4 0-16,1-4 0 0,-1-4 0 0,8-7 16 15,-12 11-1-15,0-3-1 0,9-8-14 0,-18 0-12 16,9 4 3-16,-13 3 0 0,5 1 9 16,-13-8 12-16,0 0-2 0,-4 3-1 0,-5 12-9 0,1-4 0 15,-13 1 0-15,0 10 0 16,-4 0 0 0,0 4 0-16,-5 0 0 0,-3-3 0 0,-1-1 0 15,5 0 0-15,0 5 0 0,-1-9 0 0,1 1-155 0,4-1-33 0,8-3-6 0,-4-3-992 0</inkml:trace>
  <inkml:trace contextRef="#ctx0" brushRef="#br0" timeOffset="86727.3297">6729 1026 2487 0,'0'0'110'0,"0"0"23"0,0 0-106 0,0 0-27 0,12 11 0 0,-12-11 0 16,0 0 92-16,5 7 14 0,3-3 2 0,0 3 1 16,5-7-22-16,8 0-5 15,8 0-1-15,9 0 0 0,12-11-27 0,-3 11-6 0,3-7 0 0,9-4-1 16,-1-8-56-16,-3 4-11 0,12-7-3 0,0 3 0 15,0 0 15-15,-4 4 8 0,-4 4-10 16,4-4 10-16,-13 4-188 16,-8 4-32-16,-4-4-7 0,-9 11-1 0</inkml:trace>
  <inkml:trace contextRef="#ctx0" brushRef="#br0" timeOffset="86930.5389">6842 1380 2649 0,'0'0'58'0,"0"0"12"0,0 0 2 0,0 0 4 0,0 0-61 0,0 0-15 16,4 0 0-16,-4 0 0 16,0 0 108-16,0 0 18 0,0 0 4 0,0 0 1 0,0 0-56 0,9 3-11 15,-9-3-3-15,8 11 0 0,-4-11-49 0,0 12-12 16,-4 3 0-16,0 3 0 0,0 5 0 0,0 10 0 16,-4-7 0-16,0 4 0 0,-4 0 0 0,8 3 0 15,-13 5 0-15,13-9 0 16,-8 5-161-16,4-12-35 0,4 4-8 0,4 1-1076 0</inkml:trace>
  <inkml:trace contextRef="#ctx0" brushRef="#br0" timeOffset="87223.2423">7215 1383 2880 0,'-4'11'64'0,"-4"-3"12"0,-5 11 4 0,1-1 0 0,3 12-64 0,-3-4-16 0,3-4 0 0,1 5 0 15,8-1 75-15,0 0 12 0,0-8 2 0,12 1 1 16,5-8-42-16,-4 4-8 0,8-4-1 0,0-7-1 16,8 0-30-16,9-4-8 0,0-4 0 0,-1-7 0 15,1 0-19-15,0-4-5 0,-5 0 0 0,5-4-1 16,-13-3-11-16,0-1-3 0,-4-3 0 0,-8-7 0 16,0 3-20-16,-9 4-4 0,-8-4-1 0,-1 0 0 0,-3 4 52 15,-17 0 12-15,0 8 0 0,-9-1 0 0,5 8 35 16,-13 3 9-16,-4 1 3 0,4 14 0 15,0 1-24-15,4 3-5 0,5 8-1 0,3-1 0 16,5-3-65-16,8 7-12 16,0 4-4-16</inkml:trace>
  <inkml:trace contextRef="#ctx0" brushRef="#br0" timeOffset="89532.265">7941 862 518 0,'0'0'46'0,"0"0"-37"16,0-15-9-16,0 11 0 0,-8-11 237 0,8 4 46 15,0 0 9-15,0-4 1 0,-5 4-123 0,5-8-25 16,0 8-5-16,5-8 0 0,-5 12-38 0,0-12-7 16,8 8-2-16,-8 3 0 0,0-6-16 0,4 10-3 0,-4 4-1 15,0 0 0-15,4-8-30 0,1 8-7 16,-1 0 0-16,-4 0-1 0,0 0-15 0,8 8-4 0,9-1 0 0,-13 12 0 15,0 3-8-15,5 4-8 0,3 0 12 0,-12 4-12 16,4 4 0-16,1 3 0 0,-5-7 0 0,0 3 0 16,4-3 0-16,-4-7 0 0,-4-1 0 0,4 0 0 15,4-7 0-15,-4 4 0 0,0-12 0 0,0 4 0 16,0-11-18 0,0 0-10-16,0 0-3 0,0 0 0 0,12 0 13 0,5-11 2 0,-8 4 1 0,12-8 0 15,-9-4-2-15,1-3-1 0,3-4 0 0,14-4 0 16,-9-4 42-16,4-3 8 0,4 4 1 0,1-5 1 15,-5 1-5-15,0 7-1 0,-4 1 0 0,0 2 0 0,0 1-3 16,0 8-1-16,-8 7 0 0,3 3 0 0,1-3 0 16,-13 11 0-16,5 4 0 0,3 3 0 0,-3 12-4 0,-1 7-2 15,0 11 0-15,5 0 0 0,-5 19-18 0,-3-7 0 16,-1 3-13-16,0-7 5 0,4-1-1 0,5-6 0 16,-9-1 0-16,13 0-900 15,0-15-180-15</inkml:trace>
  <inkml:trace contextRef="#ctx0" brushRef="#br0" timeOffset="159463.9863">19911 414 1562 0,'0'0'34'0,"0"0"7"0,0 0 2 0,0 0 1 0,4-3-35 0,4-5-9 0,-8 8 0 0,0 0 0 16,0 0 141-16,9-4 27 0,-1-3 4 15,-8 7 2-15,0 0-37 0,0 0-7 0,0 0-2 0,0 0 0 16,0 0-51-16,0 0-10 0,0 0-3 0,0 0 0 15,0 0 0-15,0 0 0 0,0 0 0 0,-8-7 0 16,-9 7-44-16,-4 0-8 0,-4 7-3 0,-13-3 0 16,-8 11-1-16,0 11 0 0,-13-4 0 0,-4 12 0 15,5 3-8-15,-1 0 12 0,0 8-12 0,5-4 12 16,-1-4 23-16,9-3 5 0,8 3 0 16,0 0 1-16,9-11-33 15,4-7-8-15,12 7 0 16,1-7 0-1,3 3 0-15,9-3 0 16,0-4 0-16,9 3 0 0,3 1 0 16,9-8 0-16,0 8 0 15,9-1 0-15,3-3 0 0,9 4 0 0,-4-8 0 16,12 4 0-16,1-4 0 0,-1-3 8 0,0 3-8 0,5-4 0 0,-5 4 8 0,0-3-8 0,-3-4 0 0,-1 10 8 0,-9-10-8 0,-7 4 0 0,-5-1 0 16,-4 4 0-16,-4-3 0 0,-9-8 0 0,0 7 0 0,-8 4 8 0,-4-3 4 0,-8 7 0 0,-13 0 0 0,-9 11 0 0,-4-8-3 0,-4 12 0 15,-4-11 0-15,-4 7 0 0,4-4-9 0,0 1 8 16,8-1-8-16,0-7 8 0,9 3-8 0,4-14-14 15,8 0 3-15,4 0 1 16,1 3-107-16,7-7-22 0,5 0-4 0,13-15-1234 0</inkml:trace>
  <inkml:trace contextRef="#ctx0" brushRef="#br0" timeOffset="160257.6393">20527 1175 460 0,'0'0'41'0,"0"0"-33"0,0 0-8 0,0 0 0 16,0 0 253-16,0 0 49 0,0 0 10 0,0 0 1 16,0 0-93-16,0 0-20 0,0 0-3 0,0 0-1 15,0 0-49-15,0 0-11 0,0 0-1 0,0 0-1 16,0 0-41-16,0 0-8 0,0 0-1 0,0 0-1 15,0 0-33-15,-8 7-6 0,0 4-2 0,-9-3 0 0,0-1-14 0,-4 4-4 16,0 8 0-16,-4 0 0 0,-4-1-11 0,-1 1-2 16,-7 0-1-16,-1 7 0 0,-4 0-10 0,4 3 8 15,-4-2-8-15,0 2 8 16,9-3-8-16,3-3 0 0,5-1 0 0,0-3 0 0,4-1 8 16,8-6-8-16,1-5 12 15,8 4-4-15,-1-3 8 0,5 3 0 0,5-4 1 0,3 5 0 0,5-5 13 16,8 0 2-16,4 5 1 0,4-5 0 0,9 4-33 15,0-7 0-15,4 0 0 0,8 7 0 0,9-4 0 0,3 5-9 16,-3-12-1-16,0 7 0 0,-9 4 10 0,1-3 0 16,-14-5 0-16,-3 1 8 0,-9 0-8 0,-4 3 0 15,-8-7 0-15,-5 0 0 16,-8 0-20-16,0 0-8 0,0 0-1 0,-13 0-1519 0</inkml:trace>
  <inkml:trace contextRef="#ctx0" brushRef="#br0" timeOffset="160978.6449">21157 1074 1958 0,'-17'-4'87'0,"17"4"17"0,-4 0-83 0,4 0-21 0,-9 0 0 0,9 0 0 0,-8 4 158 0,8-4 27 15,0 0 6-15,0 0 1 0,0 0-56 0,0 0-10 16,0 0-2-16,0 0-1 0,0 0-78 0,12 0-15 16,5 7-3-16,4-7-1 0,4-7-8 0,0 14-2 15,5-7 0-15,3 0 0 0,5 0 9 0,0 0 2 16,8 0 0-16,-4 0 0 0,-4 0-27 0,4 0-17 15,-9 0 2-15,1-7 1 16,-5 3-29-16,-4 1-5 0,-8 3-2 0,-4-4-895 16,-5 4-179-16</inkml:trace>
  <inkml:trace contextRef="#ctx0" brushRef="#br0" timeOffset="161156.868">21341 832 3110 0,'0'0'138'0,"0"0"28"0,0 0-133 0,0 0-33 0,0 0 0 0,0 0 0 16,0 0 109-16,0 0 15 16,0 11 4-16,0 15 0 0,-4 4-97 0,0 0-19 0,-1 11-4 15,1 7-8-15,4-3 0 0,-4 0 0 0,0 3 0 0,4 0 0 32,0 5-45-32,4-9-16 0,0 5-3 0,5 3-963 0,3-4-192 0</inkml:trace>
  <inkml:trace contextRef="#ctx0" brushRef="#br0" timeOffset="161599.4755">22394 549 1670 0,'-25'0'148'0,"12"0"-118"0,0 0-30 0,5 0 0 0,8 0 251 0,0 0 44 16,-8 0 9-16,8 0 1 0,0 0-149 0,0 0-29 16,0 0-7-16,0 0 0 0,0 0-75 0,0 0-14 15,-9 0-3-15,1 0-1 0,-5 7-11 0,-3 4-1 16,-5 0-1-16,0 8 0 0,-17 7-3 0,-4 0-1 16,0 11 0-16,0 1 0 0,0-1-10 0,4 0 0 15,1 0 9-15,7 1-9 0,1-5 8 0,8-3-8 16,4 0 10-16,5-8-10 0,3 8 10 0,5-11-10 15,8-1 10-15,0 8-10 0,5-7 8 0,3 0-8 0,5-1 0 16,4 1 0-16,0 7 8 0,4-7-8 0,9-8 0 16,4 8 9-16,-1-5-9 0,1 5 0 0,-4 0 0 0,3-8 0 15,1 8 0-15,-4-8 0 0,-5 4 0 0,-8 3 0 16,0-10 0-16,-9 3 8 0,-7 0-8 0,-10 4 0 16,-3 4 16-16,-9 3-3 0,-8 4 0 0,-8 0 0 15,-14 4 7-15,1 3 0 0,0-3 1 0,0-4 0 16,4-3-21-16,0-1 9 0,4-3-9 0,9-1 0 15,0-6-25-15,8-5-12 16,0 4-3-16,12-3 0 0,9-8-121 0,0 0-25 0,0 0-5 0,9-8-1149 16</inkml:trace>
  <inkml:trace contextRef="#ctx0" brushRef="#br0" timeOffset="161918.052">22507 1294 2016 0,'-13'11'179'0,"1"4"-143"16,3-11-36-16,1 3 0 0,8-7 292 0,0 0 52 15,0 0 11-15,0 0 1 0,0 0-235 0,8 8-47 16,1 10-10-16,8-10-1 0,4 3-36 0,0 0-7 16,4 4-2-16,0 4 0 0,4-8-18 0,5-4 10 15,4 4-10-15,-5-3 8 0,1 3-8 0,-1 0 0 16,5-3 0-16,-4 3 0 0,-5 4 0 0,-4-12 0 15,-4 12 0-15,0-11 0 0,-8 4 0 0,-5-1 0 16,-8-7 0-16,0 7 0 0,-4 5 14 0,-13 6-2 0,-17-3-1 16,1 4 0-16,-5 3 0 0,0 4 0 15,-4 0 0-15,-8 4 0 0,8-11-11 0,-4 7 0 16,8-7 0-16,1-1 0 0,3 1 0 16,9-1 0-16,0-6 0 0,4 3 0 15,8-8-112-15,5 4-20 0,8-11-5 0,0 0-1362 0</inkml:trace>
  <inkml:trace contextRef="#ctx0" brushRef="#br0" timeOffset="163053.4946">24063 999 687 0,'0'0'30'0,"0"0"7"0,0 0-29 0,0 0-8 0,0 0 0 0,0 0 0 16,0 0 127-16,0 0 24 0,0 0 5 0,8-7 0 15,-8 7 32-15,0 0 5 0,0 0 2 0,0 0 0 16,9-4-6-16,-9 4-1 0,0 0 0 0,0 0 0 15,0 0-44-15,0 0-10 0,0 0-2 0,0 0 0 16,0 0-49-16,-4-7-11 0,-1-1-1 0,1 1-1 16,-4 3-34-16,-1-7-8 0,5 4 0 0,-4-5-1 15,4 5-18-15,-5-12-9 0,-3 12 10 0,3-4-10 16,1-4 16-16,0 4-4 0,-5-8 0 0,5 4 0 16,-5-4-12-16,5 8 0 0,-5 0 0 15,0-8 0-15,1 5 0 0,3 2 0 0,-3 1 0 0,-1 4 0 16,-3-1 0-16,3 5 0 0,0-5 0 15,1 8 9-15,-5 0-9 0,0 0 0 0,-4 0 0 16,0 8 0-16,0-5-15 0,-8 5 5 16,0 3 1-16,3 4 0 0,1 3 9 0,4 1 0 15,5 3 0-15,-1 4 8 0,0 8-8 0,0-4 0 16,5 7 0-16,-5 0 0 0,4-3 0 0,1 3 0 16,3 0 0-16,1 1 0 0,4-1 0 0,0 0 0 0,-1-7 0 0,5 4 0 0,0 3 0 0,5-11 0 15,3 0 0-15,-4 4 0 0,9-4 12 0,-1 4-3 16,-8-4 0-16,13-8 0 0,8 9 4 0,1-5 1 15,-1 4 0-15,4-7 0 0,5-12-4 0,3 12-1 16,-3-12 0-16,-5 4 0 16,-4-11-1-16,5 8 0 0,-1-8 0 0,-4 0 0 15,0 0-8-15,-4 0 0 0,0-4-12 0,5 0 12 16,-5 4-52-16,-5-11-2 0,1 4-1 16,-4 7 0-16,-5-8-121 15,0-3-24-15,1 4-4 0</inkml:trace>
  <inkml:trace contextRef="#ctx0" brushRef="#br0" timeOffset="163327.3542">23300 1827 806 0,'0'0'36'0,"0"0"7"0,0 0-35 0,0 0-8 0,0 0 0 0,4 7 0 0,4-7 497 0,1 11 98 16,12-11 19-16,4 8 4 0,4 3-426 0,9-11-84 15,0 8-18-15,12-8-3 0,5 3-53 0,-1 1-10 16,1 0-3-16,-1-4 0 0,1 0-21 0,-5 0 9 16,-4-4-9-16,9 4 0 15,-5-7-56-15,0 7-19 0,-8-8-3 16</inkml:trace>
  <inkml:trace contextRef="#ctx0" brushRef="#br0" timeOffset="164596.4277">24730 1108 576 0,'-8'-8'51'0,"8"8"-41"0,0 0-10 0,-9 0 0 0,1-7 422 0,8 7 82 16,-9 0 17-16,9 0 3 0,-8-4-270 0,4 4-54 15,0-8-12-15,4 8-1 0,-9 0-107 0,1 0-22 16,-1-7-4-16,5 3-1 0,0-3-37 0,-4-1-7 16,-1 1-1-16,-3 3-8 0,3-3 8 0,1-1-8 15,-1 5 0-15,1-5 0 0,-4 8 0 0,3-11-14 16,1 3 2-16,-1 8 1 0,1-7-1 0,4 3 0 16,-5-3 0-16,1 7 0 0,8 0 12 0,0 0 0 15,-4-8-9-15,4 8 9 0,0 0 0 0,0 0 0 16,0 0 0-16,0 0 0 0,0 0 0 0,-9 12 0 15,1 10 0-15,0 8 0 0,-1-4 12 0,1 0-2 16,-5 11-1-16,-3 4 0 0,3 4 3 16,-4 3 1-16,-4 5 0 0,0-1 0 0,-4 4-4 0,4-8-1 15,-4 4 0-15,0 4 0 0,4-15-8 0,4 4 0 0,-4 0 0 16,4-8 8-16,5-4-8 0,3 5 0 0,5-1 0 16,0-11 0-16,-4 4 0 0,8-4 0 0,4-4 9 0,0-3-9 15,0-1 8-15,4-3-8 0,5-3 8 0,0-1-8 16,3-4 0-16,1 1 0 0,4-1 0 0,0-7 0 15,4 0 0-15,0 0 0 0,1-7-10 0,3-5 10 16,-4-2-91-16,5-5-11 16,3-7-2-16,1-4-1299 0</inkml:trace>
  <inkml:trace contextRef="#ctx0" brushRef="#br0" timeOffset="164963.1385">24659 1339 806 0,'-30'-8'72'0,"30"8"-58"0,0 0-14 0,0 0 0 0,-4 8 490 0,-9-5 95 16,5 1 19-16,0 7 4 0,-1-3-389 0,5 7-79 15,-4-1-15-15,-1 13-3 0,1-5-80 0,0 11-16 16,-1-10-3-16,5 10-1 0,-4-7-22 0,3 4 8 16,5-4-8-16,0 0 0 15,0 4-26-15,0-11-10 0,5 0-1 0,-1-1-1 16,4-7-21-16,-4 4-4 0,-4-7-1 0,9 3 0 15,-5-7 22-15,-4-4 4 0,0 0 1 0,0 0 0 0,8-4 37 0,-3-7 0 16,3 3 0-16,0-10 0 0,1-1 0 0,3-7 18 16,5-4-2-16,0 4 0 0,-5-11-1 0,9 3-1 15,9 4 0-15,-9 1 0 0,-9 2-14 0,5 9 9 16,8 3-9-16,-4 4 8 0,0 0-8 0,-4 3 10 16,-4-3-10-16,3 11 10 0,1 0 4 0,0 11 1 0,-9-3 0 15,5 3 0-15,-5 7 9 0,1 1 3 0,-5 7 0 0,-4-7 0 16,-4 7-12-16,4-4-3 0,0 4 0 0,0-7 0 31,-13 7-48-31,5-7-9 0,8-1-3 0,-5 1 0 0,1 0-191 0,4-1-38 16</inkml:trace>
  <inkml:trace contextRef="#ctx0" brushRef="#br0" timeOffset="165330.4104">25095 1070 2660 0,'-17'11'118'0,"17"-11"24"0,0 0-114 0,0 0-28 0,0 0 0 0,0 0 0 0,0 0 119 0,0 0 17 16,0 0 4-16,0 0 1 0,0 0-89 0,4 4-17 15,9 4-4-15,-1-1-1 0,1-3-18 0,4 0-3 16,-5 7-1-16,5-8 0 0,0 1-8 0,-5 7 0 16,1-3 0-16,0-4 0 0,-1 10 0 0,-3-10 0 15,-9-4 0-15,4 15 0 0,0 4 0 0,-4-1 0 16,-4 1 0-16,0 0 0 0,-1 7 0 0,-3 4 0 15,4-1 0-15,0 9 8 0,-5-5 7 16,1 12 1-16,4 0 0 16,4 3 0-16,-5 0 19 0,1 5 4 15,4-9 1-15,0 5 0 0,0-1-13 16,-4 4-3-16,0-7 0 16,4 4 0-16,0 3 0 0,0-4-1 0,-4-3 0 0,-5 0 0 0,5-8-23 15,4-7 0-15,-8 3 0 0,4-3-8 0,-5-4 8 0,1 0 0 0,-1-7 0 0,1 0 0 0,-5-1 0 0,-8 1 0 0,5-8 0 16,-1-4 0-16,-8-7 0 0,0 0 0 0,-13-7 0 15,8-4 0 1,5-4-149-16,-13-4-31 0,-3-3-7 0</inkml:trace>
  <inkml:trace contextRef="#ctx0" brushRef="#br0" timeOffset="167974.1397">20360 347 230 0,'0'0'20'0,"-9"-7"-20"0,-3 7 0 0,-9-4 0 16,4 4 318-16,-8-7 59 0,4-1 12 0,-4 4 3 16,-1-3-186-16,-7-4-37 0,8 3-7 0,-5 1-2 15,1-4-70-15,0 0-14 0,-5-4-4 0,1 4 0 16,-1-4-39-16,-4 3-8 0,1-6-1 0,-5-1-1 15,0 1 1-15,12 3 1 0,5 3 0 0,0-6 0 16,-9 7-25-16,-3-4 0 0,3 4 0 0,-4 3 0 16,5 4 40-16,-18 4 2 0,1 12 1 0,-4 6 0 15,-1 12-18-15,-4 11-3 0,-8 15-1 0,-8 26 0 0,8-8-21 16,4 27 0-16,4 3 0 0,5 23 0 0,7-8 23 0,14 4 0 16,8 0 0-16,12 8 0 0,5-12 1 0,12-7 1 15,4-12 0-15,17-6 0 0,9-5-7 0,12-22-2 16,9 4 0-16,12-15 0 0,4 0 39 0,5-12 7 15,-1-6 2-15,17-12 0 0,5-8-52 0,3 1-12 16,1-19 0-16,4-7 0 0,-4-5 0 0,-1-10 0 16,1-8-9-16,4-7 9 0,-5-8 0 0,-3-3 0 15,-9-8 0-15,4-7 0 0,-12-8 0 0,-5-8-22 16,-3-3 3-16,-9-26 1 16,-17 8-38-16,-8-5-8 0,-1-3-2 0,-7-11 0 15,-14 18 18-15,-7 8 4 0,-13 19 1 0,-17-1 0 0,-5 23 35 0,-20 4 8 16,-8 14 0-16,-22 15 0 0,-3 8 49 0,-14 11 12 15,-11 11 3-15,-10 8 0 0,9 7-52 0,5 11-12 0,-5 1 0 16,0 6 0 0,21 1-48-16,17-4-13 0,13 0-3 0,16 8-1254 0</inkml:trace>
  <inkml:trace contextRef="#ctx0" brushRef="#br0" timeOffset="169005.7915">19944 2285 2113 0,'0'0'93'0,"0"0"20"0,0 0-90 0,0 0-23 0,0 0 0 0,0 0 0 16,0 0 167-16,0 0 29 0,0 0 5 0,0 0 2 15,0 0-83-15,0 0-16 0,5 0-3 0,3 8-1 16,-4-8-56-16,5 3-11 0,3 5-2 0,5-4-1 16,-4-1-18-16,3 1-4 0,5 3-8 0,4-7 12 15,1 4-12-15,-1 0 0 0,4 0 0 0,-4 3 0 16,0-3 0-16,-4 0 8 0,-8-4-8 0,0 3 0 16,-5 5 0-16,-4-8 0 0,5 0 0 0,-9 0 0 15,0 0 0-15,0 0 0 0,-5 11 0 0,-7 4 0 0,-9-4 0 16,-4-4 0-16,-9 12 9 0,1-8-9 0,-5 8 8 0,4 7-8 15,-3-7 8-15,-1-1-8 16,4 1 8-16,5-1-8 0,0-3 0 0,3 4 8 0,5 0-8 16,5-8 0-16,-1 0 0 0,8 0 0 15,1 4-94-15,4-7-11 0,4 3-3 16,8-4-1281-16</inkml:trace>
  <inkml:trace contextRef="#ctx0" brushRef="#br0" timeOffset="169214.6834">19886 2956 2851 0,'-17'7'126'0,"17"-7"26"0,0 0-121 0,0 0-31 15,0 0 0-15,0 0 0 0,0 0 117 0,0 0 18 0,0 0 3 0,13-7 1 16,3-4-91-16,5-4-17 0,4-4-4 0,5 1-1 16,-1-1-26-16,5-7 0 0,-1-4 0 0,9 4 0 31,-4-4-92-31,4 4-24 0,-4-7-5 0,8 3-1288 0</inkml:trace>
  <inkml:trace contextRef="#ctx0" brushRef="#br0" timeOffset="169787.2756">20548 2158 115 0,'0'0'10'0,"-8"0"-10"0,8 0 0 0,0 0 0 0,0 0 528 0,0 0 104 16,0 0 21-16,0 0 4 0,0 0-409 0,0 0-81 15,0 0-17-15,8-3-3 0,5 3-92 0,8-4-19 16,-4 0-3-16,8 4-1 0,0 0-32 0,0 0 0 16,5 0 0-16,-1 0 0 0,-4 0 0 0,4 0 0 15,1 0 0-15,-1 4 0 0,-12-4-9 0,0 4-3 16,0-4 0-16,-9 3 0 0,-8-3 0 0,4 8-1 15,4-8 0-15,-8 0 0 0,-4 7 13 0,-12 5 13 16,-10-1-2-16,-3 4-1 0,0-4 6 0,-1 7 2 16,1-10 0-16,0 11 0 0,3-16 2 0,5 5 0 15,5-1 0-15,7 1 0 16,-3 3 2-16,3-11 1 0,9 0 0 0,0 0 0 0,0 0-10 0,4 11-1 0,5 0-1 0,-1 4 0 16,9-11-11-16,0 3 12 0,0 1-12 0,4-1 12 15,0 4-12-15,4-3 0 0,-9-4 0 16,5 3 8-16,-4 0-8 0,-4-3 0 0,-1 4 0 0,-3-1 0 15,-9-7 0-15,0 0 0 0,0 7 0 0,-4 5 0 16,-13-9 11-16,0 5-3 0,-4-1-8 0,-4 4 12 16,4-3-23-16,-8 3-5 0,3 0 0 0,1 4-1 15,-4-7-83-15,4 3-17 0,-5-4-3 16,1-3-1-16,0 3-107 0,8 1-22 0,-5-1-4 0,1 5-1 16,9-12-124-16,3 0-25 0,13 0-4 0,0 0-2 0,-13 0 314 0,13 0 64 15,0 0 12-15,0 0 2 0,-4 0 297 0,4 0 59 16,0 0 12-16,0 0 2 0,0 0-64 0,0 0-12 15,0 0-4-15,0 0 0 16,0 0-125-16,9 3-26 0,-1 1-5 0,9 7 0 0,4-11-46 16,0 4-9-16,8-4-1 0,5 0-1 15,-5 0-26-15,5 0-5 0,3 0 0 0,5-4-1 16,-4 4-18-16,8-7-9 0,4 3 10 0,-3-3-10 16,3-1-33-16,-8 4-13 0,0 1-2 15,-5-1-936-15,1-4-188 0</inkml:trace>
  <inkml:trace contextRef="#ctx0" brushRef="#br0" timeOffset="169991.3982">20376 2773 2754 0,'0'0'122'0,"0"0"25"0,0 0-118 0,0 0-29 0,9 4 0 0,-5 4 0 15,-4-8 117-15,13 14 18 0,-5-2 3 0,5-5 1 16,-5 4-72-16,-4 0-15 15,0-3-2-15,1 7-1 0,-1-4-32 0,-4 8-6 16,-4-1-2-16,-5 8 0 0,1-7-9 0,-5 0 0 0,1 3 0 0,-1 0 0 16,-4-3-100-16,5 11-13 0,-1-12-3 0,0 8-837 15,1-3-168-15</inkml:trace>
  <inkml:trace contextRef="#ctx0" brushRef="#br0" timeOffset="170281.0911">20800 2829 1900 0,'-25'11'169'0,"16"-3"-135"0,1 3-34 0,4-3 0 0,-4 3 254 0,-1 4 44 15,1-8 9-15,4 12 1 0,4-1-163 0,0 1-33 16,-5 0-6-16,10-1-2 0,-1 1-53 0,0-1-11 16,4 1-3-16,1 0 0 0,-1-1-37 0,9-3 0 15,4-4 0-15,-4 1 0 0,-1-5 0 0,1 1-12 16,8-5 4-16,-8-3 0 0,0 0 8 0,-5-3-8 15,5-5 8-15,0-3-8 0,0 3-7 0,-5-6-1 16,-7-1 0-16,-1 0 0 0,4-11-3 0,-8 3-1 16,-8-3 0-16,4-11 0 15,-1 11-6-15,-7-8-2 0,-1 1 0 0,-4 7 0 0,-8 7 4 0,0 0 1 0,0 5 0 16,0 2 0 0,0 12-9-16,4 0-1 0,0 0-1 0,4 8-881 15,-4 3-176-15</inkml:trace>
  <inkml:trace contextRef="#ctx0" brushRef="#br0" timeOffset="173188.8442">22666 549 518 0,'13'-19'46'0,"-13"19"-37"0,0 0-9 0,4 0 0 0,0-15 188 0,1 4 36 16,-5 0 8-16,4 3 0 0,-4-10-85 0,4 6-18 15,4-6-3-15,-3 3-1 0,-5 4-28 0,0-8-5 16,0 0-2-16,-5 4 0 0,5 4-10 0,-4-7-1 16,-4-1-1-16,-1 0 0 0,1 1-11 0,0-1-3 15,-5 1 0-15,0 3 0 0,-3-4-19 0,3 8-4 16,-4-8-1-16,-4 1 0 0,0-1-11 0,-8 0-2 16,0 12-1-16,-9-4 0 0,4 3 2 0,-8-3 0 15,-4 4 0-15,-4-5 0 0,-5 12-20 0,5 4-8 16,-4 11 8-16,-5 4-8 0,9 3 0 0,-5 19 8 15,0 7-8-15,-3 19 0 0,3 4 29 0,9 11 1 16,4 19 0-16,0 18 0 0,13-7-42 0,8 15-8 0,8-8-1 0,9 11-1 16,4-10 35-16,9-16 7 0,3-7 2 0,13 3 0 15,5-25 7-15,3 0 2 0,1-12 0 0,8 0 0 16,-5-7-3-16,1-7 0 0,4 3 0 16,4-15 0-16,9-11-8 15,-5 4-3-15,5-11 0 0,8-12 0 16,4 4-5-16,-4-3-2 15,-1-8 0-15,1-8 0 16,-4-10-10 0,-4 3 8-16,-9-8-8 0,4-7 8 0,0-3-8 0,-8-4 0 0,-8-19 0 0,-1-8 0 0,1-3-32 0,0-3 2 0,-1-24 0 15,1-6 0-15,-5 7-10 0,-4-8-1 0,-4 0-1 0,-4 1 0 0,-5 7 30 0,-7 11 12 0,-14 11-11 0,-7 7 11 0,-5 5-14 0,-9 14 3 16,-12 8 1-16,-4 11 0 16,-8 7 10-16,-1 8 0 0,-8 3 0 0,0 16 0 0,-4 3 0 15,4 8 0-15,-4 7 0 0,4 11 0 16,0 0-194-16,13 1-37 15</inkml:trace>
  <inkml:trace contextRef="#ctx0" brushRef="#br0" timeOffset="178772.4596">22486 2274 2901 0,'0'0'64'0,"0"0"12"0,0 0 4 0,0 0 2 0,0 0-66 0,0 0-16 16,0 0 0-16,0 0 0 0,0 0 92 0,0 0 16 15,0 0 2-15,0 0 1 0,-4-7-66 0,-5 7-13 16,9 0-2-16,-8 0-1 0,-4 3-29 0,-1 1 0 16,-4 7 0-16,0-3 0 0,-4 3 0 0,0 0-10 15,-4 4 2-15,0 0 0 16,8 0-23-16,-4 3-4 0,0 1-1 0,9-8 0 15,3 4-1-15,5-8-1 0,4 5 0 0,0-5 0 16,-8 4 18-16,4-3 4 0,4-8 1 0,4 11 0 0,4-4 15 0,-4 5 0 16,-4-5 0-16,5 4-9 0,-5-11 24 15,12 8 5-15,9-8 0 0,-4 3 1 16,4 5-3-16,0-8-1 0,0 0 0 0,-4 0 0 16,8 7-67-16,-8-7-14 0,-5-7-2 0,-3 7-837 0,3 0-167 0</inkml:trace>
  <inkml:trace contextRef="#ctx0" brushRef="#br0" timeOffset="178975.9311">22062 2654 1612 0,'0'0'144'0,"0"0"-116"0,0 0-28 0,9 8 0 0,-1-5 269 0,5 5 48 16,-5 3 10-16,5-4 1 0,8 1-164 0,0-1-32 16,4-3-8-16,8-4 0 0,5 0-80 0,0 0-16 15,4 0-4-15,-4-4 0 16,4 4-72-16,-5-3-14 0,1-1-3 0,0-7-1347 15</inkml:trace>
  <inkml:trace contextRef="#ctx0" brushRef="#br0" timeOffset="179152.8926">22784 2378 2826 0,'0'0'125'0,"0"0"26"0,0 0-121 0,-4 0-30 16,-5 8 0-16,1 3 0 0,-1-4 112 0,1-3 16 0,0 4 3 0,-1 3 1 16,5-4-84-16,-4 8-16 0,4 4-3 0,-1-1-1 15,-3 12-28-15,4-4-10 0,0-3 0 0,4 10 0 32,0-7-181-32,0 4-36 0,0 4-7 0</inkml:trace>
  <inkml:trace contextRef="#ctx0" brushRef="#br0" timeOffset="179347.3277">22847 2542 748 0,'8'8'67'0,"-8"-8"-54"0,0 0-13 0,0 0 0 0,0 0 478 0,0 0 93 15,0 0 18-15,0 0 4 0,0 11-411 0,0-11-82 16,13 0-17-16,8 4-3 15,0-1-100-15,4-3-19 0,4-7-4 0,5 7-1322 16</inkml:trace>
  <inkml:trace contextRef="#ctx0" brushRef="#br0" timeOffset="179746.2286">23300 2129 2404 0,'0'0'107'0,"0"0"21"0,0 0-102 0,0 0-26 0,0 0 0 0,0 0 0 16,0 0 106-16,0 0 16 0,0 0 3 0,0 0 1 16,8 11-86-16,5-11-18 0,-5 7-3 0,5-7-1 15,-1 8-18-15,1 3 0 0,-1-7 0 0,-3 3 0 16,3 8-60-16,-3-4-7 0,-1-3-1 0,1 3 0 15,-5-4-37-15,-4 4-8 0,-4-3-2 16,-1 3 0-16,1-3 63 16,-4-1 12-16,-9 4 2 0,4-3 1 0,5-5 69 0,-5 5 15 0,1-4 2 0,3 3 1 15,-3 0 33-15,8-7 6 0,-5 4 2 0,5 0 0 16,4-4-27-16,0 0-4 0,0 0-2 0,0 11 0 16,0-7-39-16,0-4-8 0,4 7-2 0,0 1 0 15,-4-8-9-15,5 11 0 0,-1 4 0 0,0-11 8 16,-4-4-8-16,4 7 8 0,-8 4-8 0,0 4 8 0,0-11 3 15,-1 11 0-15,-7-8 0 0,4 4 0 0,-5-7-1 0,0 3 0 16,5 5 0-16,-5-5 0 0,1 1-10 0,3-5 0 16,-3-3 0-16,8 4 0 15,-9-4-171-15,9 0-36 0,4 0-7 0,-13-7-2 0</inkml:trace>
  <inkml:trace contextRef="#ctx0" brushRef="#br0" timeOffset="179905.4766">23124 2479 2660 0,'0'0'118'0,"0"0"24"0,0 0-114 0,0 0-28 16,0 0 0-16,0 0 0 0,0 0 156 0,0 0 26 16,4 7 5-16,0 5 1 0,9-12-111 0,3 7-21 0,1 4-5 0,4-11-1 15,8 8-38-15,1-5-12 0,8 5 8 0,-1-1-8 16,-3-7 0-16,-1 0 0 0,1 0 0 0,-9 4 0 31,4-4-151-31,-3 4-24 0,-1-4-5 0</inkml:trace>
  <inkml:trace contextRef="#ctx0" brushRef="#br0" timeOffset="180102.3663">23073 2699 2800 0,'0'0'124'0,"0"0"26"0,0 0-120 16,0 0-30-16,0 0 0 0,0 0 0 0,0 7 122 0,0 4 18 15,0-3 4-15,-4 7 1 0,4 0-72 0,-4-8-14 16,0 12-3-16,-5-1-1 0,-3 1-43 0,-1 0-12 15,1-1 0-15,-1 1 0 16,5 0-56-16,-5 3-15 0,0 0-3 0,5 1-1 16,0-5-113-16,-1 5-22 0,-3-5-5 0</inkml:trace>
  <inkml:trace contextRef="#ctx0" brushRef="#br0" timeOffset="180386.9668">23354 2826 2700 0,'0'0'120'0,"0"0"24"0,0 0-116 0,0 0-28 16,-8 0 0-16,8 0 0 0,0 0 132 0,-9 0 21 16,9 0 4-16,-8 11 1 0,0-11-95 0,-1 11-19 15,9 0-4-15,-4 4-1 0,0-4-31 0,0 4-8 0,8-4 0 0,0 8 0 16,4-8-10-16,1 4-3 0,-5-4-1 0,9 0 0 16,-1-3-5-16,5-1-1 0,-9 1 0 15,5-5 0 1,4-3-21-16,0-3-5 0,-5-5-1 0,1 1 0 15,-5-4 15-15,0-1 2 0,5-6 1 0,-5 3 0 0,-3-11 12 0,-1 3 2 0,-4-3 1 0,0-3 0 16,-9 2 14-16,5 1-12 0,-8 8 12 16,-1-1-12-16,-4 4-11 0,1 4-1 0,-10 4-1 15,5 3 0-15,-4 8-176 16,0 3-35-16,-29 19-8 0,16-7 0 0</inkml:trace>
  <inkml:trace contextRef="#ctx0" brushRef="#br0" timeOffset="193380.2059">9723 16059 2473 0,'0'0'109'0,"-8"-4"23"0,-5-3-105 0,1 3-27 0,4 0 0 0,8 4 0 15,0-4 27-15,0 4 0 0,-9-7 0 0,9 7 0 16,0-4-12-16,0-3-3 0,9-4 0 0,-9-4 0 16,0 0-12-16,4 0 9 0,4 0-9 0,-4 0 8 15,0 0 14-15,1 4 2 0,-5 0 1 0,0 0 0 16,0 3-1-16,0 1 0 0,-5-1 0 0,5-3 0 16,-4 4 20-16,0-1 3 0,-4 1 1 0,4-1 0 15,-5 1-32-15,1-1-5 0,-5 1-2 0,-4 0 0 16,1-5-9-16,-10 1 12 0,-3-4-12 0,4 4 12 15,-13-4-12-15,5 0 0 0,-18-3-10 0,5 3 10 0,0-4-14 16,-9 4 3-16,5-3 1 0,-4-1 0 0,-1 0 2 0,-8 1 0 16,-4-5 0-16,-4 5 0 15,4-1-20-15,0 0-4 0,-5 1-1 0,5 3 0 0,4-4 22 16,0 1 11-16,-8-1-10 0,4 0 10 0,0-3 0 0,0 3 0 16,-9 1 0-16,5-1 0 0,0 8 8 0,4 0-8 15,-5 3 0-15,1 1 0 0,-5 3 32 0,9 0-1 16,-4 1 0-16,0 6 0 0,-1 5-18 0,5-1-3 15,4 4-1-15,9-3 0 0,-5 3-9 0,9 0 0 16,8 4 0-16,0-7 0 0,8 3 0 0,9 0-16 16,4-4 4-16,0 1 1 0,9-4 11 0,3 3 0 0,1-3 10 15,0-1-10-15,8-3 10 0,0 0-10 16,0 12 10-16,0-5-10 0,0-7 10 16,0 11-10-16,0 0 10 0,-5-3-10 15,5 3 9-15,0 0-9 0,-8 0 8 16,8 4-8-16,-8-3 11 15,3 2-3-15,5 1-8 0,-12 4 12 0,3 3-12 16,9 1 0-16,0 7 0 0,0 3 0 0,0 1 0 0,5 3 0 0,11 0 0 0,-11 4 0 16,3 4-9-16,5 3 9 0,3 1 0 0,-3 3-9 0,4 4 9 0,-1 0 0 0,1 3 0 0,0 8 0 15,-4 4 0-15,-5 4 0 0,-4-1 0 0,-4 5 0 16,-4-5 0-16,-4 4 0 0,-5 1 0 0,-12 6 0 16,0-3 0-16,-13-3 0 0,4-1 0 0,-12 0 0 15,0-7 0-15,-4 0 9 0,4-8-9 0,4-7 10 16,4-4-10-16,4-7 10 0,9-8-10 0,8-7 10 0,5-11-2 15,-5-1-8-15,13-7 12 0,0 1-4 0,8-5-8 16,4 0 0-16,5-3 0 0,8 0 0 0,8-4-12 0,5 0 12 16,8 0-10-16,16-4 10 15,-11 0-16-15,20-3 2 0,4 0 1 16,0-1 0-16,1-3 5 16,7 3 8-16,14 5-13 15,-5-5 5 1,12-3 8-1,9 7-13-15,0-3 5 16,5 3 8-16,7-3-16 0,1 3 5 16,-1-3 1-16,1 3 0 15,0-4 10-15,-1 5 0 0,-3-5 0 0,-1 1 0 0,-12 7 18 16,-4-8-1-16,-5 5 0 0,-8-1 0 0,0 0-1 0,-4 0 0 0,-4 4 0 0,0 0 0 0,-9-3-8 0,-8 3-8 0,4 0 9 0,-4 0-9 16,0 3 0-16,0-6 8 0,4-1-8 0,4 0 0 0,0-3 0 15,1-4 0-15,-9-1 0 0,-5-6 0 0,1-1 0 0,-4 1 0 0,-18-12 0 0,1-4 0 0,-9 1 0 0,-8-8-8 0,0-4 8 0,-12-11-10 0,-1 0 34 0,-8-7 6 0,-4-1 2 16,0-6 0-16,-5-5 12 0,-3-3 4 0,-1-8 0 0,5 0 0 15,-5-3-12-15,5 3-1 16,-5 1-1-16,1 3 0 0,7 0-18 0,-3 3-3 0,0 1-1 0,-1 7 0 16,5-3-12-16,-4 10-8 0,4 8 8 0,-5 1-13 15,5 6-55 1,-4 4-12-16,-1 8-1 0,-3 0-897 0,-1 7-179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31T21:53:16.5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23996 9746 403 0,'0'0'17'0,"-13"4"5"0,5-1-22 0,-5-3 0 16,5 4 0-16,0 0 0 0,8-4 270 0,0 0 50 16,0 0 9-16,0 0 3 0,0 0-199 0,0 0-39 15,0 0-8-15,0 0-2 0,0 0-42 0,0 0-9 16,0 0-1-16,0 0-1 0,0 0-5 0,0 0-1 15,0 0 0-15,0 0 0 0,-5-4-13 0,5 4-2 0,0 0-1 16,0 0 0-16,-8 0 1 0,8 0 0 16,-8-4 0-16,8 4 0 0,-5 0 1 0,1-3 0 15,-4-1 0-15,8 4 0 0,0 0-3 0,0 0-8 16,0 0 12-16,0 0-4 0,0 0 4 0,0 0 1 16,0 0 0-16,0 0 0 0,0 0-13 0,0 0 0 0,0 0 8 0,8-4-8 15,1-3 16-15,3-1 0 0,5 1 0 16,0 3 0-16,4-3-3 0,0-1 0 0,0 1 0 0,4-1 0 15,0 5-5-15,0-1-8 0,0-4 11 16,5 5-11-16,-1-5 8 0,5 4-8 16,-1 1 0-16,5-1 0 0,-5 0 0 0,5 4 0 0,0 0 0 0,-4-3 0 15,3 3 0-15,-3-4 0 0,-5 8 0 0,1-4 0 16,-1 3 0-16,-4 1 0 0,-12 0 0 0,-1-1 0 16,-3 1 0-16,3 4 0 0,1 3 0 15,-9 0 0 1,-4 0 14-16,0 4-4 0,8 0-1 15,-8 4 0-15,0 3-9 0,-4 4 10 0,0-4-10 0,4 8 10 0,4 0-10 0,-8 4 0 16,0-1 9-16,4 4-9 0,0 4 0 0,-4 8 0 0,-9 7 0 0,5 3 0 0,-1 1 9 0,-3 11-9 16,-5 0 12-16,-4 11-12 0,0 7 0 0,-4 12 0 15,8 10 0-15,-8 9 0 0,-5-1 0 0,5 15 0 16,0 4 0-16,0 4 0 0,0-1 8 0,4 8-8 16,0 8 0-16,4-1 0 0,4 5 0 0,1 3 0 15,4 7 0-15,-5-3 0 0,5 7 8 0,-1 0-8 16,1-4 0-16,-1 5 0 0,1-1 0 0,-5-8 0 15,1 1 0-15,-5-4 0 0,0 0 0 0,-4 0 0 16,-4-11 0-16,4-4 0 0,0-4 13 0,0-3 3 16,-4-8 0-16,4-11 0 0,0-4 10 0,4-7 2 15,5-4 1-15,-5-4 0 0,4-7-1 16,9-7-1-16,-4-5 0 16,4-10 0-16,-1 0-9 0,1-5-2 0,4-6 0 15,0-5 0-15,-4-3 14 0,4 0 2 0,0-7 1 16,-4-5 0-16,4-6-13 15,0-1-4-15,-9-7 0 0,5-1 0 16,-4-2 7-16,-5-5 1 0,5 0 0 0,-9-3 0 16,0 3-7-16,-4-7-1 0,-4 4 0 0,0-8 0 0,-8 4-8 0,-1-4-8 0,0-3 9 0,1-1-9 0,3-3 0 0,-7-1 0 15,-5 1 0-15,4-4 0 0,0-4 0 0,-4 4 0 0,5-3 0 0,-1-1 0 16,0 0-9-16,0-3 9 0,1 3 0 0,-1-3-9 16,0-1-4-16,0 1-1 0,-4-4 0 0,5 3 0 15,-1 1-17-15,0-1-3 0,9 1-1 16,0-1 0-16,-5-3-97 0,9 0-20 0,0-4-4 0</inkml:trace>
  <inkml:trace contextRef="#ctx0" brushRef="#br0" timeOffset="500.3916">24583 14136 2718 0,'0'0'120'0,"0"0"25"0,0 0-116 16,0 0-29-16,0 0 0 0,0 0 0 0,0 0 32 0,0 0 0 0,0 0 0 0,0 0 0 16,0 0 0-16,-4 7 0 0,-9 8 0 0,1 11 0 31,-5 8-56-31,-8 18-12 0,-9 11-1 0,-3 16-1 15,-5 6-68-15,-5 5-14 0,-7 3-2 0,-1-4-1 16,1-3-93-16,8 0-20 0,4-8-3 0,8-11-1 16,9-15 110-16,4-7 22 15,9-15 4-15,-1-11 0 0,9-1 143 16,0-3 28-16,4-7 5 0,0-8 2 16,0 0 142-16,12-8 29 0,1-7 6 0,3-3 1 15,5-12-80-15,0-4-16 0,0-3-4 16,5-8 0-16,3-3-76 0,0-1-16 15,1-7-4-15,3 0 0 0,1-3-17 0,3-1-4 0,5 4-1 0,0 4 0 0,-4 11-34 0,4 8 0 16,8 7 0-16,-3 7 0 0,3 11-12 0,-4 8-10 0,4 8-2 0,-4 7 0 0,5 7 10 0,-1 8 2 0,-12 0 0 0,0 11 0 0,-1 0-6 0,-3 7-1 16,-9-3 0-16,-8 3 0 0,0-3 8 0,-5 0 2 15,1-4 0-15,-9 0 0 0,-8-4 9 0,4 4 0 16,4 0 0-16,-8-7 0 0,0-1 0 16,-1-3 0-16,1 0 0 0,4-8 0 15,0 0-30-15,0-7-1 0,0 0 0 16,4 0 0-16,9-4-114 0,0 1-23 0,-1-5-5 0,5-7-912 0</inkml:trace>
  <inkml:trace contextRef="#ctx0" brushRef="#br0" timeOffset="1618.8027">15109 9250 1209 0,'-17'-3'108'0,"0"-1"-87"0,0-4-21 0,1 1 0 16,-5-1 142-16,4 1 24 0,4 0 5 0,1 3 1 15,3 0-49-15,1 0-10 0,-1 1-1 0,9 3-1 16,0 0-63-16,0 0-13 0,0 0-3 0,-4 11 0 16,0 4-32-16,0 3 0 0,4 8 0 0,0 8-9 15,0 7 9-15,-4 7 0 0,0 5-9 0,-1 6 9 16,1-3 0-16,-4 4 0 0,4-1 0 0,-1-3 0 16,-3-4-78-1,8-7-14-15,-8 0-4 0,8-8-533 0,0-3-107 16</inkml:trace>
  <inkml:trace contextRef="#ctx0" brushRef="#br0" timeOffset="2127.1549">15289 9235 1324 0,'-21'12'118'0,"13"-5"-94"0,-5 0-24 16,0 1 0-16,-3-1 203 0,3 5 36 0,5-1 7 0,-1 0 2 15,5 4-170-15,0-4-34 0,8 4-6 0,0 0-2 16,1 3-36-16,11-3 0 0,5 4 0 0,13-4 0 15,8 0-8-15,4-4-7 0,4-4-1 0,9 1 0 32,8-4-22-32,9-4-5 0,3 0-1 0,9-4 0 15,5 0-3-15,3 0-1 0,-4-3 0 0,5-1 0 0,3 5 30 0,1-5 6 0,-4 5 0 16,-1-1 1-16,-4 4 11 0,5 0 9 0,3 0-1 0,-3 0-8 16,-1 4 36-16,-3 3 0 0,3 4 0 0,1 0 0 15,3 1-16-15,5 2-4 0,8-2 0 0,1-1 0 16,3 7-4-16,9-6-2 0,0 3 0 0,12-4 0 15,0 0-10-15,5 0 0 0,8-3 0 0,0-1 8 16,8-3-8-16,-3-4 0 0,7 0 9 0,-8-4-9 0,1 8 21 16,-1-4 0-16,0-4 0 0,0 0 0 15,-4 1-21-15,0-1 0 0,0-4 0 0,0 5 0 0,4-5 17 16,0-3-1-16,5 4 0 0,-1-5 0 0,5 5 3 16,-5-1 0-16,5 1 0 0,-5 0 0 0,0-1-19 0,1 1 0 15,-1-1 0-15,1 4 0 0,-10 1 10 0,6 3 8 16,-10 0 2-16,1 0 0 0,0 0-20 0,-9 3 0 15,1 1 0-15,-5 0-9 0,-4 0 9 0,-4-1 0 16,-9 5 0-16,-8-4 0 0,-16 3 13 0,-9 0 2 16,-1-3 0-16,-11 4 0 0,-14-5-4 0,-3 1-1 15,-1 0 0-15,-7 0 0 0,-5-4 34 0,-9 0 6 16,-8-4 2-16,0 4 0 0,1-4-40 0,-10 4-12 0,-3 0 0 16,0-4 0-16,3 1 0 0,-3-1 0 15,4 0 0-15,-5 0 0 16,1-3-86-16,4 0-24 0,8-5-5 0,-4 1-621 0,-4-4-124 0</inkml:trace>
  <inkml:trace contextRef="#ctx0" brushRef="#br0" timeOffset="2348.2823">25061 9217 2815 0,'0'0'62'0,"0"0"13"0,0 0 2 0,0 0 2 0,0 0-63 0,0 0-16 0,0 0 0 0,0 0 0 16,0 0 31-16,0 15 3 0,0 0 1 0,0 11 0 16,-4 7-35-16,4 12 0 0,-4 7 0 0,-5 11-12 0,1 4-9 0,-9 4-2 15,1 0 0-15,-1 0 0 16,4-4-109-16,-4 0-21 0,-8 0-5 0,8-4-1 16,5-10-64-16,-1-5-13 0,-24 34-2 15,16-41-1-15</inkml:trace>
  <inkml:trace contextRef="#ctx0" brushRef="#br0" timeOffset="2893.6111">24109 7797 2761 0,'0'0'60'0,"0"0"13"0,0 0 3 0,0 0 2 0,0 0-62 0,4 11-16 0,5 4 0 0,-5 7 0 16,0 1 0-16,5 6 9 0,-5 5-9 0,-4 3 8 0,-4 4-8 16,-1 4 0-16,-3 0 0 0,0-1 0 0,-5 1 0 0,0-8 0 15,1-3 0-15,-1-4 0 0,1-8-12 0,3 0-4 16,1-7 0-16,4 0-1 16,4-7-19-16,0-8-3 0,0 0-1 0,0 0 0 0,16-4 18 0,5-11 3 15,9-7 1-15,8-8 0 0,8-11 18 0,0 0 0 16,8-7 0-16,-3-5 0 0,3-6 0 0,-3-1 0 15,3-3 0-15,-8-1 0 0,9 1 21 0,-5 3 8 16,0 5 2-16,-4 6 0 0,-12 8 21 0,0 8 5 16,8 6 1-16,-13 9 0 0,0 10-21 0,-4 5-4 15,9 10-1-15,-5 8 0 0,5 11-22 0,-9 8-10 16,-4 14 8-16,4 8-8 0,0 4 0 0,-8 3 0 16,-4 4 0-16,-5 4 0 0,5 0-14 0,-9-1 2 0,0-2 0 15,0-5 0 1,0-3-118-16,1-8-23 0,3-4-5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31T21:53:45.0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18909 1551 57 0,'-5'-19'0'0,"5"8"0"0,0 4 0 0,0-8 0 16,0 0 0-16,5 0 0 0,-5-4 479 0,4 8 90 16,0-7 19-16,0 3 3 0,0 3-371 0,-4 1-73 0,4 4-15 0,5-1-4 15,-5 5-58-15,-4 3-12 0,0 0-2 0,0 0-1 16,0 0-4-16,0 0-1 15,0 0 0-15,4 15 0 0,-4 3-14 0,-4 5-2 0,-4 6-1 0,3 5 0 16,-3 3-17-16,0 4-3 0,-5-4-1 0,1 4 0 16,-5-3-3-16,4-1-1 0,1 0 0 0,3 1 0 15,-3-1-8-15,3-7 0 0,1 3 9 0,-1 4-9 16,5-14 0-16,0 3 0 0,0 0 0 16,4-7 8-1,0-1-8-15,0-3 0 0,0-4 0 16,4 0 0-16,0-3 0 0,0-1 0 15,-4-7 0-15,13 4 0 0,-5 4 0 16,9-16 0-16,4 4 0 16,4-3 0-1,5-4 0-15,-1 3 11 0,5-10-11 0,8-1 12 16,-1 0-12-16,10 4 8 16,-1 4-8-16,9-7 8 0,0-1-8 0,3 8 0 15,14 3 0-15,4-3 0 0,-1 4 0 0,5 7 0 0,0 0 0 0,8 0 0 0,1 0 0 0,3 0 0 0,5 0 0 0,16 3 0 0,-8 5 0 16,9-1 0-16,-1-3 0 0,26 0 0 0,-9 0 0 0,4 3 0 0,1-7 0 0,20 4 0 0,-12-1 0 0,12-3 8 0,-16 4-8 0,16 4 12 0,-16-1-12 0,-5 4 12 15,-4-3-12-15,9 10 12 0,-9-6-12 0,-8 6 8 16,-4 1-8-16,8 7 8 0,-13-7-8 0,1-1 0 0,-18 1 0 16,1-1 8-16,-5-3-8 0,-12 4 0 15,-12-8 9-15,3 8-9 0,-12-12 0 0,-4 4 0 16,-5-3 0-16,-3 3 0 0,-9-11 8 0,-9 8-8 0,-8-5 8 0,-4 1-8 16,-12-4 16-16,3 4-2 15,-3-4 0-15,-9 0 0 0,0 0 26 0,0 0 4 0,0 0 2 16,0 0 0-16,0 0-34 0,0-8-12 0,0 5 0 0,-5-5 9 15,5-3-9-15,0-4 0 0,0 4 0 0,5-15 8 16,-5 3-8-16,8-3 0 0,0 0 0 0,5-11 0 16,-5 0 0-16,9-1-9 0,0 1 9 0,0 4 0 15,-1 3 0-15,1-4 0 0,0 12 0 0,0-4 0 16,0-4 0-16,-1 8 0 16,-3-1 0-16,-1 5 0 15,1-1 0-15,-9 0 0 16,5 4 0 15,-5-3 0-31,0 7-58 0,-4-4-5 16,4 0-1-16,-4 0 0 15,-4 4-102-15,0-8-21 16,0 4-4-16,4 4-1 0</inkml:trace>
  <inkml:trace contextRef="#ctx0" brushRef="#br0" timeOffset="921.2533">24650 1551 1958 0,'0'0'87'0,"0"0"17"0,-8 7-83 0,8-7-21 0,0 0 0 0,0 0 0 0,0 0 158 0,0 0 27 16,0 0 6-16,4 12 1 0,0-5-103 0,0-3-20 15,1 11-4-15,3-8-1 0,5 4-34 0,3-7-7 16,-7 11-2-16,3-4 0 0,5 4 18 0,4 4 3 16,-4-8 1-16,-5 8 0 0,-3-1-43 0,3 1 0 15,9 7 0-15,-4-7 0 0,-8-1 0 0,3 1 0 16,9-1 0-16,-4 1 0 16,-5 0-48-16,-3 7-11 0,-5-8-2 0,4 1-1 15,1 0-165-15,-5-8-33 0,-12 15-6 0,8-26-2 16</inkml:trace>
  <inkml:trace contextRef="#ctx0" brushRef="#br0" timeOffset="1082.4075">25011 1570 2880 0,'0'0'64'0,"0"0"12"0,0 0 4 0,0 0 0 0,0 0-64 0,0 0-16 0,0 0 0 0,0 0 0 16,-8 0 130-16,-1 7 23 0,1 4 5 0,-9-3 1 15,-12 10-101-15,-1 8-20 0,1 4-4 0,-5 8-1 16,-3-1-24-16,-1 8-9 0,-4-8 0 0,8 11 9 15,-3-3-9-15,7 0 0 0,1-1-10 0,0-3 10 16,8 0-187 0,4-3-31-16</inkml:trace>
  <inkml:trace contextRef="#ctx0" brushRef="#br0" timeOffset="4399.6127">21370 999 1281 0,'0'0'56'0,"0"0"13"0,0 0-55 0,0 0-14 0,0 0 0 0,0 0 0 0,0 0 160 15,0 0 28-15,5 0 7 0,-5 0 1 0,0 0-42 0,0 0-8 16,12 0-2-16,-12 0 0 0,9 0-26 0,-9 0-6 16,0 0 0-16,0 0-1 0,0 0-32 0,0 0-7 15,0 0 0-15,0 0-1 0,0 0-29 0,0 0-6 16,4 8 0-16,4-4-1 0,-4 11-11 0,-4-4-1 16,5 7-1-16,-5 1 0 0,0 15 1 0,-5 3 0 15,1 11 0-15,0-3 0 16,-4 11-3-16,-1-4 0 0,5 8 0 15,-4 3 0-15,-1-15-5 16,1 5-2-16,4-5 0 16,-5 4 0-16,5-7-13 15,0-8 8-15,0 1-8 0,4-1 0 16,-5 0 0-16,5 0 0 16,0-3 0-16,0-4 0 0,0-4 0 0,5 4 0 0,-5-4 0 0,4-8 0 0,0 1 0 0,-4 0 0 15,4-1 0-15,-4-10 0 0,4 3-38 0,1-4-10 0,-5-7-3 0,0 0-977 0,0 0-196 0</inkml:trace>
  <inkml:trace contextRef="#ctx0" brushRef="#br0" timeOffset="6902.8052">19840 1037 1940 0,'-17'0'86'0,"13"7"18"0,-1-7-84 0,1 0-20 0,4 0 0 0,0 0 0 16,0 0 162-16,0 0 28 0,0 0 6 0,0 0 0 15,0 0-54-15,0 0-11 0,0 0-3 0,0 0 0 16,4 11-49-16,5-3-11 0,-1 10-1 0,5 1-1 15,-1-8-28-15,1 15-6 0,4-7 0 0,8 7-1 16,-4 0-19-16,0 4-3 0,4 7-1 0,0-11 0 0,5 4-8 0,-1 0 0 16,4-4 0-16,1 8 0 15,-9-16 0-15,5 5 0 0,-10-5 0 0,-3-3 0 16,-8 4-58-16,3-12-10 0,-8 4-3 0,5-3-919 16,-5 3-184-16</inkml:trace>
  <inkml:trace contextRef="#ctx0" brushRef="#br0" timeOffset="7111.0562">20309 906 1267 0,'0'0'112'0,"0"0"-89"0,0 0-23 0,0 0 0 16,-12-7 411-16,12 7 77 0,0 0 16 0,-9 7 4 0,-3 4-352 0,-5 4-71 15,0 4-13-15,0 11-4 0,-8 7-54 0,-4 0-14 16,4 1 0-16,0 6 0 0,-1 1 20 0,1 4 2 15,4 3 0-15,5-4 0 0,-5-3-22 0,8 0-13 16,-4-8 1-16,5 4 1 16,3-4-81-16,1-3-16 0,-1-8-3 0,1 0-1 15,-5 4-38-15,5-12-8 0,4 1-2 0,-4 0-626 0,-1-8-126 0</inkml:trace>
  <inkml:trace contextRef="#ctx0" brushRef="#br0" timeOffset="7304.1776">20502 1443 3110 0,'0'0'68'16,"0"0"15"-16,0 0 2 0,0 0 3 0,0 0-71 0,0 0-17 0,0 0 0 0,-4 15 0 0,-4-4 80 16,3 4 12-16,-3 0 2 0,4 0 1 15,0 3-50-15,4 8-9 0,-4-7-3 0,-1 7 0 16,1 4-73-16,4-4-14 0,0 4-3 0,4-4-1472 15</inkml:trace>
  <inkml:trace contextRef="#ctx0" brushRef="#br0" timeOffset="7999.0774">22457 1055 576 0,'0'0'51'0,"0"0"-41"0,-9 0-10 0,9 0 0 0,-8 8 393 0,8-8 77 16,0 0 15-16,0 0 3 0,-4 0-264 0,4 0-52 0,0 0-12 0,0 0-1 16,-4 7-72-16,4 4-15 0,4-3-2 0,0 3-1 15,0 8-30-15,5-1-7 0,-1 8 0 0,0 4-1 16,5 4-6-16,-1-1-1 0,-3 8 0 0,3-3 0 15,1-1-13-15,0-7-3 0,-1 3-8 0,5 4 12 16,0-10-12-16,0 2 0 0,-5-3 0 0,5-7 0 16,-5 0 0-16,-3-1 8 0,3 1-8 0,1-12 0 15,-5 5-9-15,1-5-5 0,-9-7-1 0,4 4 0 16,-4-4-158-16,0 0-32 0,0 0-7 0</inkml:trace>
  <inkml:trace contextRef="#ctx0" brushRef="#br0" timeOffset="8311.1834">22880 1029 748 0,'-25'8'67'16,"21"-8"-54"-16,0-8-13 0,0 5 0 0,-13 3 324 0,13 0 61 16,4 0 13-16,0 0 2 0,0 0-232 0,0 0-48 15,0 0-8-15,0 0-3 0,0 0-23 0,0 0-5 16,0 0-1-16,0 0 0 0,0 0-31 0,0 0-6 15,0 0-2-15,0 0 0 0,0 0-5 0,0 0 0 16,4 11-1-16,-4 7 0 0,-4-3-1 0,-5 8 0 16,-3 3 0-16,-5-8 0 0,-8 8-6 0,4 4-2 15,-9 0 0-15,1 4 0 0,0-5-12 16,-5 9-2-16,-4-5-1 16,1 4 0-16,-1-7-11 15,-4 4 8-15,4-8-8 16,0 4 8-16,5-4-8 0,3 4 0 0,1-4 0 15,8-8 0-15,0 1-80 0,9 0-11 0,3-1-2 0,5-7-1 0,-4 4-93 0,12-3-18 0,13-12-4 0</inkml:trace>
  <inkml:trace contextRef="#ctx0" brushRef="#br0" timeOffset="8657.3725">22998 1644 2188 0,'0'0'195'0,"0"0"-156"15,0 0-31-15,-9 0-8 0,9 0 198 0,0 0 38 16,0 0 8-16,-8 8 2 0,-5-8-147 0,13 0-30 16,0 0-5-16,0 0-2 0,0 0-42 0,0 0-9 15,0 3-2-15,5 12 0 0,7-7-9 16,1 10 0-16,-1-6 0 0,9-1-11 0,0 4 11 0,0-8 0 16,4 4-9-16,1 0 9 0,-5-3 0 0,8-1 0 15,-8-3-9-15,0 4 9 0,0-8 0 0,-4 0-8 16,4 0 8-16,-5-8 0 0,-3 4-12 0,-5-3 4 15,1-4 8-15,3 3-13 0,-3-3 13 16,-5-4 0-16,-4-3 0 0,0-1 0 16,0-7 0-1,-4 3 0-15,-5-3 8 0,-3 0-8 16,-5 8 0-16,-4-1 8 0,0 0-8 0,-8 8 0 0,-5 4 19 0,1-1-3 0,-5 8-1 0,-4 8 0 0,0-1 4 0,4 4 1 16,5 1 0-16,3 2 0 15,9-2-49-15,4-5-10 0,9 4-1 0,8 0-947 0,13-3-189 0</inkml:trace>
  <inkml:trace contextRef="#ctx0" brushRef="#br0" timeOffset="11866.3387">5265 5457 518 0,'0'0'46'0,"0"0"-37"0,-4-12-9 0,0 9 0 0,-5-5 207 0,5 1 39 0,4 7 8 0,0 0 2 0,0 0-56 16,0 0-10-16,0 0-2 0,0 0-1 15,0 0-64-15,0 0-13 0,0 0-2 0,0 0-1 0,0 0-35 0,0 0-8 16,0 0 0-16,0 0-1 0,13-4-23 0,-5-3-4 16,5 3 0-16,8 0-1 15,-5 0-7-15,5 1-2 0,5-1 0 0,11 4 0 0,-3-8-6 0,4 8 0 16,4-3-1 31,0-1 0-47,4 0-2 15,8 4 0-15,-12 0 0 0,17 0 0 0,-9-3-17 0,9 3 10 0,4-4-10 0,8 4 8 0,-12 0-8 0,12-4 12 0,-8 8-12 0,17 0 12 0,-17-1-12 0,4 5 12 0,0-5-12 0,8 1 12 0,-3 0-12 0,3-4 0 16,9 0-12-16,-4 4 12 0,-1-1 0 0,1-3 0 16,4-3 0-16,-4-1 0 0,-5 0 0 0,5 0 0 15,0 1 0-15,-1-1 0 0,-12 0 0 0,0 1 0 0,5-5 0 16,-9 1 0-16,-5 3 15 0,1 4 10 15,-4-8 3-15,3 5 0 0,-3-1-28 0,-1 4 0 16,1 4 8-16,-9-1-8 16,0 5 0-16,4-8 0 0,-8 4 0 0,-4-1 0 15,4 1-21-15,-4-4-7 0,4 0 0 0,0 0-1 16,0 0 29-16,-9-4 0 0,5 4 0 0,-4 0 0 0,3 4 20 0,-7-4 11 0,-5-4 1 16,4 8 1-16,-4-4-23 0,-4-4-10 0,-4 1 8 0,-4 3-8 15,-1 0 8-15,-3-4-8 0,-1 4 0 0,-8 0 8 16,8 0-8-16,-8 0 10 0,0 0-10 0,0 0 10 15,0 0-10-15,9 0 0 0,-1-8 0 0,-8 8 0 16,9-3-9-16,-9 3-4 0,8 0-1 0,-8 0 0 16,0 0-56-16,13 0-11 0,-13 0-3 15,0 0-820-15,0 0-164 0</inkml:trace>
  <inkml:trace contextRef="#ctx0" brushRef="#br0" timeOffset="21565.061">18867 3493 460 0,'0'0'41'0,"0"0"-33"0,0 0-8 0,0 0 0 16,0 0 155-16,0 0 29 0,0 0 5 0,0 0 2 15,0 0-53-15,0 0-10 0,4-8-3 0,-4 8 0 16,0 0-4-16,8 0-1 0,-4-4 0 15,-4 4 0-15,0 0 12 0,0 0 3 0,0 0 0 0,9 0 0 16,-9 0-27-16,0 0-6 0,0 0-1 0,0 0 0 16,0 0-46-16,8 4-10 0,-4 7-1 0,-4 0-1 15,0 8-15-15,0 7-2 0,0 8-1 0,-4 3 0 16,-4 8-12-16,-1 7-2 0,1-4-1 0,0 8 0 16,-1-4-10-16,5-3 0 0,-9 3 0 0,9-11 8 15,0 0-8-15,4-11 0 0,0 3 0 0,0-3 8 16,0-11-8-16,0-1 0 0,4 1 0 0,0-4 0 15,-4 0-12-15,5 0-5 0,-1-11-1 0,0 3 0 16,0 0 18-16,-4-7 0 0,0 0 0 0,4 8 0 0,5-4 0 16,-1-1 0-16,1 1 0 0,3 0 0 0,5-4 10 15,0 0 6-15,-1-4 0 0,10 0 1 16,3 1-17-16,5-1 0 0,3-4 0 16,14 1 0-16,-5 0 0 0,4 3 0 15,9-7 0-15,8 3 0 16,8-3 0-16,1 4 0 0,8-5 0 0,8 5 0 15,-4 7 0-15,4-8 0 0,9 5 0 16,8 3 0-16,-4 0 0 16,0 0 0-16,0 0 0 0,8 0 0 0,0 3-10 0,5 5-6 15,-5-4 0-15,13-1-1 0,-13 1 17 0,8 4 0 0,5-8 0 0,9 3 0 0,-22 1 12 0,8 0 5 0,5 3 2 0,13-7 0 0,-22 0-19 0,-4 4 0 16,-4 0 0-16,5-1 0 0,-5 5 0 0,-5-8 0 0,-3 7 0 16,0 4 0-16,-17-7 0 0,-13 4 0 15,-8 3 0-15,0-4 0 0,-9 1 0 0,-3-1 0 0,-9 1 0 0,-5 3 0 16,-3-7 0-16,-1-1 0 0,-7 8 0 0,-1-7 0 15,-8 0 9-15,-1 7-9 0,-7-11 0 0,-1 0 9 16,-8 0 7-16,0 0 2 0,4 0 0 0,5 0 0 16,-9 0 6-16,0 0 0 0,0 0 1 0,8 4 0 15,9-4-10-15,-5 0-3 0,-3 0 0 0,3-4 0 16,5 4-12-16,0 0 9 0,0-7-9 0,-1 7 8 16,-3-4-8-16,4 4 0 0,0-4 0 0,-5 0 0 15,1 4 0-15,-5 0 0 0,1-7 8 16,3 3-8-16,-8 4 0 0,5-3 0 15,-9 3 0-15,4-4 8 0,9 4-8 0,-5-8 8 0,-4 5-8 16,9-9 8-16,-5 5-8 0,5 0-11 0,-1-1 3 16,5-3 0-16,4 3 8 0,0-6 9 15,-4-1-1-15,4 7-8 16,-5-3 0-16,5 4 0 0,0-12 0 0,0 8 0 0,-12 0 8 16,3 3-8-16,-3-3 0 0,3 7 0 0,-7-11 9 15,-1 0-1-15,-8 8-8 0,-5-12 12 0,9 4-12 0,-4 0 0 0,-4 1 0 0,-1-1-10 16,1 0-55-16,-1 0-11 0,1 4-3 0,4-8 0 15,4 0-101-15,0-10-21 0,-4-24-4 16,12 5-994-16</inkml:trace>
  <inkml:trace contextRef="#ctx0" brushRef="#br0" timeOffset="21987.6465">24558 3739 1612 0,'0'0'144'0,"0"0"-116"0,0 0-28 0,0 0 0 0,0 0 257 0,0 0 46 16,0 0 9-16,0 0 1 0,0 0-149 0,0 0-29 16,0 0-7-16,0 0 0 0,4 14-76 0,0-2-16 15,-4 6-2-15,5-7-1 0,3 4-25 16,0 8-8-16,5 3 0 0,4 0 0 0,-1 0 0 0,5-4 0 15,5 4 0-15,-5 4 0 0,-9-4-8 0,5-3-9 16,8 3-2-16,0-4 0 16,-12-3-166-16,4-1-34 0,4 1-6 0</inkml:trace>
  <inkml:trace contextRef="#ctx0" brushRef="#br0" timeOffset="22142.6987">25116 3776 1555 0,'0'0'138'0,"0"0"-110"0,0 0-28 0,0 0 0 15,0 0 342-15,0 0 63 0,0 0 13 0,0 15 2 16,-4 0-224-16,-1 7-46 0,-7 8-9 0,-9 11-1 16,-4 4-112-16,-1 7-28 0,-7 0 0 0,-5 4 0 15,-4-4 9-15,4 8-9 16,1-5 10-16,-1-2-10 0,0 3-32 0,5-8-13 0,8 4-3 0,8 0-986 16,4-3-198-1</inkml:trace>
  <inkml:trace contextRef="#ctx0" brushRef="#br0" timeOffset="22679.3383">21693 3221 979 0,'-8'0'43'0,"4"-4"9"0,0 0-41 0,-1 4-11 0,5 0 0 0,0 0 0 16,0 0 346-16,0 0 67 0,0 0 14 0,0 0 2 0,-4 4-243 0,4 0-49 16,0-4-9-16,0 11-3 0,-4 7-50 0,0 8-11 15,-5 8-1-15,1 7-1 0,0 15-24 0,-1 0-5 16,-3-4-1-16,-1 15 0 0,1-4-20 0,3 1-12 16,-3-5 12-16,3 5-12 0,5-8 0 0,4-4 0 15,0-7 0-15,0-1 0 16,4-7-100-16,0-3-20 0,-4 0-4 0,5-16-1231 15</inkml:trace>
  <inkml:trace contextRef="#ctx0" brushRef="#br0" timeOffset="22998.1067">20016 3344 1152 0,'0'0'102'0,"0"0"-82"0,-4 0-20 0,4 0 0 16,0 0 247-16,0 0 45 0,4-12 8 0,-4 12 3 16,0 0-138-16,0 0-27 0,0 0-6 0,12 4 0 15,-3 4-51-15,-1-1-9 0,5 4-3 0,-1 15 0 16,5-7-41-16,0 7-9 0,0 4-2 0,-1-4 0 15,1 4-17-15,0-4 8 0,0 4-8 0,-1-4 0 16,1-4-79-16,0 4-22 16,-9-4-5-16,5-3-729 15,0 0-145-15</inkml:trace>
  <inkml:trace contextRef="#ctx0" brushRef="#br0" timeOffset="23142.4509">20469 3254 3110 0,'0'0'68'0,"0"0"15"0,0 0 2 0,0 15 3 0,0-11-71 0,-9 11-17 16,1 3 0-16,-5 5 0 0,-8 6 55 0,0 9 7 16,-8 10 2-16,4 1 0 0,0 3-19 15,-5 4-3-15,1 7-1 0,0-3 0 0,3-1-33 0,-3 5-8 16,8-1 0-16,0 4 0 16,4-18-133-16,5 3-29 0,8-8-6 0,-1 1-764 15,10-8-152-15</inkml:trace>
  <inkml:trace contextRef="#ctx0" brushRef="#br0" timeOffset="23368.3637">20746 3701 3340 0,'-5'4'74'0,"-3"3"15"0,8 5 3 0,-4 3 1 0,0-8-74 0,-1 8-19 0,1 0 0 0,0 3 0 15,4 1 55-15,0 7 7 0,0-7 2 0,0 3 0 16,4 1-64-16,5 3-24 0,-1-4 0 0,9 4 1 16,4-4-153-16,0-3-32 0,33 3-5 15,-12-10-2-15</inkml:trace>
  <inkml:trace contextRef="#ctx0" brushRef="#br0" timeOffset="23827.5203">22473 3288 2253 0,'0'0'100'0,"0"0"20"0,-8 0-96 0,0 0-24 0,8 0 0 0,0 0 0 16,0 0 166-16,0 0 28 0,0 0 6 0,0 0 0 16,0 0-96-16,0 7-19 0,0 4-4 0,4 8-1 15,4 0-51-15,1-1-10 0,3 8-3 0,1-3 0 0,4-1-16 0,4 8 0 16,0-8 0-16,0 4 0 16,0-3 0-16,-1-5-14 0,10 1 2 0,-5-1 1 15,0-3-152 1,-4 0-30-16,0-4-7 0</inkml:trace>
  <inkml:trace contextRef="#ctx0" brushRef="#br0" timeOffset="23963.1037">23073 3209 2880 0,'0'0'128'0,"0"0"25"0,0 0-122 0,0 12-31 0,0-1 0 0,-4 7 0 0,-4 1 160 0,-5 0 25 15,-4 10 6-15,-4 9 1 0,-4 6-135 0,-4 5-26 16,-1 3-6-16,-7 11-1 0,-1-7-15 0,-4 8-9 15,0-1 10-15,-4 12-10 16,8-8-19-16,0-4-9 0,5 0-3 0,8 1 0 16,4-8-161-16,8-4-32 0,5-4-6 0</inkml:trace>
  <inkml:trace contextRef="#ctx0" brushRef="#br0" timeOffset="24397.4848">23241 3630 691 0,'-13'8'30'0,"13"-8"7"0,0 0-29 0,-4 7-8 15,4-7 0-15,0 0 0 0,-4 8 445 0,4-8 88 16,0 0 18-16,0 0 3 0,0 0-354 0,0 0-72 15,0 0-13-15,0 0-3 0,0 0-56 0,-4 4-10 16,-5 3-2-16,9-7-1 0,0 0-16 0,-8 4-3 16,0 3-1-16,-1 4 0 0,5 4-11 0,-4-4-3 15,-1 8 0-15,5 0 0 0,-4-1-9 0,4 5 0 16,4 7 0-16,-5-12 0 0,5 5 0 0,5-1 0 16,-1-3 0-16,4-1 0 0,1 1 0 0,-1-12 0 15,4 4 0-15,1-3 8 16,0-4 2-16,-1 3 0 0,5-14 0 0,0 3 0 15,0-4-10-15,-5-6 10 0,5 2-10 0,-5 1 10 0,-3-11-10 16,3-1 0-16,-7-6-12 0,3 3 12 16,-8-8-35-16,0 0 1 0,0 1 0 0,-8-4 0 15,-5 7 1-15,-4 4 0 0,1 0 0 0,-5 7 0 0,0 0 21 0,0 4 12 0,-5 12-12 16,1-5 12 0,9 8-82-16,-1 8-10 0,-4-1-1 15</inkml:trace>
  <inkml:trace contextRef="#ctx0" brushRef="#br0" timeOffset="29087.1892">6154 10532 1900 0,'-12'-4'169'0,"12"4"-135"16,0 0-34-16,0 0 0 0,0 0 156 0,0 0 25 15,0 0 5-15,0 0 1 0,0 0-45 0,0 0-9 16,0 0-1-16,4 8-1 0,8-4-91 0,1-1-17 0,4 1-4 0,8 0-1 16,9-4-18-16,3 0 0 0,5 0 0 0,4 0 0 15,1-4 39-15,-1 0 4 0,0 1 1 0,12-1 0 16,-16 0-20-16,9-3-3 0,-1 3-1 0,-16 0 0 16,12 1-20-16,-4-1-10 0,-5 0 1 0,5 4 0 15,0 0 9-15,0-4 12 0,-8 1-2 0,16-1-1 16,-12-4-9-16,0 8-9 0,-5 0 9 0,-3 0-13 15,-9-3 13-15,0-1 8 0,-5 4 0 0,1-4-8 16,-9-3-147-16,-8 3-36 0,0 0-7 0,-8-3-1102 16</inkml:trace>
  <inkml:trace contextRef="#ctx0" brushRef="#br0" timeOffset="35219.5021">8323 12008 1274 0,'0'0'56'0,"0"0"12"0,0-4-54 0,0-3-14 15,-5-4 0-15,5 3 0 0,0 1 0 0,0-4 9 16,-4-1-9-16,4 5 8 0,-4-4 4 0,4 3 0 16,0 1 0-16,-4-4 0 0,0 3-12 0,-1-3-17 0,-3 4 4 0,4-1 1 15,0 1 26-15,-9 3 6 16,5-4 0-16,-5 5 1 0,1-5 10 0,-5 5 1 15,-4-1 1-15,4 0 0 0,4 0 11 0,1 1 1 16,-5-1 1-16,4 0 0 0,1 0 17 0,4 1 3 0,-1-1 1 0,1-3 0 16,4-1-4-16,4 1-1 0,0-1 0 0,0 1 0 15,0-8-18-15,8 4-3 0,5-1-1 16,7-2 0-16,-3 2-28 0,8-3-12 0,5 4 8 0,-1 0-8 16,-4 0 15-16,9 3-3 15,-5 1 0-15,5 0 0 16,-5 3-12-16,1 0 9 15,3 4-9-15,-4-4 8 0,5 4 0 0,0 4-8 0,12 0 12 0,-13-4-4 0,5 4 4 0,4-1 1 0,8 1 0 0,5 0 0 16,-1-1 3-16,1 5 1 0,4-4 0 0,-5-4 0 16,13 0-1-16,-4 0-1 0,8-4 0 0,5 4 0 0,4 0-3 15,-1 0 0-15,1 0 0 0,-9 0 0 16,9-4 5-16,0 4 1 0,-1 0 0 16,1 0 0-16,4 0 3 0,0 8 1 15,-5-5 0-15,-3 1 0 0,-1 4-3 0,5-1-1 16,0 0 0-16,-1 5 0 0,5-1-7 0,-4 4-2 15,-4-4 0-15,-1 0 0 0,-4 4-9 0,13-4 0 0,8 0 9 0,-3 1-9 0,-6-1 0 0,-3-4 9 16,4 1-9-16,4-5 0 0,0 1 8 0,0 0-8 16,0-4 0-16,0 0 0 0,9 0 9 0,-5 0-9 15,-8-4 0-15,4 4 9 0,13 0-1 0,-9 0 0 16,-4 0 0-16,-4 0 0 0,-4 0 2 0,4 0 0 16,-5 0 0-16,9 0 0 15,-4 0 1 1,4 4 0-16,5-4 0 15,-5 4 0-15,0-1-11 16,4 1 12-16,4 0-12 0,5-1 12 0,4-3-12 0,0 4 12 0,0-4-12 0,4 0 12 0,-4 4-12 16,4-4 0-16,4-4 0 0,-8 4 0 0,0-4 0 0,-1 1 0 0,1-1 0 0,-4 0 8 0,4 4-8 0,-5-3 0 0,-7-1 9 0,-1 4-9 15,-4 0 0-15,4 0 0 0,-8 0 0 0,4 0 0 16,4 0 8-16,-3-4-8 0,-1 4 8 0,-4 0-8 16,-1 0 0-16,10 0 8 0,7 0-8 0,-3-4 0 15,-1 4 8-15,1-3-8 0,8 3 8 0,-5-4-8 16,5 0 0-16,-4 0 9 0,4 4-9 0,-1-3 0 15,-7 3 8-15,4-4-8 0,-1 4 0 0,1 0 0 16,-5 0 0-16,-3 0 0 0,-5 0 0 0,-4 4 0 16,-1-4 11-16,1 3-11 0,-8 1 10 0,-5 0-10 15,0 0 12-15,1-1-3 0,-5 1-1 0,-8-4 0 16,-1 8-8-16,9-5 10 0,5-3-10 0,-1 8 10 0,0-5-10 16,5 1 0-16,-1-4 9 0,1 4-9 0,-1-4 8 15,1 0-8-15,3 0 8 0,1 0-8 0,0-4 0 16,0 4 9-16,-5-4-9 0,0 1 0 0,-7 3 8 15,-1-4-8-15,-4 0 0 0,0 4 0 0,4-3 8 0,-9 3-8 16,-3-4 0-16,4 4 0 0,-9 0 8 0,0 0-8 16,1 0 12-16,-5 0-12 0,0 0 13 0,-4 0-4 15,-4 4-1-15,-1-1 0 0,5-3-8 0,0 4 10 16,0-4-10-16,0 4 10 0,0-4-10 0,4 0 0 16,-8 0 0-16,4 0 0 0,-4 0 8 0,3 0-8 15,-3 0 0-15,-4 0 8 0,-1 0 6 0,1 0 1 0,-5 0 0 16,1 0 0-16,-5 3-15 0,0-3 0 0,0 0 0 15,0 0 0-15,-4 0 8 0,-4 0-8 16,0 4 11-16,0 0-11 0,-1 0 11 16,1-4-11-1,0 0 10-15,-5 3-10 0,1-3 8 16,4 0-8-16,-5 4 0 0,1 0 0 31,-5 0 0-31,5-4 8 16,0 0-8-16,-5 3 0 0,0-3 0 0,1 4 0 15,-1-4 0-15,5 0 0 0,-5 0 0 0,-8 0 8 0,0 0-8 0,0 0 0 0,8 0 0 0,-8 0 8 0,0 0-8 0,0 0 0 16,0 0 8-16,0 0-8 0,0 0 0 0,0 0 9 0,0 0-1 0,0 0-8 0,0 0 12 0,0 0-4 0,0 0-17 0,0 0-4 0,0 0-1 0,0 0 0 16,0 0-126-16,0-4-24 0,-4-3-6 0</inkml:trace>
  <inkml:trace contextRef="#ctx0" brushRef="#br0" timeOffset="38533.9563">16904 4611 403 0,'0'0'36'0,"0"0"-36"16,0 0 0-16,0 0 0 0,0 0 148 0,0 0 22 16,0 0 5-16,0 0 1 0,0 0-23 0,0 0-4 15,0 0-1-15,0 0 0 0,0 0-32 0,0 0-6 0,0 0-2 0,0 0 0 16,0 0 0-16,0 0 0 15,0 0 0-15,0 0 0 0,0 0-26 0,0 0-6 16,0 0 0-16,0 0-1 0,0 0-2 0,0 0 0 0,0 0 0 16,0 0 0-16,0 0-58 0,8 0-15 15,1 0 0-15,3 0 0 0,1 0 54 0,3 0 8 0,5 0 2 16,0 0 0-16,0 0-52 0,0 0-12 0,4 0 0 16,5 0 0-16,-1 0 0 0,9 0 0 0,-4 0 0 0,7 0 0 15,-7 0 8-15,4 0 0 0,-1 0-8 0,5 0 12 16,0 0-12-16,9 0-8 0,3 0 8 0,9 0-13 15,-4 0 13-15,8 0 0 0,-4 0 0 0,4 7 0 0,0-7 0 0,0 4 13 16,0-4-2-16,13 0-1 0,-9 0-10 16,5 7 0-16,3-7 0 0,1 0 0 0,-9 0 0 0,1 0-14 15,-1 0 3-15,9 0 1 0,-1-7 18 0,1 7 3 16,-4 0 1-16,-1 7 0 0,-4-7-12 0,1 0 0 16,-1-7 0-16,9 7 0 0,-1 0 0 0,-3 7 0 15,-5-7 0-15,0 4 0 0,1 0 0 0,-5 7 0 16,-4-7 0-16,8 3 0 0,0 0 0 0,1-7 0 15,-1 4 0-15,0 0 0 0,5 7 0 16,-5-7 0-16,0 7 0 0,1-4 0 16,-5-7 0-16,4 8 0 15,5-4 0-15,3-1 0 16,5 1 0-16,-4 7 0 0,0 0 0 16,3-7 0-1,-3 0 0-15,4 7 0 16,4-11 0-16,4 8 0 0,1 3 0 15,-5-4 0 1,0 4 0-16,-4-3 0 16,-5 3 0-16,5-4 0 0,0 1 0 0,8 3 0 0,-12 4 0 0,-4-4 0 15,-1 0 0-15,1-3 0 0,-1 3-10 0,1-4-1 0,-5 5 0 0,8-1 0 0,-7-4 11 0,3 1 0 16,-12-1 0-16,4 1 0 0,-4 3 0 0,-4-7 0 0,4-1 0 0,4 5 0 16,-8-5 36-16,-1 5 8 0,9-8 3 0,-8 7 0 0,0-3-32 0,-9 0-7 0,1 3 0 0,-5-3-8 0,0 0 8 0,0 7-8 0,-4-11 0 0,4 4 0 0,0 3 11 0,-4 1-2 0,-4-5 0 15,0 1 0-15,-1 0-9 0,1 3 0 0,-4-7 0 0,-1 4 0 16,-8-4 0-16,1 4 0 0,-1-4 0 0,-9 3 0 15,1-3 0-15,0 4 0 16,0-4-10 0,0 4 10-16,-1-4 0 15,1 3 0-15,0 1 0 0,4 0 0 0,0-4 0 0,4 4 0 16,0 3 0-16,5-3 10 0,-5 0-10 0,4-1 0 0,5 1 0 0,-1 0 0 0,-3-1 0 0,-5 1 0 0,0 0 0 16,0 0 0-16,4-4 0 0,-8 7 10 0,-8-7-2 0,4 4-8 0,-5-4 13 0,1 4-4 15,-13-4-1-15,0 0 0 0,0 0 7 0,0 0 1 16,0 0 0-16,0 0 0 0,0 0 14 0,0 0 3 15,0 0 1-15,0 0 0 0,0 0-34 0,0 0 0 16,0 0 0-16,0 0 0 0,0 0 0 16,0 0 0-16,0 0 0 0,0 0 0 0,8-4 0 0,-8 4 0 15,0 0 0-15,0 0 0 16,0 0-20-16,0 0-10 0,-8 0-2 0,-9-4-1 16,-4-3-152-16,4 3-31 0,-25 4-5 15,-4-4-2-15</inkml:trace>
  <inkml:trace contextRef="#ctx0" brushRef="#br0" timeOffset="44472.4161">19840 5270 2419 0,'0'0'53'0,"0"0"11"0,0 0 3 0,0 0 1 0,0 0-55 0,0 0-13 0,0 0 0 0,0 0 0 16,0 0 105-16,0 0 19 0,0 0 3 0,0 0 1 16,0 0-33-16,8 11-7 0,0 1 0 0,5 6-1 15,0 1-37-15,-1 7-7 0,5-11-2 0,4 7 0 16,-4 1-33-16,4-5-8 0,-5 5 0 0,5-5 0 15,0 1 0-15,-4-4 0 0,0 0 0 0,4 0 0 16,-9-1-34-16,1-2-9 0,0-5-1 0,-5 1-1 16,0-5-184-16,-8-3-37 0</inkml:trace>
  <inkml:trace contextRef="#ctx0" brushRef="#br0" timeOffset="44685.2408">20255 5140 3157 0,'0'0'69'0,"0"0"15"0,0 0 2 0,-4 7 3 0,-5 1-71 16,-3-1-18-16,-1 12 0 0,-4-1 0 0,1 5 44 0,-10 7 6 15,1 7 1-15,4 0 0 0,-4 4-36 0,0 0-7 16,4-4-8-16,-4 4 11 16,4-3-55-16,0 3-10 0,4 0-2 0,0 0-1 15,5 0-119-15,-1-8-23 0,9 1-5 0,-4-5 0 0</inkml:trace>
  <inkml:trace contextRef="#ctx0" brushRef="#br0" timeOffset="44830.0739">20347 5635 1843 0,'0'0'164'0,"-4"12"-132"0,4-12-32 0,0 11 0 16,-4 4 276-16,4-4 49 0,-9 7 10 0,9 1 1 15,-4-4-237-15,4 0-48 0,-4-4-10 0,0 8-1 16,4 3-82-16,0-3-16 0,0 3-3 0</inkml:trace>
  <inkml:trace contextRef="#ctx0" brushRef="#br0" timeOffset="45193.9541">20624 5274 1900 0,'0'0'169'0,"0"0"-135"0,0 0-34 0,0 0 0 16,0 0 248-16,0 0 42 0,0 0 9 0,0 0 1 16,0 0-185-16,0 0-38 0,0 0-7 0,0 11-2 15,4 4-48-15,0 4-9 0,0-1-3 0,5 1 0 16,3-4-8-16,1 7 0 0,0-3 0 0,3 3-11 31,1 1-136-31,0-5-27 0,4 1-6 0</inkml:trace>
  <inkml:trace contextRef="#ctx0" brushRef="#br0" timeOffset="45423.5958">20993 5181 2739 0,'0'3'60'0,"0"1"13"0,-4-4 3 0,4 0 0 0,0 4-60 0,0 3-16 0,-9 5 0 0,1-1 0 0,-5 7 105 0,-3 1 19 16,-10 11 3-16,1 7 1 0,-8 0-70 0,3 8-14 16,-3 4-2-16,-1 3-1 0,1-4-29 0,3 8-12 15,1-4 8-15,0 0-8 16,4-7-87-16,8 4-22 0,0-5-5 16,4 5-813-16,5-12-162 15</inkml:trace>
  <inkml:trace contextRef="#ctx0" brushRef="#br0" timeOffset="45659.4731">21014 5684 1094 0,'-17'15'48'0,"9"-8"11"0,4 1-47 0,-5 3-12 0,1 4 0 0,4 0 0 16,-1 3 432-16,1 1 84 0,-4 3 16 0,4 1 4 15,4-5-386-15,0 1-78 0,4 0-15 0,0-1-3 16,0-7-38-16,9 1-7 0,-5-5-1 0,9 0-8 15,0-3 0-15,0 0 0 0,-1-8 0 0,-3 0 0 16,4-7-60 0,-5 0-20-16,1-4-3 0,-1-3-1 0,-3-1 1 0,-1-3 0 15,-4-1 0-15,1-3 0 0,-5 7-4 0,0 1-1 0,-9 3 0 16,-3-4 0-16,-1 8 72 0,-8 7 16 0,0 1 0 16,0 3 0-16,0 7 11 0,9-3 3 15,-5 3 1-15,8 1 0 0,9-8-137 0,0 0-27 16</inkml:trace>
  <inkml:trace contextRef="#ctx0" brushRef="#br0" timeOffset="46424.4419">22385 5360 172 0,'0'0'8'0,"0"0"1"0,0 0-9 0,0 0 0 0,0 0 0 0,0 0 0 15,0 3 552-15,-4 1 109 0,4 0 22 0,0-4 4 16,0 7-462-16,0 1-92 0,4-1-18 0,1 4-4 16,3 4-61-16,5 0-12 0,-5 8-2 0,5-5-1 15,3 1-23-15,-3-1-4 0,4 5 0 0,-1-5-8 16,-3 1 8-16,4 3-8 0,0-3 0 0,-1-4 0 16,-3 4 0-16,0-1 0 0,-1-3 0 0,1-4 0 15,-5 0-114-15,-4-3-20 0,0-1-4 0,-4-7-1142 16</inkml:trace>
  <inkml:trace contextRef="#ctx0" brushRef="#br0" timeOffset="46588.9935">22708 5281 172 0,'0'0'16'0,"0"0"-16"16,0 0 0-16,0 0 0 0,0 0 592 0,0 0 115 15,0 0 23-15,0 0 5 0,0 0-475 0,-8 8-96 16,-5-1-18-16,5 1-4 0,-5 7-70 0,-3 3-15 15,-5 1-2-15,0 7-1 0,-4 8-44 0,-1-5-10 16,1 9 0-16,4 3 0 16,-4 0-130-16,0 0-26 0,8 0-4 0</inkml:trace>
  <inkml:trace contextRef="#ctx0" brushRef="#br0" timeOffset="46926.0868">22826 5684 2595 0,'-13'11'115'0,"9"-4"24"0,-4 1-111 0,-1-1-28 0,5 8 0 0,0-4 0 16,-5 1 118-16,1-1 18 0,4 4 4 0,4-4 1 16,0 0-81-16,0-3-16 0,4 6-3 0,0 1-1 15,5-7-28-15,3 3-12 0,-3 0 8 0,3-3-8 0,1 3 0 16,-1-11 8-16,1 0-8 0,0 0 0 15,-1-8 0-15,-3 5 0 0,7-5-14 0,-3-3 5 16,-5 0-17-16,1-4-3 0,3-4-1 0,-3 1 0 0,-5-5 13 0,0 1 2 16,-4-4 1-16,0 3 0 0,0-3 1 15,-4 4 0-15,-9 3 0 0,1 5 0 0,3 6 13 0,-3-7 0 16,-1 11 0-16,-4 4 0 0,1 0 0 0,-1 0 0 16,4 4 0-16,1 0 0 0,-1 7 0 0,5-7-12 15,8-4 0-15,4 11 0 16,-4-4-188-16,4 5-38 0,4-5-7 15</inkml:trace>
  <inkml:trace contextRef="#ctx0" brushRef="#br0" timeOffset="47135.4009">23157 5281 921 0,'-21'-3'40'0,"13"3"10"0,-1 3-40 0,1 1-10 0,0 0 0 0,3 3 0 15,1-3 499-15,0 3 97 0,4-7 20 0,-4 4 4 16,4-4-456-16,4 11-92 16,0 4-19-16,0-4-3 0,9 4-38 0,-5 0-12 0,5-4 0 0,4 4 0 15,0-3 0-15,-1-1 0 0,1 0 0 0,0 8 0 32,4-12-128-32,-4 4-22 0,-1-3-5 0</inkml:trace>
  <inkml:trace contextRef="#ctx0" brushRef="#br0" timeOffset="47338.9579">23547 5248 1152 0,'-17'4'51'0,"13"-1"10"0,0-3-49 0,4 0-12 15,0 0 0-15,-4 8 0 0,-5-1 470 0,-3 1 91 16,3 7 19-16,-7 11 3 0,-5-8-411 0,0 8-83 16,-9 4-16-16,5 4-3 0,-4 3-48 0,-1 0-10 15,1 8-1-15,0 3-1 0,4-7-10 0,-1 0 0 16,5 4-12-16,1-4 12 15,3 0-75-15,8-4-7 0,-3 1-2 0,8-5 0 16,-5 1-132-16,5-8-28 0,8-4-4 16</inkml:trace>
  <inkml:trace contextRef="#ctx0" brushRef="#br0" timeOffset="47618.9906">23728 5673 2649 0,'-17'11'58'0,"4"-11"12"0,1 4 2 0,-1-1 4 0,5-3-61 0,-5 8-15 0,-8 3 0 0,0-4 0 16,8 1 105-16,-3 3 19 0,-5 4 3 0,8-4 1 16,9 0-62-16,0 0-12 0,0 1-2 0,4 3-1 15,4-4-39-15,4 0-12 0,1 0 0 0,7 0 0 16,-3-3 8-16,8-1-8 0,0 1 0 0,0 3 0 16,0-11 9-16,-4 0-9 0,-1 0 0 0,5-8 9 15,-4 1-9-15,-4-4-16 0,-5 0 4 0,5-4 1 16,-5 0-29-16,0 0-5 0,-3-8-2 0,-1 1 0 0,-4 0 38 0,-4-4 9 15,-1 3 0-15,-7 5 0 0,-5 3 0 16,-4 0 0-16,0 0 0 0,-4 8 0 0,-9 7 0 16,5 0 0-16,8 0 0 0,-4 3 0 15,8 1-84-15,5 0-16 0,3 3-2 16</inkml:trace>
  <inkml:trace contextRef="#ctx0" brushRef="#br0" timeOffset="49206.5115">18061 6459 2102 0,'-12'-4'93'0,"8"4"19"16,-5 4-89-16,5-4-23 0,-4 0 0 0,3 4 0 0,1-1 151 0,0 1 25 15,4-4 6-15,0 0 1 0,0 0-86 0,0 0-17 16,0 11-3-16,4 1-1 0,5 6-52 0,3 1-12 16,1 3-1-16,8 1-1 0,0-5-10 0,8 5 8 15,0-1-8-15,5-3 8 0,-1-1-8 0,-3 5 0 16,-5-9 0-16,-4 5 0 15,0-8-41-15,0 4-14 0,0-4-2 0,-9-3-823 16,-3 3-165-16</inkml:trace>
  <inkml:trace contextRef="#ctx0" brushRef="#br0" timeOffset="49378.1796">18435 6314 1094 0,'-5'0'97'0,"1"3"-77"16,0-3-20-16,0 4 0 0,-5 4 400 0,-3 3 77 0,-9 4 15 15,4 0 4-15,9 3-305 0,-9 5-61 0,0 6-12 0,-4 9-2 16,-4-5-83-16,4 4-16 0,0-3-3 0,0 7-1 31,4-7-51-31,1 7-10 0,7-15-3 0,1 7 0 0,4-3-225 0,-1 0-46 0,5 22-9 16,13-15-1-16</inkml:trace>
  <inkml:trace contextRef="#ctx0" brushRef="#br0" timeOffset="49540.8562">18615 6716 2880 0,'0'0'64'0,"0"0"12"0,0 0 4 0,0 0 0 0,0 0-64 0,0 11-16 0,-4 0 0 0,0 1 0 0,-1-1 54 0,1 4 8 16,4-4 2-16,-8 8 0 0,4-5-52 0,-1 5-12 15,1 0 0-15,0-1-919 16,4 1-186-16</inkml:trace>
  <inkml:trace contextRef="#ctx0" brushRef="#br0" timeOffset="49763.5038">18892 6329 2880 0,'0'0'128'0,"-9"7"25"0,1-3-122 0,8-4-31 0,0 0 0 0,0 0 0 16,0 0 57-16,0 0 6 0,0 0 1 0,4 11 0 16,0-4 0-16,9 5 0 0,-5-1 0 0,9 4 0 15,0 0-52-15,4-4-12 0,-4 4 0 0,4 0 0 16,0 3-68-16,0 5-16 0,-1-5-3 0,6 5-849 16,-10-5-171-16</inkml:trace>
  <inkml:trace contextRef="#ctx0" brushRef="#br0" timeOffset="49958.901">19315 6306 2016 0,'0'0'179'0,"-4"4"-143"0,0 3-36 0,0-3 0 0,0 0 270 16,-1 7 47-16,-3-4 10 0,4 5 1 15,-9 3-198-15,5 3-40 0,-5 1-8 0,-4 7-2 0,1 4-55 0,-1 7-11 16,-4 4-2-16,-4 7-1 0,0 1-11 0,4-4 0 15,-9-4 0-15,9 3 0 16,5 1-117-16,3-4-19 0,-8 0-4 0,8 0-1284 16</inkml:trace>
  <inkml:trace contextRef="#ctx0" brushRef="#br0" timeOffset="50153.2274">19433 6779 3200 0,'0'0'142'0,"0"0"29"0,0 0-137 0,-4 8-34 0,4-1 0 0,-5 5 0 15,1-5 82-15,4 4 10 0,-4 0 1 0,4 1 1 16,0 2-65-16,4 5-13 0,-4 3-2 0,0 5-1 16,0-1-52-16,4 0-10 0,1 0-3 15,-1 4-1489-15</inkml:trace>
  <inkml:trace contextRef="#ctx0" brushRef="#br0" timeOffset="51183.1421">20267 6500 2242 0,'0'0'49'0,"0"0"11"0,0 0 1 0,0 0 3 0,0 0-52 0,0 0-12 16,0 0 0-16,0 0 0 0,0 0 144 0,0 0 27 16,0 0 5-16,0 0 0 0,0 0-89 0,0 0-19 15,5 11-3-15,-1 4-1 0,-4 0-45 0,8 4-10 16,5-1-1-16,4 5-8 0,-5-1 11 0,5 4-11 16,0-4 10-16,-1 5-10 0,-3-9 8 0,4 1-8 15,-5-1 0-15,-3 1 0 0,3-4 0 0,-3 0 0 16,-1-4 0-16,1 0 0 15,-5 0-141-15,-4-11-25 0,0 0-5 0</inkml:trace>
  <inkml:trace contextRef="#ctx0" brushRef="#br0" timeOffset="51376.1842">20603 6407 2494 0,'0'0'111'0,"0"0"22"0,0 0-106 0,0 0-27 0,-8 7 0 0,-1 1 0 15,1-1 117-15,-1 1 19 0,-7 7 3 0,-1 3 1 16,-4 5-82-16,0 3-16 0,0 7-3 0,-4 1-1 16,4-1-27-16,0 1-11 0,4-1 8 0,0-3-8 15,0 4-49-15,5-5-15 0,-1 5-4 0,5-8 0 16,0 4-144-16,-1-8-28 0,1 4-7 0</inkml:trace>
  <inkml:trace contextRef="#ctx0" brushRef="#br0" timeOffset="51685.5836">20733 6813 2559 0,'-17'7'113'0,"13"-3"24"0,-4 0-109 0,3 3-28 16,-3-3 0-16,0 4 0 0,3-1 116 0,1 4 17 15,0 0 4-15,0 1 1 0,0-1-84 0,4 4-17 16,8-4-3-16,-4 0-1 0,9 0-33 0,-5-3 0 15,5 3 0-15,4-4 0 0,4-3 0 0,-5 3-22 16,5-7 3-16,0 0 1 0,0-3-3 0,-4-5-1 16,0-3 0-16,-5 0 0 15,1 0-28-15,-9-4-6 0,0-4 0 0,5 1-1 16,-1-1 17-16,-4 0 4 0,-8-7 1 0,0 4 0 16,0-1 3-16,-9 5 0 0,1-1 0 0,-1 4 0 15,0 4 4-15,-3 0 0 0,-1 7 1 0,-4 4 0 0,4 0 3 0,4 8 1 0,-3-5 0 0,3 5 0 31,1-1-126-31,3 4-26 0,5 1-5 0</inkml:trace>
  <inkml:trace contextRef="#ctx0" brushRef="#br0" timeOffset="51916.1963">21056 6329 1036 0,'-21'7'46'0,"13"-3"10"0,-1-1-45 0,9-3-11 16,0 0 0-16,0 0 0 0,0 0 496 0,0 0 96 15,0 0 20-15,0 0 4 0,0 0-458 0,4 8-92 16,1 3-18-16,3 0-4 0,4 4-36 0,-3 0-8 16,3 4 0-16,1-1 0 0,4 5 0 0,-5-5 0 15,5 5-10-15,-4 3 10 16,4-4-162-16,-1 1-26 0,-3-1-6 0</inkml:trace>
  <inkml:trace contextRef="#ctx0" brushRef="#br0" timeOffset="52110.5922">21438 6329 1267 0,'0'0'112'0,"0"0"-89"0,0 0-23 0,0 0 0 15,0 0 411-15,0 0 77 0,0 0 16 0,0 0 4 16,-9 11-324-16,5 0-65 0,-9 8-13 0,1 3-2 15,-5 8-70-15,-4 0-14 0,0 7-2 0,-4 8-1 16,0-1-17-16,0 5 0 0,-5-5 0 0,5 5-9 16,0-1-81-16,4-3-16 0,0 3-3 0,0-3-866 15,8-4-173-15</inkml:trace>
  <inkml:trace contextRef="#ctx0" brushRef="#br0" timeOffset="52311.4625">21643 6664 3297 0,'0'0'146'0,"0"0"30"0,-13 7-140 0,5 1-36 16,4-1 0-16,-4 8 0 0,-1-4 65 0,5 8 7 16,-9 0 0-16,9-1 1 0,0 5-52 0,0-1-10 15,0 4-3-15,4 4 0 16,0-4-65-16,0 4-14 0,4-4-2 0,0 0-1448 0</inkml:trace>
  <inkml:trace contextRef="#ctx0" brushRef="#br0" timeOffset="52876.9831">17071 7476 2649 0,'0'0'58'0,"-8"4"12"0,0 0 2 0,8-4 4 0,0 0-61 0,0 0-15 0,0 0 0 0,0 0 0 0,8 0 0 0,5 7 0 16,3-3 0-16,10-4 0 0,11 4 54 0,1-4 8 15,8 3 2-15,9-3 0 0,-1 0 0 0,18 4 0 16,3-4 0-16,22 0 0 0,7 0 0 0,5 0 0 15,9 0 0-15,20 0 0 0,-3-4-32 0,7 4-7 16,1 0-1-16,29-3 0 0,-5-1-14 0,10 4-10 16,11-7 12-16,26-1-12 0,-29 1 24 0,12-5-3 15,4-2 0-15,42-1 0 0,-33 3-6 0,8 1-2 0,-4 0 0 16,34 0 0-16,-43 3-13 0,9 5 0 0,12-1 0 16,35 8 0-16,-52-1 18 15,1 5 1-15,0 3 0 0,20 0 0 0,-41 0-19 0,0 1 0 16,-5-1 0-16,-37 0 0 0,0-4 0 0,-5 5 0 15,1-1 0-15,-9 0 0 0,-16-4 0 0,-18 1 0 0,-7 3 0 0,3-3 0 16,-29-5 0-16,-16 1 0 0,-14 0 8 0,-12-4-8 16,-8-4 0-16,-13 0 0 0,-8-3 0 0,-8-1 0 15,-9 1-44 1,0-1-12-16,-4-3-2 0,-5 4-987 0,-3-4-198 0</inkml:trace>
  <inkml:trace contextRef="#ctx0" brushRef="#br0" timeOffset="53482.224">16904 6802 3106 0,'0'0'68'0,"0"0"15"0,0 0 2 0,0 0 3 0,0 0-71 0,0 0-17 16,0 0 0-16,12 4 0 0,1-4 56 0,4 0 7 15,12 0 1-15,0 0 1 0,1 0-52 0,12 0-13 16,0 0 0-16,8 0 0 0,-4-4 54 0,0 0 8 15,0 0 2-15,-4 1 0 16,-4-1-103-16,0 0-20 0,-9-3-4 0,1 3-1 16,-5-3-102-16,-4-1-21 0,12-14-4 0,-20 7-1 0</inkml:trace>
  <inkml:trace contextRef="#ctx0" brushRef="#br0" timeOffset="53637.0739">17344 6463 1785 0,'0'0'159'0,"-4"0"-127"16,-4 3-32-16,8-3 0 0,0 0 352 0,-5 12 64 0,1-1 12 0,0 0 4 16,0 11-295-16,0 16-58 0,-1-5-12 0,5 12-3 15,0 7-51-15,0 0-13 0,0 4 0 0,9 4 0 16,-5-8-100-16,9 4-22 0,-1 3-5 0,1-21-1 16</inkml:trace>
  <inkml:trace contextRef="#ctx0" brushRef="#br0" timeOffset="56940.4044">17831 7905 1900 0,'-5'4'169'0,"-3"3"-135"0,0-3-34 0,3 0 0 0,1-1 224 0,4-3 39 15,-4 4 7-15,4-4 2 0,0 0-167 0,8 11-33 16,1 0-6-16,-1 1-2 0,9-1-4 0,0 0-2 16,0 4 0-16,-1 0 0 0,5 3-42 0,0-6-8 15,4 2-8-15,-8 1 12 16,4 0-12-16,0-4 0 0,0 1 0 0,0 3 0 16,0-4-100-16,-4-4-23 0,4 1-4 0,-4-1-785 15,-1 1-158-15</inkml:trace>
  <inkml:trace contextRef="#ctx0" brushRef="#br0" timeOffset="57076.0666">18103 7856 3110 0,'0'0'68'0,"0"0"15"0,0 0 2 0,0 0 3 0,0 0-71 0,0 0-17 0,-4 4 0 0,-4 7 0 16,-1-3 55-16,-3 3 7 0,-1 4 2 0,1 7 0 15,-5 4 0-15,0 0 0 0,-8 4 0 0,8 4 0 31,-4 3-109-31,0 0-22 0,9-3-4 0,-1-1-1 0,5 5-99 0,-1-5-20 0,9-3-4 0,0-4-1081 16</inkml:trace>
  <inkml:trace contextRef="#ctx0" brushRef="#br0" timeOffset="57268.7316">18397 8166 2880 0,'-17'7'128'0,"17"-7"25"0,0 0-122 0,-4 8-31 16,0 3 0-16,-1 0 0 0,-7-3 118 0,12 3 18 16,4-4 3-16,4 4 1 0,-3 4-98 0,-1 0-19 15,-4 0-4-15,0 0-1 16,-4-4-72-16,4 8-14 0,0-4-4 0,4 0-1388 16</inkml:trace>
  <inkml:trace contextRef="#ctx0" brushRef="#br0" timeOffset="57515.2795">18569 7942 2880 0,'0'0'128'0,"0"0"25"0,0 0-122 0,0 0-31 0,0 0 0 0,0 0 0 16,0 0 88-16,0 0 12 0,0 0 3 0,4 8 0 15,0-5-44-15,5 5-9 16,-5 3-2-16,4-4 0 0,1 5-33 0,-1 3-7 0,0-4-8 0,1 4 11 16,-1-4-46-16,0 4-9 0,5 0-1 0,0 0-1 15,-1-4-103-15,1 0-21 0,-5 0-4 0,5-3-1109 16</inkml:trace>
  <inkml:trace contextRef="#ctx0" brushRef="#br0" timeOffset="57696.2541">18992 7842 1612 0,'0'0'144'0,"-8"7"-116"0,8-7-28 0,-4 7 0 0,4-7 380 0,-9 12 71 15,9-12 13-15,-4 11 4 0,-4 0-314 0,4 4-62 16,-5-4-13-16,1 8-3 0,-5 3-60 0,5 4-16 16,-5 8 0-16,1 3 0 0,-5 0 0 0,0 8 0 15,0 0 0-15,1-1 0 16,3 5-48-16,0-4-13 0,1 3-3 0,-1-3 0 15,9-1-153-15,-8-6-31 0,-9 36-7 0,8-29-1 0</inkml:trace>
  <inkml:trace contextRef="#ctx0" brushRef="#br0" timeOffset="57924.3152">19215 8289 2419 0,'0'0'215'0,"0"0"-172"0,0 0-35 0,0 11-8 16,0-11 248-16,-5 7 48 0,5-7 10 0,0 0 2 15,0 8-216-15,0 3-42 0,5 4-9 0,-5 0-1 16,4 0-32-16,-4 0-8 0,4 3 0 0,0 5 0 16,0-1-53-1,5 0-12-15,-5 1-3 0,4 3-1494 0</inkml:trace>
  <inkml:trace contextRef="#ctx0" brushRef="#br0" timeOffset="59894.3599">20578 7950 633 0,'0'0'28'0,"0"0"6"0,0 0-34 0,0 0 0 0,0 0 0 0,0 0 0 16,0 0 404-16,0 0 73 0,0 0 15 0,0 0 4 15,0 0-295-15,0 0-58 0,0 0-12 0,0 0-3 16,0 0-51-16,4 11-10 0,-4 0-3 0,8-4 0 15,1 5 0-15,-1-1 0 0,1 4 0 0,7 3 0 0,1-3-51 16,0 0-13-16,0 8 0 0,4-5 0 0,0 5 0 0,0-5 0 16,-1 1 0-16,1-4 0 0,0 0 0 0,-4 0 0 15,0-8-12-15,0 4 12 16,-9 0-53-16,1-3-4 0,-1 3-1 0,-8-4 0 16,0-7-158-16,0 0-32 0,0 0-7 0,0 0-1 0</inkml:trace>
  <inkml:trace contextRef="#ctx0" brushRef="#br0" timeOffset="60151.3459">20926 7834 403 0,'0'4'36'0,"0"-4"-36"16,-4 4 0-16,-1-4 0 0,1 0 475 0,4 0 88 0,0 0 17 0,0 0 4 15,0 0-384-15,0 0-78 0,0 0-15 16,0 0-3-16,0 0-32 0,0 7-7 15,0 4-1-15,-4 0 0 0,-4 8-32 0,-5-4-8 16,5 7 0-16,-5 1-1 0,-8 3 5 0,4 0 2 0,1 0 0 0,-5 4 0 16,0 0-10-16,4-1-1 0,-4 1-1 0,4-4 0 15,0 4-18-15,1-4 0 0,3-3 0 0,0-1 0 32,1 0-53-32,-1-3-15 0,9-1-2 0,0 1-1 15,0 0-199-15,0-4-40 0,12 11-8 0,-8-26-2 0</inkml:trace>
  <inkml:trace contextRef="#ctx0" brushRef="#br0" timeOffset="60881.8368">21144 8199 576 0,'0'0'51'0,"0"0"-41"16,0 0-10-16,0 0 0 0,0 0 379 0,0 0 73 15,0 0 16-15,0 0 2 0,0 0-219 0,0 0-44 16,0 0-9-16,0 0-2 0,0 0-92 0,0 0-20 15,0 0-3-15,0 0-1 0,0 12-46 0,0-1-10 16,0 0-1-16,-4 4-1 0,4 3-22 0,-4-3 0 0,4 0 0 16,-5 0 8-1,5 0-64-15,-4 0-13 0,4 0-3 0,0 3 0 16,0-3-129-16,0 0-27 0</inkml:trace>
  <inkml:trace contextRef="#ctx0" brushRef="#br0" timeOffset="61257.307">21266 7879 1785 0,'0'0'159'0,"0"0"-127"16,-9 0-32-16,9 0 0 0,0 0 258 0,0 0 46 15,0 0 8-15,0 0 3 0,0 0-175 0,0 0-34 16,0 0-7-16,0 0-2 0,0 0-62 0,9 11-13 15,-1 4-2-15,0 0-1 0,5 0-19 0,4 0 0 16,-5 0 0-16,1-1 0 0,4 1-10 0,-5 0-2 16,5 4-1-16,-9-4 0 15,1-4-104-15,3 4-21 0,-7 0-4 0,3 0-1 16,-4-4-115-16,5 4-23 0</inkml:trace>
  <inkml:trace contextRef="#ctx0" brushRef="#br0" timeOffset="61433.3708">21681 7823 921 0,'0'0'40'0,"0"0"10"0,0 0-40 0,0 0-10 0,-9 4 0 0,1 3 0 0,8-7 536 15,-8 8 104-15,-5 6 22 0,0 1 4 0,1 4-490 16,4 0-99-16,-5 7-19 0,-4 4-4 0,-8 3-38 0,4 4-8 16,-4 1-8-16,4 3 11 0,0 3-11 0,0-3-16 15,0 0 4-15,4 0 1 16,5 0-156-16,-1 4-31 0,5-4-6 0,-1-4-1144 15</inkml:trace>
  <inkml:trace contextRef="#ctx0" brushRef="#br0" timeOffset="61730.8081">21769 8229 2876 0,'-17'11'128'0,"5"-3"25"0,3-1-122 0,-3 4-31 15,-1-3 0-15,5 3 0 0,-1-3 112 0,5 3 16 16,4-11 3-16,0 0 1 0,0 0-84 0,0 0-17 0,4 11-3 0,5-4-1 16,3 1-27-16,1-5 8 15,4 1-8-15,-1-4 0 0,1 0 0 0,4 4 0 16,-4-4-9-16,0-4 9 16,-1 0-39-16,1-3-1 0,-8 0 0 0,3-1 0 15,-3 1-25-15,-1-4-6 0,-4-1-1 0,-4-3 0 16,4 1 18-16,-4-1 3 0,0-4 1 0,-4 0 0 0,0 1 32 0,0 3 6 0,-5 0 2 15,-3 4 0-15,-1 3 32 0,1 5 6 0,-5-1 2 16,0 8 0-16,0-1-17 0,0 8-3 0,1 4-1 16,3 0 0-16,1 4-63 0,3 3-13 15,5 1-2-15,0-5-765 0,4 5-153 0</inkml:trace>
  <inkml:trace contextRef="#ctx0" brushRef="#br0" timeOffset="62000.2497">20406 8904 2649 0,'0'0'58'0,"0"0"12"0,17 0 2 0,4-4 4 0,-5 0-61 0,9 0-15 16,1 1 0-16,-1 3 0 0,0 0 54 0,4-4 8 0,5 0 2 0,-1-3 0 16,1 3 0-16,0 0 0 0,-5 1 0 0,4 3 0 31,-3-4-103-31,-5-3-20 0,0 3-4 0,-4 0-820 0,0-3-164 0</inkml:trace>
  <inkml:trace contextRef="#ctx0" brushRef="#br0" timeOffset="62205.7286">20699 8624 3110 0,'0'0'68'0,"0"0"15"16,0 0 2-16,0 0 3 0,0 0-71 0,5 8-17 0,-5-8 0 0,0 11 0 0,0-4 55 16,0 8 7-16,-5 0 2 0,5 7 0 0,-4 1-17 0,0 3-3 15,0 7-1-15,4 1 0 16,-4-4-69-16,4 3-14 0,0-7-2 0,4 8-1 15,-4-4-170-15,8 0-35 0,5 18-6 0,-1-18-2 0</inkml:trace>
  <inkml:trace contextRef="#ctx0" brushRef="#br0" timeOffset="62411.1182">20959 8721 1843 0,'0'0'164'0,"-12"8"-132"16,12-8-32-16,-4 7 0 0,4-7 284 0,0 0 51 0,0 0 9 0,0 0 3 16,0 7-224-16,4 1-45 15,4-1-9-15,5 1-1 0,4-1-37 0,-1 4-7 0,5 1-2 0,0-1 0 16,-4 0-22-16,4 8 0 0,0-4 0 0,-4 3 0 31,4 1-63-31,-4-1-17 0,-1 1-3 0,-3 0-1 0,4-1-139 0,-9-7-28 0</inkml:trace>
  <inkml:trace contextRef="#ctx0" brushRef="#br0" timeOffset="62585.1812">21303 8613 864 0,'0'0'38'0,"0"0"8"0,-4 4-37 0,-4-1-9 0,8-3 0 0,-4 4 0 15,-5 0 556-15,1 0 110 0,-5 7 22 0,1 0 4 16,-5 4-518-16,0 0-103 0,0 7-21 0,-4 1-4 0,5 6-37 0,-5 1-9 15,0 4 0-15,0-1 0 16,0 1-104-16,4-1-22 0,0 5-5 0,5-5-1301 16</inkml:trace>
  <inkml:trace contextRef="#ctx0" brushRef="#br0" timeOffset="62884.8418">21396 9023 2786 0,'0'0'124'16,"-13"11"24"-16,5 0-118 0,3 0-30 0,5-11 0 0,-4 8 0 0,4-8 108 0,-4 11 16 0,4-11 4 0,0 0 0 15,0 0-83-15,0 0-16 0,4 8-3 0,-4-8-1 16,13 7-25-16,-1-3 0 0,1-4 0 0,0-4 0 31,3 0-20-31,-3 1-7 0,0-5-1 0,-1 4 0 16,1-3-30-16,-9-1-6 0,0-3-2 0,-4 4 0 15,0-4 24-15,0 3 5 0,-8 1 1 0,-1-4 0 0,1-1 36 0,-5 1 0 0,1 0 12 0,-1 4-4 16,-4-5 29-16,5 9 6 0,-5-5 1 0,4 8 0 16,-3 0-20-16,3 8-3 0,5-5-1 0,-1 5 0 15,1-8-29-15,8 0-7 0,0 0 0 0,0 0-1 16,0 0-176-16,8 7-35 16,1 4-8-16</inkml:trace>
  <inkml:trace contextRef="#ctx0" brushRef="#br0" timeOffset="63086.2808">21626 8688 2966 0,'-37'7'132'0,"32"-3"26"0,5-4-126 0,0 0-32 16,0 0 0-16,0 0 0 0,0 0 108 0,0 0 15 15,0 0 3-15,0 0 1 0,0 0-85 0,5 11-17 16,7 4-3-16,1-4-1 0,-1 4-21 0,5-4 0 15,0 0 0-15,4 4 0 16,0 4-84-16,0-4-14 0,0 0-3 0,0 0-1 16,-5-1-171-16,5-2-35 0</inkml:trace>
  <inkml:trace contextRef="#ctx0" brushRef="#br0" timeOffset="63266.9386">22008 8643 2786 0,'0'0'124'0,"0"0"24"0,0 0-118 0,0 0-30 0,-4 4 0 0,4-4 0 16,0 0 122-16,0 0 18 0,-4 7 4 0,-1 0 1 16,-3 8-77-16,4 0-15 0,-5 8-3 0,1 6-1 15,-5 1-33-15,1 8-6 0,-5 3-2 0,-4-4 0 16,4 4-79-16,1 0-16 0,-1-4-3 0,4 4-896 16,-4-4-179-16</inkml:trace>
  <inkml:trace contextRef="#ctx0" brushRef="#br0" timeOffset="63434.0411">22285 8982 806 0,'-21'15'36'0,"12"-8"7"0,-3-3-35 0,-1 3-8 16,5 5 0-16,4-5 0 0,4 4 591 0,0 4 116 15,-5 0 23-15,1 4 5 0,4-1-570 0,0-3-113 16,0 4-24-16,4 0-4 15,1-1-71-15,3 1-14 0,5-1-3 0</inkml:trace>
  <inkml:trace contextRef="#ctx0" brushRef="#br0" timeOffset="63823.2982">23291 7953 806 0,'0'0'72'0,"0"0"-58"0,0 0-14 0,0 0 0 0,-4 0 496 0,0 0 96 16,0 4 19-16,0 0 4 0,-1 0-403 0,5 3-80 16,0 4-16-16,5 0-3 0,-1 4-64 0,0 4-13 15,9 0-2-15,3 3-1 0,-3 0-25 0,4 4-8 16,8 0 0-16,0 1 0 0,0 2 0 0,-4-3-14 15,0 4 2-15,4-4 1 16,0 0-136-16,-4 0-27 0,5 1-6 0</inkml:trace>
  <inkml:trace contextRef="#ctx0" brushRef="#br0" timeOffset="64010.855">23660 7998 2073 0,'0'0'184'0,"0"0"-147"0,-8 4-29 0,8-4-8 0,0 0 267 0,-13 4 52 0,1-4 10 0,-5 3 3 16,4 1-200-16,-3 3-39 0,-5 1-8 0,4 7-1 16,0-4-60-16,-4 8-12 0,-4 7-3 0,0 4 0 15,0-1-23-15,-5 9-5 0,9-5-1 0,-4 12 0 32,8-4-136-32,-4 4-28 0,5-4-6 0,3 0-1187 0</inkml:trace>
  <inkml:trace contextRef="#ctx0" brushRef="#br0" timeOffset="64371.0795">23753 8490 2131 0,'-13'4'189'0,"5"-1"-151"15,-1 5-30-15,5-4-8 0,0-1 224 0,4-3 43 16,-8 4 9-16,8-4 1 0,0 0-173 0,0 0-36 15,0 0-6-15,4 11-2 0,0 0-40 0,4 1-9 16,1-1-2-16,3 0 0 0,1 0-9 0,-1 0 0 16,5-3 0-16,-4 3-11 15,-1-4-12-15,1 1-2 0,0-4-1 0,-1-1 0 0,1 1 4 0,-5-4 1 16,-8 0 0-16,4-4 0 0,5-3 2 0,-5-1 1 16,4-6 0-16,-8 2 0 15,4-3-10-15,1-3-1 0,-10-1-1 0,5-7 0 16,0 0-7-16,-4 0-2 0,0 4 0 0,0-5 0 15,-5 9-5-15,1 3-2 0,0 0 0 0,-5 8 0 16,1-1 14-16,-1 4 2 0,-4 4 1 0,5 4 0 0,-1 0 29 0,0 3 0 0,1-3 0 0,8 3 10 16,-1 1-10-16,1-1 0 0,0 1 0 15,4-8 0 1,4 11-199-16,5-7-38 0</inkml:trace>
  <inkml:trace contextRef="#ctx0" brushRef="#br0" timeOffset="64617.5598">24105 8017 3250 0,'0'0'144'0,"-21"7"30"0,4-3-139 16,17-4-35-16,0 0 0 0,0 0 0 0,0 0 88 0,0 0 12 16,0 0 1-16,0 7 1 0,0 5-69 0,4-1-13 15,1 4-4-15,3 0 0 0,5-1-16 0,3 5 0 16,1 0 0-16,4 3 0 0,0-3-8 0,0-1-3 15,4 1 0-15,-4 3 0 16,0 1-86-16,-4-5-18 0,4-3-3 0,-4 0-1 16,4-4-165-16,-5 0-34 0</inkml:trace>
  <inkml:trace contextRef="#ctx0" brushRef="#br0" timeOffset="64815.2201">24671 7961 2016 0,'-21'4'179'0,"21"-4"-143"0,0 0-36 0,0 0 0 15,-8 3 302-15,8-3 54 0,0 0 10 0,0 0 2 16,-13 8-222-16,1 3-45 16,-5 0-9-16,-4 11-1 0,-4 5-69 0,0 10-14 0,-5 8-8 0,-3 10 10 15,-5 1-10-15,0 4 0 0,-4 0-10 0,4 3 10 16,-3-7-41 0,7 0-3-16,0-4 0 0,5 4 0 0,8-8-57 0,0-3-12 0,0 0-3 0,0-1 0 15,4-6 28-15,5-5 6 0,3-7 1 0,1-3-787 16,4-5-156-16</inkml:trace>
  <inkml:trace contextRef="#ctx0" brushRef="#br0" timeOffset="65138.0425">24571 8606 3517 0,'0'0'77'0,"0"0"16"0,0 0 3 0,0 0 4 0,0 0-80 0,0 0-20 15,0 0 0-15,0 0 0 0,0 0 17 0,0 0 0 16,0 7 0-16,0 4 0 0,0 0-17 0,8 4 0 16,-4 0 0-16,9 0 0 0,-1 4 0 0,1-1-14 15,-1-3 4-15,9 0 1 0,-4 0-11 0,0-4-3 16,0-3 0-16,0 3 0 0,-5-7 15 0,1-4 8 16,-5-4-10-16,-4 0 10 0,-4 4 0 0,9-11 0 15,3-4 0-15,-8 4 0 0,-4-8 10 0,0 1-2 16,13-1 0-16,-9-3 0 0,0-1-8 0,-4 1 8 15,0-4-8-15,0 3 8 0,9 5-8 16,-13-5 0-16,-9 9 0 0,0-1 0 16,-3 3-15-16,-5 5 5 0,0 3 1 15,-4 4 0-15,4 4-39 0,-5 0-7 0,10 7-1 0,-1-4-933 16,-4 1-187-16</inkml:trace>
  <inkml:trace contextRef="#ctx0" brushRef="#br0" timeOffset="69246.0404">19181 7875 864 0,'-21'0'38'0,"13"0"8"0,-1-4-37 0,-3 4-9 0,-1-3 0 0,1-5 0 16,-5 1 432-16,0-4 84 0,-4 3 16 0,0-3 4 15,0-8-370-15,4 4-74 0,1-3-16 0,-1-1-2 16,-4 1-53-16,0-1-10 0,0 0-3 0,-8-7 0 15,3 4-8-15,-3-4 12 0,0 0-12 0,-1 3 12 16,-3 1-12-16,-9 3 0 0,-4-3 0 0,0 3 0 16,-13 4 0-16,4-3 0 0,5 7 0 15,-9-1 0-15,-4 5 22 0,0-1 2 16,1 8 1 0,-6 4 0-16,6 0-9 0,-6 7-3 15,-3 8 0-15,0 7 0 16,8 11-13-16,4 8 0 15,0 7 0-15,-3 11 0 16,15 8 0-16,1 0 0 16,9 7 0-16,3 8 0 0,9 0 0 0,12-4 0 15,5 3 9-15,12-18-9 0,9 0 24 0,12-3-1 0,8-5 0 0,18 1 0 0,16-4-23 0,8-8 0 0,9-3 0 0,42 7 0 16,-13-14 56-16,13-12 6 0,4-4 2 0,8-11 0 0,-24-3-64 0,3-8-21 0,1-4 0 0,3-3 0 0,-12-1 21 0,-12 1 0 0,-13-8 8 16,-9 0-8-16,-12-4 0 0,-17 4 8 0,4-3-8 0,-3-5 0 15,-10-3-16-15,1-11-9 0,-13-4-2 0,-4-11 0 16,-4-4-10-16,-9-22-3 0,-3-4 0 0,-10-4 0 0,-11 11 21 0,-5 1 4 15,-5-1 1-15,-7 1 0 0,-1 10 14 0,-12 8 8 16,-4 8 0-16,-9 3-8 0,-8 8 26 16,-8 7-2-16,-9 8 0 0,-4 7 0 15,8 11-121-15,-4 4-25 0,4 11-5 16,22-3-1-16</inkml:trace>
  <inkml:trace contextRef="#ctx0" brushRef="#br0" timeOffset="70374.4972">10676 10674 518 0,'0'0'23'0,"0"0"5"0,0 0-28 0,8-4 0 16,4-3 0-16,-3-1 0 0,-9 8 290 0,12-4 53 15,1-3 10-15,-5 7 3 0,-8 0-175 0,0 0-34 16,0 0-7-16,9-7-2 0,-9 7-21 0,0 0-4 16,0 0-1-16,0 0 0 0,0 0-17 0,0 0-4 15,0-8-1-15,-4 4 0 0,-5-3-20 0,5-1-4 16,-4 1-1-16,-1 0 0 0,-8-1-19 0,1-3-4 16,-1 0-1-16,-4 0 0 0,0-4-18 0,-8 0-4 15,-1-4-1-15,1 0 0 0,-5 1-18 0,1-1 8 16,-5-3-8-16,0 0 0 15,1-1 8-15,-10 1-8 16,1-4 0-16,-4 7 0 0,8 0 0 0,-4 1 0 0,0 7 0 0,0 3 0 16,-1 4 0-16,-3 8 0 0,4 4 0 0,-4 7 0 0,-1 7 0 0,1 11-12 0,0 5 3 0,-5 10 1 15,5 4 8-15,0 12 0 0,8 3 0 0,-5 15 0 16,14-8 0-16,4 5 0 0,8-1 0 0,8 7 8 16,9-6 1-16,8-5 1 0,13 5 0 0,16-1 0 15,-3-4 8-15,16-7 2 0,4-3 0 0,9-5 0 16,4-6-4-16,4-12-1 0,8 0 0 0,9-4 0 15,-8-7-15-15,-1-8 0 0,1 0 8 0,-1-7-8 0,-3-4 14 16,-1-3 0-16,4-1 0 0,1 1 0 0,-5-8-14 0,-4-4-16 16,0 0 3-16,0-3 1 0,-8-1 12 0,-4-3 0 15,-5 0-10-15,0-8 10 0,1 1-16 16,-5-12 0-16,-4-4 1 16,-9-3 0-16,1-8-7 0,-1 1-2 0,5-8 0 0,-13-8 0 15,-16 0-2-15,3-7-1 0,5-7 0 16,-4-1 0-16,-13 1 14 0,4-1 2 15,-4-3 1-15,0 3 0 0,0 1 10 0,-13 7-8 0,-12-4 8 0,-8 8-8 16,-1 7 57-16,-8 3 12 0,0 5 3 0,-12 3 0 0,3 8-49 0,-3 0-15 16,-9 7 8-16,0 11-8 0,-4 4 0 0,0 15 0 15,0 4 0-15,-9 11 0 16,9 4-42-16,-4 11-9 0,-5 7-1 0,-8 15-1486 0</inkml:trace>
  <inkml:trace contextRef="#ctx0" brushRef="#br0" timeOffset="71439.3433">21924 7622 1497 0,'0'0'66'0,"0"0"14"0,0 0-64 0,0 0-16 0,0 0 0 0,0 0 0 16,0-8 157-16,0 1 28 0,0 7 6 0,0-8 1 0,-4-3 0 16,-5 4 0-16,1-1 0 0,0 1 0 0,-1-4-103 0,-3-1-20 15,-5 1-4-15,4-4-1 0,1 0-51 0,-5 4-13 16,0 0 0-16,0-4 0 0,5 4 53 0,-5 0 8 16,-4 0 2-16,4-1 0 0,-4-2-45 0,5-1-9 15,-1-4-1-15,-4 4-8 0,0 0 0 0,0 0 0 16,-4 0 0-16,0 0-12 15,-5 1 12-15,-3 2 0 0,-5-3 0 0,4 8 0 16,-8-4 0-16,0 3 0 0,-4 5 12 0,-8 3-12 16,-1 0 0-16,-3 3 0 0,-5 5 0 0,-4 3 0 0,4 4 0 0,4 0 0 15,0 7 0-15,1 1 0 0,-1 3 0 0,0 7 0 16,5 8-10-16,-9 11 10 0,0 4 0 0,8 8 0 16,5 6 0-16,4 9 0 0,-5-1 0 0,9 4 0 15,1 7 0-15,3 5 0 0,8-9-12 0,1 1 12 16,4-8-12-16,8 8 12 0,-4-15 0 0,13-4 0 15,-1-4 0-15,5 1 12 0,0-5-12 16,8 1 0-16,0-4 0 0,13 0 0 0,4-4 0 16,4-4 10-16,9-3-2 0,8-4-8 0,4-4 16 0,8 0-3 0,18-7-1 15,7-4 0-15,1-3-2 0,4-5-1 0,12-6 0 0,9-1 0 16,0-8 2-16,-4 1 0 0,-1-8 0 0,10 1 0 16,-10-1-11-16,5-3 12 0,-4-1-12 0,4 1 12 15,-13-5-12-15,0-2 12 0,0-1-12 16,5-8 12-16,-5-3-12 0,-8 0 0 0,4-7 0 15,-8-8 0-15,-13 0 0 0,-4-8 0 16,-9-7 0-16,-3-3 0 0,-5-5 16 0,-13-7-1 16,-3-7-1-16,-9-11 0 0,-5-1-52 0,-7-3-10 0,-1-7-3 15,-12-9 0-15,-9 5 29 0,1-4 6 0,-9-4 0 0,-8-7 1 0,-9 18 15 0,-4 1 0 16,-9-1 0-16,-11 4 0 0,-1 19 0 0,-13 3 0 16,1 5 0-16,-18 14 0 0,10 11 0 0,-6 15-9 15,-11 15-1-15,-9 19 0 16,4 15-87-16,0 14-18 15,4 19-3-15,-12 12-1 0</inkml:trace>
  <inkml:trace contextRef="#ctx0" brushRef="#br0" timeOffset="72670.5379">18057 10752 1720 0,'0'0'38'0,"-8"-4"8"0,-1 1 2 0,1-1 0 0,4 0-39 0,4 4-9 16,-9-4 0-16,5-3 0 0,4 7 157 0,-8-4 30 15,4 1 5-15,4 3 2 0,0 0-53 0,-5-8-10 16,-3 4-3-16,4-3 0 0,0-1-51 0,-1 1-10 16,1-4-3-16,-4 3 0 0,-5-3 0 0,1 0-1 15,-1 0 0-15,-8-8 0 0,-8 4-31 0,-1-3-7 16,-7-1-1-16,-5 0 0 0,0 1 14 0,-9-1 2 16,1 0 1-16,-9 1 0 15,5 3-60-15,-13 0-12 0,-5-4-2 16,-11-3-1-16,-1 11 26 0,0 0 8 0,0 3 0 15,-8-3 0-15,-1 0-8 0,-3 3 8 16,-13 5 0-16,-4-1 0 16,8 8 0-16,-8-4 0 15,-5-4 0-15,-12 8 9 0,17 3-9 16,0 4-16-16,4-3 4 0,-9-1 1 16,5 4 11-16,4 4 0 0,8-3 0 15,1 6-8-15,11 1 8 0,6-1 0 0,3-3 0 16,0 8 0-16,5-5 0 0,8 1 0 0,8 0 0 0,0 3 0 0,5 0 0 0,8-3 0 0,-1 0 0 0,10 7 11 15,7 0-11-15,1-4 0 0,8 4-10 0,0 4 10 0,8 0-12 0,5 3 3 0,4 8 1 0,12 4 0 0,1 7 8 0,12 4 0 0,12 7-9 0,13 8 9 16,-4 4 0-16,21-1 0 0,0 1 0 0,21 3 0 16,0-11 0-16,8 0 0 0,13-3 0 0,17-1 0 0,-1-3 0 15,5-8 0-15,12 0 9 0,18 0-1 16,-14-11 2-16,9-7 1 0,0-4 0 16,21-1 0-16,-29-6-11 0,8-5 10 15,-9-7-10-15,22 1 10 0,-22-12-10 16,1 0 8-16,0 0-8 15,8-8 8-15,-13 1-8 0,-12-1 0 16,0-7 0-16,-5-3 0 0,-16 3 0 0,-4-7-11 0,-9-5 1 0,-8-2 0 16,-17-5-16-16,-4-3-3 0,-13 0-1 0,-4-8 0 0,-16 0 13 0,-1-7 2 0,-8-4 1 0,-4-11 0 0,-4-8 28 0,-9 5 6 15,0-9 0-15,-4-3 1 0,-4 8-21 0,-5-4 0 16,-3-1 0-16,-13 1 0 0,-5 7 0 0,-8 4 0 16,-3 8 0-16,-14 6 0 0,0 5 0 0,-3 7 0 15,-9 7 0-15,-13 5 0 16,-4 6-47-16,-8 12-13 0,-5 11-4 0,-8 4-1356 0</inkml:trace>
  <inkml:trace contextRef="#ctx0" brushRef="#br0" timeOffset="73447.564">24361 8237 115 0,'8'-8'10'0,"1"1"-10"15,3-4 0-15,5-1 0 0,0-3 135 0,4-3 25 16,4 3 4-16,0-4 2 0,0 1-61 0,0-1-12 16,1-3-2-16,3 3-1 0,-4 0 30 0,0 1 7 15,-4-1 1-15,0 0 0 0,0 5 44 0,-8 2 8 0,-9-6 3 16,-4 7 0-16,0-8-23 0,-8 8-5 16,-5-4-1-16,-8-4 0 0,-4 4-49 0,-5-3-9 0,-3-5-3 0,-1 5 0 15,-8-8-45-15,0 7-10 0,-4-3-2 16,-8 3 0-16,-5-3-16 0,0 3-4 0,5 0-1 15,-9 4 0-15,4 1-39 16,5-1-7-16,-1 3-1 0,5 9-1 16,-5-1 33-16,5 11 0 0,-9 1 0 0,1 11 0 0,3 3 0 15,0 8 0-15,1 11 0 0,-5 15 0 0,9 7 15 0,4 4 9 0,4 11 3 0,8 15 0 0,9 1-14 16,13-1-2-16,3-4-1 0,18 12 0 0,7-15 14 16,14-4 2-16,16 0 1 0,4 0 0 0,5-12-27 15,3-6 0-15,5-5 0 0,9-3 0 0,-9-11 0 16,4-12 0-16,4-3 0 0,13-4 0 0,0-7 36 0,0-8 3 15,-5 0 0-15,5-11 0 0,-8-3-11 0,-1-12-3 16,9 0 0-16,-4-8 0 0,-17-10-25 0,0-4 0 16,-1-12 0-16,6-7 0 15,-6 0-29-15,-11-11-11 0,-5-7-3 0,-4-12 0 16,0-3 9-16,-9-1 2 0,-7-3 0 0,-1-4 0 0,-9 4 8 16,-7 4 1-16,-5-5 1 0,-17 9 0 0,-3 14 22 0,-18 7 0 15,1 5 0-15,-26 7 0 0,-12 14 0 0,-13 9 0 16,-13 14 10-16,-16 7-10 0,4 16 0 0,-13 10 0 15,-8 12 0-15,0 11-964 16,17 8-184-16</inkml:trace>
  <inkml:trace contextRef="#ctx0" brushRef="#br0" timeOffset="74187.8133">20989 10827 1497 0,'-17'-8'66'0,"13"8"14"0,-9 4-64 0,1-4-16 0,3-4 0 0,1 4 0 0,-9 4 157 0,5-4 28 15,-5-4 6-15,4 0 1 0,1 1-52 0,-1-1-9 16,0-3-3-16,1-1 0 0,3 1 0 0,1 3 0 15,4-4 0-15,-5 1 0 0,5-4-102 0,-4 0-26 16,-1-1 0-16,1-2 0 0,0-5 56 0,-1 0 7 16,-3 1 1-16,-1-1 0 0,-4-3-52 0,-4-1-12 15,0 1 0-15,0 0 0 0,-4 3 0 0,-4 0 0 16,-9 1 0-16,0 3 0 0,-8 0 0 16,4 0 0-16,-4 8 0 0,-4-1 0 15,0 1 16-15,-5 3 1 0,5 4 0 16,-1 4 0-16,5-1-17 0,0 1 0 15,4 0 8-15,-4 7-8 0,0-4 0 0,4 5 0 16,4-1 0-16,-4 7 0 0,5 1 0 16,-5 7 0-16,0 8 0 0,-4 10 0 0,-5 9 0 0,5 10 0 0,4 15 0 0,-4 12 0 0,4-5 0 0,0 12-17 15,13 0 3-15,4 7 1 0,12-10 13 0,9-9 0 0,12-3 9 0,13-3-9 16,13-12 8-16,16-8-8 0,17-3 0 0,13-4 9 16,4-7-18-16,8-11-4 0,4-5-1 0,14-10 0 0,3-8 37 15,0-7 7-15,4-4 2 0,13-4 0 0,-8-3-22 0,-4-4-10 16,-9-1 10-16,8-2-10 0,-21-5 17 0,-3 0-2 15,-9-3-1-15,-1-8 0 0,-7 0-30 0,-9-7-7 16,-4-4-1-16,0-15 0 16,-13-4-13-16,1-7-3 0,-14-11-1 0,1-11 0 15,-13 3-7-15,-8-7-2 0,-4 0 0 0,-13-8 0 16,-9 8 40-16,-8 3 10 0,-12 5 0 0,-13 6 0 0,-12 12 0 0,-9 8 0 16,-9 3 0-16,-16 7 0 0,-4 12 49 0,-13 11 12 15,0 11 3-15,-12 11 0 0,12 8-52 0,-4 15-12 16,0 3 0-16,-4 15 0 15,12 1-97-15,9 6-23 0,8 9-4 0</inkml:trace>
  <inkml:trace contextRef="#ctx0" brushRef="#br0" timeOffset="114664.6704">17415 9176 1728 0,'0'0'153'0,"0"0"-122"0,0 0-31 0,0 0 0 0,9 0 211 0,3-4 36 16,1 0 7-16,8 1 2 0,8-5-103 0,13 4-20 16,4-3-4-16,13-4-1 0,12 0-51 0,9-1-10 0,0-6-3 15,16-1 0-15,-8 0-42 0,17 1-9 16,4-1-1-16,9 1-1 0,-18 6 3 15,1-3 1-15,4 1 0 16,0 2 0-16,-9 1-15 16,-8 4 11-16,-8-1-11 0,-5 5 10 15,-12-5-10 1,-8 4 0-16,-5-3 0 16,-8 3 0-16,-8 0-23 15,-13 4-6-15,0 0-2 0,-13 0 0 0,-8 0-129 16,0 0-25-16,-34 0-6 0,-3 4-1 0</inkml:trace>
  <inkml:trace contextRef="#ctx0" brushRef="#br0" timeOffset="115303.1223">20699 8423 1533 0,'-37'7'68'0,"20"-3"14"0,-4 4-66 0,-4-5-16 0,0 1 0 0,4 3 0 0,0-3 149 0,4 0 27 15,4 0 4-15,1-1 2 0,7-3-10 0,5 0-3 16,0 0 0-16,0 0 0 0,17 4-73 0,8 0-14 16,5 0-3-16,16-4-1 0,4-4-11 0,9 0-3 15,4 0 0-15,17 1 0 0,-1-5-25 0,5 1-6 16,0-4-1-16,8 3 0 0,-4-3 8 15,0 0 0-15,1 3 1 16,-1-3 0-16,-13 0-57 0,-8 0-11 16,-4 0-2-1,-4 3-1-15,-9 1-32 16,-4 3-6-16,-4 0-2 16,-4 4-914-1,-4-7-184 1</inkml:trace>
  <inkml:trace contextRef="#ctx0" brushRef="#br0" timeOffset="115772.4976">20842 9489 1728 0,'0'0'153'16,"0"0"-122"-16,0 0-31 0,0 0 0 0,0 0 256 0,0 0 46 16,0 0 9-16,0 0 1 0,0 0-163 0,13 0-33 15,-1 0-6-15,5-4-2 0,8-3-43 0,4 3-9 16,13-4-1-16,5 1-1 0,3 3-14 0,4-3-2 15,13-1-1-15,5 5 0 0,3-5-29 0,9 1-8 16,0 3 0-16,13-4 0 0,-18 1 0 16,9 3-8-16,5 1 8 0,3-5-12 15,-4 4 12 1,-8-3 0 0,0 3 0-16,0 1-8 0,-9-5-88 15,-7 4-18-15,-6-7-3 0</inkml:trace>
  <inkml:trace contextRef="#ctx0" brushRef="#br0" timeOffset="116288.6512">23535 8930 1440 0,'25'7'64'0,"-25"-7"12"0,-4 4-60 0,-13 0-16 0,-8-4 0 0,-1 3 0 16,14 1 323-16,-1 0 61 0,9 0 13 0,8-1 3 15,17 8-242-15,13-3-48 0,16-1-10 0,13 5-1 16,0-5-16-16,8 0-3 0,5 1-1 0,20-1 0 16,1 1-44-16,-1-4-9 0,1-1-2 0,-1-3 0 15,-12 0-9-15,4 0-3 0,4 4 0 0,5 0 0 16,-13-8-4-16,-21 4-8 0,-5 0 11 0,-3 4-11 16,-5-1 0-16,-4-3-17 0,0 4 1 0,-8-4 1 15,-4 0-95-15,-5 0-19 0,-8-4-4 16,-4 4-1339-16</inkml:trace>
  <inkml:trace contextRef="#ctx0" brushRef="#br0" timeOffset="150258.8104">10474 12604 1267 0,'0'0'112'0,"0"0"-89"0,0 0-23 0,0 0 0 16,0 0 120-16,0 0 20 0,-4 15 4 0,0 0 1 15,0 0-100-15,-1 4-20 0,-3-1-4 0,4 5-1 0,0-1 7 0,-1-3 1 16,1 3 0-16,-4-3 0 0,4-1-8 0,-1-3-2 16,1 0 0-16,0-4 0 15,4-11 6-15,0 0 2 0,0 0 0 0,0 0 0 0,0 0 11 0,0 0 3 16,0 0 0-16,0 0 0 0,0 0 4 0,0 0 0 15,0 0 1-15,0 0 0 0,0 0 1 0,0 0 0 16,0 0 0-16,0 0 0 0,8-4-2 0,-3-3 0 16,-1-4 0-16,0-4 0 0,0-4-17 0,0 1-4 15,1-5-1-15,-5 1 0 0,4-4-13 0,-4-4-9 16,0 4 12-16,-4-4-12 0,-1 0 0 0,1 1 0 16,0-1 0-16,-4 0 0 0,-1-4 0 0,1 5-12 15,4-1 3-15,-5 4 1 0,1 3 8 0,4 5-12 16,-5-1 12-16,1 8-12 0,8 0 12 0,-4-1 0 15,0 5 0-15,4 3-8 0,0 4 8 0,0 0 0 0,0 0 0 16,0 0 8-16,0 0-8 0,0 0 0 0,0 0 0 0,0 0-8 16,0 0 8-16,0 0 0 0,0 0 0 0,-13 0 0 15,0 4 0-15,1-4 0 0,-5 0 0 0,0 0 0 16,-8 0 8-16,0 0-8 0,-4-4 10 0,3 1-10 16,-3-1 0-16,4 0 0 0,-4-3-8 0,3 3 8 15,5-7-23-15,-4 3 3 0,8 1 0 16,1-4 0-1,-5 3-24-15,12 1-5 0,-3-4-1 16,3-1 0-16,5 5 4 16,-4-4 1-16,8 3 0 15,4-3 0-15,0 0 3 16,9 0 1-16,-1-4 0 0,1 0 0 0,4 0 3 16,-1 0 1-16,5 4 0 0,0-4 0 15,0 0 24-15,0 0 5 0,0 4 8 16,-4 4-13-16,-4-5 13 0,-1 9 12 0,-3-1-3 0,-9 4 0 0,0 0 35 0,0 0 6 0,0 0 2 0,0 0 0 0,0 0 6 15,0 0 2-15,0 0 0 0,0 0 0 0,0 0-44 0,0 0-16 0,0 0 11 0,0 0-11 0,0 0 0 0,0 0 0 0,0 0-13 0,0 0 4 0,0 0 9 0,0 0 0 16,0 0 8-16,0 0-8 0,0 0 0 0,0 0 8 16,0 0-8-16,0 0 0 0,0 0 0 0,0 0 0 15,0 0 0-15,0 0 0 0,0 0 8 0,0 0-8 16,0 0 8-16,0 0-8 0,0 0 0 0,0 0 0 16,8-7 0-16,5 3-8 0,8-4-2 0,8 1 0 15,0-4 0-15,5 0 0 0,8-1 0 0,4 5 0 16,0 3 0-16,13 4 0 0,-1 8 10 0,5-1-12 15,5 4 12-15,-10 8-12 0,1 0 12 0,-9 3 0 16,1 0-9-16,-9 4 9 0,-5 4 0 0,1-4 0 16,-9-3-9-16,-3 3 9 0,-10-4 0 0,-3-3 0 0,8-1 0 15,-13 1 0-15,-4-4 0 0,5 0 0 0,-1 0 0 16,-4 3-710-16,-4-3-147 16</inkml:trace>
  <inkml:trace contextRef="#ctx0" brushRef="#br0" timeOffset="151089.9164">16216 13133 2516 0,'0'0'112'0,"0"0"22"0,0 0-107 0,0 0-27 0,0 0 0 0,8-7 0 0,1 0 0 0,-5-1 0 16,0 4-14-16,-4 4 5 0,4-7 9 0,-4-4 0 15,0 3 10-15,0-3-10 0,-4 0 8 0,4-4-8 16,-4-4 0-16,-5 1 9 0,1-5-21 0,0-3-4 16,-1-7 0-16,1-5-1 15,-5-3-9-15,5-11-2 0,0-4 0 0,-1 0 0 16,9 1-29-16,-4-1-7 0,4 0 0 0,4 4-1 15,5 7 26-15,-1 0 6 0,5 8 1 0,-1 7 0 0,1 0 32 0,-5 8 16 0,5 3-2 16,-5 8 0-16,0 4 10 0,1-5 1 16,-5 5 1-16,-4 7 0 0,0 0 2 0,0 0 1 15,0 0 0-15,0 0 0 0,0 0-1 0,-4 11 0 16,-9 0 0-16,1 4 0 16,-5 0-7-16,-4 4-1 15,-4 3-1 1,-5 4 0-1,-3 4-19-15,-1-4 0 16,-3 4-8-16,3-4 8 0,5 0-91 16,-5 0-12-16,5-3-2 0,8-5-1 0,4-3-134 0,4-4-26 0,-8 4-6 0,21-15 0 0</inkml:trace>
  <inkml:trace contextRef="#ctx0" brushRef="#br0" timeOffset="151261.7043">15918 12515 172 0,'0'0'16'0,"13"-4"-16"0,-1 4 0 0,1-4 0 0,-5-3 232 0,9 3 44 0,0-3 9 0,-5-1 2 16,9-3-172-16,0-4-35 0,4 0-6 0,5-3-2 16,-1-1-58-16,5 0-14 0,4-3 0 0,3 3 0 15,1 4-41-15,0 4-9 0,0 4-2 16,0 3 0-16,0 4 20 0,0 4 4 0,-8 3 1 0,-1 8 0 0,-3 0 40 0,-1 7 8 15,0 1 2-15,-8-1 0 0,-4 1 27 0,4-1 6 16,-4 0 0-16,-5 4 1 16,1 0-23-16,0 1-5 0,-1 2-1 0</inkml:trace>
  <inkml:trace contextRef="#ctx0" brushRef="#br0" timeOffset="152194.4203">20616 12459 345 0,'0'0'31'0,"0"0"-31"16,8 7 0-16,-4 8 0 0,4-4 175 0,1-3 29 0,-1 3 5 0,-4 0 2 16,5 0-107-16,-1 1-22 0,-4-5-4 0,-4-7-1 15,0 0 31-15,0 0 5 16,0 0 2-16,0 0 0 0,0 0-9 0,0 0-2 0,0 0 0 16,0 0 0-16,0 0-6 0,0 0-2 0,0 0 0 0,0-11 0 15,-4 0-57-15,0-8-12 0,-4-3-3 0,8-1 0 16,-5-6-16-16,1-5-8 0,4-7 0 31,4-4 8-31,-4 1-18 0,5-9-4 0,3-6-1 0,0 3 0 0,5 0 6 0,0-4 1 16,-5 4 0-16,5 4 0 0,-1 0-2 0,-3 0 0 0,3 3 0 0,1 8 0 15,-5 0 10-15,0 8 9 0,1 3-1 0,-5 0-8 16,-4 8 24-16,4 3-3 0,-4 1 0 0,4 3 0 16,-4 4-6-16,0 3-2 0,0-3 0 0,-4 4 0 15,4 7 5-15,0 0 1 0,0 0 0 0,0 0 0 16,0 0-19-16,0 0 0 0,0 0 0 0,-8 7 0 15,-1 4 0-15,-3 0 0 0,-1 4 8 0,-3 4-8 0,-1 3 0 16,0-3-19-16,-4 3 4 0,0-3 1 0,-4-1 14 0,4 1 0 16,-4 0 0-16,4-4 0 0,0-4 8 15,0 0 5-15,0-4 1 0,8 1 0 0,1-1-28 0,3-3-6 16,1 0 0-16,8-4-1 0,0 0 8 0,0 0 1 16,0 0 1-16,0 0 0 0,0-8-9 0,0 5-3 15,12-5 0-15,1-7 0 16,8 0-116-16,13-3-23 0,-1-5-5 0,5 1-1 15,4-4 57-15,4 4 11 0,-4-1 3 16,-4 1 0-16,-1-4-9 0,-7 3-2 16,-1 9 0-16,-8-1 0 0,-4 3 132 0,-5 1 25 0,-3 4 6 15,-1-1 1-15,-4 5 59 0,-4 3 12 0,0 0 2 0,0 0 1 0,0 0-32 16,0 0-6-16,0 0-2 0,0 0 0 0,0 0-46 0,0 0-8 0,0 0-3 16,13 3 0-16,-5 9-21 0,5 2-4 0,4 1 0 15,0 4-8-15,3 3 10 0,6 1-10 16,-1-1 8-16,4 0-8 0,1 4 0 0,3 1 0 0,1-9-14 0,-1 5 5 31,1-1-167-31,3-3-32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anose="030F0702030302020204" pitchFamily="66" charset="0"/>
              </a:defRPr>
            </a:lvl1pPr>
          </a:lstStyle>
          <a:p>
            <a:fld id="{5F4EA3E9-184D-49D4-9DA7-1D63A13350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280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C0E7DD-8182-43F6-96D3-A4EB08118FBC}" type="slidenum">
              <a:rPr lang="en-US" altLang="en-US" sz="1300">
                <a:latin typeface="Comic Sans MS" panose="030F0702030302020204" pitchFamily="66" charset="0"/>
              </a:rPr>
              <a:pPr/>
              <a:t>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596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6902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6085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6565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72640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36587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54431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39012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70986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D675B13-6BEC-4E73-BB98-1D1B7D753FBF}" type="slidenum">
              <a:rPr lang="en-US" altLang="en-US" sz="1300" b="0">
                <a:latin typeface="Comic Sans MS" panose="030F0702030302020204" pitchFamily="66" charset="0"/>
              </a:rPr>
              <a:pPr/>
              <a:t>19</a:t>
            </a:fld>
            <a:endParaRPr lang="en-US" altLang="en-US" sz="1300" b="0">
              <a:latin typeface="Comic Sans MS" panose="030F0702030302020204" pitchFamily="66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88293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D10BD7-E19E-4514-9DBC-F0965028966B}" type="slidenum">
              <a:rPr lang="en-US" altLang="en-US" sz="1300" b="0">
                <a:latin typeface="Comic Sans MS" panose="030F0702030302020204" pitchFamily="66" charset="0"/>
              </a:rPr>
              <a:pPr/>
              <a:t>20</a:t>
            </a:fld>
            <a:endParaRPr lang="en-US" altLang="en-US" sz="1300" b="0">
              <a:latin typeface="Comic Sans MS" panose="030F0702030302020204" pitchFamily="66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6641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33615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F3A23DA-2873-45D7-A4B2-C83E657C2601}" type="slidenum">
              <a:rPr lang="en-US" altLang="en-US" sz="1300" b="0">
                <a:latin typeface="Comic Sans MS" panose="030F0702030302020204" pitchFamily="66" charset="0"/>
              </a:rPr>
              <a:pPr/>
              <a:t>21</a:t>
            </a:fld>
            <a:endParaRPr lang="en-US" altLang="en-US" sz="1300" b="0">
              <a:latin typeface="Comic Sans MS" panose="030F0702030302020204" pitchFamily="66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75354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DC28C4-15B0-4616-9448-5CCE41BCF2D2}" type="slidenum">
              <a:rPr lang="en-US" altLang="en-US" sz="1300" b="0">
                <a:latin typeface="Comic Sans MS" panose="030F0702030302020204" pitchFamily="66" charset="0"/>
              </a:rPr>
              <a:pPr/>
              <a:t>22</a:t>
            </a:fld>
            <a:endParaRPr lang="en-US" altLang="en-US" sz="1300" b="0">
              <a:latin typeface="Comic Sans MS" panose="030F0702030302020204" pitchFamily="66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02002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0BDCBD-7E6D-4793-BA17-75061D2F5D46}" type="slidenum">
              <a:rPr lang="en-US" altLang="en-US" sz="1300" b="0">
                <a:latin typeface="Comic Sans MS" panose="030F0702030302020204" pitchFamily="66" charset="0"/>
              </a:rPr>
              <a:pPr/>
              <a:t>23</a:t>
            </a:fld>
            <a:endParaRPr lang="en-US" altLang="en-US" sz="1300" b="0">
              <a:latin typeface="Comic Sans MS" panose="030F0702030302020204" pitchFamily="66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7514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670B5A-D4B9-46E4-BB9C-D48D528FD25F}" type="slidenum">
              <a:rPr lang="en-US" altLang="en-US" sz="1300" b="0">
                <a:latin typeface="Comic Sans MS" panose="030F0702030302020204" pitchFamily="66" charset="0"/>
              </a:rPr>
              <a:pPr/>
              <a:t>24</a:t>
            </a:fld>
            <a:endParaRPr lang="en-US" altLang="en-US" sz="1300" b="0">
              <a:latin typeface="Comic Sans MS" panose="030F0702030302020204" pitchFamily="66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50872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300B2F-40BE-4F87-9FDD-B5293B347216}" type="slidenum">
              <a:rPr lang="en-US" altLang="en-US" sz="1300" b="0">
                <a:latin typeface="Comic Sans MS" panose="030F0702030302020204" pitchFamily="66" charset="0"/>
              </a:rPr>
              <a:pPr/>
              <a:t>25</a:t>
            </a:fld>
            <a:endParaRPr lang="en-US" altLang="en-US" sz="1300" b="0">
              <a:latin typeface="Comic Sans MS" panose="030F0702030302020204" pitchFamily="66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64245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138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D675B13-6BEC-4E73-BB98-1D1B7D753FBF}" type="slidenum">
              <a:rPr lang="en-US" altLang="en-US" sz="1300" b="0">
                <a:latin typeface="Comic Sans MS" panose="030F0702030302020204" pitchFamily="66" charset="0"/>
              </a:rPr>
              <a:pPr/>
              <a:t>27</a:t>
            </a:fld>
            <a:endParaRPr lang="en-US" altLang="en-US" sz="1300" b="0">
              <a:latin typeface="Comic Sans MS" panose="030F0702030302020204" pitchFamily="66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18521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D675B13-6BEC-4E73-BB98-1D1B7D753FBF}" type="slidenum">
              <a:rPr lang="en-US" altLang="en-US" sz="1300" b="0">
                <a:latin typeface="Comic Sans MS" panose="030F0702030302020204" pitchFamily="66" charset="0"/>
              </a:rPr>
              <a:pPr/>
              <a:t>29</a:t>
            </a:fld>
            <a:endParaRPr lang="en-US" altLang="en-US" sz="1300" b="0">
              <a:latin typeface="Comic Sans MS" panose="030F0702030302020204" pitchFamily="66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22060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D675B13-6BEC-4E73-BB98-1D1B7D753FBF}" type="slidenum">
              <a:rPr lang="en-US" altLang="en-US" sz="1300" b="0">
                <a:latin typeface="Comic Sans MS" panose="030F0702030302020204" pitchFamily="66" charset="0"/>
              </a:rPr>
              <a:pPr/>
              <a:t>30</a:t>
            </a:fld>
            <a:endParaRPr lang="en-US" altLang="en-US" sz="1300" b="0">
              <a:latin typeface="Comic Sans MS" panose="030F0702030302020204" pitchFamily="66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8499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2620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1319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627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1387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8314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7115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7015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7116C-16D2-43AA-8154-EFD1E03DF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73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D182E-A145-4E71-B82B-6CBFA4F3E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1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1374A-3996-4B34-A5C7-5AC3F767F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57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7A4BE-E13C-4DAF-A2CA-480D8DCFC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02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F29E4-DC2E-439B-B9A1-6607799F9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24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3630E-02F5-4B40-81AB-8D108CC2A0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90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5838F-43A0-4CE2-B439-D1DC84FA67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64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E7D67-9AD0-4E6A-840E-7338A5998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94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4DF4B-4E87-408C-AB54-4535C2424E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26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16A01-18B0-42B4-BFB0-3E7FC87442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60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11271-4AF5-4BF6-89A0-2ACBC6758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EB8B9454-91FB-4250-8FC9-07BC6E8FB1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1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5" Type="http://schemas.openxmlformats.org/officeDocument/2006/relationships/image" Target="../media/image270.png"/><Relationship Id="rId4" Type="http://schemas.openxmlformats.org/officeDocument/2006/relationships/image" Target="../media/image250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311.png"/><Relationship Id="rId7" Type="http://schemas.openxmlformats.org/officeDocument/2006/relationships/customXml" Target="../ink/ink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64.png"/><Relationship Id="rId4" Type="http://schemas.openxmlformats.org/officeDocument/2006/relationships/image" Target="../media/image300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customXml" Target="../ink/ink10.xml"/><Relationship Id="rId4" Type="http://schemas.openxmlformats.org/officeDocument/2006/relationships/image" Target="../media/image310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5" Type="http://schemas.openxmlformats.org/officeDocument/2006/relationships/image" Target="../media/image610.png"/><Relationship Id="rId4" Type="http://schemas.openxmlformats.org/officeDocument/2006/relationships/image" Target="../media/image5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customXml" Target="../ink/ink13.xml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8.png"/><Relationship Id="rId5" Type="http://schemas.openxmlformats.org/officeDocument/2006/relationships/image" Target="../media/image16.wmf"/><Relationship Id="rId10" Type="http://schemas.openxmlformats.org/officeDocument/2006/relationships/image" Target="../media/image17.png"/><Relationship Id="rId4" Type="http://schemas.openxmlformats.org/officeDocument/2006/relationships/oleObject" Target="../embeddings/oleObject1.bin"/><Relationship Id="rId9" Type="http://schemas.openxmlformats.org/officeDocument/2006/relationships/image" Target="NULL"/><Relationship Id="rId1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customXml" Target="../ink/ink14.xml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6.wmf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8.bin"/><Relationship Id="rId14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6.wmf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16.bin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4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customXml" Target="../ink/ink15.xml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6.wmf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11" Type="http://schemas.openxmlformats.org/officeDocument/2006/relationships/oleObject" Target="../embeddings/oleObject22.bin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11" Type="http://schemas.openxmlformats.org/officeDocument/2006/relationships/customXml" Target="../ink/ink16.xml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5.png"/><Relationship Id="rId4" Type="http://schemas.openxmlformats.org/officeDocument/2006/relationships/image" Target="../media/image150.png"/><Relationship Id="rId9" Type="http://schemas.openxmlformats.org/officeDocument/2006/relationships/oleObject" Target="../embeddings/oleObject26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170.png"/><Relationship Id="rId7" Type="http://schemas.openxmlformats.org/officeDocument/2006/relationships/customXml" Target="../ink/ink1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5" Type="http://schemas.openxmlformats.org/officeDocument/2006/relationships/image" Target="NUL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2.emf"/><Relationship Id="rId5" Type="http://schemas.openxmlformats.org/officeDocument/2006/relationships/image" Target="../media/image16.wmf"/><Relationship Id="rId10" Type="http://schemas.openxmlformats.org/officeDocument/2006/relationships/customXml" Target="../ink/ink18.xml"/><Relationship Id="rId4" Type="http://schemas.openxmlformats.org/officeDocument/2006/relationships/oleObject" Target="../embeddings/oleObject1.bin"/><Relationship Id="rId9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openxmlformats.org/officeDocument/2006/relationships/customXml" Target="../ink/ink1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customXml" Target="../ink/ink20.xml"/><Relationship Id="rId3" Type="http://schemas.openxmlformats.org/officeDocument/2006/relationships/notesSlide" Target="../notesSlides/notesSlide27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6.png"/><Relationship Id="rId5" Type="http://schemas.openxmlformats.org/officeDocument/2006/relationships/image" Target="../media/image16.wmf"/><Relationship Id="rId10" Type="http://schemas.openxmlformats.org/officeDocument/2006/relationships/image" Target="../media/image25.png"/><Relationship Id="rId4" Type="http://schemas.openxmlformats.org/officeDocument/2006/relationships/oleObject" Target="../embeddings/oleObject1.bin"/><Relationship Id="rId9" Type="http://schemas.openxmlformats.org/officeDocument/2006/relationships/hyperlink" Target="https://en.wikipedia.org/wiki/Cooley%E2%80%93Tukey_FFT_algorithm" TargetMode="External"/><Relationship Id="rId14" Type="http://schemas.openxmlformats.org/officeDocument/2006/relationships/image" Target="../media/image3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customXml" Target="../ink/ink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38.emf"/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3.bin"/><Relationship Id="rId12" Type="http://schemas.openxmlformats.org/officeDocument/2006/relationships/customXml" Target="../ink/ink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90.png"/><Relationship Id="rId5" Type="http://schemas.openxmlformats.org/officeDocument/2006/relationships/image" Target="../media/image16.wmf"/><Relationship Id="rId10" Type="http://schemas.openxmlformats.org/officeDocument/2006/relationships/image" Target="../media/image280.png"/><Relationship Id="rId4" Type="http://schemas.openxmlformats.org/officeDocument/2006/relationships/oleObject" Target="../embeddings/oleObject1.bin"/><Relationship Id="rId9" Type="http://schemas.openxmlformats.org/officeDocument/2006/relationships/hyperlink" Target="https://math.nyu.edu/~greengar/shortcourse_fmm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customXml" Target="../ink/ink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3" Type="http://schemas.openxmlformats.org/officeDocument/2006/relationships/image" Target="../media/image3.png"/><Relationship Id="rId21" Type="http://schemas.openxmlformats.org/officeDocument/2006/relationships/image" Target="NULL"/><Relationship Id="rId34" Type="http://schemas.openxmlformats.org/officeDocument/2006/relationships/image" Target="../media/image3.emf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customXml" Target="../ink/ink3.xml"/><Relationship Id="rId2" Type="http://schemas.openxmlformats.org/officeDocument/2006/relationships/notesSlide" Target="../notesSlides/notesSlide5.xml"/><Relationship Id="rId16" Type="http://schemas.openxmlformats.org/officeDocument/2006/relationships/image" Target="NULL"/><Relationship Id="rId20" Type="http://schemas.openxmlformats.org/officeDocument/2006/relationships/image" Target="NULL"/><Relationship Id="rId29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32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31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Relationship Id="rId30" Type="http://schemas.openxmlformats.org/officeDocument/2006/relationships/image" Target="NULL"/><Relationship Id="rId8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39" Type="http://schemas.openxmlformats.org/officeDocument/2006/relationships/image" Target="NULL"/><Relationship Id="rId21" Type="http://schemas.openxmlformats.org/officeDocument/2006/relationships/image" Target="NULL"/><Relationship Id="rId34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6.xml"/><Relationship Id="rId16" Type="http://schemas.openxmlformats.org/officeDocument/2006/relationships/image" Target="NULL"/><Relationship Id="rId20" Type="http://schemas.openxmlformats.org/officeDocument/2006/relationships/image" Target="NULL"/><Relationship Id="rId29" Type="http://schemas.openxmlformats.org/officeDocument/2006/relationships/image" Target="NULL"/><Relationship Id="rId41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32" Type="http://schemas.openxmlformats.org/officeDocument/2006/relationships/image" Target="NULL"/><Relationship Id="rId37" Type="http://schemas.openxmlformats.org/officeDocument/2006/relationships/image" Target="NULL"/><Relationship Id="rId40" Type="http://schemas.openxmlformats.org/officeDocument/2006/relationships/customXml" Target="../ink/ink4.xm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36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31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Relationship Id="rId30" Type="http://schemas.openxmlformats.org/officeDocument/2006/relationships/image" Target="NULL"/><Relationship Id="rId35" Type="http://schemas.openxmlformats.org/officeDocument/2006/relationships/image" Target="NULL"/><Relationship Id="rId8" Type="http://schemas.openxmlformats.org/officeDocument/2006/relationships/image" Target="NULL"/><Relationship Id="rId3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39" Type="http://schemas.openxmlformats.org/officeDocument/2006/relationships/image" Target="../media/image5.emf"/><Relationship Id="rId21" Type="http://schemas.openxmlformats.org/officeDocument/2006/relationships/image" Target="NULL"/><Relationship Id="rId34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customXml" Target="../ink/ink5.xml"/><Relationship Id="rId2" Type="http://schemas.openxmlformats.org/officeDocument/2006/relationships/notesSlide" Target="../notesSlides/notesSlide7.xml"/><Relationship Id="rId16" Type="http://schemas.openxmlformats.org/officeDocument/2006/relationships/image" Target="NULL"/><Relationship Id="rId20" Type="http://schemas.openxmlformats.org/officeDocument/2006/relationships/image" Target="NULL"/><Relationship Id="rId29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32" Type="http://schemas.openxmlformats.org/officeDocument/2006/relationships/image" Target="NULL"/><Relationship Id="rId37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36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31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Relationship Id="rId30" Type="http://schemas.openxmlformats.org/officeDocument/2006/relationships/image" Target="NULL"/><Relationship Id="rId35" Type="http://schemas.openxmlformats.org/officeDocument/2006/relationships/image" Target="NULL"/><Relationship Id="rId8" Type="http://schemas.openxmlformats.org/officeDocument/2006/relationships/image" Target="NULL"/><Relationship Id="rId3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customXml" Target="../ink/ink6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39" Type="http://schemas.openxmlformats.org/officeDocument/2006/relationships/image" Target="NULL"/><Relationship Id="rId21" Type="http://schemas.openxmlformats.org/officeDocument/2006/relationships/image" Target="NULL"/><Relationship Id="rId34" Type="http://schemas.openxmlformats.org/officeDocument/2006/relationships/image" Target="NULL"/><Relationship Id="rId42" Type="http://schemas.openxmlformats.org/officeDocument/2006/relationships/image" Target="NULL"/><Relationship Id="rId47" Type="http://schemas.openxmlformats.org/officeDocument/2006/relationships/image" Target="NULL"/><Relationship Id="rId50" Type="http://schemas.openxmlformats.org/officeDocument/2006/relationships/image" Target="NULL"/><Relationship Id="rId55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9.xml"/><Relationship Id="rId16" Type="http://schemas.openxmlformats.org/officeDocument/2006/relationships/image" Target="NULL"/><Relationship Id="rId29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32" Type="http://schemas.openxmlformats.org/officeDocument/2006/relationships/image" Target="NULL"/><Relationship Id="rId37" Type="http://schemas.openxmlformats.org/officeDocument/2006/relationships/image" Target="NULL"/><Relationship Id="rId40" Type="http://schemas.openxmlformats.org/officeDocument/2006/relationships/image" Target="NULL"/><Relationship Id="rId45" Type="http://schemas.openxmlformats.org/officeDocument/2006/relationships/image" Target="NULL"/><Relationship Id="rId53" Type="http://schemas.openxmlformats.org/officeDocument/2006/relationships/image" Target="NULL"/><Relationship Id="rId58" Type="http://schemas.openxmlformats.org/officeDocument/2006/relationships/image" Target="NULL"/><Relationship Id="rId5" Type="http://schemas.openxmlformats.org/officeDocument/2006/relationships/image" Target="NULL"/><Relationship Id="rId61" Type="http://schemas.openxmlformats.org/officeDocument/2006/relationships/image" Target="../media/image7.emf"/><Relationship Id="rId1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Relationship Id="rId30" Type="http://schemas.openxmlformats.org/officeDocument/2006/relationships/image" Target="NULL"/><Relationship Id="rId35" Type="http://schemas.openxmlformats.org/officeDocument/2006/relationships/image" Target="NULL"/><Relationship Id="rId43" Type="http://schemas.openxmlformats.org/officeDocument/2006/relationships/image" Target="NULL"/><Relationship Id="rId48" Type="http://schemas.openxmlformats.org/officeDocument/2006/relationships/image" Target="NULL"/><Relationship Id="rId56" Type="http://schemas.openxmlformats.org/officeDocument/2006/relationships/image" Target="NULL"/><Relationship Id="rId8" Type="http://schemas.openxmlformats.org/officeDocument/2006/relationships/image" Target="NULL"/><Relationship Id="rId51" Type="http://schemas.openxmlformats.org/officeDocument/2006/relationships/image" Target="NULL"/><Relationship Id="rId3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image" Target="NULL"/><Relationship Id="rId46" Type="http://schemas.openxmlformats.org/officeDocument/2006/relationships/image" Target="NULL"/><Relationship Id="rId59" Type="http://schemas.openxmlformats.org/officeDocument/2006/relationships/image" Target="NULL"/><Relationship Id="rId20" Type="http://schemas.openxmlformats.org/officeDocument/2006/relationships/image" Target="NULL"/><Relationship Id="rId41" Type="http://schemas.openxmlformats.org/officeDocument/2006/relationships/image" Target="NULL"/><Relationship Id="rId54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36" Type="http://schemas.openxmlformats.org/officeDocument/2006/relationships/image" Target="NULL"/><Relationship Id="rId49" Type="http://schemas.openxmlformats.org/officeDocument/2006/relationships/image" Target="NULL"/><Relationship Id="rId57" Type="http://schemas.openxmlformats.org/officeDocument/2006/relationships/image" Target="NULL"/><Relationship Id="rId10" Type="http://schemas.openxmlformats.org/officeDocument/2006/relationships/image" Target="NULL"/><Relationship Id="rId31" Type="http://schemas.openxmlformats.org/officeDocument/2006/relationships/image" Target="NULL"/><Relationship Id="rId44" Type="http://schemas.openxmlformats.org/officeDocument/2006/relationships/image" Target="NULL"/><Relationship Id="rId52" Type="http://schemas.openxmlformats.org/officeDocument/2006/relationships/image" Target="NULL"/><Relationship Id="rId60" Type="http://schemas.openxmlformats.org/officeDocument/2006/relationships/customXml" Target="../ink/ink7.xm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CSE 421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886200"/>
            <a:ext cx="9144000" cy="236696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Divide and Conquer</a:t>
            </a:r>
          </a:p>
          <a:p>
            <a:pPr eaLnBrk="1" hangingPunct="1"/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Yin Tat Lee</a:t>
            </a:r>
          </a:p>
        </p:txBody>
      </p:sp>
      <p:sp>
        <p:nvSpPr>
          <p:cNvPr id="409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30507E-9979-4EE8-859F-783BCD264D01}" type="slidenum">
              <a:rPr lang="en-US" altLang="en-US" sz="1400">
                <a:solidFill>
                  <a:schemeClr val="bg2"/>
                </a:solidFill>
                <a:latin typeface="Tahoma" panose="020B0604030504040204" pitchFamily="34" charset="0"/>
              </a:rPr>
              <a:pPr/>
              <a:t>1</a:t>
            </a:fld>
            <a:endParaRPr lang="en-US" altLang="en-US" sz="140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Recurrences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𝑇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𝑇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𝑇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sz="200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⇒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𝑇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e>
                    </m:d>
                    <m:r>
                      <a:rPr lang="en-US" sz="200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𝑂</m:t>
                    </m:r>
                    <m:r>
                      <a:rPr lang="en-US" sz="200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sz="200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log</m:t>
                    </m:r>
                    <m:r>
                      <a:rPr lang="en-US" sz="200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sz="200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</m:t>
                    </m:r>
                  </m:oMath>
                </a14:m>
                <a:endParaRPr lang="en-US" sz="2800" dirty="0">
                  <a:ea typeface="Courier New" charset="0"/>
                  <a:cs typeface="Gill Sans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ea typeface="Courier New" charset="0"/>
                    <a:cs typeface="Gill Sans" charset="0"/>
                  </a:rPr>
                  <a:t>The first layer cost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</m:oMath>
                </a14:m>
                <a:r>
                  <a:rPr lang="en-US" sz="2000" dirty="0">
                    <a:ea typeface="Courier New" charset="0"/>
                    <a:cs typeface="Gill Sans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000" dirty="0">
                    <a:ea typeface="Courier New" charset="0"/>
                    <a:cs typeface="Gill Sans" charset="0"/>
                  </a:rPr>
                  <a:t>The second layer cost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3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>
                    <a:ea typeface="Courier New" charset="0"/>
                    <a:cs typeface="Gill Sans" charset="0"/>
                  </a:rPr>
                  <a:t> which is same as the first layer.</a:t>
                </a:r>
              </a:p>
              <a:p>
                <a:pPr marL="0" indent="0">
                  <a:buNone/>
                </a:pPr>
                <a:r>
                  <a:rPr lang="en-US" sz="2000" dirty="0">
                    <a:ea typeface="Courier New" charset="0"/>
                    <a:cs typeface="Gill Sans" charset="0"/>
                  </a:rPr>
                  <a:t>Similarly, every layer is roughly the same. Hence, it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log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000" dirty="0">
                    <a:ea typeface="Courier New" charset="0"/>
                    <a:cs typeface="Gill Sans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2000" dirty="0">
                  <a:ea typeface="Courier New" charset="0"/>
                  <a:cs typeface="Gill Sans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𝑇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𝑇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5</m:t>
                            </m:r>
                          </m:den>
                        </m:f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𝑇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7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10</m:t>
                            </m:r>
                          </m:den>
                        </m:f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⇒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𝑇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</m:t>
                    </m:r>
                  </m:oMath>
                </a14:m>
                <a:endParaRPr lang="en-US" sz="2000" dirty="0">
                  <a:ea typeface="Courier New" charset="0"/>
                  <a:cs typeface="Gill Sans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ea typeface="Courier New" charset="0"/>
                    <a:cs typeface="Gill Sans" charset="0"/>
                  </a:rPr>
                  <a:t>The first layer cost is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</m:oMath>
                </a14:m>
                <a:r>
                  <a:rPr lang="en-US" sz="2000" dirty="0">
                    <a:ea typeface="Courier New" charset="0"/>
                    <a:cs typeface="Gill Sans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000" dirty="0">
                    <a:ea typeface="Courier New" charset="0"/>
                    <a:cs typeface="Gill Sans" charset="0"/>
                  </a:rPr>
                  <a:t>The second layer cost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5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7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>
                    <a:ea typeface="Courier New" charset="0"/>
                    <a:cs typeface="Gill Sans" charset="0"/>
                  </a:rPr>
                  <a:t> which is smaller than the first layer by a constant factor.</a:t>
                </a:r>
              </a:p>
              <a:p>
                <a:pPr marL="0" indent="0">
                  <a:buNone/>
                </a:pPr>
                <a:r>
                  <a:rPr lang="en-US" sz="2000" dirty="0">
                    <a:ea typeface="Courier New" charset="0"/>
                    <a:cs typeface="Gill Sans" charset="0"/>
                  </a:rPr>
                  <a:t>Hence, the total cost is a geometric sum and it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</m:t>
                    </m:r>
                  </m:oMath>
                </a14:m>
                <a:r>
                  <a:rPr lang="en-US" sz="2000" dirty="0">
                    <a:ea typeface="Courier New" charset="0"/>
                    <a:cs typeface="Gill Sans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2000" dirty="0">
                  <a:ea typeface="Courier New" charset="0"/>
                  <a:cs typeface="Gill Sans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404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936915"/>
            <a:ext cx="7772400" cy="1470025"/>
          </a:xfrm>
        </p:spPr>
        <p:txBody>
          <a:bodyPr/>
          <a:lstStyle/>
          <a:p>
            <a:pPr marL="0" indent="0" algn="l"/>
            <a:r>
              <a:rPr kumimoji="0" lang="en-US" sz="3600" dirty="0">
                <a:cs typeface="+mj-cs"/>
              </a:rPr>
              <a:t>Integer Multiplication</a:t>
            </a:r>
            <a:endParaRPr kumimoji="0" lang="en-US" sz="20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7646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Integer Arithmetic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>
                  <a:buNone/>
                  <a:defRPr/>
                </a:pPr>
                <a:r>
                  <a:rPr lang="en-US" sz="2400" dirty="0">
                    <a:solidFill>
                      <a:srgbClr val="0070C0"/>
                    </a:solidFill>
                    <a:ea typeface="Gill Sans"/>
                  </a:rPr>
                  <a:t>Add:</a:t>
                </a:r>
                <a:r>
                  <a:rPr lang="en-US" sz="2400" dirty="0">
                    <a:ea typeface="Gill Sans"/>
                  </a:rPr>
                  <a:t>  Given two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Gill Sans"/>
                      </a:rPr>
                      <m:t>𝑛</m:t>
                    </m:r>
                  </m:oMath>
                </a14:m>
                <a:r>
                  <a:rPr lang="en-US" sz="2400" dirty="0">
                    <a:ea typeface="Gill Sans"/>
                  </a:rPr>
                  <a:t>-bit integers </a:t>
                </a:r>
              </a:p>
              <a:p>
                <a:pPr marL="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Gill Sans"/>
                      </a:rPr>
                      <m:t>𝑎</m:t>
                    </m:r>
                  </m:oMath>
                </a14:m>
                <a:r>
                  <a:rPr lang="en-US" sz="2400" dirty="0">
                    <a:ea typeface="Gill Sans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Gill Sans"/>
                      </a:rPr>
                      <m:t>𝑏</m:t>
                    </m:r>
                  </m:oMath>
                </a14:m>
                <a:r>
                  <a:rPr lang="en-US" sz="2400" dirty="0">
                    <a:ea typeface="Gill Sans"/>
                  </a:rPr>
                  <a:t>, compute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Gill Sans"/>
                      </a:rPr>
                      <m:t>𝑎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Gill Sans"/>
                      </a:rPr>
                      <m:t>+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Gill Sans"/>
                      </a:rPr>
                      <m:t>𝑏</m:t>
                    </m:r>
                  </m:oMath>
                </a14:m>
                <a:r>
                  <a:rPr lang="en-US" sz="2400" dirty="0">
                    <a:ea typeface="Gill Sans"/>
                  </a:rPr>
                  <a:t>.</a:t>
                </a:r>
                <a:endParaRPr lang="en-US" sz="2400" kern="1200" dirty="0">
                  <a:solidFill>
                    <a:prstClr val="black"/>
                  </a:solidFill>
                  <a:ea typeface="Gill Sans"/>
                </a:endParaRPr>
              </a:p>
              <a:p>
                <a:pPr lvl="1">
                  <a:defRPr/>
                </a:pPr>
                <a:endParaRPr lang="en-US" dirty="0"/>
              </a:p>
              <a:p>
                <a:pPr marL="0" indent="0">
                  <a:buNone/>
                  <a:defRPr/>
                </a:pPr>
                <a:endParaRPr lang="en-US" dirty="0">
                  <a:solidFill>
                    <a:srgbClr val="0070C0"/>
                  </a:solidFill>
                  <a:ea typeface="Gill Sans"/>
                </a:endParaRPr>
              </a:p>
              <a:p>
                <a:pPr marL="0" indent="0">
                  <a:buNone/>
                  <a:defRPr/>
                </a:pPr>
                <a:endParaRPr lang="en-US" sz="2400" dirty="0">
                  <a:solidFill>
                    <a:srgbClr val="0070C0"/>
                  </a:solidFill>
                  <a:ea typeface="Gill Sans"/>
                </a:endParaRPr>
              </a:p>
              <a:p>
                <a:pPr marL="0" indent="0">
                  <a:buNone/>
                  <a:defRPr/>
                </a:pPr>
                <a:r>
                  <a:rPr lang="en-US" sz="2400" dirty="0">
                    <a:solidFill>
                      <a:srgbClr val="0070C0"/>
                    </a:solidFill>
                    <a:ea typeface="Gill Sans"/>
                  </a:rPr>
                  <a:t>Multiply:</a:t>
                </a:r>
                <a:r>
                  <a:rPr lang="en-US" dirty="0">
                    <a:ea typeface="Gill Sans"/>
                  </a:rPr>
                  <a:t> </a:t>
                </a:r>
                <a:r>
                  <a:rPr lang="en-US" sz="2400" dirty="0">
                    <a:ea typeface="Gill Sans"/>
                  </a:rPr>
                  <a:t>Given two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Gill Sans"/>
                      </a:rPr>
                      <m:t>𝑛</m:t>
                    </m:r>
                  </m:oMath>
                </a14:m>
                <a:r>
                  <a:rPr lang="en-US" sz="2400" dirty="0">
                    <a:ea typeface="Gill Sans"/>
                  </a:rPr>
                  <a:t>-bit </a:t>
                </a:r>
                <a:br>
                  <a:rPr lang="en-US" sz="2400" dirty="0">
                    <a:ea typeface="Gill Sans"/>
                  </a:rPr>
                </a:br>
                <a:r>
                  <a:rPr lang="en-US" sz="2400" dirty="0">
                    <a:ea typeface="Gill Sans"/>
                  </a:rPr>
                  <a:t>integers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Gill Sans"/>
                      </a:rPr>
                      <m:t>𝑎</m:t>
                    </m:r>
                  </m:oMath>
                </a14:m>
                <a:r>
                  <a:rPr lang="en-US" sz="2400" dirty="0">
                    <a:ea typeface="Gill Sans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Gill Sans"/>
                      </a:rPr>
                      <m:t>𝑏</m:t>
                    </m:r>
                  </m:oMath>
                </a14:m>
                <a:r>
                  <a:rPr lang="en-US" sz="2400" dirty="0">
                    <a:ea typeface="Gill Sans"/>
                  </a:rPr>
                  <a:t>, compute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Gill Sans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/>
                      </a:rPr>
                      <m:t>𝑏</m:t>
                    </m:r>
                  </m:oMath>
                </a14:m>
                <a:r>
                  <a:rPr lang="en-US" sz="2400" dirty="0">
                    <a:ea typeface="Gill Sans"/>
                  </a:rPr>
                  <a:t>.</a:t>
                </a:r>
                <a:br>
                  <a:rPr lang="en-US" sz="2400" dirty="0">
                    <a:ea typeface="Gill Sans"/>
                  </a:rPr>
                </a:br>
                <a:r>
                  <a:rPr lang="en-US" sz="2400" dirty="0">
                    <a:ea typeface="Gill Sans"/>
                  </a:rPr>
                  <a:t>The “grade school” method:  </a:t>
                </a:r>
              </a:p>
              <a:p>
                <a:pPr marL="0" indent="0">
                  <a:buNone/>
                </a:pP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1096" t="-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fld id="{9A01A3EC-315D-C645-B035-089EE9FDA2B0}" type="slidenum">
              <a:rPr lang="en-US" sz="1400" smtClean="0">
                <a:solidFill>
                  <a:srgbClr val="000000"/>
                </a:solidFill>
                <a:latin typeface="+mn-lt"/>
                <a:ea typeface="Courier New" charset="0"/>
                <a:cs typeface="Gill Sans" charset="0"/>
              </a:rPr>
              <a:pPr/>
              <a:t>12</a:t>
            </a:fld>
            <a:endParaRPr lang="en-US" sz="14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3B18769-A4B1-4F78-B18A-3D0C0F30C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6CD1F324-5CB8-4D44-B73E-EAD794C8E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7F47C8AD-B4F6-4726-B68A-BDA1AF134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71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8" name="Rectangle 29">
            <a:extLst>
              <a:ext uri="{FF2B5EF4-FFF2-40B4-BE49-F238E27FC236}">
                <a16:creationId xmlns:a16="http://schemas.microsoft.com/office/drawing/2014/main" id="{20814FEF-37D8-42B4-8EEB-9D32C3CC6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grpSp>
        <p:nvGrpSpPr>
          <p:cNvPr id="9" name="Group 157">
            <a:extLst>
              <a:ext uri="{FF2B5EF4-FFF2-40B4-BE49-F238E27FC236}">
                <a16:creationId xmlns:a16="http://schemas.microsoft.com/office/drawing/2014/main" id="{EC2CF170-CE29-4E6D-9127-1A43F73567FC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914400"/>
            <a:ext cx="4495800" cy="1411288"/>
            <a:chOff x="4267200" y="914400"/>
            <a:chExt cx="4495800" cy="1411288"/>
          </a:xfrm>
        </p:grpSpPr>
        <p:sp>
          <p:nvSpPr>
            <p:cNvPr id="10" name="Rectangle 120">
              <a:extLst>
                <a:ext uri="{FF2B5EF4-FFF2-40B4-BE49-F238E27FC236}">
                  <a16:creationId xmlns:a16="http://schemas.microsoft.com/office/drawing/2014/main" id="{DC96E1ED-21C1-4037-A31B-2326F4AFA7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1972866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11" name="Rectangle 121">
              <a:extLst>
                <a:ext uri="{FF2B5EF4-FFF2-40B4-BE49-F238E27FC236}">
                  <a16:creationId xmlns:a16="http://schemas.microsoft.com/office/drawing/2014/main" id="{4954EED1-790F-4063-B591-051396BF5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3000" y="1267222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0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12" name="Rectangle 122">
              <a:extLst>
                <a:ext uri="{FF2B5EF4-FFF2-40B4-BE49-F238E27FC236}">
                  <a16:creationId xmlns:a16="http://schemas.microsoft.com/office/drawing/2014/main" id="{6C2EEB6C-A4A1-456C-B71E-7F5F49CEC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9667" y="1267222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13" name="Rectangle 123">
              <a:extLst>
                <a:ext uri="{FF2B5EF4-FFF2-40B4-BE49-F238E27FC236}">
                  <a16:creationId xmlns:a16="http://schemas.microsoft.com/office/drawing/2014/main" id="{0C6FB022-6A15-4A57-A8BC-DB2CB2A0E4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6333" y="1267222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14" name="Rectangle 124">
              <a:extLst>
                <a:ext uri="{FF2B5EF4-FFF2-40B4-BE49-F238E27FC236}">
                  <a16:creationId xmlns:a16="http://schemas.microsoft.com/office/drawing/2014/main" id="{96A3ABCD-D143-4C02-9B33-A68550F47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6333" y="1267222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15" name="Rectangle 125">
              <a:extLst>
                <a:ext uri="{FF2B5EF4-FFF2-40B4-BE49-F238E27FC236}">
                  <a16:creationId xmlns:a16="http://schemas.microsoft.com/office/drawing/2014/main" id="{92E7CC63-CCB7-4786-98DA-A5AB856C8B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3000" y="1620044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16" name="Rectangle 126">
              <a:extLst>
                <a:ext uri="{FF2B5EF4-FFF2-40B4-BE49-F238E27FC236}">
                  <a16:creationId xmlns:a16="http://schemas.microsoft.com/office/drawing/2014/main" id="{45608530-D9C9-47E5-9B76-946F5CDD3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9667" y="1620044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17" name="Rectangle 127">
              <a:extLst>
                <a:ext uri="{FF2B5EF4-FFF2-40B4-BE49-F238E27FC236}">
                  <a16:creationId xmlns:a16="http://schemas.microsoft.com/office/drawing/2014/main" id="{4BF53C2A-A8FB-411E-81A1-2829E8FB6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6333" y="1620044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0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18" name="Rectangle 128">
              <a:extLst>
                <a:ext uri="{FF2B5EF4-FFF2-40B4-BE49-F238E27FC236}">
                  <a16:creationId xmlns:a16="http://schemas.microsoft.com/office/drawing/2014/main" id="{37A0DEF8-A81D-4DEB-B888-57766856E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6333" y="1620044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19" name="Rectangle 129">
              <a:extLst>
                <a:ext uri="{FF2B5EF4-FFF2-40B4-BE49-F238E27FC236}">
                  <a16:creationId xmlns:a16="http://schemas.microsoft.com/office/drawing/2014/main" id="{F44F617C-D2CD-48FC-9C50-16298362CA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1620044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+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20" name="Rectangle 130">
              <a:extLst>
                <a:ext uri="{FF2B5EF4-FFF2-40B4-BE49-F238E27FC236}">
                  <a16:creationId xmlns:a16="http://schemas.microsoft.com/office/drawing/2014/main" id="{52D1113F-76EF-45BB-9D22-125D2231D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3000" y="1972866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0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21" name="Rectangle 131">
              <a:extLst>
                <a:ext uri="{FF2B5EF4-FFF2-40B4-BE49-F238E27FC236}">
                  <a16:creationId xmlns:a16="http://schemas.microsoft.com/office/drawing/2014/main" id="{F7202D40-3845-4973-962C-2C64B217FB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9667" y="1972866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22" name="Rectangle 132">
              <a:extLst>
                <a:ext uri="{FF2B5EF4-FFF2-40B4-BE49-F238E27FC236}">
                  <a16:creationId xmlns:a16="http://schemas.microsoft.com/office/drawing/2014/main" id="{87304A50-FBE1-4951-957B-D64A539DB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6333" y="1972866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0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23" name="Rectangle 133">
              <a:extLst>
                <a:ext uri="{FF2B5EF4-FFF2-40B4-BE49-F238E27FC236}">
                  <a16:creationId xmlns:a16="http://schemas.microsoft.com/office/drawing/2014/main" id="{E2F398F1-D982-424D-933D-03E0465D5C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6333" y="1972866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24" name="Line 134">
              <a:extLst>
                <a:ext uri="{FF2B5EF4-FFF2-40B4-BE49-F238E27FC236}">
                  <a16:creationId xmlns:a16="http://schemas.microsoft.com/office/drawing/2014/main" id="{0547E760-88C4-42B6-A68E-B2DAB61FDD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953000" y="1972866"/>
              <a:ext cx="2116667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 dirty="0">
                <a:latin typeface="+mn-lt"/>
                <a:ea typeface="Gill Sans"/>
                <a:cs typeface="Gill Sans"/>
              </a:endParaRPr>
            </a:p>
          </p:txBody>
        </p:sp>
        <p:sp>
          <p:nvSpPr>
            <p:cNvPr id="25" name="Rectangle 135">
              <a:extLst>
                <a:ext uri="{FF2B5EF4-FFF2-40B4-BE49-F238E27FC236}">
                  <a16:creationId xmlns:a16="http://schemas.microsoft.com/office/drawing/2014/main" id="{A5BA5C2A-2D91-49D7-92E3-C6099D9E3E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1267222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26" name="Rectangle 136">
              <a:extLst>
                <a:ext uri="{FF2B5EF4-FFF2-40B4-BE49-F238E27FC236}">
                  <a16:creationId xmlns:a16="http://schemas.microsoft.com/office/drawing/2014/main" id="{E731F87C-E64A-4718-A4B2-CB341ECCF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3000" y="914400"/>
              <a:ext cx="423333" cy="35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27" name="Rectangle 137">
              <a:extLst>
                <a:ext uri="{FF2B5EF4-FFF2-40B4-BE49-F238E27FC236}">
                  <a16:creationId xmlns:a16="http://schemas.microsoft.com/office/drawing/2014/main" id="{053BC173-4909-4C5E-8E0F-426051B0C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9667" y="914400"/>
              <a:ext cx="423333" cy="35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28" name="Rectangle 138">
              <a:extLst>
                <a:ext uri="{FF2B5EF4-FFF2-40B4-BE49-F238E27FC236}">
                  <a16:creationId xmlns:a16="http://schemas.microsoft.com/office/drawing/2014/main" id="{E0CA0442-95AC-453C-9D37-5CE9A9743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6333" y="914400"/>
              <a:ext cx="423333" cy="35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29" name="Rectangle 139">
              <a:extLst>
                <a:ext uri="{FF2B5EF4-FFF2-40B4-BE49-F238E27FC236}">
                  <a16:creationId xmlns:a16="http://schemas.microsoft.com/office/drawing/2014/main" id="{0CFF36E9-CA30-4869-906F-43FA92197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6333" y="914400"/>
              <a:ext cx="423333" cy="35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30" name="Rectangle 140">
              <a:extLst>
                <a:ext uri="{FF2B5EF4-FFF2-40B4-BE49-F238E27FC236}">
                  <a16:creationId xmlns:a16="http://schemas.microsoft.com/office/drawing/2014/main" id="{8D2A09A4-8656-4D93-AA2D-20C30BE82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914400"/>
              <a:ext cx="423333" cy="35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31" name="Rectangle 141">
              <a:extLst>
                <a:ext uri="{FF2B5EF4-FFF2-40B4-BE49-F238E27FC236}">
                  <a16:creationId xmlns:a16="http://schemas.microsoft.com/office/drawing/2014/main" id="{C6D26A17-43B2-4C9F-A0EB-D63A710112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6333" y="1267222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0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32" name="Rectangle 142">
              <a:extLst>
                <a:ext uri="{FF2B5EF4-FFF2-40B4-BE49-F238E27FC236}">
                  <a16:creationId xmlns:a16="http://schemas.microsoft.com/office/drawing/2014/main" id="{AD96CFCB-DB65-405C-AFBE-2CC02CA3DD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3000" y="1267222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33" name="Rectangle 143">
              <a:extLst>
                <a:ext uri="{FF2B5EF4-FFF2-40B4-BE49-F238E27FC236}">
                  <a16:creationId xmlns:a16="http://schemas.microsoft.com/office/drawing/2014/main" id="{DC3F5934-4F35-4445-8CD6-92B6F1738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9667" y="1267222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0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34" name="Rectangle 144">
              <a:extLst>
                <a:ext uri="{FF2B5EF4-FFF2-40B4-BE49-F238E27FC236}">
                  <a16:creationId xmlns:a16="http://schemas.microsoft.com/office/drawing/2014/main" id="{8221A936-E0C3-4FEC-BA9C-6C05FD4822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9667" y="1267222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35" name="Rectangle 145">
              <a:extLst>
                <a:ext uri="{FF2B5EF4-FFF2-40B4-BE49-F238E27FC236}">
                  <a16:creationId xmlns:a16="http://schemas.microsoft.com/office/drawing/2014/main" id="{BCB9E7E4-2204-4523-904C-B539C23CD6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6333" y="1620044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0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36" name="Rectangle 146">
              <a:extLst>
                <a:ext uri="{FF2B5EF4-FFF2-40B4-BE49-F238E27FC236}">
                  <a16:creationId xmlns:a16="http://schemas.microsoft.com/office/drawing/2014/main" id="{56BF540E-9E6D-4148-AC68-5407219706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3000" y="1620044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37" name="Rectangle 147">
              <a:extLst>
                <a:ext uri="{FF2B5EF4-FFF2-40B4-BE49-F238E27FC236}">
                  <a16:creationId xmlns:a16="http://schemas.microsoft.com/office/drawing/2014/main" id="{4898A172-75EA-43E0-9B8D-4BA5C17C8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9667" y="1620044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38" name="Rectangle 148">
              <a:extLst>
                <a:ext uri="{FF2B5EF4-FFF2-40B4-BE49-F238E27FC236}">
                  <a16:creationId xmlns:a16="http://schemas.microsoft.com/office/drawing/2014/main" id="{62FE4226-E887-4B2C-9E72-D7C081CF5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9667" y="1620044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39" name="Rectangle 149">
              <a:extLst>
                <a:ext uri="{FF2B5EF4-FFF2-40B4-BE49-F238E27FC236}">
                  <a16:creationId xmlns:a16="http://schemas.microsoft.com/office/drawing/2014/main" id="{364367C0-17DB-4F2F-A086-44A3DC631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6333" y="1972866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40" name="Rectangle 150">
              <a:extLst>
                <a:ext uri="{FF2B5EF4-FFF2-40B4-BE49-F238E27FC236}">
                  <a16:creationId xmlns:a16="http://schemas.microsoft.com/office/drawing/2014/main" id="{9017AA3A-BD2F-44B3-9CBF-553A7C893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3000" y="1972866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0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41" name="Rectangle 151">
              <a:extLst>
                <a:ext uri="{FF2B5EF4-FFF2-40B4-BE49-F238E27FC236}">
                  <a16:creationId xmlns:a16="http://schemas.microsoft.com/office/drawing/2014/main" id="{D6118A07-7F70-4DB7-B561-DBA9B788D6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9667" y="1972866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0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42" name="Rectangle 152">
              <a:extLst>
                <a:ext uri="{FF2B5EF4-FFF2-40B4-BE49-F238E27FC236}">
                  <a16:creationId xmlns:a16="http://schemas.microsoft.com/office/drawing/2014/main" id="{EF0778D5-F128-430C-A9CE-5D550960ED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9667" y="1972866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0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43" name="Line 153">
              <a:extLst>
                <a:ext uri="{FF2B5EF4-FFF2-40B4-BE49-F238E27FC236}">
                  <a16:creationId xmlns:a16="http://schemas.microsoft.com/office/drawing/2014/main" id="{6A4F115B-A2D8-4A27-9102-D56987BBD9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069667" y="1972866"/>
              <a:ext cx="1693333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 dirty="0">
                <a:latin typeface="+mn-lt"/>
                <a:ea typeface="Gill Sans"/>
                <a:cs typeface="Gill Sans"/>
              </a:endParaRPr>
            </a:p>
          </p:txBody>
        </p:sp>
        <p:sp>
          <p:nvSpPr>
            <p:cNvPr id="44" name="Rectangle 154">
              <a:extLst>
                <a:ext uri="{FF2B5EF4-FFF2-40B4-BE49-F238E27FC236}">
                  <a16:creationId xmlns:a16="http://schemas.microsoft.com/office/drawing/2014/main" id="{0EE5F729-EE2E-4502-BC03-D04D11ECA9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6333" y="914400"/>
              <a:ext cx="423333" cy="35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45" name="Rectangle 155">
              <a:extLst>
                <a:ext uri="{FF2B5EF4-FFF2-40B4-BE49-F238E27FC236}">
                  <a16:creationId xmlns:a16="http://schemas.microsoft.com/office/drawing/2014/main" id="{5EFD961B-FF83-446E-9EBD-4056245E4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3000" y="914400"/>
              <a:ext cx="423333" cy="35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0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46" name="Rectangle 156">
              <a:extLst>
                <a:ext uri="{FF2B5EF4-FFF2-40B4-BE49-F238E27FC236}">
                  <a16:creationId xmlns:a16="http://schemas.microsoft.com/office/drawing/2014/main" id="{3241AB63-4EC4-4958-B2FD-ED12A16A22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9667" y="914400"/>
              <a:ext cx="423333" cy="35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47" name="Rectangle 157">
              <a:extLst>
                <a:ext uri="{FF2B5EF4-FFF2-40B4-BE49-F238E27FC236}">
                  <a16:creationId xmlns:a16="http://schemas.microsoft.com/office/drawing/2014/main" id="{A76BDE37-F4F5-4C31-B8EC-A29D52D30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9667" y="914400"/>
              <a:ext cx="423333" cy="35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48" name="Rectangle 158">
              <a:extLst>
                <a:ext uri="{FF2B5EF4-FFF2-40B4-BE49-F238E27FC236}">
                  <a16:creationId xmlns:a16="http://schemas.microsoft.com/office/drawing/2014/main" id="{54E3A7F4-EF59-4946-9EB5-95D58A423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6333" y="914400"/>
              <a:ext cx="423333" cy="35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49" name="Rectangle 159">
              <a:extLst>
                <a:ext uri="{FF2B5EF4-FFF2-40B4-BE49-F238E27FC236}">
                  <a16:creationId xmlns:a16="http://schemas.microsoft.com/office/drawing/2014/main" id="{5ADF4AA1-5931-4F15-87D6-E29D086190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914400"/>
              <a:ext cx="423333" cy="35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50" name="Rectangle 160">
              <a:extLst>
                <a:ext uri="{FF2B5EF4-FFF2-40B4-BE49-F238E27FC236}">
                  <a16:creationId xmlns:a16="http://schemas.microsoft.com/office/drawing/2014/main" id="{2902E59C-DB32-4CCE-AF71-0B546E66E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200" y="1600200"/>
              <a:ext cx="443982" cy="277641"/>
            </a:xfrm>
            <a:prstGeom prst="rect">
              <a:avLst/>
            </a:prstGeom>
            <a:solidFill>
              <a:srgbClr val="FFF5CD"/>
            </a:solidFill>
            <a:ln w="9525">
              <a:solidFill>
                <a:schemeClr val="tx2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kumimoji="1" lang="en-US" sz="12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Add</a:t>
              </a:r>
            </a:p>
          </p:txBody>
        </p:sp>
      </p:grpSp>
      <p:grpSp>
        <p:nvGrpSpPr>
          <p:cNvPr id="51" name="Group 156">
            <a:extLst>
              <a:ext uri="{FF2B5EF4-FFF2-40B4-BE49-F238E27FC236}">
                <a16:creationId xmlns:a16="http://schemas.microsoft.com/office/drawing/2014/main" id="{89A438EA-918F-484D-AB10-188E7946B287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2711450"/>
            <a:ext cx="3352800" cy="3841750"/>
            <a:chOff x="5334000" y="2590800"/>
            <a:chExt cx="3352800" cy="3841750"/>
          </a:xfrm>
        </p:grpSpPr>
        <p:sp>
          <p:nvSpPr>
            <p:cNvPr id="52" name="Rectangle 5">
              <a:extLst>
                <a:ext uri="{FF2B5EF4-FFF2-40B4-BE49-F238E27FC236}">
                  <a16:creationId xmlns:a16="http://schemas.microsoft.com/office/drawing/2014/main" id="{6CBD8805-2210-46A2-8DF6-D06FC2A880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250" y="2590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53" name="Rectangle 6">
              <a:extLst>
                <a:ext uri="{FF2B5EF4-FFF2-40B4-BE49-F238E27FC236}">
                  <a16:creationId xmlns:a16="http://schemas.microsoft.com/office/drawing/2014/main" id="{83E38E59-D337-4473-BE65-4CEB5BA300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250" y="2940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54" name="Rectangle 9">
              <a:extLst>
                <a:ext uri="{FF2B5EF4-FFF2-40B4-BE49-F238E27FC236}">
                  <a16:creationId xmlns:a16="http://schemas.microsoft.com/office/drawing/2014/main" id="{600CCBA0-3BE8-49B6-B934-D124A64527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67700" y="2590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55" name="Rectangle 10">
              <a:extLst>
                <a:ext uri="{FF2B5EF4-FFF2-40B4-BE49-F238E27FC236}">
                  <a16:creationId xmlns:a16="http://schemas.microsoft.com/office/drawing/2014/main" id="{616CD612-D799-442F-8183-BA2DD91B22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67700" y="2940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56" name="Rectangle 11">
              <a:extLst>
                <a:ext uri="{FF2B5EF4-FFF2-40B4-BE49-F238E27FC236}">
                  <a16:creationId xmlns:a16="http://schemas.microsoft.com/office/drawing/2014/main" id="{F0AAE00D-F19B-4E0E-A22C-F163E4AAF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250" y="3289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57" name="Rectangle 12">
              <a:extLst>
                <a:ext uri="{FF2B5EF4-FFF2-40B4-BE49-F238E27FC236}">
                  <a16:creationId xmlns:a16="http://schemas.microsoft.com/office/drawing/2014/main" id="{B7D43AFA-1B7E-412F-B3F2-938880B71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8150" y="2590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58" name="Rectangle 13">
              <a:extLst>
                <a:ext uri="{FF2B5EF4-FFF2-40B4-BE49-F238E27FC236}">
                  <a16:creationId xmlns:a16="http://schemas.microsoft.com/office/drawing/2014/main" id="{FC6F3566-A2B9-4886-AEC0-B5A305760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8150" y="2940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59" name="Rectangle 14">
              <a:extLst>
                <a:ext uri="{FF2B5EF4-FFF2-40B4-BE49-F238E27FC236}">
                  <a16:creationId xmlns:a16="http://schemas.microsoft.com/office/drawing/2014/main" id="{D4E350C8-0A44-49FD-91C3-70EE1B3B2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67700" y="3289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60" name="Rectangle 16">
              <a:extLst>
                <a:ext uri="{FF2B5EF4-FFF2-40B4-BE49-F238E27FC236}">
                  <a16:creationId xmlns:a16="http://schemas.microsoft.com/office/drawing/2014/main" id="{F4B94F7C-EB60-400F-AE4D-53448941A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2590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61" name="Rectangle 17">
              <a:extLst>
                <a:ext uri="{FF2B5EF4-FFF2-40B4-BE49-F238E27FC236}">
                  <a16:creationId xmlns:a16="http://schemas.microsoft.com/office/drawing/2014/main" id="{927FEC2D-D352-4C94-B9B4-5CBDCB6BB1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2940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62" name="Rectangle 18">
              <a:extLst>
                <a:ext uri="{FF2B5EF4-FFF2-40B4-BE49-F238E27FC236}">
                  <a16:creationId xmlns:a16="http://schemas.microsoft.com/office/drawing/2014/main" id="{F28A3604-FB71-46DC-A194-BBC700FBC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8150" y="3289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63" name="Rectangle 19">
              <a:extLst>
                <a:ext uri="{FF2B5EF4-FFF2-40B4-BE49-F238E27FC236}">
                  <a16:creationId xmlns:a16="http://schemas.microsoft.com/office/drawing/2014/main" id="{D385F0A8-87D6-45EF-A5B0-4F14EBDB3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9050" y="2590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64" name="Rectangle 20">
              <a:extLst>
                <a:ext uri="{FF2B5EF4-FFF2-40B4-BE49-F238E27FC236}">
                  <a16:creationId xmlns:a16="http://schemas.microsoft.com/office/drawing/2014/main" id="{2C068D53-2DA4-4011-9FA1-9A3DD315B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9050" y="2940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65" name="Rectangle 21">
              <a:extLst>
                <a:ext uri="{FF2B5EF4-FFF2-40B4-BE49-F238E27FC236}">
                  <a16:creationId xmlns:a16="http://schemas.microsoft.com/office/drawing/2014/main" id="{297246E7-AA79-48AE-AE97-E46A73C223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3289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66" name="Rectangle 23">
              <a:extLst>
                <a:ext uri="{FF2B5EF4-FFF2-40B4-BE49-F238E27FC236}">
                  <a16:creationId xmlns:a16="http://schemas.microsoft.com/office/drawing/2014/main" id="{B84F4382-15EC-4BDB-AC8B-44AE98BF21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9500" y="2590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67" name="Rectangle 24">
              <a:extLst>
                <a:ext uri="{FF2B5EF4-FFF2-40B4-BE49-F238E27FC236}">
                  <a16:creationId xmlns:a16="http://schemas.microsoft.com/office/drawing/2014/main" id="{BB2586B7-2713-4F45-AC9B-72D6EBB3A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9500" y="2940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68" name="Rectangle 25">
              <a:extLst>
                <a:ext uri="{FF2B5EF4-FFF2-40B4-BE49-F238E27FC236}">
                  <a16:creationId xmlns:a16="http://schemas.microsoft.com/office/drawing/2014/main" id="{AC2DCEEC-388F-47F2-A94D-42A345B912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9050" y="3289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69" name="Rectangle 26">
              <a:extLst>
                <a:ext uri="{FF2B5EF4-FFF2-40B4-BE49-F238E27FC236}">
                  <a16:creationId xmlns:a16="http://schemas.microsoft.com/office/drawing/2014/main" id="{B465BA28-0D6E-4F68-890F-403DB077D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9950" y="2590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70" name="Rectangle 27">
              <a:extLst>
                <a:ext uri="{FF2B5EF4-FFF2-40B4-BE49-F238E27FC236}">
                  <a16:creationId xmlns:a16="http://schemas.microsoft.com/office/drawing/2014/main" id="{22D918FD-E1BF-4D2B-B4C4-C16CB66C3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9950" y="2940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71" name="Rectangle 28">
              <a:extLst>
                <a:ext uri="{FF2B5EF4-FFF2-40B4-BE49-F238E27FC236}">
                  <a16:creationId xmlns:a16="http://schemas.microsoft.com/office/drawing/2014/main" id="{2FFC3345-AF42-4A5D-9993-ECE3295F52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9500" y="3289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72" name="Rectangle 30">
              <a:extLst>
                <a:ext uri="{FF2B5EF4-FFF2-40B4-BE49-F238E27FC236}">
                  <a16:creationId xmlns:a16="http://schemas.microsoft.com/office/drawing/2014/main" id="{17D9841B-50F0-45DB-9FC2-F1563313C0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2590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73" name="Rectangle 31">
              <a:extLst>
                <a:ext uri="{FF2B5EF4-FFF2-40B4-BE49-F238E27FC236}">
                  <a16:creationId xmlns:a16="http://schemas.microsoft.com/office/drawing/2014/main" id="{173A3CC5-4504-4155-A56C-8827EE6A5E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2940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74" name="Rectangle 32">
              <a:extLst>
                <a:ext uri="{FF2B5EF4-FFF2-40B4-BE49-F238E27FC236}">
                  <a16:creationId xmlns:a16="http://schemas.microsoft.com/office/drawing/2014/main" id="{A5221D9F-62D3-4BA7-92C5-EF57E873A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9950" y="3289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75" name="Rectangle 34">
              <a:extLst>
                <a:ext uri="{FF2B5EF4-FFF2-40B4-BE49-F238E27FC236}">
                  <a16:creationId xmlns:a16="http://schemas.microsoft.com/office/drawing/2014/main" id="{7BA221B6-8D21-4A24-8273-04B4FCF65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67700" y="3638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76" name="Rectangle 35">
              <a:extLst>
                <a:ext uri="{FF2B5EF4-FFF2-40B4-BE49-F238E27FC236}">
                  <a16:creationId xmlns:a16="http://schemas.microsoft.com/office/drawing/2014/main" id="{6564D0A8-D0FE-45C0-87C0-BC9B1ACCD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8150" y="3638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77" name="Rectangle 36">
              <a:extLst>
                <a:ext uri="{FF2B5EF4-FFF2-40B4-BE49-F238E27FC236}">
                  <a16:creationId xmlns:a16="http://schemas.microsoft.com/office/drawing/2014/main" id="{697AE755-EED7-4E63-BDB5-958331704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3638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78" name="Rectangle 37">
              <a:extLst>
                <a:ext uri="{FF2B5EF4-FFF2-40B4-BE49-F238E27FC236}">
                  <a16:creationId xmlns:a16="http://schemas.microsoft.com/office/drawing/2014/main" id="{2C7D2C0E-6D3F-404D-BFF5-DE19BE4B8A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9050" y="3638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79" name="Rectangle 38">
              <a:extLst>
                <a:ext uri="{FF2B5EF4-FFF2-40B4-BE49-F238E27FC236}">
                  <a16:creationId xmlns:a16="http://schemas.microsoft.com/office/drawing/2014/main" id="{D452F8AF-DEDE-4012-B46D-4DF016396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9500" y="3638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80" name="Rectangle 39">
              <a:extLst>
                <a:ext uri="{FF2B5EF4-FFF2-40B4-BE49-F238E27FC236}">
                  <a16:creationId xmlns:a16="http://schemas.microsoft.com/office/drawing/2014/main" id="{636713E5-F324-4224-9761-0F84FF105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9950" y="3638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81" name="Rectangle 40">
              <a:extLst>
                <a:ext uri="{FF2B5EF4-FFF2-40B4-BE49-F238E27FC236}">
                  <a16:creationId xmlns:a16="http://schemas.microsoft.com/office/drawing/2014/main" id="{4EE96A1C-2784-44F5-8B4B-DA22B4FCC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3638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82" name="Rectangle 42">
              <a:extLst>
                <a:ext uri="{FF2B5EF4-FFF2-40B4-BE49-F238E27FC236}">
                  <a16:creationId xmlns:a16="http://schemas.microsoft.com/office/drawing/2014/main" id="{AF690D71-2C72-4324-8A4E-D0905F1C0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8150" y="3987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83" name="Rectangle 43">
              <a:extLst>
                <a:ext uri="{FF2B5EF4-FFF2-40B4-BE49-F238E27FC236}">
                  <a16:creationId xmlns:a16="http://schemas.microsoft.com/office/drawing/2014/main" id="{902A4C30-8823-4E06-A352-F310748DF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3987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84" name="Rectangle 44">
              <a:extLst>
                <a:ext uri="{FF2B5EF4-FFF2-40B4-BE49-F238E27FC236}">
                  <a16:creationId xmlns:a16="http://schemas.microsoft.com/office/drawing/2014/main" id="{26B67AC5-06D5-40F8-B608-5D32B7AF4B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9050" y="3987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85" name="Rectangle 45">
              <a:extLst>
                <a:ext uri="{FF2B5EF4-FFF2-40B4-BE49-F238E27FC236}">
                  <a16:creationId xmlns:a16="http://schemas.microsoft.com/office/drawing/2014/main" id="{6F071526-EAC4-4A63-8B9F-23CCF979BE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9500" y="3987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86" name="Rectangle 46">
              <a:extLst>
                <a:ext uri="{FF2B5EF4-FFF2-40B4-BE49-F238E27FC236}">
                  <a16:creationId xmlns:a16="http://schemas.microsoft.com/office/drawing/2014/main" id="{BC134985-0BCE-4823-9EE8-D9C51A2080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9950" y="3987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87" name="Rectangle 47">
              <a:extLst>
                <a:ext uri="{FF2B5EF4-FFF2-40B4-BE49-F238E27FC236}">
                  <a16:creationId xmlns:a16="http://schemas.microsoft.com/office/drawing/2014/main" id="{3043B745-AB99-4C63-B0E1-CBF64D122A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3987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88" name="Rectangle 48">
              <a:extLst>
                <a:ext uri="{FF2B5EF4-FFF2-40B4-BE49-F238E27FC236}">
                  <a16:creationId xmlns:a16="http://schemas.microsoft.com/office/drawing/2014/main" id="{2817514F-6F77-4D99-8683-9678EA990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0850" y="3987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89" name="Rectangle 50">
              <a:extLst>
                <a:ext uri="{FF2B5EF4-FFF2-40B4-BE49-F238E27FC236}">
                  <a16:creationId xmlns:a16="http://schemas.microsoft.com/office/drawing/2014/main" id="{5AC84DAB-642A-4BFA-864B-32ADC3110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4337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0" name="Rectangle 51">
              <a:extLst>
                <a:ext uri="{FF2B5EF4-FFF2-40B4-BE49-F238E27FC236}">
                  <a16:creationId xmlns:a16="http://schemas.microsoft.com/office/drawing/2014/main" id="{5958C396-2364-4256-BD93-6395803A5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9050" y="4337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1" name="Rectangle 52">
              <a:extLst>
                <a:ext uri="{FF2B5EF4-FFF2-40B4-BE49-F238E27FC236}">
                  <a16:creationId xmlns:a16="http://schemas.microsoft.com/office/drawing/2014/main" id="{9B91C35B-71D5-4556-8BDA-6121C4EF0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9500" y="4337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" name="Rectangle 53">
              <a:extLst>
                <a:ext uri="{FF2B5EF4-FFF2-40B4-BE49-F238E27FC236}">
                  <a16:creationId xmlns:a16="http://schemas.microsoft.com/office/drawing/2014/main" id="{E776DBBB-035E-4992-BB2B-07EE8304A9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9950" y="4337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3" name="Rectangle 54">
              <a:extLst>
                <a:ext uri="{FF2B5EF4-FFF2-40B4-BE49-F238E27FC236}">
                  <a16:creationId xmlns:a16="http://schemas.microsoft.com/office/drawing/2014/main" id="{E46CC53A-144D-49C2-9DB1-8FE78A5FE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4337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4" name="Rectangle 55">
              <a:extLst>
                <a:ext uri="{FF2B5EF4-FFF2-40B4-BE49-F238E27FC236}">
                  <a16:creationId xmlns:a16="http://schemas.microsoft.com/office/drawing/2014/main" id="{3C7A3836-1492-4225-A85F-85110871E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0850" y="4337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5" name="Rectangle 56">
              <a:extLst>
                <a:ext uri="{FF2B5EF4-FFF2-40B4-BE49-F238E27FC236}">
                  <a16:creationId xmlns:a16="http://schemas.microsoft.com/office/drawing/2014/main" id="{8C266ECA-50A3-4C58-AD48-760E9208C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1300" y="4337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6" name="Rectangle 58">
              <a:extLst>
                <a:ext uri="{FF2B5EF4-FFF2-40B4-BE49-F238E27FC236}">
                  <a16:creationId xmlns:a16="http://schemas.microsoft.com/office/drawing/2014/main" id="{6F89CE97-8E32-4E54-AB9C-708ABC9FA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9050" y="4686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7" name="Rectangle 59">
              <a:extLst>
                <a:ext uri="{FF2B5EF4-FFF2-40B4-BE49-F238E27FC236}">
                  <a16:creationId xmlns:a16="http://schemas.microsoft.com/office/drawing/2014/main" id="{6FC205F3-9C3A-4EC5-A66D-D5AC093DF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9500" y="4686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8" name="Rectangle 60">
              <a:extLst>
                <a:ext uri="{FF2B5EF4-FFF2-40B4-BE49-F238E27FC236}">
                  <a16:creationId xmlns:a16="http://schemas.microsoft.com/office/drawing/2014/main" id="{A3365F2D-D2A0-456D-AC62-31091B1BC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9950" y="4686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9" name="Rectangle 61">
              <a:extLst>
                <a:ext uri="{FF2B5EF4-FFF2-40B4-BE49-F238E27FC236}">
                  <a16:creationId xmlns:a16="http://schemas.microsoft.com/office/drawing/2014/main" id="{FBE93C1C-E239-40F2-9F6F-26EFA91727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4686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00" name="Rectangle 62">
              <a:extLst>
                <a:ext uri="{FF2B5EF4-FFF2-40B4-BE49-F238E27FC236}">
                  <a16:creationId xmlns:a16="http://schemas.microsoft.com/office/drawing/2014/main" id="{1D28B78B-D756-40EB-B4F1-355A7B32B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0850" y="4686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01" name="Rectangle 63">
              <a:extLst>
                <a:ext uri="{FF2B5EF4-FFF2-40B4-BE49-F238E27FC236}">
                  <a16:creationId xmlns:a16="http://schemas.microsoft.com/office/drawing/2014/main" id="{D28ADF3C-CEFB-4D0E-8485-CB1DD6C9D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1300" y="4686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02" name="Rectangle 64">
              <a:extLst>
                <a:ext uri="{FF2B5EF4-FFF2-40B4-BE49-F238E27FC236}">
                  <a16:creationId xmlns:a16="http://schemas.microsoft.com/office/drawing/2014/main" id="{1C2E8EB2-9998-4107-9FAC-8D792C82CB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4686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03" name="Rectangle 66">
              <a:extLst>
                <a:ext uri="{FF2B5EF4-FFF2-40B4-BE49-F238E27FC236}">
                  <a16:creationId xmlns:a16="http://schemas.microsoft.com/office/drawing/2014/main" id="{E3BD9BFE-B400-4C79-ACA6-C188EAC3C0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9500" y="5035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04" name="Rectangle 67">
              <a:extLst>
                <a:ext uri="{FF2B5EF4-FFF2-40B4-BE49-F238E27FC236}">
                  <a16:creationId xmlns:a16="http://schemas.microsoft.com/office/drawing/2014/main" id="{0CEE81F8-2D82-4E77-A9CB-AE26EDDB76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9950" y="5035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05" name="Rectangle 68">
              <a:extLst>
                <a:ext uri="{FF2B5EF4-FFF2-40B4-BE49-F238E27FC236}">
                  <a16:creationId xmlns:a16="http://schemas.microsoft.com/office/drawing/2014/main" id="{D099E5D8-DC28-4A80-9481-CAACA5363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5035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06" name="Rectangle 69">
              <a:extLst>
                <a:ext uri="{FF2B5EF4-FFF2-40B4-BE49-F238E27FC236}">
                  <a16:creationId xmlns:a16="http://schemas.microsoft.com/office/drawing/2014/main" id="{62D6CB87-1E4D-4C4E-95EB-33BEE18242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0850" y="5035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07" name="Rectangle 70">
              <a:extLst>
                <a:ext uri="{FF2B5EF4-FFF2-40B4-BE49-F238E27FC236}">
                  <a16:creationId xmlns:a16="http://schemas.microsoft.com/office/drawing/2014/main" id="{08C141B8-D623-4C3C-B86B-34F2C4E8B5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1300" y="5035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08" name="Rectangle 71">
              <a:extLst>
                <a:ext uri="{FF2B5EF4-FFF2-40B4-BE49-F238E27FC236}">
                  <a16:creationId xmlns:a16="http://schemas.microsoft.com/office/drawing/2014/main" id="{EDCB6400-5466-415E-8AAB-51CF804D1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5035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09" name="Rectangle 72">
              <a:extLst>
                <a:ext uri="{FF2B5EF4-FFF2-40B4-BE49-F238E27FC236}">
                  <a16:creationId xmlns:a16="http://schemas.microsoft.com/office/drawing/2014/main" id="{79A2225F-1637-45D2-8C88-8BF166F7B7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00" y="5035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10" name="Rectangle 74">
              <a:extLst>
                <a:ext uri="{FF2B5EF4-FFF2-40B4-BE49-F238E27FC236}">
                  <a16:creationId xmlns:a16="http://schemas.microsoft.com/office/drawing/2014/main" id="{BB649925-9149-4A82-9405-474E65418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9950" y="5384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11" name="Rectangle 75">
              <a:extLst>
                <a:ext uri="{FF2B5EF4-FFF2-40B4-BE49-F238E27FC236}">
                  <a16:creationId xmlns:a16="http://schemas.microsoft.com/office/drawing/2014/main" id="{97AE09D6-1C70-4DC2-982C-1E1147871B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5384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12" name="Rectangle 76">
              <a:extLst>
                <a:ext uri="{FF2B5EF4-FFF2-40B4-BE49-F238E27FC236}">
                  <a16:creationId xmlns:a16="http://schemas.microsoft.com/office/drawing/2014/main" id="{91B88FE6-1412-4DB4-9D01-876365E74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0850" y="5384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13" name="Rectangle 77">
              <a:extLst>
                <a:ext uri="{FF2B5EF4-FFF2-40B4-BE49-F238E27FC236}">
                  <a16:creationId xmlns:a16="http://schemas.microsoft.com/office/drawing/2014/main" id="{CD9BE97E-B5CE-490B-92C1-51EBFB9797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1300" y="5384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14" name="Rectangle 78">
              <a:extLst>
                <a:ext uri="{FF2B5EF4-FFF2-40B4-BE49-F238E27FC236}">
                  <a16:creationId xmlns:a16="http://schemas.microsoft.com/office/drawing/2014/main" id="{2C61F31D-A518-4C81-ADEE-34563B3C9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5384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15" name="Rectangle 79">
              <a:extLst>
                <a:ext uri="{FF2B5EF4-FFF2-40B4-BE49-F238E27FC236}">
                  <a16:creationId xmlns:a16="http://schemas.microsoft.com/office/drawing/2014/main" id="{58BC248B-E03D-4480-8243-CF59841009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00" y="5384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16" name="Rectangle 80">
              <a:extLst>
                <a:ext uri="{FF2B5EF4-FFF2-40B4-BE49-F238E27FC236}">
                  <a16:creationId xmlns:a16="http://schemas.microsoft.com/office/drawing/2014/main" id="{DE5A2E52-E417-49C0-9825-25C2F0F52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2650" y="5384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17" name="Rectangle 90">
              <a:extLst>
                <a:ext uri="{FF2B5EF4-FFF2-40B4-BE49-F238E27FC236}">
                  <a16:creationId xmlns:a16="http://schemas.microsoft.com/office/drawing/2014/main" id="{FEB1B86C-822A-4927-BD46-3D0473430E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25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18" name="Rectangle 91">
              <a:extLst>
                <a:ext uri="{FF2B5EF4-FFF2-40B4-BE49-F238E27FC236}">
                  <a16:creationId xmlns:a16="http://schemas.microsoft.com/office/drawing/2014/main" id="{A6715F48-8F25-4A02-BC44-A29CCF113C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6770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19" name="Rectangle 92">
              <a:extLst>
                <a:ext uri="{FF2B5EF4-FFF2-40B4-BE49-F238E27FC236}">
                  <a16:creationId xmlns:a16="http://schemas.microsoft.com/office/drawing/2014/main" id="{A9ED1BA5-FB5D-401C-BA37-9FD1BFD22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815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20" name="Rectangle 93">
              <a:extLst>
                <a:ext uri="{FF2B5EF4-FFF2-40B4-BE49-F238E27FC236}">
                  <a16:creationId xmlns:a16="http://schemas.microsoft.com/office/drawing/2014/main" id="{9DECCACA-4077-4611-9B3C-CA62BE8D88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21" name="Rectangle 94">
              <a:extLst>
                <a:ext uri="{FF2B5EF4-FFF2-40B4-BE49-F238E27FC236}">
                  <a16:creationId xmlns:a16="http://schemas.microsoft.com/office/drawing/2014/main" id="{910685C8-2DB3-46DC-BA32-255F207197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905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22" name="Rectangle 95">
              <a:extLst>
                <a:ext uri="{FF2B5EF4-FFF2-40B4-BE49-F238E27FC236}">
                  <a16:creationId xmlns:a16="http://schemas.microsoft.com/office/drawing/2014/main" id="{765AF94D-5FED-44FC-854D-DE875B455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950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23" name="Rectangle 96">
              <a:extLst>
                <a:ext uri="{FF2B5EF4-FFF2-40B4-BE49-F238E27FC236}">
                  <a16:creationId xmlns:a16="http://schemas.microsoft.com/office/drawing/2014/main" id="{9CF89D36-681F-4B17-B319-504A39982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995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24" name="Line 97">
              <a:extLst>
                <a:ext uri="{FF2B5EF4-FFF2-40B4-BE49-F238E27FC236}">
                  <a16:creationId xmlns:a16="http://schemas.microsoft.com/office/drawing/2014/main" id="{323809A6-A3DE-46AE-810D-C260A1017D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010400" y="6432550"/>
              <a:ext cx="1676400" cy="0"/>
            </a:xfrm>
            <a:prstGeom prst="line">
              <a:avLst/>
            </a:prstGeom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2075" tIns="46038" rIns="92075" bIns="46038"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25" name="Rectangle 98">
              <a:extLst>
                <a:ext uri="{FF2B5EF4-FFF2-40B4-BE49-F238E27FC236}">
                  <a16:creationId xmlns:a16="http://schemas.microsoft.com/office/drawing/2014/main" id="{BA9D4D69-39A0-4C7B-B69D-C49F30294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26" name="Rectangle 99">
              <a:extLst>
                <a:ext uri="{FF2B5EF4-FFF2-40B4-BE49-F238E27FC236}">
                  <a16:creationId xmlns:a16="http://schemas.microsoft.com/office/drawing/2014/main" id="{D46983FF-FAAD-4D26-B9F7-BBF25BF10A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085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27" name="Rectangle 100">
              <a:extLst>
                <a:ext uri="{FF2B5EF4-FFF2-40B4-BE49-F238E27FC236}">
                  <a16:creationId xmlns:a16="http://schemas.microsoft.com/office/drawing/2014/main" id="{199DDE13-5578-4FF9-96DD-1DFFED1C90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130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28" name="Rectangle 101">
              <a:extLst>
                <a:ext uri="{FF2B5EF4-FFF2-40B4-BE49-F238E27FC236}">
                  <a16:creationId xmlns:a16="http://schemas.microsoft.com/office/drawing/2014/main" id="{BA5761FF-2BA8-4F03-B446-28F693D9F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29" name="Rectangle 102">
              <a:extLst>
                <a:ext uri="{FF2B5EF4-FFF2-40B4-BE49-F238E27FC236}">
                  <a16:creationId xmlns:a16="http://schemas.microsoft.com/office/drawing/2014/main" id="{F2A7D693-63E1-4795-97F4-F94A361724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0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30" name="Rectangle 103">
              <a:extLst>
                <a:ext uri="{FF2B5EF4-FFF2-40B4-BE49-F238E27FC236}">
                  <a16:creationId xmlns:a16="http://schemas.microsoft.com/office/drawing/2014/main" id="{DCD5D68E-6DA2-4DA5-895F-6FA67F742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265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31" name="Rectangle 104">
              <a:extLst>
                <a:ext uri="{FF2B5EF4-FFF2-40B4-BE49-F238E27FC236}">
                  <a16:creationId xmlns:a16="http://schemas.microsoft.com/office/drawing/2014/main" id="{E7A6A836-82CB-4DEA-A027-A617F4E6C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310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32" name="Rectangle 105">
              <a:extLst>
                <a:ext uri="{FF2B5EF4-FFF2-40B4-BE49-F238E27FC236}">
                  <a16:creationId xmlns:a16="http://schemas.microsoft.com/office/drawing/2014/main" id="{C47B9406-9654-4239-95CD-29363F200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355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33" name="Rectangle 106">
              <a:extLst>
                <a:ext uri="{FF2B5EF4-FFF2-40B4-BE49-F238E27FC236}">
                  <a16:creationId xmlns:a16="http://schemas.microsoft.com/office/drawing/2014/main" id="{F8A265AC-E9C4-4954-9918-296593197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3289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34" name="Rectangle 107">
              <a:extLst>
                <a:ext uri="{FF2B5EF4-FFF2-40B4-BE49-F238E27FC236}">
                  <a16:creationId xmlns:a16="http://schemas.microsoft.com/office/drawing/2014/main" id="{CB00C670-C8C8-4921-A300-EF30B4787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0850" y="3638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35" name="Rectangle 108">
              <a:extLst>
                <a:ext uri="{FF2B5EF4-FFF2-40B4-BE49-F238E27FC236}">
                  <a16:creationId xmlns:a16="http://schemas.microsoft.com/office/drawing/2014/main" id="{5073D2B3-5115-48B0-9585-5A36345BA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1300" y="3987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36" name="Rectangle 109">
              <a:extLst>
                <a:ext uri="{FF2B5EF4-FFF2-40B4-BE49-F238E27FC236}">
                  <a16:creationId xmlns:a16="http://schemas.microsoft.com/office/drawing/2014/main" id="{A2DD94BA-8A73-4DFF-BF01-D251B33074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4337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37" name="Rectangle 110">
              <a:extLst>
                <a:ext uri="{FF2B5EF4-FFF2-40B4-BE49-F238E27FC236}">
                  <a16:creationId xmlns:a16="http://schemas.microsoft.com/office/drawing/2014/main" id="{264DAC77-713C-4859-AE80-CD4A60489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00" y="4686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38" name="Rectangle 111">
              <a:extLst>
                <a:ext uri="{FF2B5EF4-FFF2-40B4-BE49-F238E27FC236}">
                  <a16:creationId xmlns:a16="http://schemas.microsoft.com/office/drawing/2014/main" id="{95A351FE-EAC7-42A8-8B3A-ABB36D6CFE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2650" y="5035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39" name="Rectangle 112">
              <a:extLst>
                <a:ext uri="{FF2B5EF4-FFF2-40B4-BE49-F238E27FC236}">
                  <a16:creationId xmlns:a16="http://schemas.microsoft.com/office/drawing/2014/main" id="{6C719F05-16C1-4353-95FC-2280034522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3100" y="5384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40" name="Rectangle 114">
              <a:extLst>
                <a:ext uri="{FF2B5EF4-FFF2-40B4-BE49-F238E27FC236}">
                  <a16:creationId xmlns:a16="http://schemas.microsoft.com/office/drawing/2014/main" id="{7BED9C31-2965-4D42-8A0F-9294545012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00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41" name="Line 115">
              <a:extLst>
                <a:ext uri="{FF2B5EF4-FFF2-40B4-BE49-F238E27FC236}">
                  <a16:creationId xmlns:a16="http://schemas.microsoft.com/office/drawing/2014/main" id="{F3557D6C-0654-499F-BE0A-A7695D1945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334000" y="6432550"/>
              <a:ext cx="1885950" cy="0"/>
            </a:xfrm>
            <a:prstGeom prst="line">
              <a:avLst/>
            </a:prstGeom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2075" tIns="46038" rIns="92075" bIns="46038"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42" name="Rectangle 116">
              <a:extLst>
                <a:ext uri="{FF2B5EF4-FFF2-40B4-BE49-F238E27FC236}">
                  <a16:creationId xmlns:a16="http://schemas.microsoft.com/office/drawing/2014/main" id="{F2702442-FF91-4D2F-A859-94FE05F790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0850" y="2590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43" name="Rectangle 117">
              <a:extLst>
                <a:ext uri="{FF2B5EF4-FFF2-40B4-BE49-F238E27FC236}">
                  <a16:creationId xmlns:a16="http://schemas.microsoft.com/office/drawing/2014/main" id="{F41218B6-2FC8-4E73-84B7-6C9E45CC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0850" y="2940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*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44" name="Line 118">
              <a:extLst>
                <a:ext uri="{FF2B5EF4-FFF2-40B4-BE49-F238E27FC236}">
                  <a16:creationId xmlns:a16="http://schemas.microsoft.com/office/drawing/2014/main" id="{D5DB405B-E573-4780-9413-172B937AC8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800850" y="3289300"/>
              <a:ext cx="1885950" cy="0"/>
            </a:xfrm>
            <a:prstGeom prst="line">
              <a:avLst/>
            </a:prstGeom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2075" tIns="46038" rIns="92075" bIns="46038"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45" name="Rectangle 161">
              <a:extLst>
                <a:ext uri="{FF2B5EF4-FFF2-40B4-BE49-F238E27FC236}">
                  <a16:creationId xmlns:a16="http://schemas.microsoft.com/office/drawing/2014/main" id="{AC4AEE7D-3FF2-4613-B174-380BB9011C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3550" y="3765550"/>
              <a:ext cx="677863" cy="277813"/>
            </a:xfrm>
            <a:prstGeom prst="rect">
              <a:avLst/>
            </a:prstGeom>
            <a:solidFill>
              <a:srgbClr val="FFFFD9"/>
            </a:solidFill>
            <a:ln>
              <a:headEnd type="none" w="sm" len="sm"/>
              <a:tailEnd type="none" w="sm" len="sm"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kumimoji="1" lang="en-US" sz="1200" dirty="0">
                  <a:solidFill>
                    <a:prstClr val="black"/>
                  </a:solidFill>
                  <a:ea typeface="Gill Sans"/>
                  <a:cs typeface="Gill Sans"/>
                </a:rPr>
                <a:t>Multiply</a:t>
              </a:r>
            </a:p>
          </p:txBody>
        </p:sp>
        <p:sp>
          <p:nvSpPr>
            <p:cNvPr id="146" name="Rectangle 82">
              <a:extLst>
                <a:ext uri="{FF2B5EF4-FFF2-40B4-BE49-F238E27FC236}">
                  <a16:creationId xmlns:a16="http://schemas.microsoft.com/office/drawing/2014/main" id="{CC36A879-82A3-4774-BF3D-6EB266C6D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5734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47" name="Rectangle 83">
              <a:extLst>
                <a:ext uri="{FF2B5EF4-FFF2-40B4-BE49-F238E27FC236}">
                  <a16:creationId xmlns:a16="http://schemas.microsoft.com/office/drawing/2014/main" id="{88CBD9A8-776B-4C24-99C7-72D43C377D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0850" y="5734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48" name="Rectangle 84">
              <a:extLst>
                <a:ext uri="{FF2B5EF4-FFF2-40B4-BE49-F238E27FC236}">
                  <a16:creationId xmlns:a16="http://schemas.microsoft.com/office/drawing/2014/main" id="{C3F404BA-6C80-43AD-946F-E9D5DFB7C3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1300" y="5734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49" name="Rectangle 85">
              <a:extLst>
                <a:ext uri="{FF2B5EF4-FFF2-40B4-BE49-F238E27FC236}">
                  <a16:creationId xmlns:a16="http://schemas.microsoft.com/office/drawing/2014/main" id="{73F42580-D9E5-4FD9-9E1B-C05990904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5734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50" name="Rectangle 86">
              <a:extLst>
                <a:ext uri="{FF2B5EF4-FFF2-40B4-BE49-F238E27FC236}">
                  <a16:creationId xmlns:a16="http://schemas.microsoft.com/office/drawing/2014/main" id="{046047C3-6556-440E-8A8B-7AB942EC27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00" y="5734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51" name="Rectangle 87">
              <a:extLst>
                <a:ext uri="{FF2B5EF4-FFF2-40B4-BE49-F238E27FC236}">
                  <a16:creationId xmlns:a16="http://schemas.microsoft.com/office/drawing/2014/main" id="{C76F444D-FAC6-4450-96EC-6BAB63698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2650" y="5734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52" name="Rectangle 88">
              <a:extLst>
                <a:ext uri="{FF2B5EF4-FFF2-40B4-BE49-F238E27FC236}">
                  <a16:creationId xmlns:a16="http://schemas.microsoft.com/office/drawing/2014/main" id="{BB7E7894-4445-40E4-9682-0164EA28D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3100" y="5734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53" name="Rectangle 113">
              <a:extLst>
                <a:ext uri="{FF2B5EF4-FFF2-40B4-BE49-F238E27FC236}">
                  <a16:creationId xmlns:a16="http://schemas.microsoft.com/office/drawing/2014/main" id="{7015CCF3-0596-459A-BCC4-A3EB6287E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3550" y="5734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</p:grpSp>
      <p:cxnSp>
        <p:nvCxnSpPr>
          <p:cNvPr id="154" name="Straight Connector 159">
            <a:extLst>
              <a:ext uri="{FF2B5EF4-FFF2-40B4-BE49-F238E27FC236}">
                <a16:creationId xmlns:a16="http://schemas.microsoft.com/office/drawing/2014/main" id="{DF883BA9-4AF1-4BEC-99D2-2AFAB2BE96FB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7743825" y="2466976"/>
            <a:ext cx="3175" cy="1885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55" name="Straight Connector 160">
            <a:extLst>
              <a:ext uri="{FF2B5EF4-FFF2-40B4-BE49-F238E27FC236}">
                <a16:creationId xmlns:a16="http://schemas.microsoft.com/office/drawing/2014/main" id="{046D7B34-FA23-4BCE-88EC-8A2E3355B82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4000" y="6202363"/>
            <a:ext cx="33337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3AECD96C-34DD-446C-B302-2FF60A158FE1}"/>
                  </a:ext>
                </a:extLst>
              </p:cNvPr>
              <p:cNvSpPr/>
              <p:nvPr/>
            </p:nvSpPr>
            <p:spPr bwMode="auto">
              <a:xfrm>
                <a:off x="1247961" y="2405675"/>
                <a:ext cx="2606862" cy="442674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bit operations.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3AECD96C-34DD-446C-B302-2FF60A158F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7961" y="2405675"/>
                <a:ext cx="2606862" cy="442674"/>
              </a:xfrm>
              <a:prstGeom prst="roundRect">
                <a:avLst/>
              </a:prstGeom>
              <a:blipFill>
                <a:blip r:embed="rId4"/>
                <a:stretch>
                  <a:fillRect b="-15385"/>
                </a:stretch>
              </a:blipFill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Rectangle: Rounded Corners 157">
                <a:extLst>
                  <a:ext uri="{FF2B5EF4-FFF2-40B4-BE49-F238E27FC236}">
                    <a16:creationId xmlns:a16="http://schemas.microsoft.com/office/drawing/2014/main" id="{C1ECBF0A-8658-4E5B-8C6C-B4D24465B625}"/>
                  </a:ext>
                </a:extLst>
              </p:cNvPr>
              <p:cNvSpPr/>
              <p:nvPr/>
            </p:nvSpPr>
            <p:spPr bwMode="auto">
              <a:xfrm>
                <a:off x="1247961" y="5227348"/>
                <a:ext cx="2606862" cy="442674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bit operations.</a:t>
                </a:r>
              </a:p>
            </p:txBody>
          </p:sp>
        </mc:Choice>
        <mc:Fallback xmlns="">
          <p:sp>
            <p:nvSpPr>
              <p:cNvPr id="158" name="Rectangle: Rounded Corners 157">
                <a:extLst>
                  <a:ext uri="{FF2B5EF4-FFF2-40B4-BE49-F238E27FC236}">
                    <a16:creationId xmlns:a16="http://schemas.microsoft.com/office/drawing/2014/main" id="{C1ECBF0A-8658-4E5B-8C6C-B4D24465B6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7961" y="5227348"/>
                <a:ext cx="2606862" cy="442674"/>
              </a:xfrm>
              <a:prstGeom prst="roundRect">
                <a:avLst/>
              </a:prstGeom>
              <a:blipFill>
                <a:blip r:embed="rId5"/>
                <a:stretch>
                  <a:fillRect b="-15385"/>
                </a:stretch>
              </a:blipFill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5360760" y="2705040"/>
              <a:ext cx="3714480" cy="33595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50320" y="2691360"/>
                <a:ext cx="3737160" cy="338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928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Divide and Conquer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+mj-lt"/>
                  </a:rPr>
                  <a:t> be two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latin typeface="+mj-lt"/>
                  </a:rPr>
                  <a:t>-bit integers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Write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 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latin typeface="+mj-lt"/>
                  </a:rPr>
                  <a:t> are all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400" dirty="0">
                    <a:latin typeface="+mj-lt"/>
                  </a:rPr>
                  <a:t>-bit integers.</a:t>
                </a: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8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Therefore,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So,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1096" t="-845" b="-1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8">
            <a:extLst>
              <a:ext uri="{FF2B5EF4-FFF2-40B4-BE49-F238E27FC236}">
                <a16:creationId xmlns:a16="http://schemas.microsoft.com/office/drawing/2014/main" id="{83B18769-A4B1-4F78-B18A-3D0C0F30C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6CD1F324-5CB8-4D44-B73E-EAD794C8E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7F47C8AD-B4F6-4726-B68A-BDA1AF134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71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8" name="Rectangle 29">
            <a:extLst>
              <a:ext uri="{FF2B5EF4-FFF2-40B4-BE49-F238E27FC236}">
                <a16:creationId xmlns:a16="http://schemas.microsoft.com/office/drawing/2014/main" id="{20814FEF-37D8-42B4-8EEB-9D32C3CC6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E56BA8E-6713-4706-8F46-4A0C030EB371}"/>
                  </a:ext>
                </a:extLst>
              </p:cNvPr>
              <p:cNvSpPr txBox="1"/>
              <p:nvPr/>
            </p:nvSpPr>
            <p:spPr>
              <a:xfrm>
                <a:off x="2106421" y="2672103"/>
                <a:ext cx="5781454" cy="1536703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200" b="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200" b="0" dirty="0"/>
              </a:p>
              <a:p>
                <a:pPr algn="l"/>
                <a:r>
                  <a:rPr lang="en-US" sz="2200" b="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200" b="0" dirty="0"/>
              </a:p>
              <a:p>
                <a:pPr algn="l"/>
                <a:r>
                  <a:rPr lang="en-US" sz="2200" b="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sz="2200" b="0" dirty="0"/>
              </a:p>
              <a:p>
                <a:pPr algn="l"/>
                <a:r>
                  <a:rPr lang="en-US" sz="2200" b="0" dirty="0"/>
                  <a:t>   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E56BA8E-6713-4706-8F46-4A0C030EB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421" y="2672103"/>
                <a:ext cx="5781454" cy="1536703"/>
              </a:xfrm>
              <a:prstGeom prst="rect">
                <a:avLst/>
              </a:prstGeom>
              <a:blipFill>
                <a:blip r:embed="rId4"/>
                <a:stretch>
                  <a:fillRect b="-29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614BA75-FC55-46DA-82DB-E721EB1FD0AD}"/>
                  </a:ext>
                </a:extLst>
              </p:cNvPr>
              <p:cNvSpPr txBox="1"/>
              <p:nvPr/>
            </p:nvSpPr>
            <p:spPr>
              <a:xfrm>
                <a:off x="6282293" y="4331042"/>
                <a:ext cx="2685351" cy="1200329"/>
              </a:xfrm>
              <a:prstGeom prst="rect">
                <a:avLst/>
              </a:prstGeom>
              <a:noFill/>
              <a:ln w="3175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800" dirty="0"/>
                  <a:t>We only need 3 values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  <a:p>
                <a:pPr algn="l"/>
                <a:r>
                  <a:rPr lang="en-US" sz="1800" dirty="0"/>
                  <a:t>Can we find all 3 by only</a:t>
                </a:r>
              </a:p>
              <a:p>
                <a:pPr algn="l"/>
                <a:r>
                  <a:rPr lang="en-US" sz="1800" dirty="0"/>
                  <a:t>  3 multiplication?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614BA75-FC55-46DA-82DB-E721EB1FD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293" y="4331042"/>
                <a:ext cx="2685351" cy="1200329"/>
              </a:xfrm>
              <a:prstGeom prst="rect">
                <a:avLst/>
              </a:prstGeom>
              <a:blipFill>
                <a:blip r:embed="rId5"/>
                <a:stretch>
                  <a:fillRect l="-1573" t="-1485" r="-449" b="-5446"/>
                </a:stretch>
              </a:blipFill>
              <a:ln w="317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0B25452-4453-4A3C-8502-283C0164A3C9}"/>
                  </a:ext>
                </a:extLst>
              </p:cNvPr>
              <p:cNvSpPr txBox="1"/>
              <p:nvPr/>
            </p:nvSpPr>
            <p:spPr>
              <a:xfrm>
                <a:off x="5118539" y="861458"/>
                <a:ext cx="3679011" cy="707886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33CC"/>
                    </a:solidFill>
                  </a:rPr>
                  <a:t>Quiz:</a:t>
                </a:r>
              </a:p>
              <a:p>
                <a:pPr algn="l"/>
                <a:r>
                  <a:rPr lang="en-US" dirty="0"/>
                  <a:t>What is the recursion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0B25452-4453-4A3C-8502-283C0164A3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539" y="861458"/>
                <a:ext cx="3679011" cy="707886"/>
              </a:xfrm>
              <a:prstGeom prst="rect">
                <a:avLst/>
              </a:prstGeom>
              <a:blipFill>
                <a:blip r:embed="rId6"/>
                <a:stretch>
                  <a:fillRect l="-1314" t="-820" r="-657" b="-12295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1887840" y="323640"/>
              <a:ext cx="7193520" cy="44046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74880" y="311400"/>
                <a:ext cx="7216560" cy="442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56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Key Trick: 4 multiplies at the price of 3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</a:pPr>
            <a:endParaRPr lang="en-US" sz="2400" dirty="0">
              <a:latin typeface="+mj-lt"/>
            </a:endParaRPr>
          </a:p>
          <a:p>
            <a:pPr marL="0" indent="0">
              <a:buNone/>
            </a:pPr>
            <a:endParaRPr lang="en-US" sz="2400" dirty="0">
              <a:latin typeface="+mj-lt"/>
            </a:endParaRPr>
          </a:p>
          <a:p>
            <a:pPr marL="0" indent="0">
              <a:buNone/>
            </a:pPr>
            <a:endParaRPr lang="en-US" sz="2400" dirty="0">
              <a:latin typeface="+mj-lt"/>
            </a:endParaRPr>
          </a:p>
          <a:p>
            <a:pPr marL="0" indent="0">
              <a:buNone/>
            </a:pPr>
            <a:endParaRPr lang="en-US" sz="2400" dirty="0">
              <a:latin typeface="+mj-lt"/>
            </a:endParaRPr>
          </a:p>
          <a:p>
            <a:pPr marL="0" indent="0">
              <a:buNone/>
            </a:pPr>
            <a:endParaRPr lang="en-US" sz="800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3B18769-A4B1-4F78-B18A-3D0C0F30C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6CD1F324-5CB8-4D44-B73E-EAD794C8E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7F47C8AD-B4F6-4726-B68A-BDA1AF134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71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8" name="Rectangle 29">
            <a:extLst>
              <a:ext uri="{FF2B5EF4-FFF2-40B4-BE49-F238E27FC236}">
                <a16:creationId xmlns:a16="http://schemas.microsoft.com/office/drawing/2014/main" id="{20814FEF-37D8-42B4-8EEB-9D32C3CC6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E56BA8E-6713-4706-8F46-4A0C030EB371}"/>
                  </a:ext>
                </a:extLst>
              </p:cNvPr>
              <p:cNvSpPr txBox="1"/>
              <p:nvPr/>
            </p:nvSpPr>
            <p:spPr>
              <a:xfrm>
                <a:off x="538878" y="1541439"/>
                <a:ext cx="5781454" cy="1536703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200" b="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200" b="0" dirty="0"/>
              </a:p>
              <a:p>
                <a:pPr algn="l"/>
                <a:r>
                  <a:rPr lang="en-US" sz="2200" b="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200" b="0" dirty="0"/>
              </a:p>
              <a:p>
                <a:pPr algn="l"/>
                <a:r>
                  <a:rPr lang="en-US" sz="2200" b="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sz="2200" b="0" dirty="0"/>
              </a:p>
              <a:p>
                <a:pPr algn="l"/>
                <a:r>
                  <a:rPr lang="en-US" sz="2200" b="0" dirty="0"/>
                  <a:t>   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E56BA8E-6713-4706-8F46-4A0C030EB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878" y="1541439"/>
                <a:ext cx="5781454" cy="1536703"/>
              </a:xfrm>
              <a:prstGeom prst="rect">
                <a:avLst/>
              </a:prstGeom>
              <a:blipFill>
                <a:blip r:embed="rId3"/>
                <a:stretch>
                  <a:fillRect b="-29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5">
                <a:extLst>
                  <a:ext uri="{FF2B5EF4-FFF2-40B4-BE49-F238E27FC236}">
                    <a16:creationId xmlns:a16="http://schemas.microsoft.com/office/drawing/2014/main" id="{8DC40301-5554-4512-835A-226D367E5C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23307" y="4248727"/>
                <a:ext cx="5520951" cy="1877437"/>
              </a:xfrm>
              <a:prstGeom prst="rect">
                <a:avLst/>
              </a:prstGeom>
              <a:solidFill>
                <a:srgbClr val="FFCF01">
                  <a:alpha val="3607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182880" tIns="91440" rIns="137160" bIns="9144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defRPr/>
                </a:pPr>
                <a:r>
                  <a:rPr lang="en-US" sz="2200" b="0" dirty="0">
                    <a:solidFill>
                      <a:srgbClr val="000000"/>
                    </a:solidFill>
                    <a:ea typeface="Courier New" charset="0"/>
                    <a:cs typeface="Courier New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𝛼</m:t>
                    </m:r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=</m:t>
                    </m:r>
                    <m:sSub>
                      <m:sSub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+</m:t>
                    </m:r>
                    <m:sSub>
                      <m:sSub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200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2200" b="0" dirty="0">
                    <a:solidFill>
                      <a:srgbClr val="000000"/>
                    </a:solidFill>
                    <a:ea typeface="Courier New" charset="0"/>
                    <a:cs typeface="Courier New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𝛽</m:t>
                    </m:r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200" b="0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2200" b="0" dirty="0">
                    <a:solidFill>
                      <a:srgbClr val="000000"/>
                    </a:solidFill>
                    <a:ea typeface="Courier New" charset="0"/>
                    <a:cs typeface="Courier New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𝛼𝛽</m:t>
                    </m:r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=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sz="2200" b="0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2200" b="0" dirty="0">
                    <a:solidFill>
                      <a:srgbClr val="000000"/>
                    </a:solidFill>
                    <a:ea typeface="Courier New" charset="0"/>
                    <a:cs typeface="Courier New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+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200" b="0" i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2200" b="0" dirty="0">
                    <a:solidFill>
                      <a:srgbClr val="000000"/>
                    </a:solidFill>
                    <a:ea typeface="Courier New" charset="0"/>
                    <a:cs typeface="Courier New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𝛼𝛽</m:t>
                    </m:r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−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−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200" i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</p:txBody>
          </p:sp>
        </mc:Choice>
        <mc:Fallback xmlns="">
          <p:sp>
            <p:nvSpPr>
              <p:cNvPr id="11" name="Text Box 5">
                <a:extLst>
                  <a:ext uri="{FF2B5EF4-FFF2-40B4-BE49-F238E27FC236}">
                    <a16:creationId xmlns:a16="http://schemas.microsoft.com/office/drawing/2014/main" id="{8DC40301-5554-4512-835A-226D367E5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23307" y="4248727"/>
                <a:ext cx="5520951" cy="18774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6">
            <a:extLst>
              <a:ext uri="{FF2B5EF4-FFF2-40B4-BE49-F238E27FC236}">
                <a16:creationId xmlns:a16="http://schemas.microsoft.com/office/drawing/2014/main" id="{E0DB0E36-060B-45D0-A573-280BB8C30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7088" y="2582276"/>
            <a:ext cx="1772862" cy="6096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ea typeface="Courier New" charset="0"/>
              <a:cs typeface="Gill Sans" charset="0"/>
            </a:endParaRPr>
          </a:p>
        </p:txBody>
      </p:sp>
      <p:cxnSp>
        <p:nvCxnSpPr>
          <p:cNvPr id="14" name="AutoShape 11">
            <a:extLst>
              <a:ext uri="{FF2B5EF4-FFF2-40B4-BE49-F238E27FC236}">
                <a16:creationId xmlns:a16="http://schemas.microsoft.com/office/drawing/2014/main" id="{7AD3C6D0-F478-4557-96F7-EE3FD9B23E59}"/>
              </a:ext>
            </a:extLst>
          </p:cNvPr>
          <p:cNvCxnSpPr>
            <a:cxnSpLocks noChangeShapeType="1"/>
            <a:stCxn id="13" idx="4"/>
          </p:cNvCxnSpPr>
          <p:nvPr/>
        </p:nvCxnSpPr>
        <p:spPr bwMode="auto">
          <a:xfrm rot="5400000">
            <a:off x="2260228" y="3941787"/>
            <a:ext cx="2743202" cy="1243381"/>
          </a:xfrm>
          <a:prstGeom prst="bentConnector3">
            <a:avLst>
              <a:gd name="adj1" fmla="val 33023"/>
            </a:avLst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6" name="Line 7">
            <a:extLst>
              <a:ext uri="{FF2B5EF4-FFF2-40B4-BE49-F238E27FC236}">
                <a16:creationId xmlns:a16="http://schemas.microsoft.com/office/drawing/2014/main" id="{449191E0-126D-41DB-8E05-89FC41B31A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49899" y="5920880"/>
            <a:ext cx="38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ea typeface="Gill Sans"/>
              <a:cs typeface="Gill Sans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804680" y="2538720"/>
              <a:ext cx="5883120" cy="3177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89560" y="2523600"/>
                <a:ext cx="5913000" cy="320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44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Key Trick: 4 multiplies at the price of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ea typeface="Courier New" charset="0"/>
                    <a:cs typeface="Gill Sans" charset="0"/>
                  </a:rPr>
                  <a:t>Theorem </a:t>
                </a:r>
                <a:r>
                  <a:rPr lang="en-US" sz="1800" dirty="0">
                    <a:solidFill>
                      <a:srgbClr val="0070C0"/>
                    </a:solidFill>
                    <a:ea typeface="Courier New" charset="0"/>
                    <a:cs typeface="Gill Sans" charset="0"/>
                  </a:rPr>
                  <a:t>[Karatsuba-</a:t>
                </a:r>
                <a:r>
                  <a:rPr lang="en-US" sz="1800" dirty="0" err="1">
                    <a:solidFill>
                      <a:srgbClr val="0070C0"/>
                    </a:solidFill>
                    <a:ea typeface="Courier New" charset="0"/>
                    <a:cs typeface="Gill Sans" charset="0"/>
                  </a:rPr>
                  <a:t>Ofman</a:t>
                </a:r>
                <a:r>
                  <a:rPr lang="en-US" sz="1800" dirty="0">
                    <a:solidFill>
                      <a:srgbClr val="0070C0"/>
                    </a:solidFill>
                    <a:ea typeface="Courier New" charset="0"/>
                    <a:cs typeface="Gill Sans" charset="0"/>
                  </a:rPr>
                  <a:t>, 1962]</a:t>
                </a:r>
                <a:r>
                  <a:rPr lang="en-US" sz="2400" dirty="0">
                    <a:ea typeface="Courier New" charset="0"/>
                    <a:cs typeface="Gill Sans" charset="0"/>
                  </a:rPr>
                  <a:t>  Can multiply two n-digit integers in O(n</a:t>
                </a:r>
                <a:r>
                  <a:rPr lang="en-US" sz="2400" baseline="30000" dirty="0">
                    <a:ea typeface="Courier New" charset="0"/>
                    <a:cs typeface="Gill Sans" charset="0"/>
                  </a:rPr>
                  <a:t>1.585…</a:t>
                </a:r>
                <a:r>
                  <a:rPr lang="en-US" sz="2400" dirty="0">
                    <a:ea typeface="Courier New" charset="0"/>
                    <a:cs typeface="Gill Sans" charset="0"/>
                  </a:rPr>
                  <a:t>) bit operations.</a:t>
                </a:r>
              </a:p>
              <a:p>
                <a:pPr marL="0" indent="0">
                  <a:buNone/>
                </a:pPr>
                <a:endParaRPr lang="en-US" sz="2400" dirty="0">
                  <a:ea typeface="Courier New" charset="0"/>
                  <a:cs typeface="Gill Sans" charset="0"/>
                </a:endParaRPr>
              </a:p>
              <a:p>
                <a:pPr marL="0" indent="0">
                  <a:buNone/>
                </a:pPr>
                <a:endParaRPr lang="en-US" sz="2400" dirty="0">
                  <a:ea typeface="Courier New" charset="0"/>
                  <a:cs typeface="Gill Sans" charset="0"/>
                </a:endParaRPr>
              </a:p>
              <a:p>
                <a:pPr marL="0" indent="0">
                  <a:buNone/>
                </a:pPr>
                <a:endParaRPr lang="en-US" sz="2400" dirty="0">
                  <a:ea typeface="Courier New" charset="0"/>
                  <a:cs typeface="Gill Sans" charset="0"/>
                </a:endParaRPr>
              </a:p>
              <a:p>
                <a:pPr marL="0" indent="0">
                  <a:buNone/>
                </a:pPr>
                <a:endParaRPr lang="en-US" sz="2400" dirty="0">
                  <a:ea typeface="Courier New" charset="0"/>
                  <a:cs typeface="Gill Sans" charset="0"/>
                </a:endParaRPr>
              </a:p>
              <a:p>
                <a:pPr marL="0" indent="0">
                  <a:buNone/>
                </a:pPr>
                <a:endParaRPr lang="en-US" sz="2400" dirty="0">
                  <a:ea typeface="Courier New" charset="0"/>
                  <a:cs typeface="Gill Sans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ea typeface="Courier New" charset="0"/>
                    <a:cs typeface="Gill Sans" charset="0"/>
                  </a:rPr>
                  <a:t>To multiply two n-bit integers:</a:t>
                </a:r>
              </a:p>
              <a:p>
                <a:pPr lvl="1"/>
                <a:r>
                  <a:rPr lang="en-US" sz="2000" dirty="0">
                    <a:ea typeface="Gill Sans" charset="0"/>
                    <a:cs typeface="Gill Sans" charset="0"/>
                  </a:rPr>
                  <a:t>Add two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/2</m:t>
                    </m:r>
                  </m:oMath>
                </a14:m>
                <a:r>
                  <a:rPr lang="en-US" sz="2000" dirty="0">
                    <a:ea typeface="Gill Sans" charset="0"/>
                    <a:cs typeface="Gill Sans" charset="0"/>
                  </a:rPr>
                  <a:t> bit integers.</a:t>
                </a:r>
              </a:p>
              <a:p>
                <a:pPr lvl="1"/>
                <a:r>
                  <a:rPr lang="en-US" sz="2000" dirty="0">
                    <a:ea typeface="Gill Sans" charset="0"/>
                    <a:cs typeface="Gill Sans" charset="0"/>
                  </a:rPr>
                  <a:t>Multiply </a:t>
                </a:r>
                <a:r>
                  <a:rPr lang="en-US" sz="2000" dirty="0">
                    <a:solidFill>
                      <a:srgbClr val="FF0000"/>
                    </a:solidFill>
                    <a:ea typeface="Gill Sans" charset="0"/>
                    <a:cs typeface="Gill Sans" charset="0"/>
                  </a:rPr>
                  <a:t>three</a:t>
                </a:r>
                <a:r>
                  <a:rPr lang="en-US" sz="2000" dirty="0">
                    <a:solidFill>
                      <a:srgbClr val="000090"/>
                    </a:solidFill>
                    <a:ea typeface="Gill Sans" charset="0"/>
                    <a:cs typeface="Gill Sans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/2</m:t>
                    </m:r>
                  </m:oMath>
                </a14:m>
                <a:r>
                  <a:rPr lang="en-US" sz="2000" dirty="0">
                    <a:ea typeface="Gill Sans" charset="0"/>
                    <a:cs typeface="Gill Sans" charset="0"/>
                  </a:rPr>
                  <a:t>-bit integers.</a:t>
                </a:r>
              </a:p>
              <a:p>
                <a:pPr lvl="1"/>
                <a:r>
                  <a:rPr lang="en-US" sz="2000" dirty="0">
                    <a:ea typeface="Gill Sans" charset="0"/>
                    <a:cs typeface="Gill Sans" charset="0"/>
                  </a:rPr>
                  <a:t>Add, subtract, and shift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/2</m:t>
                    </m:r>
                  </m:oMath>
                </a14:m>
                <a:r>
                  <a:rPr lang="en-US" sz="2000" dirty="0">
                    <a:ea typeface="Gill Sans" charset="0"/>
                    <a:cs typeface="Gill Sans" charset="0"/>
                  </a:rPr>
                  <a:t>-bit integers to obtain result.</a:t>
                </a:r>
              </a:p>
              <a:p>
                <a:pPr marL="0" lvl="1" indent="0"/>
                <a:endParaRPr lang="en-US" sz="800" b="0" dirty="0">
                  <a:ea typeface="Gill Sans" charset="0"/>
                  <a:cs typeface="Gill Sans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=3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𝑂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𝑂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𝑛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ourier New" charset="0"/>
                                      <a:cs typeface="Gill Sans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ourier New" charset="0"/>
                                          <a:cs typeface="Gill Sans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  <a:ea typeface="Courier New" charset="0"/>
                                          <a:cs typeface="Gill Sans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ourier New" charset="0"/>
                                          <a:cs typeface="Gill Sans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ourier New" charset="0"/>
                                      <a:cs typeface="Gill Sans" charset="0"/>
                                    </a:rPr>
                                    <m:t>3</m:t>
                                  </m:r>
                                </m:e>
                              </m:func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1.585…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ea typeface="Courier New" charset="0"/>
                  <a:cs typeface="Gill Sans" charset="0"/>
                </a:endParaRPr>
              </a:p>
              <a:p>
                <a:pPr marL="0" indent="0">
                  <a:buNone/>
                </a:pPr>
                <a:endParaRPr lang="en-US" sz="800" dirty="0"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  <a:blipFill>
                <a:blip r:embed="rId3"/>
                <a:stretch>
                  <a:fillRect l="-1096" t="-845" b="-5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3B18769-A4B1-4F78-B18A-3D0C0F30C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6CD1F324-5CB8-4D44-B73E-EAD794C8E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7F47C8AD-B4F6-4726-B68A-BDA1AF134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71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8" name="Rectangle 29">
            <a:extLst>
              <a:ext uri="{FF2B5EF4-FFF2-40B4-BE49-F238E27FC236}">
                <a16:creationId xmlns:a16="http://schemas.microsoft.com/office/drawing/2014/main" id="{20814FEF-37D8-42B4-8EEB-9D32C3CC6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8FB92EF-0FD6-499E-8424-4101C516EECF}"/>
                  </a:ext>
                </a:extLst>
              </p:cNvPr>
              <p:cNvSpPr txBox="1"/>
              <p:nvPr/>
            </p:nvSpPr>
            <p:spPr>
              <a:xfrm>
                <a:off x="1724246" y="2140197"/>
                <a:ext cx="5971954" cy="1875257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200" b="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200" b="0" dirty="0"/>
              </a:p>
              <a:p>
                <a:pPr algn="l"/>
                <a:r>
                  <a:rPr lang="en-US" sz="2200" b="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200" b="0" dirty="0"/>
              </a:p>
              <a:p>
                <a:pPr algn="l"/>
                <a:r>
                  <a:rPr lang="en-US" sz="2200" b="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sz="2200" b="0" dirty="0"/>
              </a:p>
              <a:p>
                <a:pPr algn="l"/>
                <a:r>
                  <a:rPr lang="en-US" sz="2200" b="0" dirty="0"/>
                  <a:t>   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sz="2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2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200" dirty="0"/>
              </a:p>
              <a:p>
                <a:pPr algn="l"/>
                <a:endParaRPr lang="en-US" sz="2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8FB92EF-0FD6-499E-8424-4101C516E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246" y="2140197"/>
                <a:ext cx="5971954" cy="1875257"/>
              </a:xfrm>
              <a:prstGeom prst="rect">
                <a:avLst/>
              </a:prstGeom>
              <a:blipFill>
                <a:blip r:embed="rId4"/>
                <a:stretch>
                  <a:fillRect b="-5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4B5D5D0-9275-49A4-A235-54EA559DDB76}"/>
              </a:ext>
            </a:extLst>
          </p:cNvPr>
          <p:cNvSpPr txBox="1"/>
          <p:nvPr/>
        </p:nvSpPr>
        <p:spPr>
          <a:xfrm>
            <a:off x="3117930" y="3577525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7D1500-A1F7-4821-8A0A-66D25530F283}"/>
              </a:ext>
            </a:extLst>
          </p:cNvPr>
          <p:cNvSpPr txBox="1"/>
          <p:nvPr/>
        </p:nvSpPr>
        <p:spPr>
          <a:xfrm>
            <a:off x="6736690" y="3574544"/>
            <a:ext cx="351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4E9722B-5DC3-480E-A022-E99C0EB95A7A}"/>
                  </a:ext>
                </a:extLst>
              </p:cNvPr>
              <p:cNvSpPr txBox="1"/>
              <p:nvPr/>
            </p:nvSpPr>
            <p:spPr>
              <a:xfrm>
                <a:off x="4704247" y="3549608"/>
                <a:ext cx="16435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𝛼𝛽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4E9722B-5DC3-480E-A022-E99C0EB95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247" y="3549608"/>
                <a:ext cx="1643529" cy="400110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3079080" y="2013840"/>
              <a:ext cx="4323240" cy="23457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64320" y="2000520"/>
                <a:ext cx="4352760" cy="237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000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Integer Multiplication (Summary)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</p:spPr>
            <p:txBody>
              <a:bodyPr/>
              <a:lstStyle/>
              <a:p>
                <a:pPr marL="230188" indent="-230188" defTabSz="692150"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0070C0"/>
                    </a:solidFill>
                    <a:latin typeface="+mj-lt"/>
                    <a:ea typeface="Courier New" charset="0"/>
                    <a:cs typeface="Gill Sans" charset="0"/>
                  </a:rPr>
                  <a:t>Exercise</a:t>
                </a:r>
                <a:r>
                  <a:rPr lang="en-US" sz="2400" dirty="0">
                    <a:latin typeface="+mj-lt"/>
                    <a:ea typeface="Courier New" charset="0"/>
                    <a:cs typeface="Gill Sans" charset="0"/>
                  </a:rPr>
                  <a:t>: generalize Karatsuba to do 5 size </a:t>
                </a:r>
                <a:br>
                  <a:rPr lang="en-US" sz="2400" dirty="0">
                    <a:latin typeface="+mj-lt"/>
                    <a:ea typeface="Courier New" charset="0"/>
                    <a:cs typeface="Gill Sans" charset="0"/>
                  </a:rPr>
                </a:b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/3</m:t>
                    </m:r>
                  </m:oMath>
                </a14:m>
                <a:r>
                  <a:rPr lang="en-US" sz="2400" dirty="0">
                    <a:latin typeface="+mj-lt"/>
                    <a:ea typeface="Courier New" charset="0"/>
                    <a:cs typeface="Gill Sans" charset="0"/>
                  </a:rPr>
                  <a:t> subproblems </a:t>
                </a:r>
              </a:p>
              <a:p>
                <a:pPr marL="630238" lvl="1" indent="-230188" defTabSz="692150">
                  <a:lnSpc>
                    <a:spcPct val="90000"/>
                  </a:lnSpc>
                </a:pPr>
                <a:r>
                  <a:rPr lang="en-US" sz="2000" dirty="0">
                    <a:latin typeface="+mj-lt"/>
                    <a:ea typeface="Courier New" charset="0"/>
                    <a:cs typeface="Gill Sans" charset="0"/>
                  </a:rPr>
                  <a:t>This gives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Θ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1.46…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>
                    <a:latin typeface="+mj-lt"/>
                    <a:ea typeface="Courier New" charset="0"/>
                    <a:cs typeface="Gill Sans" charset="0"/>
                  </a:rPr>
                  <a:t> time algorithm</a:t>
                </a:r>
              </a:p>
              <a:p>
                <a:pPr marL="342900" lvl="1" indent="-342900" defTabSz="69215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en-US" sz="12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0" defTabSz="692150">
                  <a:lnSpc>
                    <a:spcPct val="90000"/>
                  </a:lnSpc>
                  <a:buNone/>
                </a:pPr>
                <a:endParaRPr lang="en-US" sz="2000" dirty="0">
                  <a:latin typeface="Gill Sans" charset="0"/>
                  <a:ea typeface="Gill Sans" charset="0"/>
                  <a:cs typeface="Gill Sans" charset="0"/>
                  <a:sym typeface="Symbol" charset="0"/>
                </a:endParaRPr>
              </a:p>
              <a:p>
                <a:pPr marL="742950" lvl="2" indent="-342900" defTabSz="69215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en-US" sz="2000" dirty="0">
                  <a:latin typeface="+mj-lt"/>
                  <a:ea typeface="Courier New" charset="0"/>
                  <a:cs typeface="Gill Sans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  <a:blipFill>
                <a:blip r:embed="rId3"/>
                <a:stretch>
                  <a:fillRect l="-950" t="-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3B18769-A4B1-4F78-B18A-3D0C0F30C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6CD1F324-5CB8-4D44-B73E-EAD794C8E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7F47C8AD-B4F6-4726-B68A-BDA1AF134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71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8" name="Rectangle 29">
            <a:extLst>
              <a:ext uri="{FF2B5EF4-FFF2-40B4-BE49-F238E27FC236}">
                <a16:creationId xmlns:a16="http://schemas.microsoft.com/office/drawing/2014/main" id="{20814FEF-37D8-42B4-8EEB-9D32C3CC6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596160-4465-43BC-ADB5-1B583BC3E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121" y="2312895"/>
            <a:ext cx="7501757" cy="37875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35C94B5-1140-402F-9084-8A059056407A}"/>
                  </a:ext>
                </a:extLst>
              </p:cNvPr>
              <p:cNvSpPr txBox="1"/>
              <p:nvPr/>
            </p:nvSpPr>
            <p:spPr>
              <a:xfrm>
                <a:off x="933937" y="5992907"/>
                <a:ext cx="73029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/>
                  <a:t>2019           Harvey-</a:t>
                </a:r>
                <a:r>
                  <a:rPr lang="en-US" dirty="0" err="1"/>
                  <a:t>Hoeven</a:t>
                </a:r>
                <a:r>
                  <a:rPr lang="en-US" dirty="0"/>
                  <a:t>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35C94B5-1140-402F-9084-8A0590564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937" y="5992907"/>
                <a:ext cx="7302978" cy="400110"/>
              </a:xfrm>
              <a:prstGeom prst="rect">
                <a:avLst/>
              </a:prstGeom>
              <a:blipFill>
                <a:blip r:embed="rId5"/>
                <a:stretch>
                  <a:fillRect l="-835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DDB7FF80-EFF2-4837-8066-7220EC7944AC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551520" y="921960"/>
              <a:ext cx="8179560" cy="60818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9280" y="911520"/>
                <a:ext cx="8207640" cy="610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274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A4BE-E13C-4DAF-A2CA-480D8DCFC258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E04106-22C3-414D-9271-7D5FCE3AB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095" y="1079106"/>
            <a:ext cx="4561641" cy="5273040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Integer Multiplication (Summary)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BDBDC1-2D07-4474-A5A9-F7575D910E02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54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936915"/>
            <a:ext cx="7772400" cy="1470025"/>
          </a:xfrm>
        </p:spPr>
        <p:txBody>
          <a:bodyPr/>
          <a:lstStyle/>
          <a:p>
            <a:pPr marL="0" indent="0" algn="l"/>
            <a:r>
              <a:rPr kumimoji="0" lang="en-US" sz="3600" dirty="0">
                <a:cs typeface="+mj-cs"/>
              </a:rPr>
              <a:t>Matrix </a:t>
            </a:r>
            <a:r>
              <a:rPr kumimoji="0" lang="en-US" sz="3600" dirty="0" err="1">
                <a:cs typeface="+mj-cs"/>
              </a:rPr>
              <a:t>Matrix</a:t>
            </a:r>
            <a:r>
              <a:rPr kumimoji="0" lang="en-US" sz="3600" dirty="0">
                <a:cs typeface="+mj-cs"/>
              </a:rPr>
              <a:t> Multiplication</a:t>
            </a:r>
            <a:endParaRPr kumimoji="0" lang="en-US" sz="20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4240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C0CF98-2D4B-40B4-8805-60B2356557AF}" type="slidenum">
              <a:rPr lang="en-US" altLang="en-US" sz="1400" b="0">
                <a:latin typeface="Tahoma" panose="020B0604030504040204" pitchFamily="34" charset="0"/>
              </a:rPr>
              <a:pPr/>
              <a:t>19</a:t>
            </a:fld>
            <a:endParaRPr lang="en-US" altLang="en-US" sz="1400" b="0">
              <a:latin typeface="Tahoma" panose="020B0604030504040204" pitchFamily="34" charset="0"/>
            </a:endParaRPr>
          </a:p>
        </p:txBody>
      </p:sp>
      <p:graphicFrame>
        <p:nvGraphicFramePr>
          <p:cNvPr id="30726" name="Object 5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307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7" name="Object 6"/>
          <p:cNvGraphicFramePr>
            <a:graphicFrameLocks noChangeAspect="1"/>
          </p:cNvGraphicFramePr>
          <p:nvPr/>
        </p:nvGraphicFramePr>
        <p:xfrm>
          <a:off x="4667250" y="34734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3072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0" y="34734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8" name="Object 7"/>
          <p:cNvGraphicFramePr>
            <a:graphicFrameLocks noChangeAspect="1"/>
          </p:cNvGraphicFramePr>
          <p:nvPr/>
        </p:nvGraphicFramePr>
        <p:xfrm>
          <a:off x="4819650" y="36258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Equation" r:id="rId7" imgW="114151" imgH="215619" progId="Equation.3">
                  <p:embed/>
                </p:oleObj>
              </mc:Choice>
              <mc:Fallback>
                <p:oleObj name="Equation" r:id="rId7" imgW="114151" imgH="215619" progId="Equation.3">
                  <p:embed/>
                  <p:pic>
                    <p:nvPicPr>
                      <p:cNvPr id="3072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650" y="36258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9" name="Object 8"/>
          <p:cNvGraphicFramePr>
            <a:graphicFrameLocks noChangeAspect="1"/>
          </p:cNvGraphicFramePr>
          <p:nvPr/>
        </p:nvGraphicFramePr>
        <p:xfrm>
          <a:off x="4972050" y="37782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Equation" r:id="rId8" imgW="114151" imgH="215619" progId="Equation.3">
                  <p:embed/>
                </p:oleObj>
              </mc:Choice>
              <mc:Fallback>
                <p:oleObj name="Equation" r:id="rId8" imgW="114151" imgH="215619" progId="Equation.3">
                  <p:embed/>
                  <p:pic>
                    <p:nvPicPr>
                      <p:cNvPr id="3072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2050" y="37782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">
            <a:extLst>
              <a:ext uri="{FF2B5EF4-FFF2-40B4-BE49-F238E27FC236}">
                <a16:creationId xmlns:a16="http://schemas.microsoft.com/office/drawing/2014/main" id="{03A76138-1104-4749-9E01-2795214FF7D5}"/>
              </a:ext>
            </a:extLst>
          </p:cNvPr>
          <p:cNvSpPr txBox="1">
            <a:spLocks noChangeArrowheads="1"/>
          </p:cNvSpPr>
          <p:nvPr/>
        </p:nvSpPr>
        <p:spPr>
          <a:xfrm>
            <a:off x="221501" y="274638"/>
            <a:ext cx="8669465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kern="0" dirty="0">
                <a:solidFill>
                  <a:srgbClr val="002060"/>
                </a:solidFill>
              </a:rPr>
              <a:t>Multiplying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3">
                <a:extLst>
                  <a:ext uri="{FF2B5EF4-FFF2-40B4-BE49-F238E27FC236}">
                    <a16:creationId xmlns:a16="http://schemas.microsoft.com/office/drawing/2014/main" id="{432C0872-1FD2-41CA-9BD1-D9C179DE1116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+mj-lt"/>
                  </a:rPr>
                  <a:t> be 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>
                    <a:latin typeface="+mj-lt"/>
                  </a:rPr>
                  <a:t> matrix,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+mj-lt"/>
                  </a:rPr>
                  <a:t> be 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+mj-lt"/>
                  </a:rPr>
                  <a:t> matrix.</a:t>
                </a: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Then,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2400" dirty="0">
                    <a:latin typeface="+mj-lt"/>
                  </a:rPr>
                  <a:t> is 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+mj-lt"/>
                  </a:rPr>
                  <a:t> matrix</a:t>
                </a: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such that</a:t>
                </a:r>
              </a:p>
            </p:txBody>
          </p:sp>
        </mc:Choice>
        <mc:Fallback xmlns="">
          <p:sp>
            <p:nvSpPr>
              <p:cNvPr id="18" name="Rectangle 3">
                <a:extLst>
                  <a:ext uri="{FF2B5EF4-FFF2-40B4-BE49-F238E27FC236}">
                    <a16:creationId xmlns:a16="http://schemas.microsoft.com/office/drawing/2014/main" id="{432C0872-1FD2-41CA-9BD1-D9C179DE11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9"/>
                <a:stretch>
                  <a:fillRect l="-1096" t="-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EBA2C85A-72FE-4AE9-9749-0E91C10113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6000" y="1622117"/>
            <a:ext cx="4168588" cy="10372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4951C4-0692-4021-A5A1-1196845E11A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91855" y="3385979"/>
            <a:ext cx="2356878" cy="12131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B6A9DE-63A3-4969-959D-39D9E0F6807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5594" y="4984752"/>
            <a:ext cx="6629400" cy="11715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7401C81-0506-4384-88EF-5E617AD1D3D5}"/>
              </a:ext>
            </a:extLst>
          </p:cNvPr>
          <p:cNvSpPr txBox="1"/>
          <p:nvPr/>
        </p:nvSpPr>
        <p:spPr>
          <a:xfrm>
            <a:off x="221501" y="6305600"/>
            <a:ext cx="6909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Question: Why matrix multiplication is defined in such way?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" name="Ink 1"/>
              <p14:cNvContentPartPr/>
              <p14:nvPr/>
            </p14:nvContentPartPr>
            <p14:xfrm>
              <a:off x="6227280" y="1773720"/>
              <a:ext cx="2004120" cy="1984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211440" y="1764720"/>
                <a:ext cx="2036160" cy="200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078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936915"/>
            <a:ext cx="7772400" cy="1470025"/>
          </a:xfrm>
        </p:spPr>
        <p:txBody>
          <a:bodyPr/>
          <a:lstStyle/>
          <a:p>
            <a:pPr marL="0" indent="0" algn="l"/>
            <a:r>
              <a:rPr kumimoji="0" lang="en-US" sz="3600" dirty="0">
                <a:cs typeface="+mj-cs"/>
              </a:rPr>
              <a:t>Median</a:t>
            </a:r>
            <a:endParaRPr kumimoji="0" lang="en-US" sz="20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0066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E28F1F2-B319-4FD7-82D6-B854434CD058}" type="slidenum">
              <a:rPr lang="en-US" altLang="en-US" sz="1400" b="0">
                <a:latin typeface="Tahoma" panose="020B0604030504040204" pitchFamily="34" charset="0"/>
              </a:rPr>
              <a:pPr/>
              <a:t>20</a:t>
            </a:fld>
            <a:endParaRPr lang="en-US" altLang="en-US" sz="1400" b="0">
              <a:latin typeface="Tahoma" panose="020B0604030504040204" pitchFamily="34" charset="0"/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graphicFrame>
        <p:nvGraphicFramePr>
          <p:cNvPr id="32773" name="Object 4"/>
          <p:cNvGraphicFramePr>
            <a:graphicFrameLocks noChangeAspect="1"/>
          </p:cNvGraphicFramePr>
          <p:nvPr/>
        </p:nvGraphicFramePr>
        <p:xfrm>
          <a:off x="609600" y="1752600"/>
          <a:ext cx="4495800" cy="157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" name="Equation" r:id="rId4" imgW="2679700" imgH="939800" progId="Equation.3">
                  <p:embed/>
                </p:oleObj>
              </mc:Choice>
              <mc:Fallback>
                <p:oleObj name="Equation" r:id="rId4" imgW="2679700" imgH="939800" progId="Equation.3">
                  <p:embed/>
                  <p:pic>
                    <p:nvPicPr>
                      <p:cNvPr id="3277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752600"/>
                        <a:ext cx="4495800" cy="157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Object 5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3277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5" name="Object 6"/>
          <p:cNvGraphicFramePr>
            <a:graphicFrameLocks noChangeAspect="1"/>
          </p:cNvGraphicFramePr>
          <p:nvPr/>
        </p:nvGraphicFramePr>
        <p:xfrm>
          <a:off x="4667250" y="34734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name="Equation" r:id="rId8" imgW="114151" imgH="215619" progId="Equation.3">
                  <p:embed/>
                </p:oleObj>
              </mc:Choice>
              <mc:Fallback>
                <p:oleObj name="Equation" r:id="rId8" imgW="114151" imgH="215619" progId="Equation.3">
                  <p:embed/>
                  <p:pic>
                    <p:nvPicPr>
                      <p:cNvPr id="3277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0" y="34734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6" name="Object 7"/>
          <p:cNvGraphicFramePr>
            <a:graphicFrameLocks noChangeAspect="1"/>
          </p:cNvGraphicFramePr>
          <p:nvPr/>
        </p:nvGraphicFramePr>
        <p:xfrm>
          <a:off x="4819650" y="36258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name="Equation" r:id="rId9" imgW="114151" imgH="215619" progId="Equation.3">
                  <p:embed/>
                </p:oleObj>
              </mc:Choice>
              <mc:Fallback>
                <p:oleObj name="Equation" r:id="rId9" imgW="114151" imgH="215619" progId="Equation.3">
                  <p:embed/>
                  <p:pic>
                    <p:nvPicPr>
                      <p:cNvPr id="3277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650" y="36258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7" name="Object 8"/>
          <p:cNvGraphicFramePr>
            <a:graphicFrameLocks noChangeAspect="1"/>
          </p:cNvGraphicFramePr>
          <p:nvPr/>
        </p:nvGraphicFramePr>
        <p:xfrm>
          <a:off x="4972050" y="37782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" name="Equation" r:id="rId10" imgW="114151" imgH="215619" progId="Equation.3">
                  <p:embed/>
                </p:oleObj>
              </mc:Choice>
              <mc:Fallback>
                <p:oleObj name="Equation" r:id="rId10" imgW="114151" imgH="215619" progId="Equation.3">
                  <p:embed/>
                  <p:pic>
                    <p:nvPicPr>
                      <p:cNvPr id="3277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2050" y="37782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8" name="Object 9"/>
          <p:cNvGraphicFramePr>
            <a:graphicFrameLocks noChangeAspect="1"/>
          </p:cNvGraphicFramePr>
          <p:nvPr/>
        </p:nvGraphicFramePr>
        <p:xfrm>
          <a:off x="155575" y="3505200"/>
          <a:ext cx="8988425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" name="Equation" r:id="rId11" imgW="6070600" imgH="939800" progId="Equation.3">
                  <p:embed/>
                </p:oleObj>
              </mc:Choice>
              <mc:Fallback>
                <p:oleObj name="Equation" r:id="rId11" imgW="6070600" imgH="939800" progId="Equation.3">
                  <p:embed/>
                  <p:pic>
                    <p:nvPicPr>
                      <p:cNvPr id="3277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" y="3505200"/>
                        <a:ext cx="8988425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9" name="Rectangle 10"/>
          <p:cNvSpPr>
            <a:spLocks noChangeArrowheads="1"/>
          </p:cNvSpPr>
          <p:nvPr/>
        </p:nvSpPr>
        <p:spPr bwMode="auto">
          <a:xfrm>
            <a:off x="381000" y="3581400"/>
            <a:ext cx="1295400" cy="68580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2780" name="Rectangle 11"/>
          <p:cNvSpPr>
            <a:spLocks noChangeArrowheads="1"/>
          </p:cNvSpPr>
          <p:nvPr/>
        </p:nvSpPr>
        <p:spPr bwMode="auto">
          <a:xfrm>
            <a:off x="3200400" y="3581400"/>
            <a:ext cx="1295400" cy="68580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2781" name="Rectangle 12"/>
          <p:cNvSpPr>
            <a:spLocks noChangeArrowheads="1"/>
          </p:cNvSpPr>
          <p:nvPr/>
        </p:nvSpPr>
        <p:spPr bwMode="auto">
          <a:xfrm>
            <a:off x="685800" y="1828800"/>
            <a:ext cx="990600" cy="68580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2782" name="Rectangle 13"/>
          <p:cNvSpPr>
            <a:spLocks noChangeArrowheads="1"/>
          </p:cNvSpPr>
          <p:nvPr/>
        </p:nvSpPr>
        <p:spPr bwMode="auto">
          <a:xfrm>
            <a:off x="3048000" y="1828800"/>
            <a:ext cx="990600" cy="68580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A72F04C8-F441-492C-9856-360AB43EA67B}"/>
              </a:ext>
            </a:extLst>
          </p:cNvPr>
          <p:cNvSpPr txBox="1">
            <a:spLocks noChangeArrowheads="1"/>
          </p:cNvSpPr>
          <p:nvPr/>
        </p:nvSpPr>
        <p:spPr>
          <a:xfrm>
            <a:off x="221501" y="274638"/>
            <a:ext cx="8669465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kern="0" dirty="0">
                <a:solidFill>
                  <a:srgbClr val="002060"/>
                </a:solidFill>
              </a:rPr>
              <a:t>Multiplying Matrices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" name="Ink 1"/>
              <p14:cNvContentPartPr/>
              <p14:nvPr/>
            </p14:nvContentPartPr>
            <p14:xfrm>
              <a:off x="470160" y="720720"/>
              <a:ext cx="7960320" cy="36950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54680" y="709200"/>
                <a:ext cx="7992360" cy="372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519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57CF4AC-F911-4681-8209-23E432FDE3DB}" type="slidenum">
              <a:rPr lang="en-US" altLang="en-US" sz="1400" b="0">
                <a:latin typeface="Tahoma" panose="020B0604030504040204" pitchFamily="34" charset="0"/>
              </a:rPr>
              <a:pPr/>
              <a:t>21</a:t>
            </a:fld>
            <a:endParaRPr lang="en-US" altLang="en-US" sz="1400" b="0">
              <a:latin typeface="Tahoma" panose="020B0604030504040204" pitchFamily="34" charset="0"/>
            </a:endParaRP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graphicFrame>
        <p:nvGraphicFramePr>
          <p:cNvPr id="33797" name="Object 4"/>
          <p:cNvGraphicFramePr>
            <a:graphicFrameLocks noChangeAspect="1"/>
          </p:cNvGraphicFramePr>
          <p:nvPr/>
        </p:nvGraphicFramePr>
        <p:xfrm>
          <a:off x="609600" y="1752600"/>
          <a:ext cx="4495800" cy="157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" name="Equation" r:id="rId4" imgW="2679700" imgH="939800" progId="Equation.3">
                  <p:embed/>
                </p:oleObj>
              </mc:Choice>
              <mc:Fallback>
                <p:oleObj name="Equation" r:id="rId4" imgW="2679700" imgH="939800" progId="Equation.3">
                  <p:embed/>
                  <p:pic>
                    <p:nvPicPr>
                      <p:cNvPr id="3379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752600"/>
                        <a:ext cx="4495800" cy="157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8" name="Object 5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3379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9" name="Object 6"/>
          <p:cNvGraphicFramePr>
            <a:graphicFrameLocks noChangeAspect="1"/>
          </p:cNvGraphicFramePr>
          <p:nvPr/>
        </p:nvGraphicFramePr>
        <p:xfrm>
          <a:off x="4667250" y="34734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name="Equation" r:id="rId8" imgW="114151" imgH="215619" progId="Equation.3">
                  <p:embed/>
                </p:oleObj>
              </mc:Choice>
              <mc:Fallback>
                <p:oleObj name="Equation" r:id="rId8" imgW="114151" imgH="215619" progId="Equation.3">
                  <p:embed/>
                  <p:pic>
                    <p:nvPicPr>
                      <p:cNvPr id="3379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0" y="34734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0" name="Object 7"/>
          <p:cNvGraphicFramePr>
            <a:graphicFrameLocks noChangeAspect="1"/>
          </p:cNvGraphicFramePr>
          <p:nvPr/>
        </p:nvGraphicFramePr>
        <p:xfrm>
          <a:off x="4819650" y="36258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" name="Equation" r:id="rId9" imgW="114151" imgH="215619" progId="Equation.3">
                  <p:embed/>
                </p:oleObj>
              </mc:Choice>
              <mc:Fallback>
                <p:oleObj name="Equation" r:id="rId9" imgW="114151" imgH="215619" progId="Equation.3">
                  <p:embed/>
                  <p:pic>
                    <p:nvPicPr>
                      <p:cNvPr id="3380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650" y="36258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1" name="Object 8"/>
          <p:cNvGraphicFramePr>
            <a:graphicFrameLocks noChangeAspect="1"/>
          </p:cNvGraphicFramePr>
          <p:nvPr/>
        </p:nvGraphicFramePr>
        <p:xfrm>
          <a:off x="4972050" y="37782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" name="Equation" r:id="rId10" imgW="114151" imgH="215619" progId="Equation.3">
                  <p:embed/>
                </p:oleObj>
              </mc:Choice>
              <mc:Fallback>
                <p:oleObj name="Equation" r:id="rId10" imgW="114151" imgH="215619" progId="Equation.3">
                  <p:embed/>
                  <p:pic>
                    <p:nvPicPr>
                      <p:cNvPr id="3380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2050" y="37782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2" name="Object 9"/>
          <p:cNvGraphicFramePr>
            <a:graphicFrameLocks noChangeAspect="1"/>
          </p:cNvGraphicFramePr>
          <p:nvPr/>
        </p:nvGraphicFramePr>
        <p:xfrm>
          <a:off x="155575" y="3505200"/>
          <a:ext cx="8988425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" name="Equation" r:id="rId11" imgW="6070600" imgH="939800" progId="Equation.3">
                  <p:embed/>
                </p:oleObj>
              </mc:Choice>
              <mc:Fallback>
                <p:oleObj name="Equation" r:id="rId11" imgW="6070600" imgH="939800" progId="Equation.3">
                  <p:embed/>
                  <p:pic>
                    <p:nvPicPr>
                      <p:cNvPr id="3380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" y="3505200"/>
                        <a:ext cx="8988425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3" name="Rectangle 10"/>
          <p:cNvSpPr>
            <a:spLocks noChangeArrowheads="1"/>
          </p:cNvSpPr>
          <p:nvPr/>
        </p:nvSpPr>
        <p:spPr bwMode="auto">
          <a:xfrm>
            <a:off x="1828800" y="3581400"/>
            <a:ext cx="1295400" cy="68580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3804" name="Rectangle 11"/>
          <p:cNvSpPr>
            <a:spLocks noChangeArrowheads="1"/>
          </p:cNvSpPr>
          <p:nvPr/>
        </p:nvSpPr>
        <p:spPr bwMode="auto">
          <a:xfrm>
            <a:off x="4648200" y="3581400"/>
            <a:ext cx="1295400" cy="68580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3805" name="Rectangle 12"/>
          <p:cNvSpPr>
            <a:spLocks noChangeArrowheads="1"/>
          </p:cNvSpPr>
          <p:nvPr/>
        </p:nvSpPr>
        <p:spPr bwMode="auto">
          <a:xfrm>
            <a:off x="1752600" y="1828800"/>
            <a:ext cx="990600" cy="68580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3806" name="Rectangle 13"/>
          <p:cNvSpPr>
            <a:spLocks noChangeArrowheads="1"/>
          </p:cNvSpPr>
          <p:nvPr/>
        </p:nvSpPr>
        <p:spPr bwMode="auto">
          <a:xfrm>
            <a:off x="3048000" y="2590800"/>
            <a:ext cx="990600" cy="68580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A3C4DDE3-5CB7-44F5-9296-1BDE821205D9}"/>
              </a:ext>
            </a:extLst>
          </p:cNvPr>
          <p:cNvSpPr txBox="1">
            <a:spLocks noChangeArrowheads="1"/>
          </p:cNvSpPr>
          <p:nvPr/>
        </p:nvSpPr>
        <p:spPr>
          <a:xfrm>
            <a:off x="221501" y="274638"/>
            <a:ext cx="8669465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kern="0" dirty="0">
                <a:solidFill>
                  <a:srgbClr val="002060"/>
                </a:solidFill>
              </a:rPr>
              <a:t>Multiplying Matrices</a:t>
            </a:r>
          </a:p>
        </p:txBody>
      </p:sp>
    </p:spTree>
    <p:extLst>
      <p:ext uri="{BB962C8B-B14F-4D97-AF65-F5344CB8AC3E}">
        <p14:creationId xmlns:p14="http://schemas.microsoft.com/office/powerpoint/2010/main" val="261791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8077E4-8326-4878-8009-098E54FB1C7F}" type="slidenum">
              <a:rPr lang="en-US" altLang="en-US" sz="1400" b="0">
                <a:latin typeface="Tahoma" panose="020B0604030504040204" pitchFamily="34" charset="0"/>
              </a:rPr>
              <a:pPr/>
              <a:t>22</a:t>
            </a:fld>
            <a:endParaRPr lang="en-US" altLang="en-US" sz="1400" b="0">
              <a:latin typeface="Tahoma" panose="020B0604030504040204" pitchFamily="34" charset="0"/>
            </a:endParaRP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graphicFrame>
        <p:nvGraphicFramePr>
          <p:cNvPr id="34821" name="Object 4"/>
          <p:cNvGraphicFramePr>
            <a:graphicFrameLocks noChangeAspect="1"/>
          </p:cNvGraphicFramePr>
          <p:nvPr/>
        </p:nvGraphicFramePr>
        <p:xfrm>
          <a:off x="609600" y="1752600"/>
          <a:ext cx="4495800" cy="157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4" name="Equation" r:id="rId4" imgW="2679700" imgH="939800" progId="Equation.3">
                  <p:embed/>
                </p:oleObj>
              </mc:Choice>
              <mc:Fallback>
                <p:oleObj name="Equation" r:id="rId4" imgW="2679700" imgH="939800" progId="Equation.3">
                  <p:embed/>
                  <p:pic>
                    <p:nvPicPr>
                      <p:cNvPr id="3482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752600"/>
                        <a:ext cx="4495800" cy="157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2" name="Object 5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5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3482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3" name="Object 6"/>
          <p:cNvGraphicFramePr>
            <a:graphicFrameLocks noChangeAspect="1"/>
          </p:cNvGraphicFramePr>
          <p:nvPr/>
        </p:nvGraphicFramePr>
        <p:xfrm>
          <a:off x="4667250" y="34734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6" name="Equation" r:id="rId8" imgW="114151" imgH="215619" progId="Equation.3">
                  <p:embed/>
                </p:oleObj>
              </mc:Choice>
              <mc:Fallback>
                <p:oleObj name="Equation" r:id="rId8" imgW="114151" imgH="215619" progId="Equation.3">
                  <p:embed/>
                  <p:pic>
                    <p:nvPicPr>
                      <p:cNvPr id="3482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0" y="34734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4" name="Object 7"/>
          <p:cNvGraphicFramePr>
            <a:graphicFrameLocks noChangeAspect="1"/>
          </p:cNvGraphicFramePr>
          <p:nvPr/>
        </p:nvGraphicFramePr>
        <p:xfrm>
          <a:off x="4819650" y="36258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" name="Equation" r:id="rId9" imgW="114151" imgH="215619" progId="Equation.3">
                  <p:embed/>
                </p:oleObj>
              </mc:Choice>
              <mc:Fallback>
                <p:oleObj name="Equation" r:id="rId9" imgW="114151" imgH="215619" progId="Equation.3">
                  <p:embed/>
                  <p:pic>
                    <p:nvPicPr>
                      <p:cNvPr id="3482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650" y="36258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5" name="Object 8"/>
          <p:cNvGraphicFramePr>
            <a:graphicFrameLocks noChangeAspect="1"/>
          </p:cNvGraphicFramePr>
          <p:nvPr/>
        </p:nvGraphicFramePr>
        <p:xfrm>
          <a:off x="4972050" y="37782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" name="Equation" r:id="rId10" imgW="114151" imgH="215619" progId="Equation.3">
                  <p:embed/>
                </p:oleObj>
              </mc:Choice>
              <mc:Fallback>
                <p:oleObj name="Equation" r:id="rId10" imgW="114151" imgH="215619" progId="Equation.3">
                  <p:embed/>
                  <p:pic>
                    <p:nvPicPr>
                      <p:cNvPr id="3482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2050" y="37782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6" name="Object 9"/>
          <p:cNvGraphicFramePr>
            <a:graphicFrameLocks noChangeAspect="1"/>
          </p:cNvGraphicFramePr>
          <p:nvPr/>
        </p:nvGraphicFramePr>
        <p:xfrm>
          <a:off x="0" y="3429000"/>
          <a:ext cx="8988425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" name="Equation" r:id="rId11" imgW="6070600" imgH="939800" progId="Equation.3">
                  <p:embed/>
                </p:oleObj>
              </mc:Choice>
              <mc:Fallback>
                <p:oleObj name="Equation" r:id="rId11" imgW="6070600" imgH="939800" progId="Equation.3">
                  <p:embed/>
                  <p:pic>
                    <p:nvPicPr>
                      <p:cNvPr id="3482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429000"/>
                        <a:ext cx="8988425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7" name="Line 10"/>
          <p:cNvSpPr>
            <a:spLocks noChangeShapeType="1"/>
          </p:cNvSpPr>
          <p:nvPr/>
        </p:nvSpPr>
        <p:spPr bwMode="auto">
          <a:xfrm>
            <a:off x="1676400" y="1828800"/>
            <a:ext cx="0" cy="14478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8" name="Line 11"/>
          <p:cNvSpPr>
            <a:spLocks noChangeShapeType="1"/>
          </p:cNvSpPr>
          <p:nvPr/>
        </p:nvSpPr>
        <p:spPr bwMode="auto">
          <a:xfrm>
            <a:off x="685800" y="2590800"/>
            <a:ext cx="20574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9" name="Line 12"/>
          <p:cNvSpPr>
            <a:spLocks noChangeShapeType="1"/>
          </p:cNvSpPr>
          <p:nvPr/>
        </p:nvSpPr>
        <p:spPr bwMode="auto">
          <a:xfrm>
            <a:off x="4038600" y="1828800"/>
            <a:ext cx="0" cy="14478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0" name="Line 13"/>
          <p:cNvSpPr>
            <a:spLocks noChangeShapeType="1"/>
          </p:cNvSpPr>
          <p:nvPr/>
        </p:nvSpPr>
        <p:spPr bwMode="auto">
          <a:xfrm>
            <a:off x="3048000" y="2590800"/>
            <a:ext cx="19050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1" name="Line 14"/>
          <p:cNvSpPr>
            <a:spLocks noChangeShapeType="1"/>
          </p:cNvSpPr>
          <p:nvPr/>
        </p:nvSpPr>
        <p:spPr bwMode="auto">
          <a:xfrm>
            <a:off x="5791200" y="3581400"/>
            <a:ext cx="0" cy="13716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2" name="Line 15"/>
          <p:cNvSpPr>
            <a:spLocks noChangeShapeType="1"/>
          </p:cNvSpPr>
          <p:nvPr/>
        </p:nvSpPr>
        <p:spPr bwMode="auto">
          <a:xfrm>
            <a:off x="304800" y="4267200"/>
            <a:ext cx="85344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3" name="Text Box 16"/>
          <p:cNvSpPr txBox="1">
            <a:spLocks noChangeArrowheads="1"/>
          </p:cNvSpPr>
          <p:nvPr/>
        </p:nvSpPr>
        <p:spPr bwMode="auto">
          <a:xfrm>
            <a:off x="838200" y="1905000"/>
            <a:ext cx="71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11</a:t>
            </a:r>
          </a:p>
        </p:txBody>
      </p:sp>
      <p:sp>
        <p:nvSpPr>
          <p:cNvPr id="34834" name="Rectangle 17"/>
          <p:cNvSpPr>
            <a:spLocks noChangeArrowheads="1"/>
          </p:cNvSpPr>
          <p:nvPr/>
        </p:nvSpPr>
        <p:spPr bwMode="auto">
          <a:xfrm>
            <a:off x="1905000" y="1905000"/>
            <a:ext cx="71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12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4835" name="Rectangle 18"/>
          <p:cNvSpPr>
            <a:spLocks noChangeArrowheads="1"/>
          </p:cNvSpPr>
          <p:nvPr/>
        </p:nvSpPr>
        <p:spPr bwMode="auto">
          <a:xfrm>
            <a:off x="838200" y="2667000"/>
            <a:ext cx="71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21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4836" name="Rectangle 19"/>
          <p:cNvSpPr>
            <a:spLocks noChangeArrowheads="1"/>
          </p:cNvSpPr>
          <p:nvPr/>
        </p:nvSpPr>
        <p:spPr bwMode="auto">
          <a:xfrm>
            <a:off x="6248400" y="3581400"/>
            <a:ext cx="2500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11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12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+A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12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22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4837" name="Rectangle 20"/>
          <p:cNvSpPr>
            <a:spLocks noChangeArrowheads="1"/>
          </p:cNvSpPr>
          <p:nvPr/>
        </p:nvSpPr>
        <p:spPr bwMode="auto">
          <a:xfrm>
            <a:off x="1905000" y="2743200"/>
            <a:ext cx="71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22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4838" name="Rectangle 21"/>
          <p:cNvSpPr>
            <a:spLocks noChangeArrowheads="1"/>
          </p:cNvSpPr>
          <p:nvPr/>
        </p:nvSpPr>
        <p:spPr bwMode="auto">
          <a:xfrm>
            <a:off x="1828800" y="3581400"/>
            <a:ext cx="2500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11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11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+A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12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21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4839" name="Rectangle 22"/>
          <p:cNvSpPr>
            <a:spLocks noChangeArrowheads="1"/>
          </p:cNvSpPr>
          <p:nvPr/>
        </p:nvSpPr>
        <p:spPr bwMode="auto">
          <a:xfrm>
            <a:off x="3124200" y="1905000"/>
            <a:ext cx="71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11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4840" name="Rectangle 23"/>
          <p:cNvSpPr>
            <a:spLocks noChangeArrowheads="1"/>
          </p:cNvSpPr>
          <p:nvPr/>
        </p:nvSpPr>
        <p:spPr bwMode="auto">
          <a:xfrm>
            <a:off x="4191000" y="1905000"/>
            <a:ext cx="71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12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4841" name="Rectangle 24"/>
          <p:cNvSpPr>
            <a:spLocks noChangeArrowheads="1"/>
          </p:cNvSpPr>
          <p:nvPr/>
        </p:nvSpPr>
        <p:spPr bwMode="auto">
          <a:xfrm>
            <a:off x="3124200" y="2667000"/>
            <a:ext cx="71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21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4842" name="Rectangle 25"/>
          <p:cNvSpPr>
            <a:spLocks noChangeArrowheads="1"/>
          </p:cNvSpPr>
          <p:nvPr/>
        </p:nvSpPr>
        <p:spPr bwMode="auto">
          <a:xfrm>
            <a:off x="4191000" y="2667000"/>
            <a:ext cx="71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22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4843" name="Rectangle 26"/>
          <p:cNvSpPr>
            <a:spLocks noChangeArrowheads="1"/>
          </p:cNvSpPr>
          <p:nvPr/>
        </p:nvSpPr>
        <p:spPr bwMode="auto">
          <a:xfrm>
            <a:off x="6248400" y="4419600"/>
            <a:ext cx="2500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21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12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+A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22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22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4844" name="Rectangle 27"/>
          <p:cNvSpPr>
            <a:spLocks noChangeArrowheads="1"/>
          </p:cNvSpPr>
          <p:nvPr/>
        </p:nvSpPr>
        <p:spPr bwMode="auto">
          <a:xfrm>
            <a:off x="1905000" y="4343400"/>
            <a:ext cx="2500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21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11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+A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22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21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F5FF91A7-6F03-4B8A-B018-48403BB5073B}"/>
              </a:ext>
            </a:extLst>
          </p:cNvPr>
          <p:cNvSpPr txBox="1">
            <a:spLocks noChangeArrowheads="1"/>
          </p:cNvSpPr>
          <p:nvPr/>
        </p:nvSpPr>
        <p:spPr>
          <a:xfrm>
            <a:off x="221501" y="274638"/>
            <a:ext cx="8669465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kern="0" dirty="0">
                <a:solidFill>
                  <a:srgbClr val="002060"/>
                </a:solidFill>
              </a:rPr>
              <a:t>Multiplying Matrices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" name="Ink 1"/>
              <p14:cNvContentPartPr/>
              <p14:nvPr/>
            </p14:nvContentPartPr>
            <p14:xfrm>
              <a:off x="583200" y="1602000"/>
              <a:ext cx="4210200" cy="2607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71320" y="1587960"/>
                <a:ext cx="4236840" cy="263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500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4D94B1-7DF5-4243-BC77-9414996BFBFF}" type="slidenum">
              <a:rPr lang="en-US" altLang="en-US" sz="1400" b="0">
                <a:latin typeface="Tahoma" panose="020B0604030504040204" pitchFamily="34" charset="0"/>
              </a:rPr>
              <a:pPr/>
              <a:t>23</a:t>
            </a:fld>
            <a:endParaRPr lang="en-US" altLang="en-US" sz="1400" b="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84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983162"/>
              </a:xfrm>
            </p:spPr>
            <p:txBody>
              <a:bodyPr/>
              <a:lstStyle/>
              <a:p>
                <a:pPr eaLnBrk="1" hangingPunct="1"/>
                <a:endParaRPr lang="en-US" altLang="en-US" dirty="0"/>
              </a:p>
              <a:p>
                <a:pPr eaLnBrk="1" hangingPunct="1"/>
                <a:endParaRPr lang="en-US" altLang="en-US" dirty="0"/>
              </a:p>
              <a:p>
                <a:pPr eaLnBrk="1" hangingPunct="1"/>
                <a:endParaRPr lang="en-US" altLang="en-US" dirty="0"/>
              </a:p>
              <a:p>
                <a:pPr eaLnBrk="1" hangingPunct="1"/>
                <a:endParaRPr lang="en-US" altLang="en-US" dirty="0"/>
              </a:p>
              <a:p>
                <a:pPr eaLnBrk="1" hangingPunct="1"/>
                <a:endParaRPr lang="en-US" altLang="en-US" dirty="0"/>
              </a:p>
              <a:p>
                <a:pPr eaLnBrk="1" hangingPunct="1"/>
                <a:endParaRPr lang="en-US" altLang="en-US" dirty="0"/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altLang="en-US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)=8</m:t>
                    </m:r>
                    <m:r>
                      <a:rPr lang="en-US" altLang="en-US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/2)+4</m:t>
                    </m:r>
                    <m:sSup>
                      <m:sSupPr>
                        <m:ctrlPr>
                          <a:rPr lang="en-US" altLang="en-US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2800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altLang="en-US" sz="2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=8</m:t>
                    </m:r>
                    <m:r>
                      <a:rPr lang="en-US" altLang="en-US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/2)+</m:t>
                    </m:r>
                    <m:r>
                      <a:rPr lang="en-US" altLang="en-US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800" b="0" i="1" baseline="3000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altLang="en-US" sz="2800" baseline="30000" dirty="0">
                  <a:solidFill>
                    <a:schemeClr val="tx2"/>
                  </a:solidFill>
                </a:endParaRPr>
              </a:p>
              <a:p>
                <a:pPr lvl="1" eaLnBrk="1" hangingPunct="1"/>
                <a:r>
                  <a:rPr lang="en-US" altLang="en-US" dirty="0">
                    <a:solidFill>
                      <a:schemeClr val="tx2"/>
                    </a:solidFill>
                  </a:rPr>
                  <a:t>So,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altLang="en-US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b="0" i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</m:e>
                    </m:d>
                    <m:r>
                      <a:rPr lang="en-US" alt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altLang="en-US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3584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983162"/>
              </a:xfrm>
              <a:blipFill>
                <a:blip r:embed="rId4"/>
                <a:stretch>
                  <a:fillRect b="-2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5845" name="Object 4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3584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6" name="Object 5"/>
          <p:cNvGraphicFramePr>
            <a:graphicFrameLocks noChangeAspect="1"/>
          </p:cNvGraphicFramePr>
          <p:nvPr/>
        </p:nvGraphicFramePr>
        <p:xfrm>
          <a:off x="4667250" y="34734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Equation" r:id="rId7" imgW="114151" imgH="215619" progId="Equation.3">
                  <p:embed/>
                </p:oleObj>
              </mc:Choice>
              <mc:Fallback>
                <p:oleObj name="Equation" r:id="rId7" imgW="114151" imgH="215619" progId="Equation.3">
                  <p:embed/>
                  <p:pic>
                    <p:nvPicPr>
                      <p:cNvPr id="3584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0" y="34734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7" name="Object 6"/>
          <p:cNvGraphicFramePr>
            <a:graphicFrameLocks noChangeAspect="1"/>
          </p:cNvGraphicFramePr>
          <p:nvPr/>
        </p:nvGraphicFramePr>
        <p:xfrm>
          <a:off x="4819650" y="36258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Equation" r:id="rId8" imgW="114151" imgH="215619" progId="Equation.3">
                  <p:embed/>
                </p:oleObj>
              </mc:Choice>
              <mc:Fallback>
                <p:oleObj name="Equation" r:id="rId8" imgW="114151" imgH="215619" progId="Equation.3">
                  <p:embed/>
                  <p:pic>
                    <p:nvPicPr>
                      <p:cNvPr id="3584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650" y="36258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8" name="Object 7"/>
          <p:cNvGraphicFramePr>
            <a:graphicFrameLocks noChangeAspect="1"/>
          </p:cNvGraphicFramePr>
          <p:nvPr/>
        </p:nvGraphicFramePr>
        <p:xfrm>
          <a:off x="4972050" y="37782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Equation" r:id="rId9" imgW="114151" imgH="215619" progId="Equation.3">
                  <p:embed/>
                </p:oleObj>
              </mc:Choice>
              <mc:Fallback>
                <p:oleObj name="Equation" r:id="rId9" imgW="114151" imgH="215619" progId="Equation.3">
                  <p:embed/>
                  <p:pic>
                    <p:nvPicPr>
                      <p:cNvPr id="3584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2050" y="37782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9" name="Line 8"/>
          <p:cNvSpPr>
            <a:spLocks noChangeShapeType="1"/>
          </p:cNvSpPr>
          <p:nvPr/>
        </p:nvSpPr>
        <p:spPr bwMode="auto">
          <a:xfrm>
            <a:off x="1676400" y="1828800"/>
            <a:ext cx="0" cy="14478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Line 9"/>
          <p:cNvSpPr>
            <a:spLocks noChangeShapeType="1"/>
          </p:cNvSpPr>
          <p:nvPr/>
        </p:nvSpPr>
        <p:spPr bwMode="auto">
          <a:xfrm>
            <a:off x="685800" y="2590800"/>
            <a:ext cx="20574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1" name="Line 10"/>
          <p:cNvSpPr>
            <a:spLocks noChangeShapeType="1"/>
          </p:cNvSpPr>
          <p:nvPr/>
        </p:nvSpPr>
        <p:spPr bwMode="auto">
          <a:xfrm>
            <a:off x="4038600" y="1828800"/>
            <a:ext cx="0" cy="14478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2" name="Line 11"/>
          <p:cNvSpPr>
            <a:spLocks noChangeShapeType="1"/>
          </p:cNvSpPr>
          <p:nvPr/>
        </p:nvSpPr>
        <p:spPr bwMode="auto">
          <a:xfrm>
            <a:off x="3048000" y="2590800"/>
            <a:ext cx="19050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Line 12"/>
          <p:cNvSpPr>
            <a:spLocks noChangeShapeType="1"/>
          </p:cNvSpPr>
          <p:nvPr/>
        </p:nvSpPr>
        <p:spPr bwMode="auto">
          <a:xfrm>
            <a:off x="4419600" y="3581400"/>
            <a:ext cx="0" cy="13716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4" name="Line 13"/>
          <p:cNvSpPr>
            <a:spLocks noChangeShapeType="1"/>
          </p:cNvSpPr>
          <p:nvPr/>
        </p:nvSpPr>
        <p:spPr bwMode="auto">
          <a:xfrm>
            <a:off x="1905000" y="4267200"/>
            <a:ext cx="53340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5" name="Text Box 14"/>
          <p:cNvSpPr txBox="1">
            <a:spLocks noChangeArrowheads="1"/>
          </p:cNvSpPr>
          <p:nvPr/>
        </p:nvSpPr>
        <p:spPr bwMode="auto">
          <a:xfrm>
            <a:off x="838200" y="1905000"/>
            <a:ext cx="71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11</a:t>
            </a:r>
          </a:p>
        </p:txBody>
      </p:sp>
      <p:sp>
        <p:nvSpPr>
          <p:cNvPr id="35856" name="Rectangle 15"/>
          <p:cNvSpPr>
            <a:spLocks noChangeArrowheads="1"/>
          </p:cNvSpPr>
          <p:nvPr/>
        </p:nvSpPr>
        <p:spPr bwMode="auto">
          <a:xfrm>
            <a:off x="1905000" y="1905000"/>
            <a:ext cx="71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12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5857" name="Rectangle 16"/>
          <p:cNvSpPr>
            <a:spLocks noChangeArrowheads="1"/>
          </p:cNvSpPr>
          <p:nvPr/>
        </p:nvSpPr>
        <p:spPr bwMode="auto">
          <a:xfrm>
            <a:off x="838200" y="2667000"/>
            <a:ext cx="71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21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5858" name="Rectangle 17"/>
          <p:cNvSpPr>
            <a:spLocks noChangeArrowheads="1"/>
          </p:cNvSpPr>
          <p:nvPr/>
        </p:nvSpPr>
        <p:spPr bwMode="auto">
          <a:xfrm>
            <a:off x="4724400" y="3581400"/>
            <a:ext cx="2500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11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12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+A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12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22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5859" name="Rectangle 18"/>
          <p:cNvSpPr>
            <a:spLocks noChangeArrowheads="1"/>
          </p:cNvSpPr>
          <p:nvPr/>
        </p:nvSpPr>
        <p:spPr bwMode="auto">
          <a:xfrm>
            <a:off x="1905000" y="2743200"/>
            <a:ext cx="71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22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5860" name="Rectangle 19"/>
          <p:cNvSpPr>
            <a:spLocks noChangeArrowheads="1"/>
          </p:cNvSpPr>
          <p:nvPr/>
        </p:nvSpPr>
        <p:spPr bwMode="auto">
          <a:xfrm>
            <a:off x="1828800" y="3581400"/>
            <a:ext cx="2500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11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11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+A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12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21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5861" name="Rectangle 20"/>
          <p:cNvSpPr>
            <a:spLocks noChangeArrowheads="1"/>
          </p:cNvSpPr>
          <p:nvPr/>
        </p:nvSpPr>
        <p:spPr bwMode="auto">
          <a:xfrm>
            <a:off x="3124200" y="1905000"/>
            <a:ext cx="71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11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5862" name="Rectangle 21"/>
          <p:cNvSpPr>
            <a:spLocks noChangeArrowheads="1"/>
          </p:cNvSpPr>
          <p:nvPr/>
        </p:nvSpPr>
        <p:spPr bwMode="auto">
          <a:xfrm>
            <a:off x="4191000" y="1905000"/>
            <a:ext cx="71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12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5863" name="Rectangle 22"/>
          <p:cNvSpPr>
            <a:spLocks noChangeArrowheads="1"/>
          </p:cNvSpPr>
          <p:nvPr/>
        </p:nvSpPr>
        <p:spPr bwMode="auto">
          <a:xfrm>
            <a:off x="3124200" y="2667000"/>
            <a:ext cx="71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21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5864" name="Rectangle 23"/>
          <p:cNvSpPr>
            <a:spLocks noChangeArrowheads="1"/>
          </p:cNvSpPr>
          <p:nvPr/>
        </p:nvSpPr>
        <p:spPr bwMode="auto">
          <a:xfrm>
            <a:off x="4191000" y="2667000"/>
            <a:ext cx="71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22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5865" name="Rectangle 24"/>
          <p:cNvSpPr>
            <a:spLocks noChangeArrowheads="1"/>
          </p:cNvSpPr>
          <p:nvPr/>
        </p:nvSpPr>
        <p:spPr bwMode="auto">
          <a:xfrm>
            <a:off x="4800600" y="4419600"/>
            <a:ext cx="2500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21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12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+A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22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22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5866" name="Rectangle 25"/>
          <p:cNvSpPr>
            <a:spLocks noChangeArrowheads="1"/>
          </p:cNvSpPr>
          <p:nvPr/>
        </p:nvSpPr>
        <p:spPr bwMode="auto">
          <a:xfrm>
            <a:off x="1905000" y="4343400"/>
            <a:ext cx="2500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21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11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+A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22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21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5867" name="AutoShape 26"/>
          <p:cNvSpPr>
            <a:spLocks/>
          </p:cNvSpPr>
          <p:nvPr/>
        </p:nvSpPr>
        <p:spPr bwMode="auto">
          <a:xfrm>
            <a:off x="609600" y="1905000"/>
            <a:ext cx="76200" cy="1371600"/>
          </a:xfrm>
          <a:prstGeom prst="leftBracket">
            <a:avLst>
              <a:gd name="adj" fmla="val 150000"/>
            </a:avLst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5868" name="AutoShape 27"/>
          <p:cNvSpPr>
            <a:spLocks/>
          </p:cNvSpPr>
          <p:nvPr/>
        </p:nvSpPr>
        <p:spPr bwMode="auto">
          <a:xfrm>
            <a:off x="1752600" y="3581400"/>
            <a:ext cx="76200" cy="1371600"/>
          </a:xfrm>
          <a:prstGeom prst="leftBracket">
            <a:avLst>
              <a:gd name="adj" fmla="val 150000"/>
            </a:avLst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5869" name="AutoShape 28"/>
          <p:cNvSpPr>
            <a:spLocks/>
          </p:cNvSpPr>
          <p:nvPr/>
        </p:nvSpPr>
        <p:spPr bwMode="auto">
          <a:xfrm>
            <a:off x="2971800" y="1905000"/>
            <a:ext cx="76200" cy="1371600"/>
          </a:xfrm>
          <a:prstGeom prst="leftBracket">
            <a:avLst>
              <a:gd name="adj" fmla="val 150000"/>
            </a:avLst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5870" name="Text Box 29"/>
          <p:cNvSpPr txBox="1">
            <a:spLocks noChangeArrowheads="1"/>
          </p:cNvSpPr>
          <p:nvPr/>
        </p:nvSpPr>
        <p:spPr bwMode="auto">
          <a:xfrm>
            <a:off x="1050925" y="3878263"/>
            <a:ext cx="392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 b="0">
                <a:solidFill>
                  <a:schemeClr val="accent2"/>
                </a:solidFill>
                <a:latin typeface="Helvetica" panose="020B0604020202020204" pitchFamily="34" charset="0"/>
              </a:rPr>
              <a:t>=</a:t>
            </a:r>
          </a:p>
        </p:txBody>
      </p:sp>
      <p:sp>
        <p:nvSpPr>
          <p:cNvPr id="35871" name="AutoShape 30"/>
          <p:cNvSpPr>
            <a:spLocks/>
          </p:cNvSpPr>
          <p:nvPr/>
        </p:nvSpPr>
        <p:spPr bwMode="auto">
          <a:xfrm>
            <a:off x="2667000" y="1905000"/>
            <a:ext cx="152400" cy="1371600"/>
          </a:xfrm>
          <a:prstGeom prst="rightBracket">
            <a:avLst>
              <a:gd name="adj" fmla="val 75000"/>
            </a:avLst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5872" name="AutoShape 31"/>
          <p:cNvSpPr>
            <a:spLocks/>
          </p:cNvSpPr>
          <p:nvPr/>
        </p:nvSpPr>
        <p:spPr bwMode="auto">
          <a:xfrm>
            <a:off x="7239000" y="3581400"/>
            <a:ext cx="152400" cy="1371600"/>
          </a:xfrm>
          <a:prstGeom prst="rightBracket">
            <a:avLst>
              <a:gd name="adj" fmla="val 75000"/>
            </a:avLst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5873" name="AutoShape 32"/>
          <p:cNvSpPr>
            <a:spLocks/>
          </p:cNvSpPr>
          <p:nvPr/>
        </p:nvSpPr>
        <p:spPr bwMode="auto">
          <a:xfrm>
            <a:off x="4876800" y="1828800"/>
            <a:ext cx="152400" cy="1371600"/>
          </a:xfrm>
          <a:prstGeom prst="rightBracket">
            <a:avLst>
              <a:gd name="adj" fmla="val 75000"/>
            </a:avLst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D10765DF-9B25-44E4-97AD-56F49FAFA557}"/>
              </a:ext>
            </a:extLst>
          </p:cNvPr>
          <p:cNvSpPr txBox="1">
            <a:spLocks noChangeArrowheads="1"/>
          </p:cNvSpPr>
          <p:nvPr/>
        </p:nvSpPr>
        <p:spPr>
          <a:xfrm>
            <a:off x="221501" y="274638"/>
            <a:ext cx="8669465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kern="0" dirty="0">
                <a:solidFill>
                  <a:srgbClr val="002060"/>
                </a:solidFill>
              </a:rPr>
              <a:t>Simple Divide and Conquer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1E4CCAD-C37E-4395-BA68-75FB34037BD0}"/>
                  </a:ext>
                </a:extLst>
              </p:cNvPr>
              <p:cNvSpPr txBox="1"/>
              <p:nvPr/>
            </p:nvSpPr>
            <p:spPr>
              <a:xfrm>
                <a:off x="5118539" y="861458"/>
                <a:ext cx="3679011" cy="707886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33CC"/>
                    </a:solidFill>
                  </a:rPr>
                  <a:t>Quiz:</a:t>
                </a:r>
              </a:p>
              <a:p>
                <a:pPr algn="l"/>
                <a:r>
                  <a:rPr lang="en-US" dirty="0"/>
                  <a:t>What is the recursion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1E4CCAD-C37E-4395-BA68-75FB34037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539" y="861458"/>
                <a:ext cx="3679011" cy="707886"/>
              </a:xfrm>
              <a:prstGeom prst="rect">
                <a:avLst/>
              </a:prstGeom>
              <a:blipFill>
                <a:blip r:embed="rId10"/>
                <a:stretch>
                  <a:fillRect l="-1314" t="-820" r="-657" b="-12295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" name="Ink 1"/>
              <p14:cNvContentPartPr/>
              <p14:nvPr/>
            </p14:nvContentPartPr>
            <p14:xfrm>
              <a:off x="119880" y="1203840"/>
              <a:ext cx="8444880" cy="5515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5120" y="1190160"/>
                <a:ext cx="8475480" cy="554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063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CFAAF3-7BC0-4465-BCC3-C43D64FB678E}" type="slidenum">
              <a:rPr lang="en-US" altLang="en-US" sz="1400" b="0">
                <a:latin typeface="Tahoma" panose="020B0604030504040204" pitchFamily="34" charset="0"/>
              </a:rPr>
              <a:pPr/>
              <a:t>24</a:t>
            </a:fld>
            <a:endParaRPr lang="en-US" altLang="en-US" sz="1400" b="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2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071282"/>
                <a:ext cx="8229600" cy="5054881"/>
              </a:xfrm>
            </p:spPr>
            <p:txBody>
              <a:bodyPr>
                <a:normAutofit/>
              </a:bodyPr>
              <a:lstStyle/>
              <a:p>
                <a:pPr eaLnBrk="1" hangingPunct="1">
                  <a:defRPr/>
                </a:pPr>
                <a:r>
                  <a:rPr lang="en-US" dirty="0"/>
                  <a:t>Strassen’s algorithm</a:t>
                </a:r>
              </a:p>
              <a:p>
                <a:pPr lvl="1" eaLnBrk="1" hangingPunct="1">
                  <a:defRPr/>
                </a:pPr>
                <a:r>
                  <a:rPr lang="en-US" sz="2400" dirty="0"/>
                  <a:t>Multiply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400" dirty="0"/>
                  <a:t> matrices using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sz="2400" dirty="0"/>
                  <a:t> instead of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sz="2400" dirty="0"/>
                  <a:t> multiplications (and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18</m:t>
                    </m:r>
                  </m:oMath>
                </a14:m>
                <a:r>
                  <a:rPr lang="en-US" sz="2400" dirty="0"/>
                  <a:t> additions)</a:t>
                </a:r>
              </a:p>
              <a:p>
                <a:pPr lvl="1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=7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+18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pPr lvl="1" eaLnBrk="1" hangingPunct="1">
                  <a:defRPr/>
                </a:pPr>
                <a:r>
                  <a:rPr lang="en-US" sz="2400" dirty="0"/>
                  <a:t>Hence, we have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func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  <a:p>
                <a:pPr lvl="2" eaLnBrk="1" hangingPunct="1">
                  <a:defRPr/>
                </a:pPr>
                <a:endParaRPr lang="en-US" sz="2400" dirty="0"/>
              </a:p>
            </p:txBody>
          </p:sp>
        </mc:Choice>
        <mc:Fallback xmlns="">
          <p:sp>
            <p:nvSpPr>
              <p:cNvPr id="3482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071282"/>
                <a:ext cx="8229600" cy="5054881"/>
              </a:xfrm>
              <a:blipFill>
                <a:blip r:embed="rId3"/>
                <a:stretch>
                  <a:fillRect l="-1704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>
            <a:extLst>
              <a:ext uri="{FF2B5EF4-FFF2-40B4-BE49-F238E27FC236}">
                <a16:creationId xmlns:a16="http://schemas.microsoft.com/office/drawing/2014/main" id="{41803BDD-C142-47BF-95D2-5386F6E5F746}"/>
              </a:ext>
            </a:extLst>
          </p:cNvPr>
          <p:cNvSpPr txBox="1">
            <a:spLocks noChangeArrowheads="1"/>
          </p:cNvSpPr>
          <p:nvPr/>
        </p:nvSpPr>
        <p:spPr>
          <a:xfrm>
            <a:off x="221501" y="274638"/>
            <a:ext cx="8669465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kern="0" dirty="0">
                <a:solidFill>
                  <a:srgbClr val="002060"/>
                </a:solidFill>
              </a:rPr>
              <a:t>Strassen’s Divide and Conquer Algorithm</a:t>
            </a:r>
          </a:p>
        </p:txBody>
      </p:sp>
      <p:pic>
        <p:nvPicPr>
          <p:cNvPr id="2050" name="Picture 2" descr="https://upload.wikimedia.org/wikipedia/commons/thumb/e/e9/Bound_on_matrix_multiplication_omega_over_time.svg/400px-Bound_on_matrix_multiplication_omega_over_time.svg.png">
            <a:extLst>
              <a:ext uri="{FF2B5EF4-FFF2-40B4-BE49-F238E27FC236}">
                <a16:creationId xmlns:a16="http://schemas.microsoft.com/office/drawing/2014/main" id="{3479F505-E6B5-4D59-A52D-F21D3EECB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12" y="3598722"/>
            <a:ext cx="3324807" cy="314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FAA9363-2414-4C05-A505-211DA57923DB}"/>
              </a:ext>
            </a:extLst>
          </p:cNvPr>
          <p:cNvCxnSpPr/>
          <p:nvPr/>
        </p:nvCxnSpPr>
        <p:spPr bwMode="auto">
          <a:xfrm flipH="1">
            <a:off x="2026024" y="3899647"/>
            <a:ext cx="3482788" cy="5871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698357-3C48-42AE-8DA3-EF471C559837}"/>
                  </a:ext>
                </a:extLst>
              </p:cNvPr>
              <p:cNvSpPr txBox="1"/>
              <p:nvPr/>
            </p:nvSpPr>
            <p:spPr>
              <a:xfrm>
                <a:off x="5597661" y="3663733"/>
                <a:ext cx="25005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Useful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~500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698357-3C48-42AE-8DA3-EF471C559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661" y="3663733"/>
                <a:ext cx="2500557" cy="400110"/>
              </a:xfrm>
              <a:prstGeom prst="rect">
                <a:avLst/>
              </a:prstGeom>
              <a:blipFill>
                <a:blip r:embed="rId5"/>
                <a:stretch>
                  <a:fillRect l="-2195" t="-6061" r="-2195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875F66A4-25F6-4577-BB16-FAEBA809156F}"/>
                  </a:ext>
                </a:extLst>
              </p:cNvPr>
              <p:cNvSpPr/>
              <p:nvPr/>
            </p:nvSpPr>
            <p:spPr bwMode="auto">
              <a:xfrm>
                <a:off x="3077215" y="4506564"/>
                <a:ext cx="5654995" cy="806320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One of the most important open problem: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>
                    <a:latin typeface="Arial" charset="0"/>
                  </a:rPr>
                  <a:t>Solve matrix multiplication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 time</a:t>
                </a:r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875F66A4-25F6-4577-BB16-FAEBA80915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77215" y="4506564"/>
                <a:ext cx="5654995" cy="806320"/>
              </a:xfrm>
              <a:prstGeom prst="roundRect">
                <a:avLst/>
              </a:prstGeom>
              <a:blipFill>
                <a:blip r:embed="rId6"/>
                <a:stretch>
                  <a:fillRect r="-107" b="-5755"/>
                </a:stretch>
              </a:blipFill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1646280" y="1533600"/>
              <a:ext cx="3606120" cy="51548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31520" y="1519200"/>
                <a:ext cx="3633480" cy="518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622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3211EB4-B0A0-4F19-8FAD-048D673028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Naive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D35A0B6-3616-479D-B9A7-1E361B7708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94621A-33D0-460E-9D29-E39C960880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Strassen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C159442-F6C4-4545-BF86-EE0343CC4A5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10F0CEA-F47B-43BB-9E56-1AD15A46822D}" type="slidenum">
              <a:rPr lang="en-US" altLang="en-US" sz="1400" b="0">
                <a:latin typeface="Tahoma" panose="020B0604030504040204" pitchFamily="34" charset="0"/>
              </a:rPr>
              <a:pPr/>
              <a:t>25</a:t>
            </a:fld>
            <a:endParaRPr lang="en-US" altLang="en-US" sz="1400" b="0">
              <a:latin typeface="Tahoma" panose="020B060403050404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9CD06DE-D3A6-4D9F-B064-7616994DD058}"/>
              </a:ext>
            </a:extLst>
          </p:cNvPr>
          <p:cNvSpPr txBox="1">
            <a:spLocks noChangeArrowheads="1"/>
          </p:cNvSpPr>
          <p:nvPr/>
        </p:nvSpPr>
        <p:spPr>
          <a:xfrm>
            <a:off x="221501" y="274638"/>
            <a:ext cx="8669465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kern="0" dirty="0">
                <a:solidFill>
                  <a:srgbClr val="002060"/>
                </a:solidFill>
              </a:rPr>
              <a:t>Strassen’s Divide and Conquer Algorithm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2080FF4-5922-48A4-918A-4E11993FC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92350"/>
            <a:ext cx="3256990" cy="17384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DB7CB4-7CE5-4451-85A1-6F9E95E1C3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5643" y="2323821"/>
            <a:ext cx="2934357" cy="19837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5A4433-2C41-4E43-A160-3914252C48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025" y="4514290"/>
            <a:ext cx="3304615" cy="14783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9E1B1CB-6165-45A8-B7CC-C9F3007D410E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73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936915"/>
            <a:ext cx="7772400" cy="1470025"/>
          </a:xfrm>
        </p:spPr>
        <p:txBody>
          <a:bodyPr/>
          <a:lstStyle/>
          <a:p>
            <a:pPr marL="0" indent="0" algn="l"/>
            <a:r>
              <a:rPr kumimoji="0" lang="en-US" sz="3600" dirty="0">
                <a:cs typeface="+mj-cs"/>
              </a:rPr>
              <a:t>Matrix Vector Multiplication</a:t>
            </a:r>
            <a:endParaRPr kumimoji="0" lang="en-US" sz="20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113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C0CF98-2D4B-40B4-8805-60B2356557AF}" type="slidenum">
              <a:rPr lang="en-US" altLang="en-US" sz="1400" b="0">
                <a:latin typeface="Tahoma" panose="020B0604030504040204" pitchFamily="34" charset="0"/>
              </a:rPr>
              <a:pPr/>
              <a:t>27</a:t>
            </a:fld>
            <a:endParaRPr lang="en-US" altLang="en-US" sz="1400" b="0">
              <a:latin typeface="Tahoma" panose="020B0604030504040204" pitchFamily="34" charset="0"/>
            </a:endParaRPr>
          </a:p>
        </p:txBody>
      </p:sp>
      <p:graphicFrame>
        <p:nvGraphicFramePr>
          <p:cNvPr id="30726" name="Object 5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307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7" name="Object 6"/>
          <p:cNvGraphicFramePr>
            <a:graphicFrameLocks noChangeAspect="1"/>
          </p:cNvGraphicFramePr>
          <p:nvPr/>
        </p:nvGraphicFramePr>
        <p:xfrm>
          <a:off x="4667250" y="34734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3072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0" y="34734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8" name="Object 7"/>
          <p:cNvGraphicFramePr>
            <a:graphicFrameLocks noChangeAspect="1"/>
          </p:cNvGraphicFramePr>
          <p:nvPr/>
        </p:nvGraphicFramePr>
        <p:xfrm>
          <a:off x="4819650" y="36258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Equation" r:id="rId7" imgW="114151" imgH="215619" progId="Equation.3">
                  <p:embed/>
                </p:oleObj>
              </mc:Choice>
              <mc:Fallback>
                <p:oleObj name="Equation" r:id="rId7" imgW="114151" imgH="215619" progId="Equation.3">
                  <p:embed/>
                  <p:pic>
                    <p:nvPicPr>
                      <p:cNvPr id="3072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650" y="36258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9" name="Object 8"/>
          <p:cNvGraphicFramePr>
            <a:graphicFrameLocks noChangeAspect="1"/>
          </p:cNvGraphicFramePr>
          <p:nvPr/>
        </p:nvGraphicFramePr>
        <p:xfrm>
          <a:off x="4972050" y="37782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Equation" r:id="rId8" imgW="114151" imgH="215619" progId="Equation.3">
                  <p:embed/>
                </p:oleObj>
              </mc:Choice>
              <mc:Fallback>
                <p:oleObj name="Equation" r:id="rId8" imgW="114151" imgH="215619" progId="Equation.3">
                  <p:embed/>
                  <p:pic>
                    <p:nvPicPr>
                      <p:cNvPr id="3072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2050" y="37782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">
            <a:extLst>
              <a:ext uri="{FF2B5EF4-FFF2-40B4-BE49-F238E27FC236}">
                <a16:creationId xmlns:a16="http://schemas.microsoft.com/office/drawing/2014/main" id="{03A76138-1104-4749-9E01-2795214FF7D5}"/>
              </a:ext>
            </a:extLst>
          </p:cNvPr>
          <p:cNvSpPr txBox="1">
            <a:spLocks noChangeArrowheads="1"/>
          </p:cNvSpPr>
          <p:nvPr/>
        </p:nvSpPr>
        <p:spPr>
          <a:xfrm>
            <a:off x="221501" y="274638"/>
            <a:ext cx="8669465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kern="0" dirty="0">
                <a:solidFill>
                  <a:srgbClr val="002060"/>
                </a:solidFill>
              </a:rPr>
              <a:t>Matrix Vector 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3">
                <a:extLst>
                  <a:ext uri="{FF2B5EF4-FFF2-40B4-BE49-F238E27FC236}">
                    <a16:creationId xmlns:a16="http://schemas.microsoft.com/office/drawing/2014/main" id="{432C0872-1FD2-41CA-9BD1-D9C179DE1116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199" y="1079106"/>
                <a:ext cx="8493071" cy="504705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+mj-lt"/>
                  </a:rPr>
                  <a:t> be 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latin typeface="+mj-lt"/>
                  </a:rPr>
                  <a:t> matrix and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×1</m:t>
                    </m:r>
                  </m:oMath>
                </a14:m>
                <a:r>
                  <a:rPr lang="en-US" sz="2400" dirty="0">
                    <a:latin typeface="+mj-lt"/>
                  </a:rPr>
                  <a:t> vector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+mj-lt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How fast we can compute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𝐴𝑥</m:t>
                    </m:r>
                  </m:oMath>
                </a14:m>
                <a:r>
                  <a:rPr lang="en-US" sz="2400" dirty="0">
                    <a:latin typeface="+mj-lt"/>
                  </a:rPr>
                  <a:t>?</a:t>
                </a: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For general dense matrices,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>
                    <a:latin typeface="+mj-lt"/>
                  </a:rPr>
                  <a:t>.</a:t>
                </a: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For some special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+mj-lt"/>
                  </a:rPr>
                  <a:t>, nearly linear time is possible!</a:t>
                </a: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Two important examples are</a:t>
                </a:r>
              </a:p>
              <a:p>
                <a:pPr marL="0" indent="0">
                  <a:buNone/>
                </a:pPr>
                <a:r>
                  <a:rPr lang="en-US" sz="2400" dirty="0"/>
                  <a:t>Fast Fourier transform: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⁡(−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𝑖𝑗𝑘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Fast multipole method: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lit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2400" dirty="0">
                    <a:latin typeface="+mj-lt"/>
                  </a:rPr>
                  <a:t> for some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18" name="Rectangle 3">
                <a:extLst>
                  <a:ext uri="{FF2B5EF4-FFF2-40B4-BE49-F238E27FC236}">
                    <a16:creationId xmlns:a16="http://schemas.microsoft.com/office/drawing/2014/main" id="{432C0872-1FD2-41CA-9BD1-D9C179DE11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079106"/>
                <a:ext cx="8493071" cy="5047058"/>
              </a:xfrm>
              <a:blipFill>
                <a:blip r:embed="rId9"/>
                <a:stretch>
                  <a:fillRect l="-1077" t="-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0AEE379A-8701-4F77-9D6A-CBD53FCDF501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29F024-0F51-4892-8536-03714AC1B6F7}"/>
              </a:ext>
            </a:extLst>
          </p:cNvPr>
          <p:cNvSpPr txBox="1"/>
          <p:nvPr/>
        </p:nvSpPr>
        <p:spPr>
          <a:xfrm>
            <a:off x="5796590" y="1984655"/>
            <a:ext cx="2932831" cy="70788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Textbook explains it in a totally different way.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" name="Ink 1"/>
              <p14:cNvContentPartPr/>
              <p14:nvPr/>
            </p14:nvContentPartPr>
            <p14:xfrm>
              <a:off x="607680" y="757080"/>
              <a:ext cx="8372520" cy="59623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7600" y="743400"/>
                <a:ext cx="8396280" cy="599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905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6F71798-4027-4CD2-8717-0ECC2AB39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6414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E14B0D-57C5-47B2-BED1-57CC837D0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1417"/>
            <a:ext cx="6232549" cy="512606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1B018D2-DB96-49D5-AAF5-049E4B7E8A0B}"/>
              </a:ext>
            </a:extLst>
          </p:cNvPr>
          <p:cNvCxnSpPr/>
          <p:nvPr/>
        </p:nvCxnSpPr>
        <p:spPr bwMode="auto">
          <a:xfrm flipH="1" flipV="1">
            <a:off x="6171821" y="2158214"/>
            <a:ext cx="992270" cy="161562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2746689-A409-4796-8D61-0956E4D726ED}"/>
              </a:ext>
            </a:extLst>
          </p:cNvPr>
          <p:cNvCxnSpPr/>
          <p:nvPr/>
        </p:nvCxnSpPr>
        <p:spPr bwMode="auto">
          <a:xfrm flipH="1" flipV="1">
            <a:off x="6202185" y="3556862"/>
            <a:ext cx="928936" cy="29446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FC99B3F-8EEC-477A-8155-B04045B3B7A6}"/>
              </a:ext>
            </a:extLst>
          </p:cNvPr>
          <p:cNvCxnSpPr/>
          <p:nvPr/>
        </p:nvCxnSpPr>
        <p:spPr bwMode="auto">
          <a:xfrm flipH="1">
            <a:off x="6171025" y="3917197"/>
            <a:ext cx="1021621" cy="205887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420BE13-9480-4CA3-A850-B29CDA02BB01}"/>
              </a:ext>
            </a:extLst>
          </p:cNvPr>
          <p:cNvSpPr txBox="1"/>
          <p:nvPr/>
        </p:nvSpPr>
        <p:spPr>
          <a:xfrm>
            <a:off x="7350071" y="3518115"/>
            <a:ext cx="1530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Divide and Conquer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75768CB-E34F-4331-AB7E-9D074E3A5B40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851200" y="1424880"/>
              <a:ext cx="2406960" cy="47214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39680" y="1411200"/>
                <a:ext cx="2432880" cy="474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078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C0CF98-2D4B-40B4-8805-60B2356557AF}" type="slidenum">
              <a:rPr lang="en-US" altLang="en-US" sz="1400" b="0">
                <a:latin typeface="Tahoma" panose="020B0604030504040204" pitchFamily="34" charset="0"/>
              </a:rPr>
              <a:pPr/>
              <a:t>29</a:t>
            </a:fld>
            <a:endParaRPr lang="en-US" altLang="en-US" sz="1400" b="0">
              <a:latin typeface="Tahoma" panose="020B0604030504040204" pitchFamily="34" charset="0"/>
            </a:endParaRPr>
          </a:p>
        </p:txBody>
      </p:sp>
      <p:graphicFrame>
        <p:nvGraphicFramePr>
          <p:cNvPr id="30726" name="Object 5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307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7" name="Object 6"/>
          <p:cNvGraphicFramePr>
            <a:graphicFrameLocks noChangeAspect="1"/>
          </p:cNvGraphicFramePr>
          <p:nvPr/>
        </p:nvGraphicFramePr>
        <p:xfrm>
          <a:off x="4667250" y="34734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3072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0" y="34734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8" name="Object 7"/>
          <p:cNvGraphicFramePr>
            <a:graphicFrameLocks noChangeAspect="1"/>
          </p:cNvGraphicFramePr>
          <p:nvPr/>
        </p:nvGraphicFramePr>
        <p:xfrm>
          <a:off x="4819650" y="36258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Equation" r:id="rId7" imgW="114151" imgH="215619" progId="Equation.3">
                  <p:embed/>
                </p:oleObj>
              </mc:Choice>
              <mc:Fallback>
                <p:oleObj name="Equation" r:id="rId7" imgW="114151" imgH="215619" progId="Equation.3">
                  <p:embed/>
                  <p:pic>
                    <p:nvPicPr>
                      <p:cNvPr id="3072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650" y="36258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9" name="Object 8"/>
          <p:cNvGraphicFramePr>
            <a:graphicFrameLocks noChangeAspect="1"/>
          </p:cNvGraphicFramePr>
          <p:nvPr/>
        </p:nvGraphicFramePr>
        <p:xfrm>
          <a:off x="4972050" y="37782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Equation" r:id="rId8" imgW="114151" imgH="215619" progId="Equation.3">
                  <p:embed/>
                </p:oleObj>
              </mc:Choice>
              <mc:Fallback>
                <p:oleObj name="Equation" r:id="rId8" imgW="114151" imgH="215619" progId="Equation.3">
                  <p:embed/>
                  <p:pic>
                    <p:nvPicPr>
                      <p:cNvPr id="3072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2050" y="37782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">
            <a:extLst>
              <a:ext uri="{FF2B5EF4-FFF2-40B4-BE49-F238E27FC236}">
                <a16:creationId xmlns:a16="http://schemas.microsoft.com/office/drawing/2014/main" id="{03A76138-1104-4749-9E01-2795214FF7D5}"/>
              </a:ext>
            </a:extLst>
          </p:cNvPr>
          <p:cNvSpPr txBox="1">
            <a:spLocks noChangeArrowheads="1"/>
          </p:cNvSpPr>
          <p:nvPr/>
        </p:nvSpPr>
        <p:spPr>
          <a:xfrm>
            <a:off x="221501" y="274638"/>
            <a:ext cx="8669465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kern="0" dirty="0">
                <a:solidFill>
                  <a:srgbClr val="002060"/>
                </a:solidFill>
              </a:rPr>
              <a:t>Matrix Vector Multiplication (FFT)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3">
                <a:extLst>
                  <a:ext uri="{FF2B5EF4-FFF2-40B4-BE49-F238E27FC236}">
                    <a16:creationId xmlns:a16="http://schemas.microsoft.com/office/drawing/2014/main" id="{432C0872-1FD2-41CA-9BD1-D9C179DE1116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50425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latin typeface="+mj-lt"/>
                  </a:rPr>
                  <a:t> be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latin typeface="+mj-lt"/>
                  </a:rPr>
                  <a:t> DFT matrix.</a:t>
                </a: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Then,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for some permutation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latin typeface="+mj-lt"/>
                  </a:rPr>
                  <a:t> and some diagonal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latin typeface="+mj-lt"/>
                  </a:rPr>
                  <a:t>.</a:t>
                </a: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1600" dirty="0">
                    <a:latin typeface="+mj-lt"/>
                  </a:rPr>
                  <a:t>See </a:t>
                </a:r>
                <a:r>
                  <a:rPr lang="en-US" sz="1600" dirty="0">
                    <a:latin typeface="+mj-lt"/>
                    <a:hlinkClick r:id="rId9"/>
                  </a:rPr>
                  <a:t>https://en.wikipedia.org/wiki/Cooley%E2%80%93Tukey_FFT_algorithm</a:t>
                </a:r>
                <a:r>
                  <a:rPr lang="en-US" sz="1600" dirty="0">
                    <a:latin typeface="+mj-lt"/>
                  </a:rPr>
                  <a:t> for details.</a:t>
                </a:r>
              </a:p>
            </p:txBody>
          </p:sp>
        </mc:Choice>
        <mc:Fallback xmlns="">
          <p:sp>
            <p:nvSpPr>
              <p:cNvPr id="18" name="Rectangle 3">
                <a:extLst>
                  <a:ext uri="{FF2B5EF4-FFF2-40B4-BE49-F238E27FC236}">
                    <a16:creationId xmlns:a16="http://schemas.microsoft.com/office/drawing/2014/main" id="{432C0872-1FD2-41CA-9BD1-D9C179DE11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504256"/>
              </a:xfrm>
              <a:blipFill>
                <a:blip r:embed="rId10"/>
                <a:stretch>
                  <a:fillRect l="-1096" t="-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0AEE379A-8701-4F77-9D6A-CBD53FCDF501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D9E3BF7-1A4A-41E3-9E3E-721BBBEE7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217" y="3885406"/>
            <a:ext cx="2675583" cy="217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B65D6CE-F649-4149-AADF-7D6F1D1DF493}"/>
                  </a:ext>
                </a:extLst>
              </p:cNvPr>
              <p:cNvSpPr txBox="1"/>
              <p:nvPr/>
            </p:nvSpPr>
            <p:spPr>
              <a:xfrm>
                <a:off x="5118539" y="1063695"/>
                <a:ext cx="3679011" cy="400110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B65D6CE-F649-4149-AADF-7D6F1D1DF4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539" y="1063695"/>
                <a:ext cx="3679011" cy="400110"/>
              </a:xfrm>
              <a:prstGeom prst="rect">
                <a:avLst/>
              </a:prstGeom>
              <a:blipFill>
                <a:blip r:embed="rId12"/>
                <a:stretch>
                  <a:fillRect b="-12500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" name="Ink 1"/>
              <p14:cNvContentPartPr/>
              <p14:nvPr/>
            </p14:nvContentPartPr>
            <p14:xfrm>
              <a:off x="865800" y="852120"/>
              <a:ext cx="8005680" cy="5407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53200" y="838080"/>
                <a:ext cx="8026920" cy="543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655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Selecting k-</a:t>
            </a:r>
            <a:r>
              <a:rPr lang="en-US" altLang="en-US" sz="3600" dirty="0" err="1">
                <a:solidFill>
                  <a:srgbClr val="002060"/>
                </a:solidFill>
              </a:rPr>
              <a:t>th</a:t>
            </a:r>
            <a:r>
              <a:rPr lang="en-US" altLang="en-US" sz="3600" dirty="0">
                <a:solidFill>
                  <a:srgbClr val="002060"/>
                </a:solidFill>
              </a:rPr>
              <a:t> smallest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</p:spPr>
            <p:txBody>
              <a:bodyPr/>
              <a:lstStyle/>
              <a:p>
                <a:pPr marL="400050" lvl="2" indent="-400050" defTabSz="692150">
                  <a:lnSpc>
                    <a:spcPct val="90000"/>
                  </a:lnSpc>
                  <a:buNone/>
                </a:pPr>
                <a:r>
                  <a:rPr lang="en-US" dirty="0">
                    <a:solidFill>
                      <a:srgbClr val="0070C0"/>
                    </a:solidFill>
                    <a:latin typeface="+mj-lt"/>
                    <a:ea typeface="Courier New" charset="0"/>
                    <a:cs typeface="Gill Sans" charset="0"/>
                  </a:rPr>
                  <a:t>Problem:</a:t>
                </a: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 Given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 and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1≤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 output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𝑘</m:t>
                    </m:r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-</a:t>
                </a:r>
                <a:r>
                  <a:rPr lang="en-US" dirty="0" err="1">
                    <a:latin typeface="+mj-lt"/>
                    <a:ea typeface="Courier New" charset="0"/>
                    <a:cs typeface="Gill Sans" charset="0"/>
                  </a:rPr>
                  <a:t>th</a:t>
                </a: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 smallest number</a:t>
                </a: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Sel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(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Can we do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 for all possible values of k?</a:t>
                </a: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  <a:blipFill>
                <a:blip r:embed="rId3"/>
                <a:stretch>
                  <a:fillRect l="-1096" t="-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3B18769-A4B1-4F78-B18A-3D0C0F30C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6CD1F324-5CB8-4D44-B73E-EAD794C8E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7F47C8AD-B4F6-4726-B68A-BDA1AF134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71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8" name="Rectangle 29">
            <a:extLst>
              <a:ext uri="{FF2B5EF4-FFF2-40B4-BE49-F238E27FC236}">
                <a16:creationId xmlns:a16="http://schemas.microsoft.com/office/drawing/2014/main" id="{20814FEF-37D8-42B4-8EEB-9D32C3CC6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4016880" y="919080"/>
              <a:ext cx="4125240" cy="745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06440" y="910080"/>
                <a:ext cx="4149000" cy="76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763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C0CF98-2D4B-40B4-8805-60B2356557AF}" type="slidenum">
              <a:rPr lang="en-US" altLang="en-US" sz="1400" b="0">
                <a:latin typeface="Tahoma" panose="020B0604030504040204" pitchFamily="34" charset="0"/>
              </a:rPr>
              <a:pPr/>
              <a:t>30</a:t>
            </a:fld>
            <a:endParaRPr lang="en-US" altLang="en-US" sz="1400" b="0">
              <a:latin typeface="Tahoma" panose="020B0604030504040204" pitchFamily="34" charset="0"/>
            </a:endParaRPr>
          </a:p>
        </p:txBody>
      </p:sp>
      <p:graphicFrame>
        <p:nvGraphicFramePr>
          <p:cNvPr id="30726" name="Object 5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307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7" name="Object 6"/>
          <p:cNvGraphicFramePr>
            <a:graphicFrameLocks noChangeAspect="1"/>
          </p:cNvGraphicFramePr>
          <p:nvPr/>
        </p:nvGraphicFramePr>
        <p:xfrm>
          <a:off x="4667250" y="34734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3072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0" y="34734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8" name="Object 7"/>
          <p:cNvGraphicFramePr>
            <a:graphicFrameLocks noChangeAspect="1"/>
          </p:cNvGraphicFramePr>
          <p:nvPr/>
        </p:nvGraphicFramePr>
        <p:xfrm>
          <a:off x="4819650" y="36258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4" name="Equation" r:id="rId7" imgW="114151" imgH="215619" progId="Equation.3">
                  <p:embed/>
                </p:oleObj>
              </mc:Choice>
              <mc:Fallback>
                <p:oleObj name="Equation" r:id="rId7" imgW="114151" imgH="215619" progId="Equation.3">
                  <p:embed/>
                  <p:pic>
                    <p:nvPicPr>
                      <p:cNvPr id="3072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650" y="36258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9" name="Object 8"/>
          <p:cNvGraphicFramePr>
            <a:graphicFrameLocks noChangeAspect="1"/>
          </p:cNvGraphicFramePr>
          <p:nvPr/>
        </p:nvGraphicFramePr>
        <p:xfrm>
          <a:off x="4972050" y="37782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Equation" r:id="rId8" imgW="114151" imgH="215619" progId="Equation.3">
                  <p:embed/>
                </p:oleObj>
              </mc:Choice>
              <mc:Fallback>
                <p:oleObj name="Equation" r:id="rId8" imgW="114151" imgH="215619" progId="Equation.3">
                  <p:embed/>
                  <p:pic>
                    <p:nvPicPr>
                      <p:cNvPr id="3072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2050" y="37782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">
            <a:extLst>
              <a:ext uri="{FF2B5EF4-FFF2-40B4-BE49-F238E27FC236}">
                <a16:creationId xmlns:a16="http://schemas.microsoft.com/office/drawing/2014/main" id="{03A76138-1104-4749-9E01-2795214FF7D5}"/>
              </a:ext>
            </a:extLst>
          </p:cNvPr>
          <p:cNvSpPr txBox="1">
            <a:spLocks noChangeArrowheads="1"/>
          </p:cNvSpPr>
          <p:nvPr/>
        </p:nvSpPr>
        <p:spPr>
          <a:xfrm>
            <a:off x="221501" y="274638"/>
            <a:ext cx="8669465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kern="0" dirty="0">
                <a:solidFill>
                  <a:srgbClr val="002060"/>
                </a:solidFill>
              </a:rPr>
              <a:t>Matrix Vector Multiplication (FMM)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3">
                <a:extLst>
                  <a:ext uri="{FF2B5EF4-FFF2-40B4-BE49-F238E27FC236}">
                    <a16:creationId xmlns:a16="http://schemas.microsoft.com/office/drawing/2014/main" id="{432C0872-1FD2-41CA-9BD1-D9C179DE1116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latin typeface="+mj-lt"/>
                  </a:rPr>
                  <a:t> be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latin typeface="+mj-lt"/>
                  </a:rPr>
                  <a:t> green matrix (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400" dirty="0">
                    <a:latin typeface="+mj-lt"/>
                  </a:rPr>
                  <a:t>).</a:t>
                </a: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Then,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(1)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(1)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/>
                  <a:t>for some permutation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latin typeface="+mj-lt"/>
                  </a:rPr>
                  <a:t>.</a:t>
                </a: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+mj-lt"/>
                  </a:rPr>
                  <a:t>See </a:t>
                </a:r>
                <a:r>
                  <a:rPr lang="en-US" sz="1800" dirty="0">
                    <a:latin typeface="+mj-lt"/>
                    <a:hlinkClick r:id="rId9"/>
                  </a:rPr>
                  <a:t>https://math.nyu.edu/~greengar/shortcourse_fmm.pdf</a:t>
                </a:r>
                <a:r>
                  <a:rPr lang="en-US" sz="1800" dirty="0">
                    <a:latin typeface="+mj-lt"/>
                  </a:rPr>
                  <a:t> for the real stuff.</a:t>
                </a:r>
              </a:p>
            </p:txBody>
          </p:sp>
        </mc:Choice>
        <mc:Fallback xmlns="">
          <p:sp>
            <p:nvSpPr>
              <p:cNvPr id="18" name="Rectangle 3">
                <a:extLst>
                  <a:ext uri="{FF2B5EF4-FFF2-40B4-BE49-F238E27FC236}">
                    <a16:creationId xmlns:a16="http://schemas.microsoft.com/office/drawing/2014/main" id="{432C0872-1FD2-41CA-9BD1-D9C179DE11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10"/>
                <a:stretch>
                  <a:fillRect l="-1096" t="-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0AEE379A-8701-4F77-9D6A-CBD53FCDF501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B65D6CE-F649-4149-AADF-7D6F1D1DF493}"/>
                  </a:ext>
                </a:extLst>
              </p:cNvPr>
              <p:cNvSpPr txBox="1"/>
              <p:nvPr/>
            </p:nvSpPr>
            <p:spPr>
              <a:xfrm>
                <a:off x="4876006" y="5078123"/>
                <a:ext cx="3679011" cy="400110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B65D6CE-F649-4149-AADF-7D6F1D1DF4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006" y="5078123"/>
                <a:ext cx="3679011" cy="400110"/>
              </a:xfrm>
              <a:prstGeom prst="rect">
                <a:avLst/>
              </a:prstGeom>
              <a:blipFill>
                <a:blip r:embed="rId11"/>
                <a:stretch>
                  <a:fillRect b="-11111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" name="Ink 1"/>
              <p14:cNvContentPartPr/>
              <p14:nvPr/>
            </p14:nvContentPartPr>
            <p14:xfrm>
              <a:off x="3006720" y="723240"/>
              <a:ext cx="5991480" cy="4551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93040" y="712080"/>
                <a:ext cx="6019920" cy="457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875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An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</p:spPr>
            <p:txBody>
              <a:bodyPr/>
              <a:lstStyle/>
              <a:p>
                <a:pPr marL="400050" lvl="2" indent="-400050" defTabSz="692150">
                  <a:lnSpc>
                    <a:spcPct val="90000"/>
                  </a:lnSpc>
                  <a:buNone/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Choose a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𝑤</m:t>
                    </m:r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b="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sz="8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Define</a:t>
                </a:r>
              </a:p>
              <a:p>
                <a:pPr marL="400050" lvl="2" indent="-400050" defTabSz="692150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&lt;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</m:oMath>
                </a14:m>
                <a:endParaRPr lang="en-US" b="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=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</m:oMath>
                </a14:m>
                <a:endParaRPr lang="en-US" b="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&gt;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&gt;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</m:oMath>
                </a14:m>
                <a:endParaRPr lang="en-US" b="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</a:pPr>
                <a:endParaRPr lang="en-US" sz="8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Solve the problem recursively as follows:</a:t>
                </a:r>
              </a:p>
              <a:p>
                <a:pPr marL="342900" lvl="2" indent="-342900" defTabSz="692150">
                  <a:lnSpc>
                    <a:spcPct val="90000"/>
                  </a:lnSpc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&lt;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)|</m:t>
                    </m:r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, 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𝑆𝑒𝑙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&lt;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</m:t>
                    </m:r>
                  </m:oMath>
                </a14:m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342900" lvl="2" indent="-342900" defTabSz="692150">
                  <a:lnSpc>
                    <a:spcPct val="90000"/>
                  </a:lnSpc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Else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&lt;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=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𝑤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, output w</a:t>
                </a:r>
              </a:p>
              <a:p>
                <a:pPr marL="342900" lvl="2" indent="-342900" defTabSz="692150">
                  <a:lnSpc>
                    <a:spcPct val="90000"/>
                  </a:lnSpc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Else 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𝑆𝑒𝑙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&gt;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−|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&lt;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|−|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=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|)</m:t>
                    </m:r>
                  </m:oMath>
                </a14:m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Ideally want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&lt;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&gt;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𝑤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)|≤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/2</m:t>
                    </m:r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. In this case ALG runs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+…+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.</m:t>
                    </m:r>
                  </m:oMath>
                </a14:m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  <a:blipFill>
                <a:blip r:embed="rId3"/>
                <a:stretch>
                  <a:fillRect l="-1096" t="-1570" r="-1608" b="-2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C8979B0-EA4B-412F-8DAB-36879DA2CAB8}"/>
              </a:ext>
            </a:extLst>
          </p:cNvPr>
          <p:cNvGrpSpPr/>
          <p:nvPr/>
        </p:nvGrpSpPr>
        <p:grpSpPr>
          <a:xfrm>
            <a:off x="3952933" y="1998715"/>
            <a:ext cx="3152396" cy="1261322"/>
            <a:chOff x="3952933" y="1958956"/>
            <a:chExt cx="3152396" cy="1261322"/>
          </a:xfrm>
        </p:grpSpPr>
        <p:sp>
          <p:nvSpPr>
            <p:cNvPr id="2" name="Right Brace 1">
              <a:extLst>
                <a:ext uri="{FF2B5EF4-FFF2-40B4-BE49-F238E27FC236}">
                  <a16:creationId xmlns:a16="http://schemas.microsoft.com/office/drawing/2014/main" id="{A1F40E63-2A4B-41A0-8DF4-6A0215626A18}"/>
                </a:ext>
              </a:extLst>
            </p:cNvPr>
            <p:cNvSpPr/>
            <p:nvPr/>
          </p:nvSpPr>
          <p:spPr bwMode="auto">
            <a:xfrm>
              <a:off x="3952933" y="1958956"/>
              <a:ext cx="266937" cy="1261322"/>
            </a:xfrm>
            <a:prstGeom prst="rightBrace">
              <a:avLst>
                <a:gd name="adj1" fmla="val 55142"/>
                <a:gd name="adj2" fmla="val 49099"/>
              </a:avLst>
            </a:prstGeom>
            <a:noFill/>
            <a:ln w="317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5110683-DD2B-4BED-90E8-B8B6F05C8B7F}"/>
                </a:ext>
              </a:extLst>
            </p:cNvPr>
            <p:cNvSpPr txBox="1"/>
            <p:nvPr/>
          </p:nvSpPr>
          <p:spPr>
            <a:xfrm>
              <a:off x="4556233" y="2114728"/>
              <a:ext cx="2549096" cy="707886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Can be computed in </a:t>
              </a:r>
            </a:p>
            <a:p>
              <a:r>
                <a:rPr lang="en-US" dirty="0"/>
                <a:t>linear time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1C67866-AF6B-4724-9B16-E00EDC0C5DED}"/>
                  </a:ext>
                </a:extLst>
              </p:cNvPr>
              <p:cNvSpPr txBox="1"/>
              <p:nvPr/>
            </p:nvSpPr>
            <p:spPr>
              <a:xfrm>
                <a:off x="5897406" y="401975"/>
                <a:ext cx="3025093" cy="1015663"/>
              </a:xfrm>
              <a:prstGeom prst="rect">
                <a:avLst/>
              </a:prstGeom>
              <a:noFill/>
              <a:ln w="317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Note:</a:t>
                </a:r>
              </a:p>
              <a:p>
                <a:r>
                  <a:rPr lang="en-US" dirty="0"/>
                  <a:t>Finding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is like median problem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1C67866-AF6B-4724-9B16-E00EDC0C5D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406" y="401975"/>
                <a:ext cx="3025093" cy="1015663"/>
              </a:xfrm>
              <a:prstGeom prst="rect">
                <a:avLst/>
              </a:prstGeom>
              <a:blipFill>
                <a:blip r:embed="rId4"/>
                <a:stretch>
                  <a:fillRect t="-1744" r="-1394" b="-8140"/>
                </a:stretch>
              </a:blipFill>
              <a:ln w="317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341640" y="1733760"/>
              <a:ext cx="6591240" cy="46623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0480" y="1722960"/>
                <a:ext cx="6613200" cy="468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328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2F2BD09-6469-4CDD-B716-EFB0A9CC155A}"/>
              </a:ext>
            </a:extLst>
          </p:cNvPr>
          <p:cNvSpPr/>
          <p:nvPr/>
        </p:nvSpPr>
        <p:spPr bwMode="auto">
          <a:xfrm>
            <a:off x="648348" y="5054528"/>
            <a:ext cx="7793001" cy="377540"/>
          </a:xfrm>
          <a:prstGeom prst="roundRect">
            <a:avLst/>
          </a:prstGeom>
          <a:solidFill>
            <a:srgbClr val="FF0000">
              <a:alpha val="54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How to choose w?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15593" y="1111970"/>
                <a:ext cx="8839200" cy="5047058"/>
              </a:xfrm>
            </p:spPr>
            <p:txBody>
              <a:bodyPr/>
              <a:lstStyle/>
              <a:p>
                <a:pPr marL="400050" lvl="2" indent="-400050" defTabSz="692150">
                  <a:lnSpc>
                    <a:spcPct val="90000"/>
                  </a:lnSpc>
                  <a:buNone/>
                </a:pPr>
                <a:r>
                  <a:rPr lang="en-US" sz="2000" dirty="0">
                    <a:latin typeface="+mj-lt"/>
                    <a:ea typeface="Courier New" charset="0"/>
                    <a:cs typeface="Gill Sans" charset="0"/>
                  </a:rPr>
                  <a:t>Almost correct approach:</a:t>
                </a:r>
              </a:p>
              <a:p>
                <a:pPr marL="400050" lvl="2" indent="-400050" defTabSz="692150">
                  <a:lnSpc>
                    <a:spcPct val="90000"/>
                  </a:lnSpc>
                </a:pPr>
                <a:r>
                  <a:rPr lang="en-US" sz="2000" dirty="0">
                    <a:latin typeface="+mj-lt"/>
                    <a:ea typeface="Courier New" charset="0"/>
                    <a:cs typeface="Gill Sans" charset="0"/>
                  </a:rPr>
                  <a:t>Partition numbers into sets of size 3.</a:t>
                </a:r>
              </a:p>
              <a:p>
                <a:pPr marL="400050" lvl="2" indent="-400050" defTabSz="692150">
                  <a:lnSpc>
                    <a:spcPct val="90000"/>
                  </a:lnSpc>
                </a:pPr>
                <a:r>
                  <a:rPr lang="en-US" sz="2000" dirty="0">
                    <a:latin typeface="+mj-lt"/>
                    <a:ea typeface="Courier New" charset="0"/>
                    <a:cs typeface="Gill Sans" charset="0"/>
                  </a:rPr>
                  <a:t>Sort each set (takes O(n))</a:t>
                </a:r>
              </a:p>
              <a:p>
                <a:pPr marL="400050" lvl="2" indent="-400050" defTabSz="692150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𝑤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𝑆𝑒𝑙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𝑚𝑖𝑑𝑝𝑜𝑖𝑛𝑡𝑠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/6</m:t>
                    </m:r>
                  </m:oMath>
                </a14:m>
                <a:r>
                  <a:rPr lang="en-US" sz="2000" dirty="0">
                    <a:latin typeface="+mj-lt"/>
                    <a:ea typeface="Courier New" charset="0"/>
                    <a:cs typeface="Gill Sans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5593" y="1111970"/>
                <a:ext cx="8839200" cy="5047058"/>
              </a:xfrm>
              <a:blipFill>
                <a:blip r:embed="rId3"/>
                <a:stretch>
                  <a:fillRect l="-759" t="-1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FB247E9-33EB-4AAF-8460-CBE0E11EDAA7}"/>
              </a:ext>
            </a:extLst>
          </p:cNvPr>
          <p:cNvGrpSpPr/>
          <p:nvPr/>
        </p:nvGrpSpPr>
        <p:grpSpPr>
          <a:xfrm>
            <a:off x="648348" y="4293091"/>
            <a:ext cx="480743" cy="1903258"/>
            <a:chOff x="1141580" y="3793285"/>
            <a:chExt cx="480743" cy="190325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44F491-D339-4DB3-872E-448F0ABE45CA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D1C37FC-72BF-4322-9788-37590EEC5DD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752B0FA-909E-407B-9842-55AA48B7496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317012F-08A5-4DC7-8CE5-BE256BCA641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F8F9E7E-F2A2-4048-A88C-AA2F05D63233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F8F9E7E-F2A2-4048-A88C-AA2F05D632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4"/>
                  <a:stretch>
                    <a:fillRect r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52B81FB-8E35-4F75-AF0E-B0809910716D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52B81FB-8E35-4F75-AF0E-B080991071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5"/>
                  <a:stretch>
                    <a:fillRect r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2673" name="Group 412672">
            <a:extLst>
              <a:ext uri="{FF2B5EF4-FFF2-40B4-BE49-F238E27FC236}">
                <a16:creationId xmlns:a16="http://schemas.microsoft.com/office/drawing/2014/main" id="{26167026-9188-4A1A-B0F8-F398F7617F0C}"/>
              </a:ext>
            </a:extLst>
          </p:cNvPr>
          <p:cNvGrpSpPr/>
          <p:nvPr/>
        </p:nvGrpSpPr>
        <p:grpSpPr>
          <a:xfrm>
            <a:off x="1224870" y="4293091"/>
            <a:ext cx="7216479" cy="1903258"/>
            <a:chOff x="1224870" y="4293091"/>
            <a:chExt cx="7216479" cy="190325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669B8E2-9C18-4782-AFCC-A18816C4A69F}"/>
                </a:ext>
              </a:extLst>
            </p:cNvPr>
            <p:cNvGrpSpPr/>
            <p:nvPr/>
          </p:nvGrpSpPr>
          <p:grpSpPr>
            <a:xfrm>
              <a:off x="1224870" y="4293091"/>
              <a:ext cx="480743" cy="1903258"/>
              <a:chOff x="1141580" y="3793285"/>
              <a:chExt cx="480743" cy="1903258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F28D037-B1CE-4743-8D99-5294B7DE2D54}"/>
                  </a:ext>
                </a:extLst>
              </p:cNvPr>
              <p:cNvSpPr/>
              <p:nvPr/>
            </p:nvSpPr>
            <p:spPr bwMode="auto">
              <a:xfrm>
                <a:off x="1141580" y="3793285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44294AB-31FC-4FEF-838B-E2559FE55C4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535120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B8240A65-D960-4147-ACA6-E01FB8A1289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465127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9442B67-40CE-49D4-8EC2-4277C304BCD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393355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05DE91DB-E7F3-4824-850D-51147AA8922B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05DE91DB-E7F3-4824-850D-51147AA8922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799FC46A-1788-48F7-8042-33CA68F3DEB9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799FC46A-1788-48F7-8042-33CA68F3DEB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4483758-A41C-45DE-BF29-1972AB6012B6}"/>
                </a:ext>
              </a:extLst>
            </p:cNvPr>
            <p:cNvGrpSpPr/>
            <p:nvPr/>
          </p:nvGrpSpPr>
          <p:grpSpPr>
            <a:xfrm>
              <a:off x="1785493" y="4293091"/>
              <a:ext cx="480743" cy="1903258"/>
              <a:chOff x="1141580" y="3793285"/>
              <a:chExt cx="480743" cy="1903258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5DF5F2D-8F92-4A22-8848-2B9BB1E640AC}"/>
                  </a:ext>
                </a:extLst>
              </p:cNvPr>
              <p:cNvSpPr/>
              <p:nvPr/>
            </p:nvSpPr>
            <p:spPr bwMode="auto">
              <a:xfrm>
                <a:off x="1141580" y="3793285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CE03F157-FB5C-4112-89E2-ACE5E5B04C0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535120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8AEE53EE-FB4C-4F10-A9E2-1C8BE5C7E5A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465127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5B2CE52-05CE-47EB-83FE-D48D9235014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393355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CC411520-AA34-4104-81A7-98F79B437E42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CC411520-AA34-4104-81A7-98F79B437E4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247320FB-70C0-40F0-8157-FA41B7C0FAEA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247320FB-70C0-40F0-8157-FA41B7C0FAE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03CA021-928C-4A1D-841A-586319F063AD}"/>
                </a:ext>
              </a:extLst>
            </p:cNvPr>
            <p:cNvGrpSpPr/>
            <p:nvPr/>
          </p:nvGrpSpPr>
          <p:grpSpPr>
            <a:xfrm>
              <a:off x="2344318" y="4293091"/>
              <a:ext cx="480743" cy="1903258"/>
              <a:chOff x="1141580" y="3793285"/>
              <a:chExt cx="480743" cy="1903258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3DCA3D9-0CF1-4EFA-9F6B-4E6021DEFE69}"/>
                  </a:ext>
                </a:extLst>
              </p:cNvPr>
              <p:cNvSpPr/>
              <p:nvPr/>
            </p:nvSpPr>
            <p:spPr bwMode="auto">
              <a:xfrm>
                <a:off x="1141580" y="3793285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1AF0F1D6-D3B2-4DDE-998F-CFBDCC64494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535120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4BCCD561-FB6F-4702-9AED-99B06ADC8C4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465127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F96FC5BF-4E71-4658-93AE-1B9A83B40C9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393355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4EB9F100-DA3E-43AC-A773-3B4D3AD1B7A0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4EB9F100-DA3E-43AC-A773-3B4D3AD1B7A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39338010-4062-463D-B1A0-16C35958C90B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39338010-4062-463D-B1A0-16C35958C90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r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ED417E8-4C68-421B-949F-2C03B2001CFA}"/>
                </a:ext>
              </a:extLst>
            </p:cNvPr>
            <p:cNvGrpSpPr/>
            <p:nvPr/>
          </p:nvGrpSpPr>
          <p:grpSpPr>
            <a:xfrm>
              <a:off x="2897234" y="4293091"/>
              <a:ext cx="480743" cy="1903258"/>
              <a:chOff x="1141580" y="3793285"/>
              <a:chExt cx="480743" cy="1903258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D866C00-67B5-462F-B615-285E9073ADB6}"/>
                  </a:ext>
                </a:extLst>
              </p:cNvPr>
              <p:cNvSpPr/>
              <p:nvPr/>
            </p:nvSpPr>
            <p:spPr bwMode="auto">
              <a:xfrm>
                <a:off x="1141580" y="3793285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0C26B23B-5A9D-4F71-A755-9DB56AC4ECB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535120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D444369E-64C8-48C2-B88E-D809056B296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465127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3FC510D5-EFD5-4AA1-B0F0-BB1531FA15E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393355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081790D6-F849-4FEA-8C49-5B06403BF693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081790D6-F849-4FEA-8C49-5B06403BF69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r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63A53BE1-7DBE-4E00-A98C-F7119E5D55DB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63A53BE1-7DBE-4E00-A98C-F7119E5D55D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58955E4-7DF2-4734-BD51-F318143A1FE1}"/>
                </a:ext>
              </a:extLst>
            </p:cNvPr>
            <p:cNvGrpSpPr/>
            <p:nvPr/>
          </p:nvGrpSpPr>
          <p:grpSpPr>
            <a:xfrm>
              <a:off x="3473756" y="4293091"/>
              <a:ext cx="480743" cy="1903258"/>
              <a:chOff x="1141580" y="3793285"/>
              <a:chExt cx="480743" cy="1903258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E6202B48-B928-4522-9F81-69DCC94A2AF1}"/>
                  </a:ext>
                </a:extLst>
              </p:cNvPr>
              <p:cNvSpPr/>
              <p:nvPr/>
            </p:nvSpPr>
            <p:spPr bwMode="auto">
              <a:xfrm>
                <a:off x="1141580" y="3793285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5E26BDDD-61FE-426D-BE6B-5F385353C62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535120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993D464E-74E0-4A47-A7E6-00F78077D3F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465127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5F2BABE0-341E-4C38-9C66-0C3058BF3BC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393355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2245C6EF-D00B-4FAD-B6F2-3EB77F31AD01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2245C6EF-D00B-4FAD-B6F2-3EB77F31AD0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2CB780FC-E800-413C-B117-399BCC24D547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2CB780FC-E800-413C-B117-399BCC24D54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12672" name="Group 412671">
              <a:extLst>
                <a:ext uri="{FF2B5EF4-FFF2-40B4-BE49-F238E27FC236}">
                  <a16:creationId xmlns:a16="http://schemas.microsoft.com/office/drawing/2014/main" id="{89AA8C71-8877-4BBB-8F61-33BDE0FC9EA0}"/>
                </a:ext>
              </a:extLst>
            </p:cNvPr>
            <p:cNvGrpSpPr/>
            <p:nvPr/>
          </p:nvGrpSpPr>
          <p:grpSpPr>
            <a:xfrm>
              <a:off x="4034379" y="4293091"/>
              <a:ext cx="480743" cy="1903258"/>
              <a:chOff x="4034379" y="4293091"/>
              <a:chExt cx="480743" cy="1903258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EFA7A70-1127-4515-8FF5-69565E260C53}"/>
                  </a:ext>
                </a:extLst>
              </p:cNvPr>
              <p:cNvSpPr/>
              <p:nvPr/>
            </p:nvSpPr>
            <p:spPr bwMode="auto">
              <a:xfrm>
                <a:off x="4034379" y="4293091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08B55CC5-AA34-4D56-81C1-7918306BE3E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176368" y="5851008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F263AB56-F069-46BD-BE3A-2E61D15D033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155587" y="5130297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52CA2C0E-1CA1-43A5-8D37-522E464D89D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176368" y="4433356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5BDCE06E-E8E2-48F4-A021-CA60DAAE27C8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4022453" y="5322196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5BDCE06E-E8E2-48F4-A021-CA60DAAE27C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4022453" y="5322196"/>
                    <a:ext cx="447558" cy="40011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B68859E7-9F2F-47FD-BC4C-86E18BC58D49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4033270" y="4630995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B68859E7-9F2F-47FD-BC4C-86E18BC58D4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4033270" y="4630995"/>
                    <a:ext cx="447558" cy="400110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1080708-8608-46CC-9D87-876D0CDE9519}"/>
                </a:ext>
              </a:extLst>
            </p:cNvPr>
            <p:cNvGrpSpPr/>
            <p:nvPr/>
          </p:nvGrpSpPr>
          <p:grpSpPr>
            <a:xfrm>
              <a:off x="4593204" y="4293091"/>
              <a:ext cx="480743" cy="1903258"/>
              <a:chOff x="1141580" y="3793285"/>
              <a:chExt cx="480743" cy="1903258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59713D85-89B4-4418-9B4C-24B0514256DA}"/>
                  </a:ext>
                </a:extLst>
              </p:cNvPr>
              <p:cNvSpPr/>
              <p:nvPr/>
            </p:nvSpPr>
            <p:spPr bwMode="auto">
              <a:xfrm>
                <a:off x="1141580" y="3793285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4B3CDA3F-B364-4699-A446-F0F1D771994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535120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4811E55D-3F8E-40E6-91BC-973D1CA5C8B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465127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2A12773B-983B-4478-917A-92ECF861BF8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393355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E1711DB2-BE40-4666-BE2F-65B90E35E54F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E1711DB2-BE40-4666-BE2F-65B90E35E54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r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5B50B7E0-2B05-4BDC-BAF5-FC71E8F1A749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5B50B7E0-2B05-4BDC-BAF5-FC71E8F1A74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r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86ACF49B-D851-42D9-BE59-6436A659D556}"/>
                </a:ext>
              </a:extLst>
            </p:cNvPr>
            <p:cNvGrpSpPr/>
            <p:nvPr/>
          </p:nvGrpSpPr>
          <p:grpSpPr>
            <a:xfrm>
              <a:off x="5135198" y="4293091"/>
              <a:ext cx="480743" cy="1903258"/>
              <a:chOff x="1141580" y="3793285"/>
              <a:chExt cx="480743" cy="1903258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CB24856-9CB9-499E-9E89-5896F7FC381E}"/>
                  </a:ext>
                </a:extLst>
              </p:cNvPr>
              <p:cNvSpPr/>
              <p:nvPr/>
            </p:nvSpPr>
            <p:spPr bwMode="auto">
              <a:xfrm>
                <a:off x="1141580" y="3793285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92B8DCB6-34F4-49AF-9C31-02F76FEAB6D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535120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A4F60FF9-C4ED-4923-85E0-3D443DAEF40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465127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CFE51726-5961-41E5-B0A4-ABD05E7D44F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393355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10F0A849-0D00-4ED6-869C-ABBE46D5FDD5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10F0A849-0D00-4ED6-869C-ABBE46D5FDD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r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09677085-B6D9-40A1-9264-D522AA44BAFF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09677085-B6D9-40A1-9264-D522AA44BAF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r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D7CDBD8D-0C4B-43F6-8CA5-4321C131B46C}"/>
                </a:ext>
              </a:extLst>
            </p:cNvPr>
            <p:cNvGrpSpPr/>
            <p:nvPr/>
          </p:nvGrpSpPr>
          <p:grpSpPr>
            <a:xfrm>
              <a:off x="5711720" y="4293091"/>
              <a:ext cx="480743" cy="1903258"/>
              <a:chOff x="1141580" y="3793285"/>
              <a:chExt cx="480743" cy="1903258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8E40C1B-A91C-4EBB-BA4D-02C5D2655C1E}"/>
                  </a:ext>
                </a:extLst>
              </p:cNvPr>
              <p:cNvSpPr/>
              <p:nvPr/>
            </p:nvSpPr>
            <p:spPr bwMode="auto">
              <a:xfrm>
                <a:off x="1141580" y="3793285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06093776-3D0E-4C08-B77A-B354F26EE5E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535120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D9152F8C-FA50-4302-BBD4-111E1D2FB65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465127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17C90F04-CCD7-4810-BF48-A1A2815A0FF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393355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A85DC0A3-22C1-468B-8C38-92947D93DD75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A85DC0A3-22C1-468B-8C38-92947D93DD7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A4471461-3FB4-4BD1-9C56-D98C9C83D3E1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A4471461-3FB4-4BD1-9C56-D98C9C83D3E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98534096-A40D-4C97-905F-29480D90BA7C}"/>
                </a:ext>
              </a:extLst>
            </p:cNvPr>
            <p:cNvGrpSpPr/>
            <p:nvPr/>
          </p:nvGrpSpPr>
          <p:grpSpPr>
            <a:xfrm>
              <a:off x="6272343" y="4293091"/>
              <a:ext cx="480743" cy="1903258"/>
              <a:chOff x="1141580" y="3793285"/>
              <a:chExt cx="480743" cy="1903258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48F3D346-8291-4F84-B473-07DB1B2425EA}"/>
                  </a:ext>
                </a:extLst>
              </p:cNvPr>
              <p:cNvSpPr/>
              <p:nvPr/>
            </p:nvSpPr>
            <p:spPr bwMode="auto">
              <a:xfrm>
                <a:off x="1141580" y="3793285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778038FD-E755-4257-A650-A590279FDFD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535120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5819452E-B4C8-45D3-9F78-7266C6D26FB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465127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A975C5B6-5A52-4722-8547-97B782E5BC3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393355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84D07A3F-EFBD-4CD5-A208-9345ABE75865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84D07A3F-EFBD-4CD5-A208-9345ABE7586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80DCDB36-6A3E-4C74-9A5F-7A4DD0F3FFE1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80DCDB36-6A3E-4C74-9A5F-7A4DD0F3FFE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B99FAB9D-4E45-4C4D-8ADA-6E5BD1650EB3}"/>
                </a:ext>
              </a:extLst>
            </p:cNvPr>
            <p:cNvGrpSpPr/>
            <p:nvPr/>
          </p:nvGrpSpPr>
          <p:grpSpPr>
            <a:xfrm>
              <a:off x="6831168" y="4293091"/>
              <a:ext cx="480743" cy="1903258"/>
              <a:chOff x="1141580" y="3793285"/>
              <a:chExt cx="480743" cy="1903258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261486D6-CE32-4442-95F9-9AFD691DD446}"/>
                  </a:ext>
                </a:extLst>
              </p:cNvPr>
              <p:cNvSpPr/>
              <p:nvPr/>
            </p:nvSpPr>
            <p:spPr bwMode="auto">
              <a:xfrm>
                <a:off x="1141580" y="3793285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3034DCB0-6C74-4801-AD04-2E61D1C6285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535120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4A5F48EB-039B-434B-BC91-9D9904D44B9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465127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D5599F57-0844-41AB-B632-C2E9ABEA1DB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393355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6A871312-03E9-4F23-A02C-01451CDFDE84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6A871312-03E9-4F23-A02C-01451CDFDE8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72B78E68-A5EC-4C52-A3C2-6CAB154F2880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72B78E68-A5EC-4C52-A3C2-6CAB154F28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 r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D5D5F29C-684D-4CD1-87B8-77D9A6E53F33}"/>
                </a:ext>
              </a:extLst>
            </p:cNvPr>
            <p:cNvGrpSpPr/>
            <p:nvPr/>
          </p:nvGrpSpPr>
          <p:grpSpPr>
            <a:xfrm>
              <a:off x="7384084" y="4293091"/>
              <a:ext cx="480743" cy="1903258"/>
              <a:chOff x="1141580" y="3793285"/>
              <a:chExt cx="480743" cy="1903258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BE8A45E1-37A0-4B52-8D9D-74DD20D03CA8}"/>
                  </a:ext>
                </a:extLst>
              </p:cNvPr>
              <p:cNvSpPr/>
              <p:nvPr/>
            </p:nvSpPr>
            <p:spPr bwMode="auto">
              <a:xfrm>
                <a:off x="1141580" y="3793285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F64D3B1-4DA7-4E5E-A013-E0AEF1549BC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535120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0054128D-1362-45E6-9D31-7983F40BA92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465127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6834D8BA-80E6-413C-9A94-28C12D5B470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393355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TextBox 96">
                    <a:extLst>
                      <a:ext uri="{FF2B5EF4-FFF2-40B4-BE49-F238E27FC236}">
                        <a16:creationId xmlns:a16="http://schemas.microsoft.com/office/drawing/2014/main" id="{07C555E1-DE8B-4470-B485-D16DC8837FBC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7" name="TextBox 96">
                    <a:extLst>
                      <a:ext uri="{FF2B5EF4-FFF2-40B4-BE49-F238E27FC236}">
                        <a16:creationId xmlns:a16="http://schemas.microsoft.com/office/drawing/2014/main" id="{07C555E1-DE8B-4470-B485-D16DC8837F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 r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D7B0A804-C0F2-47B3-A5BD-2341FDC603F8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D7B0A804-C0F2-47B3-A5BD-2341FDC603F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 r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7535E7FE-60CE-49A0-9D14-DFC01596304C}"/>
                </a:ext>
              </a:extLst>
            </p:cNvPr>
            <p:cNvGrpSpPr/>
            <p:nvPr/>
          </p:nvGrpSpPr>
          <p:grpSpPr>
            <a:xfrm>
              <a:off x="7960606" y="4293091"/>
              <a:ext cx="480743" cy="1903258"/>
              <a:chOff x="1141580" y="3793285"/>
              <a:chExt cx="480743" cy="1903258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490EEF3A-9DB6-4840-B6D3-F0995925F1FD}"/>
                  </a:ext>
                </a:extLst>
              </p:cNvPr>
              <p:cNvSpPr/>
              <p:nvPr/>
            </p:nvSpPr>
            <p:spPr bwMode="auto">
              <a:xfrm>
                <a:off x="1141580" y="3793285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7BA2A099-EA20-4332-A2C2-BC329519475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535120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2901CE7E-F67F-41EE-979A-D8AEA70D682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465127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CA8C259A-EADE-44DC-9260-4DBE8AADFEB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393355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A83F6DF0-9824-49A2-83C5-00005FB411CA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A83F6DF0-9824-49A2-83C5-00005FB411C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TextBox 104">
                    <a:extLst>
                      <a:ext uri="{FF2B5EF4-FFF2-40B4-BE49-F238E27FC236}">
                        <a16:creationId xmlns:a16="http://schemas.microsoft.com/office/drawing/2014/main" id="{4E7F4C4D-3A15-4381-ACDD-8277B087CBF3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5" name="TextBox 104">
                    <a:extLst>
                      <a:ext uri="{FF2B5EF4-FFF2-40B4-BE49-F238E27FC236}">
                        <a16:creationId xmlns:a16="http://schemas.microsoft.com/office/drawing/2014/main" id="{4E7F4C4D-3A15-4381-ACDD-8277B087CBF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blipFill>
                    <a:blip r:embed="rId31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18E1564-1C48-4883-836E-0EF0C05FED9C}"/>
                  </a:ext>
                </a:extLst>
              </p:cNvPr>
              <p:cNvSpPr txBox="1"/>
              <p:nvPr/>
            </p:nvSpPr>
            <p:spPr>
              <a:xfrm>
                <a:off x="4176840" y="4784915"/>
                <a:ext cx="4518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18E1564-1C48-4883-836E-0EF0C05FE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840" y="4784915"/>
                <a:ext cx="451855" cy="40011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Oval 122">
            <a:extLst>
              <a:ext uri="{FF2B5EF4-FFF2-40B4-BE49-F238E27FC236}">
                <a16:creationId xmlns:a16="http://schemas.microsoft.com/office/drawing/2014/main" id="{8DB7CF8A-4E36-4A29-A05D-8052BB0CD600}"/>
              </a:ext>
            </a:extLst>
          </p:cNvPr>
          <p:cNvSpPr>
            <a:spLocks noChangeAspect="1"/>
          </p:cNvSpPr>
          <p:nvPr/>
        </p:nvSpPr>
        <p:spPr bwMode="auto">
          <a:xfrm>
            <a:off x="4145647" y="5117688"/>
            <a:ext cx="228600" cy="228600"/>
          </a:xfrm>
          <a:prstGeom prst="ellipse">
            <a:avLst/>
          </a:prstGeom>
          <a:solidFill>
            <a:srgbClr val="00B0F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" name="Ink 1"/>
              <p14:cNvContentPartPr/>
              <p14:nvPr/>
            </p14:nvContentPartPr>
            <p14:xfrm>
              <a:off x="162000" y="4898520"/>
              <a:ext cx="8934480" cy="6670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50480" y="4885920"/>
                <a:ext cx="8961120" cy="69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568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DAF3683-E960-4EF8-B6B0-DAADDB4184C5}"/>
              </a:ext>
            </a:extLst>
          </p:cNvPr>
          <p:cNvSpPr/>
          <p:nvPr/>
        </p:nvSpPr>
        <p:spPr bwMode="auto">
          <a:xfrm>
            <a:off x="5160616" y="1417638"/>
            <a:ext cx="3779122" cy="1410755"/>
          </a:xfrm>
          <a:prstGeom prst="rect">
            <a:avLst/>
          </a:prstGeom>
          <a:solidFill>
            <a:srgbClr val="92D05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4FF3CD-2B80-4C62-B008-D5EB11F870E3}"/>
              </a:ext>
            </a:extLst>
          </p:cNvPr>
          <p:cNvSpPr/>
          <p:nvPr/>
        </p:nvSpPr>
        <p:spPr bwMode="auto">
          <a:xfrm>
            <a:off x="363488" y="2101416"/>
            <a:ext cx="3912477" cy="148235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</p:spPr>
            <p:txBody>
              <a:bodyPr/>
              <a:lstStyle/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&lt;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≥2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&gt;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≥2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.</m:t>
                    </m:r>
                  </m:oMath>
                </a14:m>
                <a:endParaRPr lang="en-US" b="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So, what is the running time?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  <a:blipFill>
                <a:blip r:embed="rId3"/>
                <a:stretch>
                  <a:fillRect l="-1096" b="-6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3" name="Rectangle: Rounded Corners 202">
            <a:extLst>
              <a:ext uri="{FF2B5EF4-FFF2-40B4-BE49-F238E27FC236}">
                <a16:creationId xmlns:a16="http://schemas.microsoft.com/office/drawing/2014/main" id="{CE7A5E88-29CD-4824-91C2-0D4C7BFE1581}"/>
              </a:ext>
            </a:extLst>
          </p:cNvPr>
          <p:cNvSpPr/>
          <p:nvPr/>
        </p:nvSpPr>
        <p:spPr bwMode="auto">
          <a:xfrm>
            <a:off x="534560" y="2267382"/>
            <a:ext cx="8280018" cy="400110"/>
          </a:xfrm>
          <a:prstGeom prst="roundRect">
            <a:avLst/>
          </a:prstGeom>
          <a:solidFill>
            <a:srgbClr val="FF0000">
              <a:alpha val="54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221501" y="274638"/>
                <a:ext cx="8669465" cy="114300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3600" dirty="0">
                    <a:solidFill>
                      <a:srgbClr val="002060"/>
                    </a:solidFill>
                  </a:rPr>
                  <a:t>How to lower bound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3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3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en-US" sz="3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&lt;</m:t>
                            </m:r>
                          </m:sub>
                        </m:sSub>
                        <m:d>
                          <m:dPr>
                            <m:ctrlPr>
                              <a:rPr lang="en-US" altLang="en-US" sz="3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3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alt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,|</m:t>
                    </m:r>
                    <m:sSub>
                      <m:sSubPr>
                        <m:ctrlP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</m:sub>
                    </m:sSub>
                    <m:d>
                      <m:dPr>
                        <m:ctrlP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alt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en-US" sz="3600" dirty="0">
                    <a:solidFill>
                      <a:srgbClr val="00206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5123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1501" y="274638"/>
                <a:ext cx="8669465" cy="1143000"/>
              </a:xfrm>
              <a:blipFill>
                <a:blip r:embed="rId4"/>
                <a:stretch>
                  <a:fillRect t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D2FA9A8-6A08-4662-A362-01C0A84E2D6B}"/>
              </a:ext>
            </a:extLst>
          </p:cNvPr>
          <p:cNvGrpSpPr/>
          <p:nvPr/>
        </p:nvGrpSpPr>
        <p:grpSpPr>
          <a:xfrm>
            <a:off x="1278604" y="1528515"/>
            <a:ext cx="480743" cy="1903258"/>
            <a:chOff x="1141580" y="3793285"/>
            <a:chExt cx="480743" cy="1903258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2A405DEA-2718-4FB6-B317-181F9D987990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2D733824-E848-4AA1-85E5-3807293F49C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C53A66D2-A16B-4563-8257-705D11D8BCE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A1D5CD83-4853-4579-9343-1F3A0033DDA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891201CE-DF2A-4971-BBE2-CA582917F2B2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891201CE-DF2A-4971-BBE2-CA582917F2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1878134C-54EA-4F9F-BAF4-A2C69F8BD1F8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1878134C-54EA-4F9F-BAF4-A2C69F8BD1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480F3E03-DC33-41E9-8DAF-9137E8F7645E}"/>
              </a:ext>
            </a:extLst>
          </p:cNvPr>
          <p:cNvGrpSpPr/>
          <p:nvPr/>
        </p:nvGrpSpPr>
        <p:grpSpPr>
          <a:xfrm>
            <a:off x="2065278" y="1528515"/>
            <a:ext cx="480743" cy="1903258"/>
            <a:chOff x="1141580" y="3793285"/>
            <a:chExt cx="480743" cy="1903258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A0767C29-BB84-44A5-BFE6-5A64DF57C344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22F893C0-DA3E-4299-A1C5-1009B505EB3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D2589F56-E7E8-48E9-884E-F4CDA5A3D04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83667FE4-6E9D-4BE9-AC4E-35055C19A6F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160B0AC3-590A-40AC-B809-530F6310E02C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160B0AC3-590A-40AC-B809-530F6310E0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B999FF50-5CB9-4590-9810-8EC4CFD4D7C4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B999FF50-5CB9-4590-9810-8EC4CFD4D7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C28D9AEF-0B6A-4119-9308-2151CD1C0886}"/>
              </a:ext>
            </a:extLst>
          </p:cNvPr>
          <p:cNvGrpSpPr/>
          <p:nvPr/>
        </p:nvGrpSpPr>
        <p:grpSpPr>
          <a:xfrm>
            <a:off x="2883694" y="1528515"/>
            <a:ext cx="480743" cy="1903258"/>
            <a:chOff x="1141580" y="3793285"/>
            <a:chExt cx="480743" cy="1903258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F0D28BAD-7AD5-4293-9661-5E83A9444855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9816169F-36D7-41F9-8504-E7A30C886FA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E3D05BEA-AA54-47F0-9C0F-8D088DF02E0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2FD17AB0-601D-42FA-AECB-0E3DC757A57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BD335A76-40AD-46D8-B2A1-324D45797B54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BD335A76-40AD-46D8-B2A1-324D45797B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EFC2B1BF-8608-4D33-8DDC-A3991701A7B9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EFC2B1BF-8608-4D33-8DDC-A3991701A7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05AA7DD7-DE48-482F-897C-1862B256D464}"/>
              </a:ext>
            </a:extLst>
          </p:cNvPr>
          <p:cNvGrpSpPr/>
          <p:nvPr/>
        </p:nvGrpSpPr>
        <p:grpSpPr>
          <a:xfrm>
            <a:off x="3695068" y="1528515"/>
            <a:ext cx="480743" cy="1903258"/>
            <a:chOff x="1141580" y="3793285"/>
            <a:chExt cx="480743" cy="1903258"/>
          </a:xfrm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5EE72E5A-3A82-4BC2-8483-E690A412A36B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CE9E2DA2-A44D-4EB4-848E-E02F9754883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21F964A7-D143-4680-9F0C-0EB6D5665A9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665E032A-F73C-4609-BB3C-A83FA41D492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789B382C-75CA-4BC6-9166-DF0911674F27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789B382C-75CA-4BC6-9166-DF0911674F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2F6AD969-04CA-4237-8987-BD392D801BF6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2F6AD969-04CA-4237-8987-BD392D801B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58E46833-DF68-418A-A8C4-8519D8743F63}"/>
              </a:ext>
            </a:extLst>
          </p:cNvPr>
          <p:cNvGrpSpPr/>
          <p:nvPr/>
        </p:nvGrpSpPr>
        <p:grpSpPr>
          <a:xfrm>
            <a:off x="5223460" y="1528515"/>
            <a:ext cx="480743" cy="1903258"/>
            <a:chOff x="1141580" y="3793285"/>
            <a:chExt cx="480743" cy="1903258"/>
          </a:xfrm>
        </p:grpSpPr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0E557C11-3557-45EA-976C-7A795D59ABB3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84CB5FA0-C102-485B-9787-F2634F922D2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4BBA7D00-FC78-42F2-9A01-68D6B713AF1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33CF2031-7AD4-46F3-8EFB-2D5592B4B5B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5194A82C-B3D2-46D6-9F62-53351603EFFC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5194A82C-B3D2-46D6-9F62-53351603EF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1E38B7DF-DA35-45B4-9FDA-FD76F4AE921B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1E38B7DF-DA35-45B4-9FDA-FD76F4AE92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061E472D-D80D-47AA-95CE-5D8871FFDFFF}"/>
              </a:ext>
            </a:extLst>
          </p:cNvPr>
          <p:cNvGrpSpPr/>
          <p:nvPr/>
        </p:nvGrpSpPr>
        <p:grpSpPr>
          <a:xfrm>
            <a:off x="5935854" y="1528515"/>
            <a:ext cx="480743" cy="1903258"/>
            <a:chOff x="1141580" y="3793285"/>
            <a:chExt cx="480743" cy="1903258"/>
          </a:xfrm>
        </p:grpSpPr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03158DE5-E9E3-4520-A522-B10DF20A754E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23C367AD-ADEC-4679-BDC2-D3FB663469E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455421E8-F00C-4C5D-A652-D25844C1254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BD7F0796-8E4D-4E5E-AB14-B4887B7D552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6" name="TextBox 165">
                  <a:extLst>
                    <a:ext uri="{FF2B5EF4-FFF2-40B4-BE49-F238E27FC236}">
                      <a16:creationId xmlns:a16="http://schemas.microsoft.com/office/drawing/2014/main" id="{A89B39A4-4377-4204-8B42-B182C569DE62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6" name="TextBox 165">
                  <a:extLst>
                    <a:ext uri="{FF2B5EF4-FFF2-40B4-BE49-F238E27FC236}">
                      <a16:creationId xmlns:a16="http://schemas.microsoft.com/office/drawing/2014/main" id="{A89B39A4-4377-4204-8B42-B182C569DE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TextBox 166">
                  <a:extLst>
                    <a:ext uri="{FF2B5EF4-FFF2-40B4-BE49-F238E27FC236}">
                      <a16:creationId xmlns:a16="http://schemas.microsoft.com/office/drawing/2014/main" id="{2A039D31-71E6-4D84-8ACE-A8A1CB895877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7" name="TextBox 166">
                  <a:extLst>
                    <a:ext uri="{FF2B5EF4-FFF2-40B4-BE49-F238E27FC236}">
                      <a16:creationId xmlns:a16="http://schemas.microsoft.com/office/drawing/2014/main" id="{2A039D31-71E6-4D84-8ACE-A8A1CB8958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83A9E081-43AB-4E59-B44D-2CFB89853BA3}"/>
              </a:ext>
            </a:extLst>
          </p:cNvPr>
          <p:cNvGrpSpPr/>
          <p:nvPr/>
        </p:nvGrpSpPr>
        <p:grpSpPr>
          <a:xfrm>
            <a:off x="6677086" y="1528515"/>
            <a:ext cx="480743" cy="1903258"/>
            <a:chOff x="1141580" y="3793285"/>
            <a:chExt cx="480743" cy="1903258"/>
          </a:xfrm>
        </p:grpSpPr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B3FB94E1-D450-4930-AEB1-BD2E1D9243F8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2F5889DF-9D22-4DE5-9ACB-749D4B3FC9E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BD31C17E-79AA-4272-B491-90859AA68AD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67E26F5D-28DA-4AC6-A47A-73795C77D90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3" name="TextBox 172">
                  <a:extLst>
                    <a:ext uri="{FF2B5EF4-FFF2-40B4-BE49-F238E27FC236}">
                      <a16:creationId xmlns:a16="http://schemas.microsoft.com/office/drawing/2014/main" id="{A7920A7A-985E-4297-B521-AB834F669CE5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3" name="TextBox 172">
                  <a:extLst>
                    <a:ext uri="{FF2B5EF4-FFF2-40B4-BE49-F238E27FC236}">
                      <a16:creationId xmlns:a16="http://schemas.microsoft.com/office/drawing/2014/main" id="{A7920A7A-985E-4297-B521-AB834F669C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" name="TextBox 173">
                  <a:extLst>
                    <a:ext uri="{FF2B5EF4-FFF2-40B4-BE49-F238E27FC236}">
                      <a16:creationId xmlns:a16="http://schemas.microsoft.com/office/drawing/2014/main" id="{4509DB58-1CD5-4BF3-AE6D-B889A33D923A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4" name="TextBox 173">
                  <a:extLst>
                    <a:ext uri="{FF2B5EF4-FFF2-40B4-BE49-F238E27FC236}">
                      <a16:creationId xmlns:a16="http://schemas.microsoft.com/office/drawing/2014/main" id="{4509DB58-1CD5-4BF3-AE6D-B889A33D92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0606F9E9-8CAE-4AAD-9CF7-711C09DAAB7C}"/>
              </a:ext>
            </a:extLst>
          </p:cNvPr>
          <p:cNvGrpSpPr/>
          <p:nvPr/>
        </p:nvGrpSpPr>
        <p:grpSpPr>
          <a:xfrm>
            <a:off x="7450064" y="1528515"/>
            <a:ext cx="480743" cy="1903258"/>
            <a:chOff x="1141580" y="3793285"/>
            <a:chExt cx="480743" cy="1903258"/>
          </a:xfrm>
        </p:grpSpPr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09B4AFFC-7D31-43E9-AAF0-EB42BA9D063C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CE5FAC70-1DCA-4309-BF6C-10B470314FA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1229A502-345C-476F-87B7-F1A04141A40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69ECC00C-B3E7-45A6-9B63-005E8A185DD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TextBox 186">
                  <a:extLst>
                    <a:ext uri="{FF2B5EF4-FFF2-40B4-BE49-F238E27FC236}">
                      <a16:creationId xmlns:a16="http://schemas.microsoft.com/office/drawing/2014/main" id="{63BBB25B-2499-4D6B-A98A-5A937FE2EED7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7" name="TextBox 186">
                  <a:extLst>
                    <a:ext uri="{FF2B5EF4-FFF2-40B4-BE49-F238E27FC236}">
                      <a16:creationId xmlns:a16="http://schemas.microsoft.com/office/drawing/2014/main" id="{63BBB25B-2499-4D6B-A98A-5A937FE2EE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TextBox 187">
                  <a:extLst>
                    <a:ext uri="{FF2B5EF4-FFF2-40B4-BE49-F238E27FC236}">
                      <a16:creationId xmlns:a16="http://schemas.microsoft.com/office/drawing/2014/main" id="{5DD6B1DC-6608-477D-AA5E-55B6E2117FEE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8" name="TextBox 187">
                  <a:extLst>
                    <a:ext uri="{FF2B5EF4-FFF2-40B4-BE49-F238E27FC236}">
                      <a16:creationId xmlns:a16="http://schemas.microsoft.com/office/drawing/2014/main" id="{5DD6B1DC-6608-477D-AA5E-55B6E2117F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6F29A635-10BC-42A1-A1FE-2A33896253F9}"/>
              </a:ext>
            </a:extLst>
          </p:cNvPr>
          <p:cNvGrpSpPr/>
          <p:nvPr/>
        </p:nvGrpSpPr>
        <p:grpSpPr>
          <a:xfrm>
            <a:off x="8224488" y="1528515"/>
            <a:ext cx="480743" cy="1903258"/>
            <a:chOff x="1141580" y="3793285"/>
            <a:chExt cx="480743" cy="1903258"/>
          </a:xfrm>
        </p:grpSpPr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7F66E413-5E3E-4096-9D31-92B9563B9C31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BE1D28CE-BC27-41D5-93D6-85C99F8B484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DB6C9F5A-739E-48EA-9901-C1E9B9B0A40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14462F00-2E88-4B7E-A27E-2579B211A5A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BE530AF2-65EA-4AE8-994B-BF82F09DA4A6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BE530AF2-65EA-4AE8-994B-BF82F09DA4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TextBox 194">
                  <a:extLst>
                    <a:ext uri="{FF2B5EF4-FFF2-40B4-BE49-F238E27FC236}">
                      <a16:creationId xmlns:a16="http://schemas.microsoft.com/office/drawing/2014/main" id="{E41207AF-2F52-4FB5-8D29-C4544BB01C3F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5" name="TextBox 194">
                  <a:extLst>
                    <a:ext uri="{FF2B5EF4-FFF2-40B4-BE49-F238E27FC236}">
                      <a16:creationId xmlns:a16="http://schemas.microsoft.com/office/drawing/2014/main" id="{E41207AF-2F52-4FB5-8D29-C4544BB01C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B687FF6E-A072-47D1-A89C-1125FFC2A2FB}"/>
              </a:ext>
            </a:extLst>
          </p:cNvPr>
          <p:cNvGrpSpPr/>
          <p:nvPr/>
        </p:nvGrpSpPr>
        <p:grpSpPr>
          <a:xfrm>
            <a:off x="531228" y="1532907"/>
            <a:ext cx="480743" cy="1903258"/>
            <a:chOff x="1141580" y="3793285"/>
            <a:chExt cx="480743" cy="1903258"/>
          </a:xfrm>
        </p:grpSpPr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85AD0DEA-4509-4BB9-866A-24D40B94B8B6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BEE78C69-E5C7-4270-BD56-E317BCD0A32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49342D55-5369-4E52-857A-FE43488914E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68909E25-1896-426F-8474-8DB26A2FC0C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TextBox 200">
                  <a:extLst>
                    <a:ext uri="{FF2B5EF4-FFF2-40B4-BE49-F238E27FC236}">
                      <a16:creationId xmlns:a16="http://schemas.microsoft.com/office/drawing/2014/main" id="{82C6182B-83EF-498A-839D-C9499B9DA4D7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1" name="TextBox 200">
                  <a:extLst>
                    <a:ext uri="{FF2B5EF4-FFF2-40B4-BE49-F238E27FC236}">
                      <a16:creationId xmlns:a16="http://schemas.microsoft.com/office/drawing/2014/main" id="{82C6182B-83EF-498A-839D-C9499B9DA4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4B0CFCD5-D3D0-493C-A9CD-269E39AF82D2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4B0CFCD5-D3D0-493C-A9CD-269E39AF82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6065750-92F6-4459-81F3-BE65E862C36E}"/>
              </a:ext>
            </a:extLst>
          </p:cNvPr>
          <p:cNvGrpSpPr/>
          <p:nvPr/>
        </p:nvGrpSpPr>
        <p:grpSpPr>
          <a:xfrm>
            <a:off x="4471520" y="1528515"/>
            <a:ext cx="553696" cy="1903258"/>
            <a:chOff x="4051230" y="1528515"/>
            <a:chExt cx="553696" cy="1903258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D450BC06-5F82-4851-BDF7-8DFC82C61E8A}"/>
                </a:ext>
              </a:extLst>
            </p:cNvPr>
            <p:cNvSpPr/>
            <p:nvPr/>
          </p:nvSpPr>
          <p:spPr bwMode="auto">
            <a:xfrm>
              <a:off x="4051230" y="152851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73A6FF17-24E6-40B6-B514-F568F3E0C66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93219" y="308643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58E90C2E-DF9C-4BEF-98C0-968161536B9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70499" y="2380822"/>
              <a:ext cx="228600" cy="228600"/>
            </a:xfrm>
            <a:prstGeom prst="ellipse">
              <a:avLst/>
            </a:prstGeom>
            <a:solidFill>
              <a:srgbClr val="00B0F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D87666D5-9CFB-45EF-A479-213E715A9D8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93219" y="166878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TextBox 151">
                  <a:extLst>
                    <a:ext uri="{FF2B5EF4-FFF2-40B4-BE49-F238E27FC236}">
                      <a16:creationId xmlns:a16="http://schemas.microsoft.com/office/drawing/2014/main" id="{671F0146-75FD-4FD7-8EE6-6A800DBF9827}"/>
                    </a:ext>
                  </a:extLst>
                </p:cNvPr>
                <p:cNvSpPr txBox="1"/>
                <p:nvPr/>
              </p:nvSpPr>
              <p:spPr>
                <a:xfrm rot="16200000">
                  <a:off x="4039304" y="255762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2" name="TextBox 151">
                  <a:extLst>
                    <a:ext uri="{FF2B5EF4-FFF2-40B4-BE49-F238E27FC236}">
                      <a16:creationId xmlns:a16="http://schemas.microsoft.com/office/drawing/2014/main" id="{671F0146-75FD-4FD7-8EE6-6A800DBF98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039304" y="2557620"/>
                  <a:ext cx="447558" cy="400110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A87E94B2-11A2-4900-8B1E-8CD4DEA1C2E9}"/>
                    </a:ext>
                  </a:extLst>
                </p:cNvPr>
                <p:cNvSpPr txBox="1"/>
                <p:nvPr/>
              </p:nvSpPr>
              <p:spPr>
                <a:xfrm rot="16200000">
                  <a:off x="4050121" y="186641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A87E94B2-11A2-4900-8B1E-8CD4DEA1C2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050121" y="1866419"/>
                  <a:ext cx="447558" cy="400110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9B7CF932-87A4-4BA7-A686-FE81188CB67E}"/>
                </a:ext>
              </a:extLst>
            </p:cNvPr>
            <p:cNvSpPr txBox="1"/>
            <p:nvPr/>
          </p:nvSpPr>
          <p:spPr>
            <a:xfrm>
              <a:off x="4234311" y="2060089"/>
              <a:ext cx="3706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5D081DF0-6E14-4AA4-8170-003552A89E96}"/>
                  </a:ext>
                </a:extLst>
              </p:cNvPr>
              <p:cNvSpPr txBox="1"/>
              <p:nvPr/>
            </p:nvSpPr>
            <p:spPr>
              <a:xfrm>
                <a:off x="944480" y="2229046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5D081DF0-6E14-4AA4-8170-003552A89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480" y="2229046"/>
                <a:ext cx="447558" cy="40011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2F482190-AB5E-4C2F-AD92-BAAF6966106D}"/>
                  </a:ext>
                </a:extLst>
              </p:cNvPr>
              <p:cNvSpPr txBox="1"/>
              <p:nvPr/>
            </p:nvSpPr>
            <p:spPr>
              <a:xfrm>
                <a:off x="7878480" y="2252456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2F482190-AB5E-4C2F-AD92-BAAF69661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8480" y="2252456"/>
                <a:ext cx="447558" cy="40011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3A0DCE99-DCB6-4B6D-8C7F-378D551265C0}"/>
                  </a:ext>
                </a:extLst>
              </p:cNvPr>
              <p:cNvSpPr txBox="1"/>
              <p:nvPr/>
            </p:nvSpPr>
            <p:spPr>
              <a:xfrm>
                <a:off x="7121913" y="2251422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3A0DCE99-DCB6-4B6D-8C7F-378D55126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1913" y="2251422"/>
                <a:ext cx="447558" cy="40011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855539B7-9FA2-4AF2-998C-66F5BAA7804A}"/>
                  </a:ext>
                </a:extLst>
              </p:cNvPr>
              <p:cNvSpPr txBox="1"/>
              <p:nvPr/>
            </p:nvSpPr>
            <p:spPr>
              <a:xfrm>
                <a:off x="6359531" y="2253408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855539B7-9FA2-4AF2-998C-66F5BAA78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531" y="2253408"/>
                <a:ext cx="447558" cy="40011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CF476C3D-85C3-469A-8E9C-DA492B8E2E4C}"/>
                  </a:ext>
                </a:extLst>
              </p:cNvPr>
              <p:cNvSpPr txBox="1"/>
              <p:nvPr/>
            </p:nvSpPr>
            <p:spPr>
              <a:xfrm>
                <a:off x="1720381" y="2252456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CF476C3D-85C3-469A-8E9C-DA492B8E2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381" y="2252456"/>
                <a:ext cx="447558" cy="40011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B265AC93-A847-410A-95C3-28C32D0C596D}"/>
                  </a:ext>
                </a:extLst>
              </p:cNvPr>
              <p:cNvSpPr txBox="1"/>
              <p:nvPr/>
            </p:nvSpPr>
            <p:spPr>
              <a:xfrm>
                <a:off x="2516078" y="2252456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B265AC93-A847-410A-95C3-28C32D0C5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078" y="2252456"/>
                <a:ext cx="447558" cy="40011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3FF63E86-6E28-4CBE-990E-1408CA78A58B}"/>
                  </a:ext>
                </a:extLst>
              </p:cNvPr>
              <p:cNvSpPr txBox="1"/>
              <p:nvPr/>
            </p:nvSpPr>
            <p:spPr>
              <a:xfrm>
                <a:off x="3322927" y="2260144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3FF63E86-6E28-4CBE-990E-1408CA78A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927" y="2260144"/>
                <a:ext cx="447558" cy="40011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1CB849DF-7B03-486A-8C30-FDC04979B345}"/>
                  </a:ext>
                </a:extLst>
              </p:cNvPr>
              <p:cNvSpPr txBox="1"/>
              <p:nvPr/>
            </p:nvSpPr>
            <p:spPr>
              <a:xfrm>
                <a:off x="4118546" y="2243894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1CB849DF-7B03-486A-8C30-FDC04979B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546" y="2243894"/>
                <a:ext cx="447558" cy="400110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6502F0C6-E26E-49A1-920C-B029885BD445}"/>
                  </a:ext>
                </a:extLst>
              </p:cNvPr>
              <p:cNvSpPr txBox="1"/>
              <p:nvPr/>
            </p:nvSpPr>
            <p:spPr>
              <a:xfrm>
                <a:off x="4891397" y="2240062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6502F0C6-E26E-49A1-920C-B029885BD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397" y="2240062"/>
                <a:ext cx="447558" cy="400110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26CA0F19-5E60-45A4-BC15-80950F24D79D}"/>
                  </a:ext>
                </a:extLst>
              </p:cNvPr>
              <p:cNvSpPr txBox="1"/>
              <p:nvPr/>
            </p:nvSpPr>
            <p:spPr>
              <a:xfrm>
                <a:off x="5628785" y="2233465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26CA0F19-5E60-45A4-BC15-80950F24D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8785" y="2233465"/>
                <a:ext cx="447558" cy="400110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54CBE8-4247-4C61-A640-8F9EE23B3A64}"/>
                  </a:ext>
                </a:extLst>
              </p:cNvPr>
              <p:cNvSpPr txBox="1"/>
              <p:nvPr/>
            </p:nvSpPr>
            <p:spPr>
              <a:xfrm>
                <a:off x="1701329" y="3675415"/>
                <a:ext cx="7154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54CBE8-4247-4C61-A640-8F9EE23B3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329" y="3675415"/>
                <a:ext cx="715452" cy="400110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909583B1-7DDB-44E5-8F13-85306D956AC4}"/>
                  </a:ext>
                </a:extLst>
              </p:cNvPr>
              <p:cNvSpPr txBox="1"/>
              <p:nvPr/>
            </p:nvSpPr>
            <p:spPr>
              <a:xfrm>
                <a:off x="6539233" y="935038"/>
                <a:ext cx="7154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6699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1" i="1" dirty="0" smtClean="0">
                          <a:solidFill>
                            <a:srgbClr val="66990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US" b="1" dirty="0">
                  <a:solidFill>
                    <a:srgbClr val="669900"/>
                  </a:solidFill>
                </a:endParaRPr>
              </a:p>
            </p:txBody>
          </p:sp>
        </mc:Choice>
        <mc:Fallback xmlns=""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909583B1-7DDB-44E5-8F13-85306D956A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233" y="935038"/>
                <a:ext cx="715452" cy="400110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row: Right 13">
            <a:extLst>
              <a:ext uri="{FF2B5EF4-FFF2-40B4-BE49-F238E27FC236}">
                <a16:creationId xmlns:a16="http://schemas.microsoft.com/office/drawing/2014/main" id="{530E1ACC-3C3D-4830-A7B6-E622DCDA9283}"/>
              </a:ext>
            </a:extLst>
          </p:cNvPr>
          <p:cNvSpPr/>
          <p:nvPr/>
        </p:nvSpPr>
        <p:spPr bwMode="auto">
          <a:xfrm>
            <a:off x="4238883" y="4618328"/>
            <a:ext cx="749251" cy="484632"/>
          </a:xfrm>
          <a:prstGeom prst="rightArrow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2" name="TextBox 412671">
                <a:extLst>
                  <a:ext uri="{FF2B5EF4-FFF2-40B4-BE49-F238E27FC236}">
                    <a16:creationId xmlns:a16="http://schemas.microsoft.com/office/drawing/2014/main" id="{24AB269D-AD37-436C-B23B-0C92157FDB92}"/>
                  </a:ext>
                </a:extLst>
              </p:cNvPr>
              <p:cNvSpPr txBox="1"/>
              <p:nvPr/>
            </p:nvSpPr>
            <p:spPr>
              <a:xfrm>
                <a:off x="5274655" y="4438447"/>
                <a:ext cx="3454600" cy="728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</m:sub>
                      </m:sSub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|,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12672" name="TextBox 412671">
                <a:extLst>
                  <a:ext uri="{FF2B5EF4-FFF2-40B4-BE49-F238E27FC236}">
                    <a16:creationId xmlns:a16="http://schemas.microsoft.com/office/drawing/2014/main" id="{24AB269D-AD37-436C-B23B-0C92157FDB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655" y="4438447"/>
                <a:ext cx="3454600" cy="728341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AB74A0D-95FC-4566-A667-F54C384261F1}"/>
              </a:ext>
            </a:extLst>
          </p:cNvPr>
          <p:cNvSpPr txBox="1"/>
          <p:nvPr/>
        </p:nvSpPr>
        <p:spPr>
          <a:xfrm>
            <a:off x="4389343" y="-35697"/>
            <a:ext cx="483549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ea typeface="Courier New" charset="0"/>
                <a:cs typeface="Gill Sans" charset="0"/>
              </a:rPr>
              <a:t>Assume all numbers are distinct for simplicity.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6" name="Ink 5"/>
              <p14:cNvContentPartPr/>
              <p14:nvPr/>
            </p14:nvContentPartPr>
            <p14:xfrm>
              <a:off x="-127800" y="36360"/>
              <a:ext cx="8816400" cy="47203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-142560" y="23040"/>
                <a:ext cx="8847720" cy="474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823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9" grpId="0"/>
      <p:bldP spid="216" grpId="0"/>
      <p:bldP spid="14" grpId="0" animBg="1"/>
      <p:bldP spid="4126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DAF3683-E960-4EF8-B6B0-DAADDB4184C5}"/>
              </a:ext>
            </a:extLst>
          </p:cNvPr>
          <p:cNvSpPr/>
          <p:nvPr/>
        </p:nvSpPr>
        <p:spPr bwMode="auto">
          <a:xfrm>
            <a:off x="5160616" y="1207483"/>
            <a:ext cx="3779122" cy="1410755"/>
          </a:xfrm>
          <a:prstGeom prst="rect">
            <a:avLst/>
          </a:prstGeom>
          <a:solidFill>
            <a:srgbClr val="92D05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4FF3CD-2B80-4C62-B008-D5EB11F870E3}"/>
              </a:ext>
            </a:extLst>
          </p:cNvPr>
          <p:cNvSpPr/>
          <p:nvPr/>
        </p:nvSpPr>
        <p:spPr bwMode="auto">
          <a:xfrm>
            <a:off x="363488" y="1891261"/>
            <a:ext cx="3912477" cy="148235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</p:spPr>
            <p:txBody>
              <a:bodyPr/>
              <a:lstStyle/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342900" lvl="2" indent="-342900" defTabSz="692150">
                  <a:lnSpc>
                    <a:spcPct val="90000"/>
                  </a:lnSpc>
                </a:pPr>
                <a:r>
                  <a:rPr lang="en-US" sz="2000" dirty="0">
                    <a:ea typeface="Courier New" charset="0"/>
                    <a:cs typeface="Gill Sans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≤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|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&lt;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𝑤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)|</m:t>
                    </m:r>
                  </m:oMath>
                </a14:m>
                <a:r>
                  <a:rPr lang="en-US" sz="2000" dirty="0">
                    <a:ea typeface="Courier New" charset="0"/>
                    <a:cs typeface="Gill Sans" charset="0"/>
                  </a:rPr>
                  <a:t>, output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𝑆𝑒𝑙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&lt;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</m:t>
                    </m:r>
                  </m:oMath>
                </a14:m>
                <a:endParaRPr lang="en-US" sz="2000" dirty="0">
                  <a:ea typeface="Courier New" charset="0"/>
                  <a:cs typeface="Gill Sans" charset="0"/>
                </a:endParaRPr>
              </a:p>
              <a:p>
                <a:pPr marL="342900" lvl="2" indent="-342900" defTabSz="692150">
                  <a:lnSpc>
                    <a:spcPct val="90000"/>
                  </a:lnSpc>
                </a:pPr>
                <a:r>
                  <a:rPr lang="en-US" sz="2000" dirty="0">
                    <a:ea typeface="Courier New" charset="0"/>
                    <a:cs typeface="Gill Sans" charset="0"/>
                  </a:rPr>
                  <a:t>Else 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&lt;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=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𝑤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000" dirty="0">
                    <a:ea typeface="Courier New" charset="0"/>
                    <a:cs typeface="Gill Sans" charset="0"/>
                  </a:rPr>
                  <a:t>, output w</a:t>
                </a:r>
              </a:p>
              <a:p>
                <a:pPr marL="342900" lvl="2" indent="-342900" defTabSz="692150">
                  <a:lnSpc>
                    <a:spcPct val="90000"/>
                  </a:lnSpc>
                </a:pPr>
                <a:r>
                  <a:rPr lang="en-US" sz="2000" dirty="0">
                    <a:ea typeface="Courier New" charset="0"/>
                    <a:cs typeface="Gill Sans" charset="0"/>
                  </a:rPr>
                  <a:t>Else output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𝑆𝑒𝑙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&gt;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  <m:r>
                      <a:rPr lang="en-US" sz="200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−|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&lt;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|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|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=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|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</m:t>
                    </m:r>
                  </m:oMath>
                </a14:m>
                <a:endParaRPr lang="en-US" sz="20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342900" lvl="2" indent="-342900" defTabSz="692150">
                  <a:lnSpc>
                    <a:spcPct val="90000"/>
                  </a:lnSpc>
                </a:pPr>
                <a:endParaRPr lang="en-US" sz="8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r>
                  <a:rPr lang="en-US" sz="2000" dirty="0">
                    <a:latin typeface="+mj-lt"/>
                    <a:ea typeface="Courier New" charset="0"/>
                    <a:cs typeface="Gill Sans" charset="0"/>
                  </a:rPr>
                  <a:t>Where</a:t>
                </a:r>
                <a:r>
                  <a:rPr lang="en-US" sz="2000" i="1" dirty="0">
                    <a:latin typeface="Cambria Math" panose="02040503050406030204" pitchFamily="18" charset="0"/>
                    <a:ea typeface="Courier New" charset="0"/>
                    <a:cs typeface="Gill Sans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3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&lt;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&gt;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≤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0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endParaRPr lang="en-US" sz="20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𝑂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𝑛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log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𝑛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  <a:blipFill>
                <a:blip r:embed="rId3"/>
                <a:stretch>
                  <a:fillRect l="-731" b="-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3" name="Rectangle: Rounded Corners 202">
            <a:extLst>
              <a:ext uri="{FF2B5EF4-FFF2-40B4-BE49-F238E27FC236}">
                <a16:creationId xmlns:a16="http://schemas.microsoft.com/office/drawing/2014/main" id="{CE7A5E88-29CD-4824-91C2-0D4C7BFE1581}"/>
              </a:ext>
            </a:extLst>
          </p:cNvPr>
          <p:cNvSpPr/>
          <p:nvPr/>
        </p:nvSpPr>
        <p:spPr bwMode="auto">
          <a:xfrm>
            <a:off x="534560" y="2057227"/>
            <a:ext cx="8280018" cy="400110"/>
          </a:xfrm>
          <a:prstGeom prst="roundRect">
            <a:avLst/>
          </a:prstGeom>
          <a:solidFill>
            <a:srgbClr val="FF0000">
              <a:alpha val="54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Asymptotic Running Time?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D2FA9A8-6A08-4662-A362-01C0A84E2D6B}"/>
              </a:ext>
            </a:extLst>
          </p:cNvPr>
          <p:cNvGrpSpPr/>
          <p:nvPr/>
        </p:nvGrpSpPr>
        <p:grpSpPr>
          <a:xfrm>
            <a:off x="1278604" y="1318360"/>
            <a:ext cx="480743" cy="1903258"/>
            <a:chOff x="1141580" y="3793285"/>
            <a:chExt cx="480743" cy="1903258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2A405DEA-2718-4FB6-B317-181F9D987990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2D733824-E848-4AA1-85E5-3807293F49C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C53A66D2-A16B-4563-8257-705D11D8BCE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A1D5CD83-4853-4579-9343-1F3A0033DDA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891201CE-DF2A-4971-BBE2-CA582917F2B2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891201CE-DF2A-4971-BBE2-CA582917F2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1878134C-54EA-4F9F-BAF4-A2C69F8BD1F8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1878134C-54EA-4F9F-BAF4-A2C69F8BD1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480F3E03-DC33-41E9-8DAF-9137E8F7645E}"/>
              </a:ext>
            </a:extLst>
          </p:cNvPr>
          <p:cNvGrpSpPr/>
          <p:nvPr/>
        </p:nvGrpSpPr>
        <p:grpSpPr>
          <a:xfrm>
            <a:off x="2065278" y="1318360"/>
            <a:ext cx="480743" cy="1903258"/>
            <a:chOff x="1141580" y="3793285"/>
            <a:chExt cx="480743" cy="1903258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A0767C29-BB84-44A5-BFE6-5A64DF57C344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22F893C0-DA3E-4299-A1C5-1009B505EB3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D2589F56-E7E8-48E9-884E-F4CDA5A3D04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83667FE4-6E9D-4BE9-AC4E-35055C19A6F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160B0AC3-590A-40AC-B809-530F6310E02C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160B0AC3-590A-40AC-B809-530F6310E0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B999FF50-5CB9-4590-9810-8EC4CFD4D7C4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B999FF50-5CB9-4590-9810-8EC4CFD4D7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C28D9AEF-0B6A-4119-9308-2151CD1C0886}"/>
              </a:ext>
            </a:extLst>
          </p:cNvPr>
          <p:cNvGrpSpPr/>
          <p:nvPr/>
        </p:nvGrpSpPr>
        <p:grpSpPr>
          <a:xfrm>
            <a:off x="2883694" y="1318360"/>
            <a:ext cx="480743" cy="1903258"/>
            <a:chOff x="1141580" y="3793285"/>
            <a:chExt cx="480743" cy="1903258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F0D28BAD-7AD5-4293-9661-5E83A9444855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9816169F-36D7-41F9-8504-E7A30C886FA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E3D05BEA-AA54-47F0-9C0F-8D088DF02E0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2FD17AB0-601D-42FA-AECB-0E3DC757A57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BD335A76-40AD-46D8-B2A1-324D45797B54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BD335A76-40AD-46D8-B2A1-324D45797B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EFC2B1BF-8608-4D33-8DDC-A3991701A7B9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EFC2B1BF-8608-4D33-8DDC-A3991701A7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05AA7DD7-DE48-482F-897C-1862B256D464}"/>
              </a:ext>
            </a:extLst>
          </p:cNvPr>
          <p:cNvGrpSpPr/>
          <p:nvPr/>
        </p:nvGrpSpPr>
        <p:grpSpPr>
          <a:xfrm>
            <a:off x="3695068" y="1318360"/>
            <a:ext cx="480743" cy="1903258"/>
            <a:chOff x="1141580" y="3793285"/>
            <a:chExt cx="480743" cy="1903258"/>
          </a:xfrm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5EE72E5A-3A82-4BC2-8483-E690A412A36B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CE9E2DA2-A44D-4EB4-848E-E02F9754883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21F964A7-D143-4680-9F0C-0EB6D5665A9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665E032A-F73C-4609-BB3C-A83FA41D492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789B382C-75CA-4BC6-9166-DF0911674F27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789B382C-75CA-4BC6-9166-DF0911674F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2F6AD969-04CA-4237-8987-BD392D801BF6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2F6AD969-04CA-4237-8987-BD392D801B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58E46833-DF68-418A-A8C4-8519D8743F63}"/>
              </a:ext>
            </a:extLst>
          </p:cNvPr>
          <p:cNvGrpSpPr/>
          <p:nvPr/>
        </p:nvGrpSpPr>
        <p:grpSpPr>
          <a:xfrm>
            <a:off x="5223460" y="1318360"/>
            <a:ext cx="480743" cy="1903258"/>
            <a:chOff x="1141580" y="3793285"/>
            <a:chExt cx="480743" cy="1903258"/>
          </a:xfrm>
        </p:grpSpPr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0E557C11-3557-45EA-976C-7A795D59ABB3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84CB5FA0-C102-485B-9787-F2634F922D2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4BBA7D00-FC78-42F2-9A01-68D6B713AF1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33CF2031-7AD4-46F3-8EFB-2D5592B4B5B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5194A82C-B3D2-46D6-9F62-53351603EFFC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5194A82C-B3D2-46D6-9F62-53351603EF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1E38B7DF-DA35-45B4-9FDA-FD76F4AE921B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1E38B7DF-DA35-45B4-9FDA-FD76F4AE92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061E472D-D80D-47AA-95CE-5D8871FFDFFF}"/>
              </a:ext>
            </a:extLst>
          </p:cNvPr>
          <p:cNvGrpSpPr/>
          <p:nvPr/>
        </p:nvGrpSpPr>
        <p:grpSpPr>
          <a:xfrm>
            <a:off x="5935854" y="1318360"/>
            <a:ext cx="480743" cy="1903258"/>
            <a:chOff x="1141580" y="3793285"/>
            <a:chExt cx="480743" cy="1903258"/>
          </a:xfrm>
        </p:grpSpPr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03158DE5-E9E3-4520-A522-B10DF20A754E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23C367AD-ADEC-4679-BDC2-D3FB663469E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455421E8-F00C-4C5D-A652-D25844C1254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BD7F0796-8E4D-4E5E-AB14-B4887B7D552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6" name="TextBox 165">
                  <a:extLst>
                    <a:ext uri="{FF2B5EF4-FFF2-40B4-BE49-F238E27FC236}">
                      <a16:creationId xmlns:a16="http://schemas.microsoft.com/office/drawing/2014/main" id="{A89B39A4-4377-4204-8B42-B182C569DE62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6" name="TextBox 165">
                  <a:extLst>
                    <a:ext uri="{FF2B5EF4-FFF2-40B4-BE49-F238E27FC236}">
                      <a16:creationId xmlns:a16="http://schemas.microsoft.com/office/drawing/2014/main" id="{A89B39A4-4377-4204-8B42-B182C569DE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TextBox 166">
                  <a:extLst>
                    <a:ext uri="{FF2B5EF4-FFF2-40B4-BE49-F238E27FC236}">
                      <a16:creationId xmlns:a16="http://schemas.microsoft.com/office/drawing/2014/main" id="{2A039D31-71E6-4D84-8ACE-A8A1CB895877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7" name="TextBox 166">
                  <a:extLst>
                    <a:ext uri="{FF2B5EF4-FFF2-40B4-BE49-F238E27FC236}">
                      <a16:creationId xmlns:a16="http://schemas.microsoft.com/office/drawing/2014/main" id="{2A039D31-71E6-4D84-8ACE-A8A1CB8958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83A9E081-43AB-4E59-B44D-2CFB89853BA3}"/>
              </a:ext>
            </a:extLst>
          </p:cNvPr>
          <p:cNvGrpSpPr/>
          <p:nvPr/>
        </p:nvGrpSpPr>
        <p:grpSpPr>
          <a:xfrm>
            <a:off x="6677086" y="1318360"/>
            <a:ext cx="480743" cy="1903258"/>
            <a:chOff x="1141580" y="3793285"/>
            <a:chExt cx="480743" cy="1903258"/>
          </a:xfrm>
        </p:grpSpPr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B3FB94E1-D450-4930-AEB1-BD2E1D9243F8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2F5889DF-9D22-4DE5-9ACB-749D4B3FC9E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BD31C17E-79AA-4272-B491-90859AA68AD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67E26F5D-28DA-4AC6-A47A-73795C77D90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3" name="TextBox 172">
                  <a:extLst>
                    <a:ext uri="{FF2B5EF4-FFF2-40B4-BE49-F238E27FC236}">
                      <a16:creationId xmlns:a16="http://schemas.microsoft.com/office/drawing/2014/main" id="{A7920A7A-985E-4297-B521-AB834F669CE5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3" name="TextBox 172">
                  <a:extLst>
                    <a:ext uri="{FF2B5EF4-FFF2-40B4-BE49-F238E27FC236}">
                      <a16:creationId xmlns:a16="http://schemas.microsoft.com/office/drawing/2014/main" id="{A7920A7A-985E-4297-B521-AB834F669C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" name="TextBox 173">
                  <a:extLst>
                    <a:ext uri="{FF2B5EF4-FFF2-40B4-BE49-F238E27FC236}">
                      <a16:creationId xmlns:a16="http://schemas.microsoft.com/office/drawing/2014/main" id="{4509DB58-1CD5-4BF3-AE6D-B889A33D923A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4" name="TextBox 173">
                  <a:extLst>
                    <a:ext uri="{FF2B5EF4-FFF2-40B4-BE49-F238E27FC236}">
                      <a16:creationId xmlns:a16="http://schemas.microsoft.com/office/drawing/2014/main" id="{4509DB58-1CD5-4BF3-AE6D-B889A33D92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0606F9E9-8CAE-4AAD-9CF7-711C09DAAB7C}"/>
              </a:ext>
            </a:extLst>
          </p:cNvPr>
          <p:cNvGrpSpPr/>
          <p:nvPr/>
        </p:nvGrpSpPr>
        <p:grpSpPr>
          <a:xfrm>
            <a:off x="7450064" y="1318360"/>
            <a:ext cx="480743" cy="1903258"/>
            <a:chOff x="1141580" y="3793285"/>
            <a:chExt cx="480743" cy="1903258"/>
          </a:xfrm>
        </p:grpSpPr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09B4AFFC-7D31-43E9-AAF0-EB42BA9D063C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CE5FAC70-1DCA-4309-BF6C-10B470314FA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1229A502-345C-476F-87B7-F1A04141A40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69ECC00C-B3E7-45A6-9B63-005E8A185DD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TextBox 186">
                  <a:extLst>
                    <a:ext uri="{FF2B5EF4-FFF2-40B4-BE49-F238E27FC236}">
                      <a16:creationId xmlns:a16="http://schemas.microsoft.com/office/drawing/2014/main" id="{63BBB25B-2499-4D6B-A98A-5A937FE2EED7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7" name="TextBox 186">
                  <a:extLst>
                    <a:ext uri="{FF2B5EF4-FFF2-40B4-BE49-F238E27FC236}">
                      <a16:creationId xmlns:a16="http://schemas.microsoft.com/office/drawing/2014/main" id="{63BBB25B-2499-4D6B-A98A-5A937FE2EE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TextBox 187">
                  <a:extLst>
                    <a:ext uri="{FF2B5EF4-FFF2-40B4-BE49-F238E27FC236}">
                      <a16:creationId xmlns:a16="http://schemas.microsoft.com/office/drawing/2014/main" id="{5DD6B1DC-6608-477D-AA5E-55B6E2117FEE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8" name="TextBox 187">
                  <a:extLst>
                    <a:ext uri="{FF2B5EF4-FFF2-40B4-BE49-F238E27FC236}">
                      <a16:creationId xmlns:a16="http://schemas.microsoft.com/office/drawing/2014/main" id="{5DD6B1DC-6608-477D-AA5E-55B6E2117F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6F29A635-10BC-42A1-A1FE-2A33896253F9}"/>
              </a:ext>
            </a:extLst>
          </p:cNvPr>
          <p:cNvGrpSpPr/>
          <p:nvPr/>
        </p:nvGrpSpPr>
        <p:grpSpPr>
          <a:xfrm>
            <a:off x="8224488" y="1318360"/>
            <a:ext cx="480743" cy="1903258"/>
            <a:chOff x="1141580" y="3793285"/>
            <a:chExt cx="480743" cy="1903258"/>
          </a:xfrm>
        </p:grpSpPr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7F66E413-5E3E-4096-9D31-92B9563B9C31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BE1D28CE-BC27-41D5-93D6-85C99F8B484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DB6C9F5A-739E-48EA-9901-C1E9B9B0A40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14462F00-2E88-4B7E-A27E-2579B211A5A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BE530AF2-65EA-4AE8-994B-BF82F09DA4A6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BE530AF2-65EA-4AE8-994B-BF82F09DA4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TextBox 194">
                  <a:extLst>
                    <a:ext uri="{FF2B5EF4-FFF2-40B4-BE49-F238E27FC236}">
                      <a16:creationId xmlns:a16="http://schemas.microsoft.com/office/drawing/2014/main" id="{E41207AF-2F52-4FB5-8D29-C4544BB01C3F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5" name="TextBox 194">
                  <a:extLst>
                    <a:ext uri="{FF2B5EF4-FFF2-40B4-BE49-F238E27FC236}">
                      <a16:creationId xmlns:a16="http://schemas.microsoft.com/office/drawing/2014/main" id="{E41207AF-2F52-4FB5-8D29-C4544BB01C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B687FF6E-A072-47D1-A89C-1125FFC2A2FB}"/>
              </a:ext>
            </a:extLst>
          </p:cNvPr>
          <p:cNvGrpSpPr/>
          <p:nvPr/>
        </p:nvGrpSpPr>
        <p:grpSpPr>
          <a:xfrm>
            <a:off x="531228" y="1322752"/>
            <a:ext cx="480743" cy="1903258"/>
            <a:chOff x="1141580" y="3793285"/>
            <a:chExt cx="480743" cy="1903258"/>
          </a:xfrm>
        </p:grpSpPr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85AD0DEA-4509-4BB9-866A-24D40B94B8B6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BEE78C69-E5C7-4270-BD56-E317BCD0A32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49342D55-5369-4E52-857A-FE43488914E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68909E25-1896-426F-8474-8DB26A2FC0C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TextBox 200">
                  <a:extLst>
                    <a:ext uri="{FF2B5EF4-FFF2-40B4-BE49-F238E27FC236}">
                      <a16:creationId xmlns:a16="http://schemas.microsoft.com/office/drawing/2014/main" id="{82C6182B-83EF-498A-839D-C9499B9DA4D7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1" name="TextBox 200">
                  <a:extLst>
                    <a:ext uri="{FF2B5EF4-FFF2-40B4-BE49-F238E27FC236}">
                      <a16:creationId xmlns:a16="http://schemas.microsoft.com/office/drawing/2014/main" id="{82C6182B-83EF-498A-839D-C9499B9DA4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4B0CFCD5-D3D0-493C-A9CD-269E39AF82D2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4B0CFCD5-D3D0-493C-A9CD-269E39AF82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6065750-92F6-4459-81F3-BE65E862C36E}"/>
              </a:ext>
            </a:extLst>
          </p:cNvPr>
          <p:cNvGrpSpPr/>
          <p:nvPr/>
        </p:nvGrpSpPr>
        <p:grpSpPr>
          <a:xfrm>
            <a:off x="4471520" y="1318360"/>
            <a:ext cx="594316" cy="1903258"/>
            <a:chOff x="4051230" y="1528515"/>
            <a:chExt cx="594316" cy="1903258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D450BC06-5F82-4851-BDF7-8DFC82C61E8A}"/>
                </a:ext>
              </a:extLst>
            </p:cNvPr>
            <p:cNvSpPr/>
            <p:nvPr/>
          </p:nvSpPr>
          <p:spPr bwMode="auto">
            <a:xfrm>
              <a:off x="4051230" y="152851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73A6FF17-24E6-40B6-B514-F568F3E0C66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93219" y="308643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58E90C2E-DF9C-4BEF-98C0-968161536B9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70499" y="2380822"/>
              <a:ext cx="228600" cy="228600"/>
            </a:xfrm>
            <a:prstGeom prst="ellipse">
              <a:avLst/>
            </a:prstGeom>
            <a:solidFill>
              <a:srgbClr val="00B0F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D87666D5-9CFB-45EF-A479-213E715A9D8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93219" y="166878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TextBox 151">
                  <a:extLst>
                    <a:ext uri="{FF2B5EF4-FFF2-40B4-BE49-F238E27FC236}">
                      <a16:creationId xmlns:a16="http://schemas.microsoft.com/office/drawing/2014/main" id="{671F0146-75FD-4FD7-8EE6-6A800DBF9827}"/>
                    </a:ext>
                  </a:extLst>
                </p:cNvPr>
                <p:cNvSpPr txBox="1"/>
                <p:nvPr/>
              </p:nvSpPr>
              <p:spPr>
                <a:xfrm rot="16200000">
                  <a:off x="4039304" y="255762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2" name="TextBox 151">
                  <a:extLst>
                    <a:ext uri="{FF2B5EF4-FFF2-40B4-BE49-F238E27FC236}">
                      <a16:creationId xmlns:a16="http://schemas.microsoft.com/office/drawing/2014/main" id="{671F0146-75FD-4FD7-8EE6-6A800DBF98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039304" y="2557620"/>
                  <a:ext cx="447558" cy="400110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A87E94B2-11A2-4900-8B1E-8CD4DEA1C2E9}"/>
                    </a:ext>
                  </a:extLst>
                </p:cNvPr>
                <p:cNvSpPr txBox="1"/>
                <p:nvPr/>
              </p:nvSpPr>
              <p:spPr>
                <a:xfrm rot="16200000">
                  <a:off x="4050121" y="186641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A87E94B2-11A2-4900-8B1E-8CD4DEA1C2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050121" y="1866419"/>
                  <a:ext cx="447558" cy="400110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TextBox 203">
                  <a:extLst>
                    <a:ext uri="{FF2B5EF4-FFF2-40B4-BE49-F238E27FC236}">
                      <a16:creationId xmlns:a16="http://schemas.microsoft.com/office/drawing/2014/main" id="{9B7CF932-87A4-4BA7-A686-FE81188CB67E}"/>
                    </a:ext>
                  </a:extLst>
                </p:cNvPr>
                <p:cNvSpPr txBox="1"/>
                <p:nvPr/>
              </p:nvSpPr>
              <p:spPr>
                <a:xfrm>
                  <a:off x="4193691" y="2060089"/>
                  <a:ext cx="45185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4" name="TextBox 203">
                  <a:extLst>
                    <a:ext uri="{FF2B5EF4-FFF2-40B4-BE49-F238E27FC236}">
                      <a16:creationId xmlns:a16="http://schemas.microsoft.com/office/drawing/2014/main" id="{9B7CF932-87A4-4BA7-A686-FE81188CB6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3691" y="2060089"/>
                  <a:ext cx="451855" cy="400110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5D081DF0-6E14-4AA4-8170-003552A89E96}"/>
                  </a:ext>
                </a:extLst>
              </p:cNvPr>
              <p:cNvSpPr txBox="1"/>
              <p:nvPr/>
            </p:nvSpPr>
            <p:spPr>
              <a:xfrm>
                <a:off x="944480" y="2018891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5D081DF0-6E14-4AA4-8170-003552A89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480" y="2018891"/>
                <a:ext cx="447558" cy="40011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2F482190-AB5E-4C2F-AD92-BAAF6966106D}"/>
                  </a:ext>
                </a:extLst>
              </p:cNvPr>
              <p:cNvSpPr txBox="1"/>
              <p:nvPr/>
            </p:nvSpPr>
            <p:spPr>
              <a:xfrm>
                <a:off x="7878480" y="2042301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2F482190-AB5E-4C2F-AD92-BAAF69661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8480" y="2042301"/>
                <a:ext cx="447558" cy="40011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3A0DCE99-DCB6-4B6D-8C7F-378D551265C0}"/>
                  </a:ext>
                </a:extLst>
              </p:cNvPr>
              <p:cNvSpPr txBox="1"/>
              <p:nvPr/>
            </p:nvSpPr>
            <p:spPr>
              <a:xfrm>
                <a:off x="7121913" y="2041267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3A0DCE99-DCB6-4B6D-8C7F-378D55126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1913" y="2041267"/>
                <a:ext cx="447558" cy="40011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855539B7-9FA2-4AF2-998C-66F5BAA7804A}"/>
                  </a:ext>
                </a:extLst>
              </p:cNvPr>
              <p:cNvSpPr txBox="1"/>
              <p:nvPr/>
            </p:nvSpPr>
            <p:spPr>
              <a:xfrm>
                <a:off x="6359531" y="2043253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855539B7-9FA2-4AF2-998C-66F5BAA78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531" y="2043253"/>
                <a:ext cx="447558" cy="40011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CF476C3D-85C3-469A-8E9C-DA492B8E2E4C}"/>
                  </a:ext>
                </a:extLst>
              </p:cNvPr>
              <p:cNvSpPr txBox="1"/>
              <p:nvPr/>
            </p:nvSpPr>
            <p:spPr>
              <a:xfrm>
                <a:off x="1720381" y="2042301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CF476C3D-85C3-469A-8E9C-DA492B8E2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381" y="2042301"/>
                <a:ext cx="447558" cy="40011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B265AC93-A847-410A-95C3-28C32D0C596D}"/>
                  </a:ext>
                </a:extLst>
              </p:cNvPr>
              <p:cNvSpPr txBox="1"/>
              <p:nvPr/>
            </p:nvSpPr>
            <p:spPr>
              <a:xfrm>
                <a:off x="2516078" y="2042301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B265AC93-A847-410A-95C3-28C32D0C5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078" y="2042301"/>
                <a:ext cx="447558" cy="40011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3FF63E86-6E28-4CBE-990E-1408CA78A58B}"/>
                  </a:ext>
                </a:extLst>
              </p:cNvPr>
              <p:cNvSpPr txBox="1"/>
              <p:nvPr/>
            </p:nvSpPr>
            <p:spPr>
              <a:xfrm>
                <a:off x="3322927" y="2049989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3FF63E86-6E28-4CBE-990E-1408CA78A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927" y="2049989"/>
                <a:ext cx="447558" cy="40011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1CB849DF-7B03-486A-8C30-FDC04979B345}"/>
                  </a:ext>
                </a:extLst>
              </p:cNvPr>
              <p:cNvSpPr txBox="1"/>
              <p:nvPr/>
            </p:nvSpPr>
            <p:spPr>
              <a:xfrm>
                <a:off x="4118546" y="2033739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1CB849DF-7B03-486A-8C30-FDC04979B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546" y="2033739"/>
                <a:ext cx="447558" cy="400110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6502F0C6-E26E-49A1-920C-B029885BD445}"/>
                  </a:ext>
                </a:extLst>
              </p:cNvPr>
              <p:cNvSpPr txBox="1"/>
              <p:nvPr/>
            </p:nvSpPr>
            <p:spPr>
              <a:xfrm>
                <a:off x="4891397" y="2029907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6502F0C6-E26E-49A1-920C-B029885BD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397" y="2029907"/>
                <a:ext cx="447558" cy="400110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26CA0F19-5E60-45A4-BC15-80950F24D79D}"/>
                  </a:ext>
                </a:extLst>
              </p:cNvPr>
              <p:cNvSpPr txBox="1"/>
              <p:nvPr/>
            </p:nvSpPr>
            <p:spPr>
              <a:xfrm>
                <a:off x="5628785" y="2023310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26CA0F19-5E60-45A4-BC15-80950F24D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8785" y="2023310"/>
                <a:ext cx="447558" cy="400110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DC78CB-60A2-43D5-990A-55441C380090}"/>
                  </a:ext>
                </a:extLst>
              </p:cNvPr>
              <p:cNvSpPr txBox="1"/>
              <p:nvPr/>
            </p:nvSpPr>
            <p:spPr>
              <a:xfrm>
                <a:off x="5968908" y="3661152"/>
                <a:ext cx="2634055" cy="707886"/>
              </a:xfrm>
              <a:prstGeom prst="rect">
                <a:avLst/>
              </a:prstGeom>
              <a:noFill/>
              <a:ln w="34925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again? </a:t>
                </a:r>
              </a:p>
              <a:p>
                <a:r>
                  <a:rPr lang="en-US" dirty="0"/>
                  <a:t>So, what is the point?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DC78CB-60A2-43D5-990A-55441C380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8908" y="3661152"/>
                <a:ext cx="2634055" cy="707886"/>
              </a:xfrm>
              <a:prstGeom prst="rect">
                <a:avLst/>
              </a:prstGeom>
              <a:blipFill>
                <a:blip r:embed="rId37"/>
                <a:stretch>
                  <a:fillRect l="-1142" t="-1639" r="-1370" b="-12295"/>
                </a:stretch>
              </a:blipFill>
              <a:ln w="3492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extBox 96">
            <a:extLst>
              <a:ext uri="{FF2B5EF4-FFF2-40B4-BE49-F238E27FC236}">
                <a16:creationId xmlns:a16="http://schemas.microsoft.com/office/drawing/2014/main" id="{E6234B5C-8810-4B8D-AF5F-D11E68696ED4}"/>
              </a:ext>
            </a:extLst>
          </p:cNvPr>
          <p:cNvSpPr txBox="1"/>
          <p:nvPr/>
        </p:nvSpPr>
        <p:spPr>
          <a:xfrm>
            <a:off x="4389343" y="-35697"/>
            <a:ext cx="483549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ea typeface="Courier New" charset="0"/>
                <a:cs typeface="Gill Sans" charset="0"/>
              </a:rPr>
              <a:t>Assume all numbers are distinct for simplicity.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5" name="Ink 4"/>
              <p14:cNvContentPartPr/>
              <p14:nvPr/>
            </p14:nvContentPartPr>
            <p14:xfrm>
              <a:off x="1030320" y="6159600"/>
              <a:ext cx="7344360" cy="1720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20240" y="6148800"/>
                <a:ext cx="7367040" cy="19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825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Recurrences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𝑇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𝑇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𝑇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sz="200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⇒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𝑇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e>
                    </m:d>
                    <m:r>
                      <a:rPr lang="en-US" sz="200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𝑂</m:t>
                    </m:r>
                    <m:r>
                      <a:rPr lang="en-US" sz="200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sz="200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log</m:t>
                    </m:r>
                    <m:r>
                      <a:rPr lang="en-US" sz="200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sz="200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</m:t>
                    </m:r>
                  </m:oMath>
                </a14:m>
                <a:endParaRPr lang="en-US" sz="2800" dirty="0">
                  <a:ea typeface="Courier New" charset="0"/>
                  <a:cs typeface="Gill Sans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ea typeface="Courier New" charset="0"/>
                    <a:cs typeface="Gill Sans" charset="0"/>
                  </a:rPr>
                  <a:t>The first layer cost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</m:oMath>
                </a14:m>
                <a:r>
                  <a:rPr lang="en-US" sz="2000" dirty="0">
                    <a:ea typeface="Courier New" charset="0"/>
                    <a:cs typeface="Gill Sans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000" dirty="0">
                    <a:ea typeface="Courier New" charset="0"/>
                    <a:cs typeface="Gill Sans" charset="0"/>
                  </a:rPr>
                  <a:t>The second layer cost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3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>
                    <a:ea typeface="Courier New" charset="0"/>
                    <a:cs typeface="Gill Sans" charset="0"/>
                  </a:rPr>
                  <a:t> which is same as the first layer.</a:t>
                </a:r>
              </a:p>
              <a:p>
                <a:pPr marL="0" indent="0">
                  <a:buNone/>
                </a:pPr>
                <a:r>
                  <a:rPr lang="en-US" sz="2000" dirty="0">
                    <a:ea typeface="Courier New" charset="0"/>
                    <a:cs typeface="Gill Sans" charset="0"/>
                  </a:rPr>
                  <a:t>Similarly, every layer is roughly the same. Hence, it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log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000" dirty="0">
                    <a:ea typeface="Courier New" charset="0"/>
                    <a:cs typeface="Gill Sans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2000" dirty="0">
                  <a:ea typeface="Courier New" charset="0"/>
                  <a:cs typeface="Gill Sans" charset="0"/>
                </a:endParaRPr>
              </a:p>
              <a:p>
                <a:pPr marL="0" indent="0">
                  <a:buNone/>
                </a:pPr>
                <a:endParaRPr lang="en-US" sz="2000" dirty="0">
                  <a:ea typeface="Courier New" charset="0"/>
                  <a:cs typeface="Gill Sans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ea typeface="Courier New" charset="0"/>
                    <a:cs typeface="Gill Sans" charset="0"/>
                  </a:rPr>
                  <a:t>Question 1: Where does the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/3</m:t>
                    </m:r>
                  </m:oMath>
                </a14:m>
                <a:r>
                  <a:rPr lang="en-US" sz="2000" dirty="0">
                    <a:ea typeface="Courier New" charset="0"/>
                    <a:cs typeface="Gill Sans" charset="0"/>
                  </a:rPr>
                  <a:t> term comes from?</a:t>
                </a:r>
              </a:p>
              <a:p>
                <a:pPr marL="0" indent="0">
                  <a:buNone/>
                </a:pPr>
                <a:endParaRPr lang="en-US" sz="2000" dirty="0">
                  <a:ea typeface="Courier New" charset="0"/>
                  <a:cs typeface="Gill Sans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ea typeface="Courier New" charset="0"/>
                    <a:cs typeface="Gill Sans" charset="0"/>
                  </a:rPr>
                  <a:t>Question 2: How can we make it smaller?</a:t>
                </a:r>
              </a:p>
              <a:p>
                <a:pPr marL="0" indent="0">
                  <a:buNone/>
                </a:pPr>
                <a:endParaRPr lang="en-US" sz="2000" dirty="0">
                  <a:ea typeface="Courier New" charset="0"/>
                  <a:cs typeface="Gill Sans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ea typeface="Courier New" charset="0"/>
                    <a:cs typeface="Gill Sans" charset="0"/>
                  </a:rPr>
                  <a:t>Question 3: How to get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</m:t>
                    </m:r>
                  </m:oMath>
                </a14:m>
                <a:r>
                  <a:rPr lang="en-US" sz="2000" dirty="0">
                    <a:ea typeface="Courier New" charset="0"/>
                    <a:cs typeface="Gill Sans" charset="0"/>
                  </a:rPr>
                  <a:t> time?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999800" y="307440"/>
              <a:ext cx="6919920" cy="27748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85760" y="292680"/>
                <a:ext cx="6949800" cy="280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768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</p:spPr>
            <p:txBody>
              <a:bodyPr/>
              <a:lstStyle/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endParaRPr lang="en-US" sz="8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r>
                  <a:rPr lang="en-US" sz="2000" dirty="0">
                    <a:latin typeface="+mj-lt"/>
                    <a:ea typeface="Courier New" charset="0"/>
                    <a:cs typeface="Gill Sans" charset="0"/>
                  </a:rPr>
                  <a:t>Partition into n/5 sets. Sort each set and set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𝑤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𝑆𝑒𝑙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𝑚𝑖𝑑𝑝𝑜𝑖𝑛𝑡𝑠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/10</m:t>
                    </m:r>
                  </m:oMath>
                </a14:m>
                <a:r>
                  <a:rPr lang="en-US" sz="2000" dirty="0">
                    <a:ea typeface="Courier New" charset="0"/>
                    <a:cs typeface="Gill Sans" charset="0"/>
                  </a:rPr>
                  <a:t>)</a:t>
                </a: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endParaRPr lang="en-US" sz="800" b="0" i="1" dirty="0">
                  <a:latin typeface="Cambria Math" panose="02040503050406030204" pitchFamily="18" charset="0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&lt;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≥3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10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10</m:t>
                        </m:r>
                      </m:den>
                    </m:f>
                  </m:oMath>
                </a14:m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&gt;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≥3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10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10</m:t>
                        </m:r>
                      </m:den>
                    </m:f>
                  </m:oMath>
                </a14:m>
                <a:endParaRPr lang="en-US" b="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7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)</m:t>
                      </m:r>
                    </m:oMath>
                  </m:oMathPara>
                </a14:m>
                <a:endParaRPr lang="en-US" b="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  <a:blipFill>
                <a:blip r:embed="rId3"/>
                <a:stretch>
                  <a:fillRect l="-731" b="-6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FDAF3683-E960-4EF8-B6B0-DAADDB4184C5}"/>
              </a:ext>
            </a:extLst>
          </p:cNvPr>
          <p:cNvSpPr/>
          <p:nvPr/>
        </p:nvSpPr>
        <p:spPr bwMode="auto">
          <a:xfrm>
            <a:off x="5104431" y="1053469"/>
            <a:ext cx="3823310" cy="1827443"/>
          </a:xfrm>
          <a:prstGeom prst="rect">
            <a:avLst/>
          </a:prstGeom>
          <a:solidFill>
            <a:srgbClr val="92D05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4FF3CD-2B80-4C62-B008-D5EB11F870E3}"/>
              </a:ext>
            </a:extLst>
          </p:cNvPr>
          <p:cNvSpPr/>
          <p:nvPr/>
        </p:nvSpPr>
        <p:spPr bwMode="auto">
          <a:xfrm>
            <a:off x="391705" y="2138346"/>
            <a:ext cx="3901660" cy="166918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3" name="Rectangle: Rounded Corners 202">
            <a:extLst>
              <a:ext uri="{FF2B5EF4-FFF2-40B4-BE49-F238E27FC236}">
                <a16:creationId xmlns:a16="http://schemas.microsoft.com/office/drawing/2014/main" id="{CE7A5E88-29CD-4824-91C2-0D4C7BFE1581}"/>
              </a:ext>
            </a:extLst>
          </p:cNvPr>
          <p:cNvSpPr/>
          <p:nvPr/>
        </p:nvSpPr>
        <p:spPr bwMode="auto">
          <a:xfrm>
            <a:off x="534560" y="2267382"/>
            <a:ext cx="8280018" cy="400110"/>
          </a:xfrm>
          <a:prstGeom prst="roundRect">
            <a:avLst/>
          </a:prstGeom>
          <a:solidFill>
            <a:srgbClr val="FF0000">
              <a:alpha val="54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An Improved Idea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5D081DF0-6E14-4AA4-8170-003552A89E96}"/>
                  </a:ext>
                </a:extLst>
              </p:cNvPr>
              <p:cNvSpPr txBox="1"/>
              <p:nvPr/>
            </p:nvSpPr>
            <p:spPr>
              <a:xfrm>
                <a:off x="944480" y="2229046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5D081DF0-6E14-4AA4-8170-003552A89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480" y="2229046"/>
                <a:ext cx="447558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2F482190-AB5E-4C2F-AD92-BAAF6966106D}"/>
                  </a:ext>
                </a:extLst>
              </p:cNvPr>
              <p:cNvSpPr txBox="1"/>
              <p:nvPr/>
            </p:nvSpPr>
            <p:spPr>
              <a:xfrm>
                <a:off x="7906880" y="2252456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2F482190-AB5E-4C2F-AD92-BAAF69661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6880" y="2252456"/>
                <a:ext cx="447558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3A0DCE99-DCB6-4B6D-8C7F-378D551265C0}"/>
                  </a:ext>
                </a:extLst>
              </p:cNvPr>
              <p:cNvSpPr txBox="1"/>
              <p:nvPr/>
            </p:nvSpPr>
            <p:spPr>
              <a:xfrm>
                <a:off x="7167353" y="2251422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3A0DCE99-DCB6-4B6D-8C7F-378D55126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7353" y="2251422"/>
                <a:ext cx="447558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855539B7-9FA2-4AF2-998C-66F5BAA7804A}"/>
                  </a:ext>
                </a:extLst>
              </p:cNvPr>
              <p:cNvSpPr txBox="1"/>
              <p:nvPr/>
            </p:nvSpPr>
            <p:spPr>
              <a:xfrm>
                <a:off x="6404971" y="2253408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855539B7-9FA2-4AF2-998C-66F5BAA78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4971" y="2253408"/>
                <a:ext cx="447558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CF476C3D-85C3-469A-8E9C-DA492B8E2E4C}"/>
                  </a:ext>
                </a:extLst>
              </p:cNvPr>
              <p:cNvSpPr txBox="1"/>
              <p:nvPr/>
            </p:nvSpPr>
            <p:spPr>
              <a:xfrm>
                <a:off x="1720381" y="2252456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CF476C3D-85C3-469A-8E9C-DA492B8E2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381" y="2252456"/>
                <a:ext cx="447558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B265AC93-A847-410A-95C3-28C32D0C596D}"/>
                  </a:ext>
                </a:extLst>
              </p:cNvPr>
              <p:cNvSpPr txBox="1"/>
              <p:nvPr/>
            </p:nvSpPr>
            <p:spPr>
              <a:xfrm>
                <a:off x="2516078" y="2252456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B265AC93-A847-410A-95C3-28C32D0C5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078" y="2252456"/>
                <a:ext cx="447558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3FF63E86-6E28-4CBE-990E-1408CA78A58B}"/>
                  </a:ext>
                </a:extLst>
              </p:cNvPr>
              <p:cNvSpPr txBox="1"/>
              <p:nvPr/>
            </p:nvSpPr>
            <p:spPr>
              <a:xfrm>
                <a:off x="3322927" y="2260144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3FF63E86-6E28-4CBE-990E-1408CA78A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927" y="2260144"/>
                <a:ext cx="447558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1CB849DF-7B03-486A-8C30-FDC04979B345}"/>
                  </a:ext>
                </a:extLst>
              </p:cNvPr>
              <p:cNvSpPr txBox="1"/>
              <p:nvPr/>
            </p:nvSpPr>
            <p:spPr>
              <a:xfrm>
                <a:off x="4118546" y="2243894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1CB849DF-7B03-486A-8C30-FDC04979B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546" y="2243894"/>
                <a:ext cx="447558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6502F0C6-E26E-49A1-920C-B029885BD445}"/>
                  </a:ext>
                </a:extLst>
              </p:cNvPr>
              <p:cNvSpPr txBox="1"/>
              <p:nvPr/>
            </p:nvSpPr>
            <p:spPr>
              <a:xfrm>
                <a:off x="4891397" y="2240062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6502F0C6-E26E-49A1-920C-B029885BD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397" y="2240062"/>
                <a:ext cx="447558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26CA0F19-5E60-45A4-BC15-80950F24D79D}"/>
                  </a:ext>
                </a:extLst>
              </p:cNvPr>
              <p:cNvSpPr txBox="1"/>
              <p:nvPr/>
            </p:nvSpPr>
            <p:spPr>
              <a:xfrm>
                <a:off x="5662864" y="2244824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26CA0F19-5E60-45A4-BC15-80950F24D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2864" y="2244824"/>
                <a:ext cx="447558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54CBE8-4247-4C61-A640-8F9EE23B3A64}"/>
                  </a:ext>
                </a:extLst>
              </p:cNvPr>
              <p:cNvSpPr txBox="1"/>
              <p:nvPr/>
            </p:nvSpPr>
            <p:spPr>
              <a:xfrm>
                <a:off x="1694061" y="3725615"/>
                <a:ext cx="7154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54CBE8-4247-4C61-A640-8F9EE23B3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061" y="3725615"/>
                <a:ext cx="715452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909583B1-7DDB-44E5-8F13-85306D956AC4}"/>
                  </a:ext>
                </a:extLst>
              </p:cNvPr>
              <p:cNvSpPr txBox="1"/>
              <p:nvPr/>
            </p:nvSpPr>
            <p:spPr>
              <a:xfrm>
                <a:off x="6539233" y="645370"/>
                <a:ext cx="7154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6699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1" i="1" dirty="0" smtClean="0">
                          <a:solidFill>
                            <a:srgbClr val="66990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US" b="1" dirty="0">
                  <a:solidFill>
                    <a:srgbClr val="669900"/>
                  </a:solidFill>
                </a:endParaRPr>
              </a:p>
            </p:txBody>
          </p:sp>
        </mc:Choice>
        <mc:Fallback xmlns=""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909583B1-7DDB-44E5-8F13-85306D956A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233" y="645370"/>
                <a:ext cx="715452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row: Right 13">
            <a:extLst>
              <a:ext uri="{FF2B5EF4-FFF2-40B4-BE49-F238E27FC236}">
                <a16:creationId xmlns:a16="http://schemas.microsoft.com/office/drawing/2014/main" id="{530E1ACC-3C3D-4830-A7B6-E622DCDA9283}"/>
              </a:ext>
            </a:extLst>
          </p:cNvPr>
          <p:cNvSpPr/>
          <p:nvPr/>
        </p:nvSpPr>
        <p:spPr bwMode="auto">
          <a:xfrm>
            <a:off x="4252749" y="4852306"/>
            <a:ext cx="749251" cy="484632"/>
          </a:xfrm>
          <a:prstGeom prst="rightArrow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2" name="TextBox 412671">
                <a:extLst>
                  <a:ext uri="{FF2B5EF4-FFF2-40B4-BE49-F238E27FC236}">
                    <a16:creationId xmlns:a16="http://schemas.microsoft.com/office/drawing/2014/main" id="{24AB269D-AD37-436C-B23B-0C92157FDB92}"/>
                  </a:ext>
                </a:extLst>
              </p:cNvPr>
              <p:cNvSpPr txBox="1"/>
              <p:nvPr/>
            </p:nvSpPr>
            <p:spPr>
              <a:xfrm>
                <a:off x="5201816" y="4632564"/>
                <a:ext cx="3610091" cy="728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</m:sub>
                      </m:sSub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|,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12672" name="TextBox 412671">
                <a:extLst>
                  <a:ext uri="{FF2B5EF4-FFF2-40B4-BE49-F238E27FC236}">
                    <a16:creationId xmlns:a16="http://schemas.microsoft.com/office/drawing/2014/main" id="{24AB269D-AD37-436C-B23B-0C92157FDB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1816" y="4632564"/>
                <a:ext cx="3610091" cy="7283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BB22C5BD-40F6-4EA0-991A-B667E56C7C63}"/>
              </a:ext>
            </a:extLst>
          </p:cNvPr>
          <p:cNvGrpSpPr/>
          <p:nvPr/>
        </p:nvGrpSpPr>
        <p:grpSpPr>
          <a:xfrm>
            <a:off x="531228" y="1192696"/>
            <a:ext cx="462761" cy="2521700"/>
            <a:chOff x="531228" y="1192696"/>
            <a:chExt cx="462761" cy="2521700"/>
          </a:xfrm>
        </p:grpSpPr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85AD0DEA-4509-4BB9-866A-24D40B94B8B6}"/>
                </a:ext>
              </a:extLst>
            </p:cNvPr>
            <p:cNvSpPr/>
            <p:nvPr/>
          </p:nvSpPr>
          <p:spPr bwMode="auto">
            <a:xfrm>
              <a:off x="531228" y="1192696"/>
              <a:ext cx="462761" cy="2521700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BEE78C69-E5C7-4270-BD56-E317BCD0A32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9650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49342D55-5369-4E52-857A-FE43488914E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390894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68909E25-1896-426F-8474-8DB26A2FC0C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79245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TextBox 200">
                  <a:extLst>
                    <a:ext uri="{FF2B5EF4-FFF2-40B4-BE49-F238E27FC236}">
                      <a16:creationId xmlns:a16="http://schemas.microsoft.com/office/drawing/2014/main" id="{82C6182B-83EF-498A-839D-C9499B9DA4D7}"/>
                    </a:ext>
                  </a:extLst>
                </p:cNvPr>
                <p:cNvSpPr txBox="1"/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1" name="TextBox 200">
                  <a:extLst>
                    <a:ext uri="{FF2B5EF4-FFF2-40B4-BE49-F238E27FC236}">
                      <a16:creationId xmlns:a16="http://schemas.microsoft.com/office/drawing/2014/main" id="{82C6182B-83EF-498A-839D-C9499B9DA4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4B0CFCD5-D3D0-493C-A9CD-269E39AF82D2}"/>
                    </a:ext>
                  </a:extLst>
                </p:cNvPr>
                <p:cNvSpPr txBox="1"/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4B0CFCD5-D3D0-493C-A9CD-269E39AF82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CF23DB0F-F1AC-4635-9E9F-95EB4F81070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341431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5574B260-3F15-4333-84E3-8262014B0F9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31027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2AC1C17A-84C7-4484-921B-AA37CE740CB6}"/>
                    </a:ext>
                  </a:extLst>
                </p:cNvPr>
                <p:cNvSpPr txBox="1"/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2AC1C17A-84C7-4484-921B-AA37CE740C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1ADFD855-E279-4551-8647-5ECAABF2AC47}"/>
                    </a:ext>
                  </a:extLst>
                </p:cNvPr>
                <p:cNvSpPr txBox="1"/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1ADFD855-E279-4551-8647-5ECAABF2AC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B4A9B9CB-9F94-48A5-84F5-DE5533DE935D}"/>
              </a:ext>
            </a:extLst>
          </p:cNvPr>
          <p:cNvGrpSpPr/>
          <p:nvPr/>
        </p:nvGrpSpPr>
        <p:grpSpPr>
          <a:xfrm>
            <a:off x="1303850" y="1192696"/>
            <a:ext cx="462761" cy="2521700"/>
            <a:chOff x="531228" y="1192696"/>
            <a:chExt cx="462761" cy="2521700"/>
          </a:xfrm>
        </p:grpSpPr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F4B9DB11-5F7C-4E94-80F9-886C8674ABCE}"/>
                </a:ext>
              </a:extLst>
            </p:cNvPr>
            <p:cNvSpPr/>
            <p:nvPr/>
          </p:nvSpPr>
          <p:spPr bwMode="auto">
            <a:xfrm>
              <a:off x="531228" y="1192696"/>
              <a:ext cx="462761" cy="2521700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0A2CC444-9300-4920-B3CC-EDB52FEEF39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9650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F9304A7D-65A5-4D3D-9E26-16154C5DC56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390894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7903A131-23EA-4756-B39A-398BCBD56C6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79245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78E53095-EB3A-42B2-9A76-E861E24CB4E3}"/>
                    </a:ext>
                  </a:extLst>
                </p:cNvPr>
                <p:cNvSpPr txBox="1"/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78E53095-EB3A-42B2-9A76-E861E24CB4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1E109B8D-8059-4D40-9D88-94CCBE603C6A}"/>
                    </a:ext>
                  </a:extLst>
                </p:cNvPr>
                <p:cNvSpPr txBox="1"/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1E109B8D-8059-4D40-9D88-94CCBE603C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679CA857-CA01-4AD8-BB5C-06F6956F2B2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341431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A628FF68-B3AE-4C11-B296-EDE6731CAF2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31027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015283F1-CA52-4FD2-B7D8-0FD9F9858254}"/>
                    </a:ext>
                  </a:extLst>
                </p:cNvPr>
                <p:cNvSpPr txBox="1"/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015283F1-CA52-4FD2-B7D8-0FD9F98582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E8751872-62DC-49F9-8C38-3820D5AD0231}"/>
                    </a:ext>
                  </a:extLst>
                </p:cNvPr>
                <p:cNvSpPr txBox="1"/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E8751872-62DC-49F9-8C38-3820D5AD02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D8BBA566-645A-4B34-BE71-6652CB4CACD6}"/>
              </a:ext>
            </a:extLst>
          </p:cNvPr>
          <p:cNvGrpSpPr/>
          <p:nvPr/>
        </p:nvGrpSpPr>
        <p:grpSpPr>
          <a:xfrm>
            <a:off x="2093305" y="1192696"/>
            <a:ext cx="462761" cy="2521700"/>
            <a:chOff x="531228" y="1192696"/>
            <a:chExt cx="462761" cy="2521700"/>
          </a:xfrm>
        </p:grpSpPr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AC3E2EA2-ED27-4FD8-8DA9-CECFA92FB4E0}"/>
                </a:ext>
              </a:extLst>
            </p:cNvPr>
            <p:cNvSpPr/>
            <p:nvPr/>
          </p:nvSpPr>
          <p:spPr bwMode="auto">
            <a:xfrm>
              <a:off x="531228" y="1192696"/>
              <a:ext cx="462761" cy="2521700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EF6D05AA-06D9-44E1-8E70-D380B721F0C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9650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4A22A2CE-D122-4ECF-8FDD-FE7BD398D75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390894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83DFBF7F-C199-4726-B1E9-18AD7860D99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79245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TextBox 177">
                  <a:extLst>
                    <a:ext uri="{FF2B5EF4-FFF2-40B4-BE49-F238E27FC236}">
                      <a16:creationId xmlns:a16="http://schemas.microsoft.com/office/drawing/2014/main" id="{1D557DDB-443E-43A0-BDB6-1AB69A87D4A9}"/>
                    </a:ext>
                  </a:extLst>
                </p:cNvPr>
                <p:cNvSpPr txBox="1"/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8" name="TextBox 177">
                  <a:extLst>
                    <a:ext uri="{FF2B5EF4-FFF2-40B4-BE49-F238E27FC236}">
                      <a16:creationId xmlns:a16="http://schemas.microsoft.com/office/drawing/2014/main" id="{1D557DDB-443E-43A0-BDB6-1AB69A87D4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TextBox 178">
                  <a:extLst>
                    <a:ext uri="{FF2B5EF4-FFF2-40B4-BE49-F238E27FC236}">
                      <a16:creationId xmlns:a16="http://schemas.microsoft.com/office/drawing/2014/main" id="{C35C6BA0-66C4-4DEB-AC89-B01EB6295CE2}"/>
                    </a:ext>
                  </a:extLst>
                </p:cNvPr>
                <p:cNvSpPr txBox="1"/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9" name="TextBox 178">
                  <a:extLst>
                    <a:ext uri="{FF2B5EF4-FFF2-40B4-BE49-F238E27FC236}">
                      <a16:creationId xmlns:a16="http://schemas.microsoft.com/office/drawing/2014/main" id="{C35C6BA0-66C4-4DEB-AC89-B01EB6295C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7C825ADD-AD7F-4F63-852D-4F1B82EF649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341431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3BDD897C-7FB0-4B9B-B902-615915CEC7C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31027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5" name="TextBox 214">
                  <a:extLst>
                    <a:ext uri="{FF2B5EF4-FFF2-40B4-BE49-F238E27FC236}">
                      <a16:creationId xmlns:a16="http://schemas.microsoft.com/office/drawing/2014/main" id="{F88401AD-CAF5-4A38-B3A7-60F4CDC26825}"/>
                    </a:ext>
                  </a:extLst>
                </p:cNvPr>
                <p:cNvSpPr txBox="1"/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5" name="TextBox 214">
                  <a:extLst>
                    <a:ext uri="{FF2B5EF4-FFF2-40B4-BE49-F238E27FC236}">
                      <a16:creationId xmlns:a16="http://schemas.microsoft.com/office/drawing/2014/main" id="{F88401AD-CAF5-4A38-B3A7-60F4CDC268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TextBox 216">
                  <a:extLst>
                    <a:ext uri="{FF2B5EF4-FFF2-40B4-BE49-F238E27FC236}">
                      <a16:creationId xmlns:a16="http://schemas.microsoft.com/office/drawing/2014/main" id="{85332272-9357-46A8-8DFA-F38CDE4C261F}"/>
                    </a:ext>
                  </a:extLst>
                </p:cNvPr>
                <p:cNvSpPr txBox="1"/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7" name="TextBox 216">
                  <a:extLst>
                    <a:ext uri="{FF2B5EF4-FFF2-40B4-BE49-F238E27FC236}">
                      <a16:creationId xmlns:a16="http://schemas.microsoft.com/office/drawing/2014/main" id="{85332272-9357-46A8-8DFA-F38CDE4C26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27BBA7E1-C5E5-44C7-B84E-34E3855FBFC0}"/>
              </a:ext>
            </a:extLst>
          </p:cNvPr>
          <p:cNvGrpSpPr/>
          <p:nvPr/>
        </p:nvGrpSpPr>
        <p:grpSpPr>
          <a:xfrm>
            <a:off x="2904821" y="1168251"/>
            <a:ext cx="462761" cy="2521700"/>
            <a:chOff x="531228" y="1192696"/>
            <a:chExt cx="462761" cy="2521700"/>
          </a:xfrm>
        </p:grpSpPr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47DB7EA6-12E8-45AB-8C44-56D7FED3A986}"/>
                </a:ext>
              </a:extLst>
            </p:cNvPr>
            <p:cNvSpPr/>
            <p:nvPr/>
          </p:nvSpPr>
          <p:spPr bwMode="auto">
            <a:xfrm>
              <a:off x="531228" y="1192696"/>
              <a:ext cx="462761" cy="2521700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2739E2EC-2B56-4FF0-AA81-64F4209E2BF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9650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BEAD4E0E-1B85-4D31-A901-87DE63A9EB4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390894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D5825436-1951-4717-B1B5-93EBB9583D7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79245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TextBox 222">
                  <a:extLst>
                    <a:ext uri="{FF2B5EF4-FFF2-40B4-BE49-F238E27FC236}">
                      <a16:creationId xmlns:a16="http://schemas.microsoft.com/office/drawing/2014/main" id="{794157EC-9272-495A-A14D-99F77928A6DF}"/>
                    </a:ext>
                  </a:extLst>
                </p:cNvPr>
                <p:cNvSpPr txBox="1"/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3" name="TextBox 222">
                  <a:extLst>
                    <a:ext uri="{FF2B5EF4-FFF2-40B4-BE49-F238E27FC236}">
                      <a16:creationId xmlns:a16="http://schemas.microsoft.com/office/drawing/2014/main" id="{794157EC-9272-495A-A14D-99F77928A6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4" name="TextBox 223">
                  <a:extLst>
                    <a:ext uri="{FF2B5EF4-FFF2-40B4-BE49-F238E27FC236}">
                      <a16:creationId xmlns:a16="http://schemas.microsoft.com/office/drawing/2014/main" id="{65B75F0B-E31C-44C2-89D8-43A8B2626189}"/>
                    </a:ext>
                  </a:extLst>
                </p:cNvPr>
                <p:cNvSpPr txBox="1"/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4" name="TextBox 223">
                  <a:extLst>
                    <a:ext uri="{FF2B5EF4-FFF2-40B4-BE49-F238E27FC236}">
                      <a16:creationId xmlns:a16="http://schemas.microsoft.com/office/drawing/2014/main" id="{65B75F0B-E31C-44C2-89D8-43A8B26261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7B9322FB-0972-481B-9406-854ABD2EA3C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341431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9C1D2C68-A642-4B11-8E76-3C6C12B95FC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31027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7" name="TextBox 226">
                  <a:extLst>
                    <a:ext uri="{FF2B5EF4-FFF2-40B4-BE49-F238E27FC236}">
                      <a16:creationId xmlns:a16="http://schemas.microsoft.com/office/drawing/2014/main" id="{8010538D-8635-4E0D-98E3-6EFEBD884C20}"/>
                    </a:ext>
                  </a:extLst>
                </p:cNvPr>
                <p:cNvSpPr txBox="1"/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7" name="TextBox 226">
                  <a:extLst>
                    <a:ext uri="{FF2B5EF4-FFF2-40B4-BE49-F238E27FC236}">
                      <a16:creationId xmlns:a16="http://schemas.microsoft.com/office/drawing/2014/main" id="{8010538D-8635-4E0D-98E3-6EFEBD884C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8" name="TextBox 227">
                  <a:extLst>
                    <a:ext uri="{FF2B5EF4-FFF2-40B4-BE49-F238E27FC236}">
                      <a16:creationId xmlns:a16="http://schemas.microsoft.com/office/drawing/2014/main" id="{2F1CA3F9-6E86-4B1D-A9C3-5D11A1058913}"/>
                    </a:ext>
                  </a:extLst>
                </p:cNvPr>
                <p:cNvSpPr txBox="1"/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8" name="TextBox 227">
                  <a:extLst>
                    <a:ext uri="{FF2B5EF4-FFF2-40B4-BE49-F238E27FC236}">
                      <a16:creationId xmlns:a16="http://schemas.microsoft.com/office/drawing/2014/main" id="{2F1CA3F9-6E86-4B1D-A9C3-5D11A10589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E2ED6823-C84D-4B37-AF24-A44A54578ABE}"/>
              </a:ext>
            </a:extLst>
          </p:cNvPr>
          <p:cNvGrpSpPr/>
          <p:nvPr/>
        </p:nvGrpSpPr>
        <p:grpSpPr>
          <a:xfrm>
            <a:off x="3722281" y="1168251"/>
            <a:ext cx="462761" cy="2521700"/>
            <a:chOff x="531228" y="1192696"/>
            <a:chExt cx="462761" cy="2521700"/>
          </a:xfrm>
        </p:grpSpPr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360426AB-B269-4EF1-BFBE-3FB6E5618D80}"/>
                </a:ext>
              </a:extLst>
            </p:cNvPr>
            <p:cNvSpPr/>
            <p:nvPr/>
          </p:nvSpPr>
          <p:spPr bwMode="auto">
            <a:xfrm>
              <a:off x="531228" y="1192696"/>
              <a:ext cx="462761" cy="2521700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B00E0042-5CF2-418F-9D36-21483E71905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9650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F92BB8AD-CDD5-4CFD-B9BB-380D4436E49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390894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E92F867C-5307-4032-AD8E-97B83D72EE2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79245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TextBox 233">
                  <a:extLst>
                    <a:ext uri="{FF2B5EF4-FFF2-40B4-BE49-F238E27FC236}">
                      <a16:creationId xmlns:a16="http://schemas.microsoft.com/office/drawing/2014/main" id="{EF29CE14-F07D-4DCD-AFB7-525BE773223C}"/>
                    </a:ext>
                  </a:extLst>
                </p:cNvPr>
                <p:cNvSpPr txBox="1"/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4" name="TextBox 233">
                  <a:extLst>
                    <a:ext uri="{FF2B5EF4-FFF2-40B4-BE49-F238E27FC236}">
                      <a16:creationId xmlns:a16="http://schemas.microsoft.com/office/drawing/2014/main" id="{EF29CE14-F07D-4DCD-AFB7-525BE77322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5" name="TextBox 234">
                  <a:extLst>
                    <a:ext uri="{FF2B5EF4-FFF2-40B4-BE49-F238E27FC236}">
                      <a16:creationId xmlns:a16="http://schemas.microsoft.com/office/drawing/2014/main" id="{F5F1C52F-FA9B-4BF2-82D8-212DCEFE0A33}"/>
                    </a:ext>
                  </a:extLst>
                </p:cNvPr>
                <p:cNvSpPr txBox="1"/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5" name="TextBox 234">
                  <a:extLst>
                    <a:ext uri="{FF2B5EF4-FFF2-40B4-BE49-F238E27FC236}">
                      <a16:creationId xmlns:a16="http://schemas.microsoft.com/office/drawing/2014/main" id="{F5F1C52F-FA9B-4BF2-82D8-212DCEFE0A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D4655121-55F2-4B38-ADC6-BC7A917FC37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341431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EB173DDC-9B80-4529-B694-452C1B46C2F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31027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8" name="TextBox 237">
                  <a:extLst>
                    <a:ext uri="{FF2B5EF4-FFF2-40B4-BE49-F238E27FC236}">
                      <a16:creationId xmlns:a16="http://schemas.microsoft.com/office/drawing/2014/main" id="{7EF6D0BF-C11B-470A-A019-38688E4C6B74}"/>
                    </a:ext>
                  </a:extLst>
                </p:cNvPr>
                <p:cNvSpPr txBox="1"/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8" name="TextBox 237">
                  <a:extLst>
                    <a:ext uri="{FF2B5EF4-FFF2-40B4-BE49-F238E27FC236}">
                      <a16:creationId xmlns:a16="http://schemas.microsoft.com/office/drawing/2014/main" id="{7EF6D0BF-C11B-470A-A019-38688E4C6B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9" name="TextBox 238">
                  <a:extLst>
                    <a:ext uri="{FF2B5EF4-FFF2-40B4-BE49-F238E27FC236}">
                      <a16:creationId xmlns:a16="http://schemas.microsoft.com/office/drawing/2014/main" id="{1FB147DB-F884-438B-A434-0ED8F40CA64D}"/>
                    </a:ext>
                  </a:extLst>
                </p:cNvPr>
                <p:cNvSpPr txBox="1"/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9" name="TextBox 238">
                  <a:extLst>
                    <a:ext uri="{FF2B5EF4-FFF2-40B4-BE49-F238E27FC236}">
                      <a16:creationId xmlns:a16="http://schemas.microsoft.com/office/drawing/2014/main" id="{1FB147DB-F884-438B-A434-0ED8F40CA6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blipFill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F40E60A6-DC58-41BD-97DD-23176AA3E341}"/>
              </a:ext>
            </a:extLst>
          </p:cNvPr>
          <p:cNvGrpSpPr/>
          <p:nvPr/>
        </p:nvGrpSpPr>
        <p:grpSpPr>
          <a:xfrm>
            <a:off x="4499681" y="1165654"/>
            <a:ext cx="462761" cy="2521700"/>
            <a:chOff x="531228" y="1192696"/>
            <a:chExt cx="462761" cy="2521700"/>
          </a:xfrm>
        </p:grpSpPr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BDFF1618-E636-4210-AF2A-A42D99CF9D88}"/>
                </a:ext>
              </a:extLst>
            </p:cNvPr>
            <p:cNvSpPr/>
            <p:nvPr/>
          </p:nvSpPr>
          <p:spPr bwMode="auto">
            <a:xfrm>
              <a:off x="531228" y="1192696"/>
              <a:ext cx="462761" cy="2521700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478BF0A9-D465-499C-81AA-86AB229D86B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9650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BF7FE051-074F-42E5-BE25-17A86583809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390894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B2127D6A-485E-4C4C-AA89-F4DEABFD252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79245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5" name="TextBox 244">
                  <a:extLst>
                    <a:ext uri="{FF2B5EF4-FFF2-40B4-BE49-F238E27FC236}">
                      <a16:creationId xmlns:a16="http://schemas.microsoft.com/office/drawing/2014/main" id="{14981FFC-37B2-4FED-95C5-8685228101D2}"/>
                    </a:ext>
                  </a:extLst>
                </p:cNvPr>
                <p:cNvSpPr txBox="1"/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5" name="TextBox 244">
                  <a:extLst>
                    <a:ext uri="{FF2B5EF4-FFF2-40B4-BE49-F238E27FC236}">
                      <a16:creationId xmlns:a16="http://schemas.microsoft.com/office/drawing/2014/main" id="{14981FFC-37B2-4FED-95C5-8685228101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blipFill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" name="TextBox 245">
                  <a:extLst>
                    <a:ext uri="{FF2B5EF4-FFF2-40B4-BE49-F238E27FC236}">
                      <a16:creationId xmlns:a16="http://schemas.microsoft.com/office/drawing/2014/main" id="{493F6D7D-7BC5-4627-BDD5-D9A031E73043}"/>
                    </a:ext>
                  </a:extLst>
                </p:cNvPr>
                <p:cNvSpPr txBox="1"/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6" name="TextBox 245">
                  <a:extLst>
                    <a:ext uri="{FF2B5EF4-FFF2-40B4-BE49-F238E27FC236}">
                      <a16:creationId xmlns:a16="http://schemas.microsoft.com/office/drawing/2014/main" id="{493F6D7D-7BC5-4627-BDD5-D9A031E730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blipFill>
                  <a:blip r:embed="rId3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475052B0-2B2D-483A-AC4A-7006E1F1058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341431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5C73353B-88C1-4CAD-AAD1-E998B155CAE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31027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9" name="TextBox 248">
                  <a:extLst>
                    <a:ext uri="{FF2B5EF4-FFF2-40B4-BE49-F238E27FC236}">
                      <a16:creationId xmlns:a16="http://schemas.microsoft.com/office/drawing/2014/main" id="{CB2FE4B4-B790-4646-BAF8-EEDD71680454}"/>
                    </a:ext>
                  </a:extLst>
                </p:cNvPr>
                <p:cNvSpPr txBox="1"/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9" name="TextBox 248">
                  <a:extLst>
                    <a:ext uri="{FF2B5EF4-FFF2-40B4-BE49-F238E27FC236}">
                      <a16:creationId xmlns:a16="http://schemas.microsoft.com/office/drawing/2014/main" id="{CB2FE4B4-B790-4646-BAF8-EEDD716804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blipFill>
                  <a:blip r:embed="rId3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1F6597F7-1A5A-44D4-BC16-9222C303F377}"/>
                    </a:ext>
                  </a:extLst>
                </p:cNvPr>
                <p:cNvSpPr txBox="1"/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1F6597F7-1A5A-44D4-BC16-9222C303F3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blipFill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765E5762-E801-46F0-8B65-625C188B3C69}"/>
              </a:ext>
            </a:extLst>
          </p:cNvPr>
          <p:cNvGrpSpPr/>
          <p:nvPr/>
        </p:nvGrpSpPr>
        <p:grpSpPr>
          <a:xfrm>
            <a:off x="5235807" y="1172670"/>
            <a:ext cx="462761" cy="2521700"/>
            <a:chOff x="531228" y="1192696"/>
            <a:chExt cx="462761" cy="2521700"/>
          </a:xfrm>
        </p:grpSpPr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EF144405-091B-4AB6-9C80-557E622CEEDA}"/>
                </a:ext>
              </a:extLst>
            </p:cNvPr>
            <p:cNvSpPr/>
            <p:nvPr/>
          </p:nvSpPr>
          <p:spPr bwMode="auto">
            <a:xfrm>
              <a:off x="531228" y="1192696"/>
              <a:ext cx="462761" cy="2521700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40FBC64C-4839-4838-A3F5-45CFB77CB07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9650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1E1BAA28-F04E-4A6C-9CAE-C417781B56C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390894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8C601F87-67FD-4F98-B3CB-EECA332F1A7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79245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" name="TextBox 255">
                  <a:extLst>
                    <a:ext uri="{FF2B5EF4-FFF2-40B4-BE49-F238E27FC236}">
                      <a16:creationId xmlns:a16="http://schemas.microsoft.com/office/drawing/2014/main" id="{237F2896-E93D-40B9-99D5-8CAD4AF5507A}"/>
                    </a:ext>
                  </a:extLst>
                </p:cNvPr>
                <p:cNvSpPr txBox="1"/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6" name="TextBox 255">
                  <a:extLst>
                    <a:ext uri="{FF2B5EF4-FFF2-40B4-BE49-F238E27FC236}">
                      <a16:creationId xmlns:a16="http://schemas.microsoft.com/office/drawing/2014/main" id="{237F2896-E93D-40B9-99D5-8CAD4AF550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blipFill>
                  <a:blip r:embed="rId4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7" name="TextBox 256">
                  <a:extLst>
                    <a:ext uri="{FF2B5EF4-FFF2-40B4-BE49-F238E27FC236}">
                      <a16:creationId xmlns:a16="http://schemas.microsoft.com/office/drawing/2014/main" id="{DD9DBB4F-F6B1-4CFF-A69D-C6470D213CE7}"/>
                    </a:ext>
                  </a:extLst>
                </p:cNvPr>
                <p:cNvSpPr txBox="1"/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7" name="TextBox 256">
                  <a:extLst>
                    <a:ext uri="{FF2B5EF4-FFF2-40B4-BE49-F238E27FC236}">
                      <a16:creationId xmlns:a16="http://schemas.microsoft.com/office/drawing/2014/main" id="{DD9DBB4F-F6B1-4CFF-A69D-C6470D213C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blipFill>
                  <a:blip r:embed="rId4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B337FA77-A66B-44FA-88A9-3465F2417E0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341431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33B398F2-D137-49B2-9938-982B38628D6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31027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0" name="TextBox 259">
                  <a:extLst>
                    <a:ext uri="{FF2B5EF4-FFF2-40B4-BE49-F238E27FC236}">
                      <a16:creationId xmlns:a16="http://schemas.microsoft.com/office/drawing/2014/main" id="{4AA75F83-FEA1-41B0-855D-CDB33044234A}"/>
                    </a:ext>
                  </a:extLst>
                </p:cNvPr>
                <p:cNvSpPr txBox="1"/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0" name="TextBox 259">
                  <a:extLst>
                    <a:ext uri="{FF2B5EF4-FFF2-40B4-BE49-F238E27FC236}">
                      <a16:creationId xmlns:a16="http://schemas.microsoft.com/office/drawing/2014/main" id="{4AA75F83-FEA1-41B0-855D-CDB3304423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blipFill>
                  <a:blip r:embed="rId4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1" name="TextBox 260">
                  <a:extLst>
                    <a:ext uri="{FF2B5EF4-FFF2-40B4-BE49-F238E27FC236}">
                      <a16:creationId xmlns:a16="http://schemas.microsoft.com/office/drawing/2014/main" id="{0FC6A0AC-F407-47F4-8D3D-7EB53B2D8345}"/>
                    </a:ext>
                  </a:extLst>
                </p:cNvPr>
                <p:cNvSpPr txBox="1"/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1" name="TextBox 260">
                  <a:extLst>
                    <a:ext uri="{FF2B5EF4-FFF2-40B4-BE49-F238E27FC236}">
                      <a16:creationId xmlns:a16="http://schemas.microsoft.com/office/drawing/2014/main" id="{0FC6A0AC-F407-47F4-8D3D-7EB53B2D83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blipFill>
                  <a:blip r:embed="rId4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E1449628-EFD9-4D40-9F6E-ADE9DD1A5540}"/>
              </a:ext>
            </a:extLst>
          </p:cNvPr>
          <p:cNvGrpSpPr/>
          <p:nvPr/>
        </p:nvGrpSpPr>
        <p:grpSpPr>
          <a:xfrm>
            <a:off x="6007239" y="1190627"/>
            <a:ext cx="462761" cy="2521700"/>
            <a:chOff x="531228" y="1192696"/>
            <a:chExt cx="462761" cy="2521700"/>
          </a:xfrm>
        </p:grpSpPr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4E902F83-88DE-4D63-A254-F8DE7747E151}"/>
                </a:ext>
              </a:extLst>
            </p:cNvPr>
            <p:cNvSpPr/>
            <p:nvPr/>
          </p:nvSpPr>
          <p:spPr bwMode="auto">
            <a:xfrm>
              <a:off x="531228" y="1192696"/>
              <a:ext cx="462761" cy="2521700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C7C9369B-DD27-48CA-9937-B66517B494C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9650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4668D328-E7B4-4B56-B43D-C31927B93CA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390894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6E60AB9D-1EDB-4EC4-86A8-03583FCA8C0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79245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7" name="TextBox 266">
                  <a:extLst>
                    <a:ext uri="{FF2B5EF4-FFF2-40B4-BE49-F238E27FC236}">
                      <a16:creationId xmlns:a16="http://schemas.microsoft.com/office/drawing/2014/main" id="{AAABEF23-6B0F-4AFB-A98E-4966A1B950B5}"/>
                    </a:ext>
                  </a:extLst>
                </p:cNvPr>
                <p:cNvSpPr txBox="1"/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7" name="TextBox 266">
                  <a:extLst>
                    <a:ext uri="{FF2B5EF4-FFF2-40B4-BE49-F238E27FC236}">
                      <a16:creationId xmlns:a16="http://schemas.microsoft.com/office/drawing/2014/main" id="{AAABEF23-6B0F-4AFB-A98E-4966A1B950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blipFill>
                  <a:blip r:embed="rId4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8" name="TextBox 267">
                  <a:extLst>
                    <a:ext uri="{FF2B5EF4-FFF2-40B4-BE49-F238E27FC236}">
                      <a16:creationId xmlns:a16="http://schemas.microsoft.com/office/drawing/2014/main" id="{01616EC9-01C2-4F7C-A1A1-E3061CF6CF7B}"/>
                    </a:ext>
                  </a:extLst>
                </p:cNvPr>
                <p:cNvSpPr txBox="1"/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8" name="TextBox 267">
                  <a:extLst>
                    <a:ext uri="{FF2B5EF4-FFF2-40B4-BE49-F238E27FC236}">
                      <a16:creationId xmlns:a16="http://schemas.microsoft.com/office/drawing/2014/main" id="{01616EC9-01C2-4F7C-A1A1-E3061CF6CF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blipFill>
                  <a:blip r:embed="rId4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741A472E-C4C9-45A9-B880-9780AA7EB86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341431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97259BE5-B5B2-4ADB-872B-32350BBFAD4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31027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1" name="TextBox 270">
                  <a:extLst>
                    <a:ext uri="{FF2B5EF4-FFF2-40B4-BE49-F238E27FC236}">
                      <a16:creationId xmlns:a16="http://schemas.microsoft.com/office/drawing/2014/main" id="{151C8D61-0674-4137-8E21-672EFB1DCA84}"/>
                    </a:ext>
                  </a:extLst>
                </p:cNvPr>
                <p:cNvSpPr txBox="1"/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1" name="TextBox 270">
                  <a:extLst>
                    <a:ext uri="{FF2B5EF4-FFF2-40B4-BE49-F238E27FC236}">
                      <a16:creationId xmlns:a16="http://schemas.microsoft.com/office/drawing/2014/main" id="{151C8D61-0674-4137-8E21-672EFB1DCA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blipFill>
                  <a:blip r:embed="rId4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2" name="TextBox 271">
                  <a:extLst>
                    <a:ext uri="{FF2B5EF4-FFF2-40B4-BE49-F238E27FC236}">
                      <a16:creationId xmlns:a16="http://schemas.microsoft.com/office/drawing/2014/main" id="{89F653FB-330A-4B2C-9FF9-48CAF3B9BE3F}"/>
                    </a:ext>
                  </a:extLst>
                </p:cNvPr>
                <p:cNvSpPr txBox="1"/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2" name="TextBox 271">
                  <a:extLst>
                    <a:ext uri="{FF2B5EF4-FFF2-40B4-BE49-F238E27FC236}">
                      <a16:creationId xmlns:a16="http://schemas.microsoft.com/office/drawing/2014/main" id="{89F653FB-330A-4B2C-9FF9-48CAF3B9BE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blipFill>
                  <a:blip r:embed="rId4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C7686281-6D9C-487A-A18D-4A2FCC7EE020}"/>
              </a:ext>
            </a:extLst>
          </p:cNvPr>
          <p:cNvGrpSpPr/>
          <p:nvPr/>
        </p:nvGrpSpPr>
        <p:grpSpPr>
          <a:xfrm>
            <a:off x="6784896" y="1188802"/>
            <a:ext cx="462761" cy="2521700"/>
            <a:chOff x="531228" y="1192696"/>
            <a:chExt cx="462761" cy="2521700"/>
          </a:xfrm>
        </p:grpSpPr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345A9913-AFB5-44F7-B7CB-BD93699351D9}"/>
                </a:ext>
              </a:extLst>
            </p:cNvPr>
            <p:cNvSpPr/>
            <p:nvPr/>
          </p:nvSpPr>
          <p:spPr bwMode="auto">
            <a:xfrm>
              <a:off x="531228" y="1192696"/>
              <a:ext cx="462761" cy="2521700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0DA0B8E2-13BE-4E82-8695-ABA005C1C4B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9650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305A7014-4DFB-4CBF-83EA-7B14740C017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390894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232594F0-9716-44F8-9625-7CDFDFB0A3C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79245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8" name="TextBox 277">
                  <a:extLst>
                    <a:ext uri="{FF2B5EF4-FFF2-40B4-BE49-F238E27FC236}">
                      <a16:creationId xmlns:a16="http://schemas.microsoft.com/office/drawing/2014/main" id="{53BA57BE-DA53-4D45-B23F-F6DE3A7AD279}"/>
                    </a:ext>
                  </a:extLst>
                </p:cNvPr>
                <p:cNvSpPr txBox="1"/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8" name="TextBox 277">
                  <a:extLst>
                    <a:ext uri="{FF2B5EF4-FFF2-40B4-BE49-F238E27FC236}">
                      <a16:creationId xmlns:a16="http://schemas.microsoft.com/office/drawing/2014/main" id="{53BA57BE-DA53-4D45-B23F-F6DE3A7AD2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blipFill>
                  <a:blip r:embed="rId4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9" name="TextBox 278">
                  <a:extLst>
                    <a:ext uri="{FF2B5EF4-FFF2-40B4-BE49-F238E27FC236}">
                      <a16:creationId xmlns:a16="http://schemas.microsoft.com/office/drawing/2014/main" id="{D829F164-0820-4BFB-AABD-6705982D6E23}"/>
                    </a:ext>
                  </a:extLst>
                </p:cNvPr>
                <p:cNvSpPr txBox="1"/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9" name="TextBox 278">
                  <a:extLst>
                    <a:ext uri="{FF2B5EF4-FFF2-40B4-BE49-F238E27FC236}">
                      <a16:creationId xmlns:a16="http://schemas.microsoft.com/office/drawing/2014/main" id="{D829F164-0820-4BFB-AABD-6705982D6E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blipFill>
                  <a:blip r:embed="rId5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C57A7687-F684-4BD3-8803-9026AA288E7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341431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4486099E-CBCB-4CF7-8150-38FD1AA9B4C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31027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2" name="TextBox 281">
                  <a:extLst>
                    <a:ext uri="{FF2B5EF4-FFF2-40B4-BE49-F238E27FC236}">
                      <a16:creationId xmlns:a16="http://schemas.microsoft.com/office/drawing/2014/main" id="{8F37575B-E407-4C19-9FCD-6AAD75ADBA39}"/>
                    </a:ext>
                  </a:extLst>
                </p:cNvPr>
                <p:cNvSpPr txBox="1"/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2" name="TextBox 281">
                  <a:extLst>
                    <a:ext uri="{FF2B5EF4-FFF2-40B4-BE49-F238E27FC236}">
                      <a16:creationId xmlns:a16="http://schemas.microsoft.com/office/drawing/2014/main" id="{8F37575B-E407-4C19-9FCD-6AAD75ADBA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blipFill>
                  <a:blip r:embed="rId5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3" name="TextBox 282">
                  <a:extLst>
                    <a:ext uri="{FF2B5EF4-FFF2-40B4-BE49-F238E27FC236}">
                      <a16:creationId xmlns:a16="http://schemas.microsoft.com/office/drawing/2014/main" id="{4FD7626B-56AF-4AEF-B132-4DDE221BBF45}"/>
                    </a:ext>
                  </a:extLst>
                </p:cNvPr>
                <p:cNvSpPr txBox="1"/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3" name="TextBox 282">
                  <a:extLst>
                    <a:ext uri="{FF2B5EF4-FFF2-40B4-BE49-F238E27FC236}">
                      <a16:creationId xmlns:a16="http://schemas.microsoft.com/office/drawing/2014/main" id="{4FD7626B-56AF-4AEF-B132-4DDE221BBF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blipFill>
                  <a:blip r:embed="rId5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1B8BE4B7-114D-4302-8E0D-AC98AE514B68}"/>
              </a:ext>
            </a:extLst>
          </p:cNvPr>
          <p:cNvGrpSpPr/>
          <p:nvPr/>
        </p:nvGrpSpPr>
        <p:grpSpPr>
          <a:xfrm>
            <a:off x="7514863" y="1197039"/>
            <a:ext cx="462761" cy="2521700"/>
            <a:chOff x="531228" y="1192696"/>
            <a:chExt cx="462761" cy="2521700"/>
          </a:xfrm>
        </p:grpSpPr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6AFB04B4-FBA4-4DE9-8740-0DD23C736C16}"/>
                </a:ext>
              </a:extLst>
            </p:cNvPr>
            <p:cNvSpPr/>
            <p:nvPr/>
          </p:nvSpPr>
          <p:spPr bwMode="auto">
            <a:xfrm>
              <a:off x="531228" y="1192696"/>
              <a:ext cx="462761" cy="2521700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4A68FCBF-7ABA-4DE3-8F21-7A66E2437E5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9650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D0F54479-DA94-44F1-A465-BA67FAF2AA7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390894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906E2F8-27C6-4169-8062-A710DA3411C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79245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9" name="TextBox 288">
                  <a:extLst>
                    <a:ext uri="{FF2B5EF4-FFF2-40B4-BE49-F238E27FC236}">
                      <a16:creationId xmlns:a16="http://schemas.microsoft.com/office/drawing/2014/main" id="{8748BDA7-69E7-405A-8485-2F8BCDF407B9}"/>
                    </a:ext>
                  </a:extLst>
                </p:cNvPr>
                <p:cNvSpPr txBox="1"/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9" name="TextBox 288">
                  <a:extLst>
                    <a:ext uri="{FF2B5EF4-FFF2-40B4-BE49-F238E27FC236}">
                      <a16:creationId xmlns:a16="http://schemas.microsoft.com/office/drawing/2014/main" id="{8748BDA7-69E7-405A-8485-2F8BCDF407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blipFill>
                  <a:blip r:embed="rId5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0" name="TextBox 289">
                  <a:extLst>
                    <a:ext uri="{FF2B5EF4-FFF2-40B4-BE49-F238E27FC236}">
                      <a16:creationId xmlns:a16="http://schemas.microsoft.com/office/drawing/2014/main" id="{CA55BAA3-7194-4A5E-B1AA-F887900C5BE8}"/>
                    </a:ext>
                  </a:extLst>
                </p:cNvPr>
                <p:cNvSpPr txBox="1"/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0" name="TextBox 289">
                  <a:extLst>
                    <a:ext uri="{FF2B5EF4-FFF2-40B4-BE49-F238E27FC236}">
                      <a16:creationId xmlns:a16="http://schemas.microsoft.com/office/drawing/2014/main" id="{CA55BAA3-7194-4A5E-B1AA-F887900C5B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blipFill>
                  <a:blip r:embed="rId5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3BD418DD-B8B7-4591-96CD-5123D5F0AD3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341431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402987FE-F7C3-4D99-AE7C-2A156097AF7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31027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3" name="TextBox 292">
                  <a:extLst>
                    <a:ext uri="{FF2B5EF4-FFF2-40B4-BE49-F238E27FC236}">
                      <a16:creationId xmlns:a16="http://schemas.microsoft.com/office/drawing/2014/main" id="{8BB67419-B4EC-4129-A5C6-BF8781DAEC13}"/>
                    </a:ext>
                  </a:extLst>
                </p:cNvPr>
                <p:cNvSpPr txBox="1"/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3" name="TextBox 292">
                  <a:extLst>
                    <a:ext uri="{FF2B5EF4-FFF2-40B4-BE49-F238E27FC236}">
                      <a16:creationId xmlns:a16="http://schemas.microsoft.com/office/drawing/2014/main" id="{8BB67419-B4EC-4129-A5C6-BF8781DAEC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blipFill>
                  <a:blip r:embed="rId5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4" name="TextBox 293">
                  <a:extLst>
                    <a:ext uri="{FF2B5EF4-FFF2-40B4-BE49-F238E27FC236}">
                      <a16:creationId xmlns:a16="http://schemas.microsoft.com/office/drawing/2014/main" id="{B3215B17-FC03-4867-A0D8-227250EA6E88}"/>
                    </a:ext>
                  </a:extLst>
                </p:cNvPr>
                <p:cNvSpPr txBox="1"/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4" name="TextBox 293">
                  <a:extLst>
                    <a:ext uri="{FF2B5EF4-FFF2-40B4-BE49-F238E27FC236}">
                      <a16:creationId xmlns:a16="http://schemas.microsoft.com/office/drawing/2014/main" id="{B3215B17-FC03-4867-A0D8-227250EA6E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blipFill>
                  <a:blip r:embed="rId5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2502A3DA-CCB6-44C4-8001-7C52DA7A4B0D}"/>
              </a:ext>
            </a:extLst>
          </p:cNvPr>
          <p:cNvGrpSpPr/>
          <p:nvPr/>
        </p:nvGrpSpPr>
        <p:grpSpPr>
          <a:xfrm>
            <a:off x="8280019" y="1197039"/>
            <a:ext cx="462761" cy="2521700"/>
            <a:chOff x="531228" y="1192696"/>
            <a:chExt cx="462761" cy="2521700"/>
          </a:xfrm>
        </p:grpSpPr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102DD2D0-F456-4382-8455-0FE3ED13B9E4}"/>
                </a:ext>
              </a:extLst>
            </p:cNvPr>
            <p:cNvSpPr/>
            <p:nvPr/>
          </p:nvSpPr>
          <p:spPr bwMode="auto">
            <a:xfrm>
              <a:off x="531228" y="1192696"/>
              <a:ext cx="462761" cy="2521700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7B7183C5-7A6B-4635-AD61-AC3111E8325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9650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03291599-1339-446E-9035-43F73670BD6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390894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F6225DFA-47E7-467E-BE47-D28FF56B148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79245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0" name="TextBox 299">
                  <a:extLst>
                    <a:ext uri="{FF2B5EF4-FFF2-40B4-BE49-F238E27FC236}">
                      <a16:creationId xmlns:a16="http://schemas.microsoft.com/office/drawing/2014/main" id="{26E2458C-A21F-49CF-A886-F6FDB19002B5}"/>
                    </a:ext>
                  </a:extLst>
                </p:cNvPr>
                <p:cNvSpPr txBox="1"/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0" name="TextBox 299">
                  <a:extLst>
                    <a:ext uri="{FF2B5EF4-FFF2-40B4-BE49-F238E27FC236}">
                      <a16:creationId xmlns:a16="http://schemas.microsoft.com/office/drawing/2014/main" id="{26E2458C-A21F-49CF-A886-F6FDB19002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1" name="TextBox 300">
                  <a:extLst>
                    <a:ext uri="{FF2B5EF4-FFF2-40B4-BE49-F238E27FC236}">
                      <a16:creationId xmlns:a16="http://schemas.microsoft.com/office/drawing/2014/main" id="{8B04882D-832A-4C6A-AB15-48FC1E2B3021}"/>
                    </a:ext>
                  </a:extLst>
                </p:cNvPr>
                <p:cNvSpPr txBox="1"/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1" name="TextBox 300">
                  <a:extLst>
                    <a:ext uri="{FF2B5EF4-FFF2-40B4-BE49-F238E27FC236}">
                      <a16:creationId xmlns:a16="http://schemas.microsoft.com/office/drawing/2014/main" id="{8B04882D-832A-4C6A-AB15-48FC1E2B30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blipFill>
                  <a:blip r:embed="rId5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4F16117C-C4B4-4DFC-81E3-1E8AEA60C64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341431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02B06E72-9416-4135-B008-7D6828D8A40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31027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4" name="TextBox 303">
                  <a:extLst>
                    <a:ext uri="{FF2B5EF4-FFF2-40B4-BE49-F238E27FC236}">
                      <a16:creationId xmlns:a16="http://schemas.microsoft.com/office/drawing/2014/main" id="{8564B43A-10AB-43A8-80ED-897C292861CF}"/>
                    </a:ext>
                  </a:extLst>
                </p:cNvPr>
                <p:cNvSpPr txBox="1"/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4" name="TextBox 303">
                  <a:extLst>
                    <a:ext uri="{FF2B5EF4-FFF2-40B4-BE49-F238E27FC236}">
                      <a16:creationId xmlns:a16="http://schemas.microsoft.com/office/drawing/2014/main" id="{8564B43A-10AB-43A8-80ED-897C292861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blipFill>
                  <a:blip r:embed="rId5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5" name="TextBox 304">
                  <a:extLst>
                    <a:ext uri="{FF2B5EF4-FFF2-40B4-BE49-F238E27FC236}">
                      <a16:creationId xmlns:a16="http://schemas.microsoft.com/office/drawing/2014/main" id="{B7141264-016E-4371-9B55-9206DA18396C}"/>
                    </a:ext>
                  </a:extLst>
                </p:cNvPr>
                <p:cNvSpPr txBox="1"/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5" name="TextBox 304">
                  <a:extLst>
                    <a:ext uri="{FF2B5EF4-FFF2-40B4-BE49-F238E27FC236}">
                      <a16:creationId xmlns:a16="http://schemas.microsoft.com/office/drawing/2014/main" id="{B7141264-016E-4371-9B55-9206DA1839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blipFill>
                  <a:blip r:embed="rId5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4" name="Oval 103">
            <a:extLst>
              <a:ext uri="{FF2B5EF4-FFF2-40B4-BE49-F238E27FC236}">
                <a16:creationId xmlns:a16="http://schemas.microsoft.com/office/drawing/2014/main" id="{97A43201-8829-4AD0-9FBA-3FC38C38A5F8}"/>
              </a:ext>
            </a:extLst>
          </p:cNvPr>
          <p:cNvSpPr>
            <a:spLocks noChangeAspect="1"/>
          </p:cNvSpPr>
          <p:nvPr/>
        </p:nvSpPr>
        <p:spPr bwMode="auto">
          <a:xfrm>
            <a:off x="4615046" y="2348459"/>
            <a:ext cx="228600" cy="228600"/>
          </a:xfrm>
          <a:prstGeom prst="ellipse">
            <a:avLst/>
          </a:prstGeom>
          <a:solidFill>
            <a:srgbClr val="00B0F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2" name="Ink 1"/>
              <p14:cNvContentPartPr/>
              <p14:nvPr/>
            </p14:nvContentPartPr>
            <p14:xfrm>
              <a:off x="89640" y="12240"/>
              <a:ext cx="9000720" cy="6885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5600" y="-360"/>
                <a:ext cx="9029880" cy="690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509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9" grpId="0"/>
      <p:bldP spid="216" grpId="0"/>
      <p:bldP spid="14" grpId="0" animBg="1"/>
      <p:bldP spid="412672" grpId="0"/>
    </p:bld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76045</TotalTime>
  <Words>3217</Words>
  <Application>Microsoft Office PowerPoint</Application>
  <PresentationFormat>On-screen Show (4:3)</PresentationFormat>
  <Paragraphs>615</Paragraphs>
  <Slides>30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Gill Sans</vt:lpstr>
      <vt:lpstr>Arial</vt:lpstr>
      <vt:lpstr>Comic Sans MS</vt:lpstr>
      <vt:lpstr>Symbol</vt:lpstr>
      <vt:lpstr>Courier New</vt:lpstr>
      <vt:lpstr>Times New Roman</vt:lpstr>
      <vt:lpstr>Cambria Math</vt:lpstr>
      <vt:lpstr>Tahoma</vt:lpstr>
      <vt:lpstr>Arial Black</vt:lpstr>
      <vt:lpstr>Helvetica</vt:lpstr>
      <vt:lpstr>Custom Design</vt:lpstr>
      <vt:lpstr>Equation</vt:lpstr>
      <vt:lpstr>CSE 421</vt:lpstr>
      <vt:lpstr>Median</vt:lpstr>
      <vt:lpstr>Selecting k-th smallest</vt:lpstr>
      <vt:lpstr>An Idea</vt:lpstr>
      <vt:lpstr>How to choose w?</vt:lpstr>
      <vt:lpstr>How to lower bound |S_&lt; (w)|,|S_&gt; (w)|?</vt:lpstr>
      <vt:lpstr>Asymptotic Running Time?</vt:lpstr>
      <vt:lpstr>Recurrences</vt:lpstr>
      <vt:lpstr>An Improved Idea</vt:lpstr>
      <vt:lpstr>Recurrences</vt:lpstr>
      <vt:lpstr>Integer Multiplication</vt:lpstr>
      <vt:lpstr>Integer Arithmetic</vt:lpstr>
      <vt:lpstr>Divide and Conquer</vt:lpstr>
      <vt:lpstr>Key Trick: 4 multiplies at the price of 3</vt:lpstr>
      <vt:lpstr>Key Trick: 4 multiplies at the price of 3</vt:lpstr>
      <vt:lpstr>Integer Multiplication (Summary)</vt:lpstr>
      <vt:lpstr>Integer Multiplication (Summary)</vt:lpstr>
      <vt:lpstr>Matrix Matrix Multiplication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Matrix Vector Multiplication</vt:lpstr>
      <vt:lpstr>PowerPoint Presentation</vt:lpstr>
      <vt:lpstr>PowerPoint Presentation</vt:lpstr>
      <vt:lpstr>PowerPoint Presentation</vt:lpstr>
      <vt:lpstr>PowerPoint Presentation</vt:lpstr>
    </vt:vector>
  </TitlesOfParts>
  <Company>Unknown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Paul Beame</dc:creator>
  <cp:lastModifiedBy>Yin Tat Lee</cp:lastModifiedBy>
  <cp:revision>443</cp:revision>
  <cp:lastPrinted>2000-07-01T21:41:59Z</cp:lastPrinted>
  <dcterms:created xsi:type="dcterms:W3CDTF">1998-04-21T02:39:18Z</dcterms:created>
  <dcterms:modified xsi:type="dcterms:W3CDTF">2022-02-02T21:05:29Z</dcterms:modified>
</cp:coreProperties>
</file>