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415" r:id="rId3"/>
    <p:sldId id="417" r:id="rId4"/>
    <p:sldId id="416" r:id="rId5"/>
    <p:sldId id="403" r:id="rId6"/>
    <p:sldId id="413" r:id="rId7"/>
    <p:sldId id="414" r:id="rId8"/>
    <p:sldId id="411" r:id="rId9"/>
    <p:sldId id="404" r:id="rId10"/>
    <p:sldId id="412" r:id="rId11"/>
    <p:sldId id="405" r:id="rId12"/>
    <p:sldId id="409" r:id="rId13"/>
    <p:sldId id="410" r:id="rId14"/>
    <p:sldId id="386" r:id="rId15"/>
    <p:sldId id="401" r:id="rId16"/>
    <p:sldId id="257" r:id="rId17"/>
    <p:sldId id="258" r:id="rId18"/>
    <p:sldId id="260" r:id="rId19"/>
    <p:sldId id="25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402" r:id="rId33"/>
    <p:sldId id="275" r:id="rId34"/>
    <p:sldId id="276" r:id="rId35"/>
    <p:sldId id="278" r:id="rId36"/>
    <p:sldId id="279" r:id="rId37"/>
    <p:sldId id="280" r:id="rId38"/>
    <p:sldId id="281" r:id="rId39"/>
    <p:sldId id="287" r:id="rId40"/>
    <p:sldId id="282" r:id="rId41"/>
    <p:sldId id="289" r:id="rId42"/>
    <p:sldId id="291" r:id="rId43"/>
    <p:sldId id="295" r:id="rId44"/>
    <p:sldId id="290" r:id="rId45"/>
    <p:sldId id="292" r:id="rId46"/>
    <p:sldId id="293" r:id="rId47"/>
    <p:sldId id="294" r:id="rId48"/>
    <p:sldId id="296" r:id="rId49"/>
    <p:sldId id="297" r:id="rId50"/>
    <p:sldId id="283" r:id="rId51"/>
    <p:sldId id="298" r:id="rId52"/>
    <p:sldId id="299" r:id="rId53"/>
    <p:sldId id="303" r:id="rId54"/>
    <p:sldId id="300" r:id="rId55"/>
    <p:sldId id="284" r:id="rId56"/>
    <p:sldId id="285" r:id="rId57"/>
    <p:sldId id="28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21:23:57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10081 1811,'16'0,"114"6,65 12,-159-14,116 14,-1 7,-2 6,-1 6,33 18,426 187,-543-214,-1 3,-1 3,41 30,-78-46,-1 0,0 2,-2 1,-1 1,0 0,-2 2,0 0,-2 1,12 23,-18-20,-1 0,-2 0,-1 0,-1 1,-2 0,0 0,-2 0,-2 1,0-1,-2 0,-1 0,-2 0,-1 2,-5 33,-4 0,-2-2,-3 0,-3 0,-2-2,-3-2,-22 34,-82 141,5-9,-61 155,53-37,-1 56,95-257,6 1,6 2,-2 68,8 1,7 86,16-204,4 0,4-1,4 1,13 37,14 19,7-1,7-3,6-2,50 86,-63-143,4-2,4-2,3-3,41 43,472 478,-145-162,-256-272,106 116,-173-159,-5 5,-6 4,-5 4,-7 4,-6 4,-42-84,-3 1,-2 1,-4 1,-2 1,-3 1,-3 1,-3 0,-1 26,-8-8,-4 0,-4-1,-15 75,6-98,-2 0,-4-2,-2 0,-2-1,-21 31,27-51,-122 246,105-195,3 1,5 1,3 1,5 1,4 2,1 28,-13 244,29-220,12 82,1-8,15 227,11 225,-29-383,-5-227,-3-1,-3 1,-2-1,-4 0,-2 0,-3 0,-2-1,-3-1,-5 4,2-21,-2-2,-2 0,-2-2,-1 0,-2-2,-2-1,-14 11,9-13</inkml:trace>
  <inkml:trace contextRef="#ctx0" brushRef="#br1" timeOffset="6897.786">3401 6920,'0'0,"0"0,0 0,0 0,0 0,0 0,0 0,0-2,-2-2,-1-4,-2 0,0 2</inkml:trace>
  <inkml:trace contextRef="#ctx0" brushRef="#br1" timeOffset="10093.414">1440 6672,'0'0,"0"0,0 0,0 0,0-7,-16-95,19 78,1 0,1 0,1 0,1 1,2 0,0 0,1 1,1 0,1 1,1 0,1 1,1 0,5-4,7-14,19-24,2 1,3 3,3 3,2 1,54-38,8-3,-22 15,3 5,3 4,19-5,-25 30,2 4,2 3,1 6,15 0,268-88,46-36,-296 106,1 7,3 5,24 2,671-94,-600 108,0 11,98 13,-154 4,1 7,-2 8,110 29,-149-14,-2 5,127 58,249 137,-371-163,-3 5,-4 6,73 62,242 227,-317-251,-6 6,-6 5,84 121,-89-98,-6 6,-7 3,15 48,155 364,-193-418,-7 4,-7 2,-4 14,-18-13,-7 2,-7 1,-3 49,-4 123,-15 51,-8-36,-36 252,21-463,-6-2,-6 0,-6-2,-6-2,-30 59,-302 574,224-501,-24 12,122-207,-3-2,-3-3,-3-2,-16 10,-49 39,-6-4,-101 63,118-104,-4-5,-3-5,-2-6,-71 20,173-68,-252 97,-5-12,-30-5,152-57,-1-6,-1-8,0-6,-1-7,-42-9,-528-55,522 30,2-9,2-9,-133-52,-342-145,455 145,-190-118,249 128,-124-72,-68-63,63 25,9-13,7-15,32 0,-162-198,285 286,6-5,-55-96,33 5,-1-27,30 55,105 200,-75-142,-3-25,61 124,2-1,2-1,2-1,3 0,-1-29,2-46,6 0,5 0,7-13,-6 130,13-212,31-152,-20 239,6 1,7 2,4 2,13-14,269-540,-271 581,81-154,167-239,-278 464,3 0,0 1,2 1,2 2,1 1,1 2,3-1,35-25,101-68,-141 105</inkml:trace>
  <inkml:trace contextRef="#ctx0" brushRef="#br1" timeOffset="12083.105">1741 8434,'-11'42,"20"-64,2-1,0 1,2 1,0 0,1 1,1 0,1 2,1-1,0 2,1 0,1 1,1 1,0 1,15-7,-28 17,-1 2,0-1,1 1,-1 0,1 0,0 1,0 0,0 0,0 0,-1 1,1 0,0 1,0-1,0 1,0 1,-1-1,1 1,0 0,-1 1,1 0,-1 0,0 0,0 1,0-1,1 3,5 6,0 1,-1 1,-1 0,0 0,-1 1,0 0,-1 1,-1 0,-1 0,0 1,-1-1,-1 1,0 0,-1 1,0 16,-2-25,0 0,-1 0,0 0,-1 0,1 0,-2 0,1 0,-1 0,-1 0,0-1,0 1,0-1,-1 0,-1 0,1 0,-1 0,0-1,-1 0,0 0,0 0,-1-1,1 0,-2 0,-5 3,0 0,-1-1,0-1,0-1,-1 0,0 0,0-2,0 1,0-2,-1 0,0-1,1-1,-1 0,0-1,0-1,0-1,1 0,-1-1,-10-3,15 2,1 0,0-1,0-1,1 1,-1-1,1-1,0 0,1 0,0-1,0 0,0 0,1-1,1 0,-1 0,1-2,-6-9,2 1,1-1,0-1,1 0,2 0,0-1,0-4,3 16,1-1,0 1,0-1,1 0,1 0,0 0,0 0,1 0,0 0,1 1,0-1,1 0,0 1,1 0,0 0,0 0,1 0,0 0,1 1,0 0,2-1,6-2,1 1,0 1,1 0,0 1,0 1,1 1,0 0,0 1,0 1,1 0,0 1,0 2,0-1,1 2,-1 0,0 2,4 0,-7 0,-1 0,1 0,0 2,-1 0,0 1,1 0,-1 1,-1 0,1 2,-1-1,0 2,-1-1,0 2,0 0,0 0,-1 1,-1 0,0 1,0 0,3 6,-4-4,-1 0,0 0,-1 1,0 0,-1 1,-1-1,0 1,-1 0,-1 0,0 1,0 14,-2-20,-1-1,0 1,-1 0,0 0,-1 0,0-1,0 1,-1-1,0 1,-1-1,0 0,-1 0,1-1,-2 1,1-1,-1 0,0-1,-1 1,-3 2,-6 2,-1-1,0 0,-1-1,0-1,-1-1,0 0,0-2,-1 0,0-1,0-1,0 0,0-2,0-1,-1 0,1-1,-7-2,9 1,0-1,0 0,0-1,0-1,1-1,-1 0,1-2,0 0,9 3,0 0,0-1,0 1,1-2,0 1,0-1,1 0,-1 0,1-1,1 0,-1 0,1 0,0-1,1 0,0 0,0 0,0-2,1 3,0-1,0 0,0 0,1 0,1 0,-1-1,1 1,1 0,0-1,0 1,0-1,1 1,0 0,1-1,0 1,0 0,1 0,0 0,0 1,1-1,0 1,0 0,1 0,0 0,0 0,1 1,0 0,0 0,0 0,0 1,1 0,0 0,3-1,1 2,-1 1,0 0,1 0,0 1,-1 1,1 0,0 0,0 1,0 0,0 1,0 0,0 1,-1 0,1 1,-1 0,1 1,-1 0,0 0,-1 1,1 0,-1 1,0 0,0 1,0 0,-1 0,4 5,-3-2,-1 1,1 0,-2 0,0 1,0 0,-1 0,0 1,-1 0,-1 0,0 0,-1 0,0 1,-1-1,0 8,-2-14,-1 0,0-1,0 1,0-1,-1 1,0-1,-1 0,1 0,-1 0,0 0,-1 0,1 0,-1-1,-1 0,1 1,0-2,-1 1,0 0,0-1,-1 0,1 0,-5 1,-2 3,-1-2,0 1,0-2,-1 1,1-2,-1 0,0-1,0 0,-1-1,0 0,6-2,1 1,0-1,-1 0,1-1,-1 0,1-1,0 1,0-1,0-1,0 0,0 0,1-1,-1 1,1-2,0 1,0-1,0 0,1 0,-1-1,1 0,1 0,-1 0,1-1,-2-3,3 4,0-1,0 1,0-1,1 0,0 0,1 0,-1-1,1 1,1 0,-1-1,1 0,1 1,-1-1,1 1,1-1,-1 0,1 1,1-1,-1 1,1-1,0 1,1 0,0 0,0 0,1 0,0 0,1 1,-1 0,2 1,-1 0,0 0,1 0,0 1,0 0,1 0,-1 0,1 1,0 0,0 0,0 1,0 0,0 0,0 1,0-1,1 2,-1-1,1 1,-1 0,0 1,1-1,-1 1,0 1,1 0,-1 0,0 0,0 1,0 0,-1 0,1 0,-1 1,0 0,0 1,0-1,0 1,-1 0,5 6,-6-7,-1 0,1 0,-1 1,0 0,0-1,-1 1,1 0,-1 0,0 0,0 1,-1-1,1 0,-1 1,0-1,-1 1,1-1,-1 1,0-1,-1 1,1-1,-1 1,0-1,-1 1,1-1,-1 0,0 0,0 0,-1 0,1 0,-1 0,0 0,-1-1,1 0,-1 0,0 0,0 0,-1 1,-3 0,0-1,-1 0,1-1,-1 0,0 0,0-1,0 0,0 0,0-1,0 0,0-1,0 0,-1 0,1-1,0 0,0-1,0 0,0 0,0-1,1 0,-2-1,2 0,1-1,0 0,0 0,0 0,1 0,-1-1,2 0,-1-1,0 1,1-1,1 0,-1-1,1 1,0-1,1 1,0-1,-2-5,3 7,1 0,-1 0,1 0,1 1,-1-1,1 0,0 0,0 0,0 0,1 0,0 0,0 0,1 0,0 1,0-1,0 0,0 1,1 0,0 0,0 0,1 0,-1 0,1 0,0 1,2-3,-1 4,0-1,0 0,1 1,-1 0,1 0,0 1,-1 0,1 0,0 0,0 1,1-1,-1 1,0 1,0-1,0 1,1 0,-1 1,3 0,6 1,-1 1,0 0,0 1,0 0,-1 2,1-1,5 5,-8-5,0 1,-1 0,1 0,-1 1,-1 1,1 0,-2 0,1 0,-1 1,0 1,-1-1,0 1,0 0,-1 1,0 0,-1 0,-1 0,1 0,-2 1,0 0,2 9,-5-16,-1-1,1 0,-1 1,0-1,0 0,0 1,-1-1,1 0,-1 0,0 0,0 0,0 0,-1-1,0 1,1-1,-1 1,0-1,-1 0,1 0,0 0,-1-1,0 1,0-1,1 0,-1 0,-2 0,-6 4,0-2,-1 1,0-2,0 1,0-2,0 0,0 0,-3-1,8 0,1-1,-1 0,1 0,-1 0,1-1,0 0,-1-1,1 1,0-1,0-1,0 1,0-1,0-1,0 1,1-1,0 0,0-1,0 1,0-1,1 0,-1-1,1 1,-3-6,3 3,-1 0,1 0,0-1,0 0,1 0,1 0,-1-1,2 1,-1-1,1 0,1 0,0 1,0-1,1 0,0 0,0 0,1 0,1 0,0 0,0 0,1 1,0-1,1 1,0 0,4-7,-4 10,0 0,0 1,1-1,0 1,0 0,1 0,-1 1,1 0,0 0,0 0,0 1,1 0,-1 0,1 0,-1 1,1 0,0 0,0 1,0 0,0 0,0 1,1-1,-1 2,5 0,-3 0,1 0,-1 1,0 0,0 1,0 0,0 1,0 0,-1 0,1 0,-1 1,0 1,-1-1,1 1,-1 1,0-1,-1 1,0 0,0 1,0-1,-1 1,0 0,0 1,-1-1,-1 1,1 0,-1 0,0 0,-1 0,0 1,-1-1,0 0,0 1,-1-1,-1 1,1-1,-2 7,0-9,-1 0,0 0,0-1,0 1,-1-1,1 0,-2 0,1 0,-1-1,1 1,-2-1,1 0,0-1,-1 1,0-1,0 0,0 0,-1-1,1 0,-1 0,0-1,0 0,0 0,0 0,0-1,0 0,0 0,0-1,-1 0,1 0,0-1,0 0,0 0,0 0,0-1,0 0,0-1,0 0,1 0,-1 0,1-1,0 1,0-1,0-1,1 0,-4-2,3 1,0-1,1 0,0 0,0 0,0-1,1 0,0 0,1 0,-1 0,2 0,-1-1,1 1,0-1,1 0,0 1,1-1,-1 0,2 0,-1 0,1 1,1-1,-1 0,1 1,1-1,0 1,0 0,0 0,1 0,1 0,-1 1,1-1,5-5,0 2,0 1,1-1,0 2,1-1,0 2,1-1,-1 2,1 0,1 0,0 1,-1 1,2 0,-1 1,14-2,-18 4,1 1,-1 0,0 0,1 1,-1 0,0 1,1 1,-1-1,0 1,0 1,0 0,0 1,-1-1,1 2,-1-1,0 2,0-1,-1 1,0 0,0 1,6 5,-8-5,0 0,0 1,0 0,-1 0,-1 0,1 0,-1 1,0 0,-1-1,1 6,-3-11,0 1,0 0,-1-1,1 1,-1 0,0 0,0-1,0 1,0 0,-1 0,0-1,0 1,0 0,0-1,0 1,-1-1,1 1,-1-1,0 0,0 1,0-1,-1 0,1 0,-1-1,1 1,-1 0,-1 0,-9 4,1 0,-1-1,0 0,-1-1,1-1,-1 0,0-1,-8 1,-22 4</inkml:trace>
  <inkml:trace contextRef="#ctx0" brushRef="#br1" timeOffset="12715.788">1690 9128,'-10'10,"-27"22,-1-1,-2-2,-1-1,-22 9,12-6,-24 15,-3 1,1 4,0 5,73-53,-2 2,0-1,0 1,1 0,0 0,0 0,0 1,1 0,0 0,-1 2,5-8,0 1,0-1,0 1,0-1,0 0,0 1,1-1,-1 1,0-1,0 0,0 1,1-1,-1 0,0 1,0-1,1 0,-1 1,0-1,1 0,-1 0,0 1,1-1,-1 0,1 0,-1 0,0 0,1 1,-1-1,1 0,-1 0,0 0,1 0,-1 0,1 0,-1 0,1 0,-1 0,0 0,1 0,-1 0,1-1,-1 1,0 0,1 0,-1 0,0 0,1-1,-1 1,1 0,-1 0,0-1,7 1,172 15,75 1,-243-15,-1 1,1 0,0 1,0 0,-1 0,0 1,0 1,0 0,0 0,-1 1,0 0,0 1,0 0,-1 0,0 1,0 0,-1 0,0 1,-1-1,0 2,0-1,-1 1,0 0,0 0,1 8,-1 1,-1 0,0 0,-2 1,0-1,-1 1,-1 0,-1-1,-1 1,-1 0,0-1,-2 0,0 0,-1 0,-1-1,-5 11,0-3,-2-1,0-1,-1-1,-2 0,0-1,-1 0,-1-2,-2 0,1-1,-17 10,17-14,1-1,-2-1,1-1,-2-1,0 0,0-2,-1 0,0-2,0-1,0 0,-1-2,0-1,0-1,0 0,0-2,0-1,-1-1,2-1,-1-1,0-1,-9-4,-71-44,68 29</inkml:trace>
  <inkml:trace contextRef="#ctx0" brushRef="#br1" timeOffset="16547.983">5798 5258,'1'0,"0"0,0 0,0 0,-1 0,1 0,0 0,0 0,0 0,0 0,0 1,-1-1,1 0,0 1,0-1,0 0,-1 1,1-1,0 1,-1-1,1 1,0-1,-1 1,1 0,0-1,-1 1,1 0,-1-1,0 1,1 0,-1 0,1 0,-1-1,0 1,0 0,1 0,-1 0,0 0,0-1,0 1,0 0,0 0,0 0,0 0,-1 0,-20 35,-7-17,-1-3,0 0,-1-2,-1 0,-24 5,29-10,-167 56,-3-9,-100 12,-103 12,368-75,0 2,1 1,0 1,1 1,0 2,0 1,-8 7,34-18,0 0,0 0,0 0,1 0,-1 0,1 0,-1 1,1 0,0-1,0 1,0 0,0 0,1 0,-1 0,1 0,0 0,0 0,0 1,0-1,1 0,-1 1,1-1,0 1,0-1,0 0,0 1,0-1,1 1,0 0,3 8,1-1,0 1,0-1,1 0,1-1,0 0,0 0,1 0,0-1,1 0,0-1,7 7,24 19,2 0,1-3,1-2,2-1,1-3,0-2,90 37,74 19,-67-29,34 11,141 71,-267-106,0 2,-2 2,-1 2,-2 2,-1 3,-1 1,-3 2,0 3,-24-22,-1 1,-1 0,-1 1,0 0,-2 1,-1 1,8 23,-15-34,-1 1,0-1,-1 1,-1 0,0 0,-1 0,0 0,-1 0,-1 0,-1 0,0 0,-1 0,0-1,-1 1,-1 1,-2-1,0 0,-2 0,1-1,-2 0,0 0,0-1,-1 0,-1-1,0-1,-1 0,0 0,-9 5,-18 10,-1-3,0 0,-43 14,-50 11,-1-5,-3-7,0-5,-2-7,-1-6,-1-6,-103-6,162-5,0-3,0-4,-27-7,98 12,1 0,0-1,0 0,-1-1,1 0,1-1,-1 0,1 0,-1-1,1-1,1 0,-1 0,1-1,0 0,0-1,1 1,0-2,-3-4,4-1</inkml:trace>
  <inkml:trace contextRef="#ctx0" brushRef="#br1" timeOffset="18374.883">21133 5134,'146'-143,"-101"107,2 1,1 3,2 2,0 3,2 1,1 3,2 2,-1 2,2 3,37-5,-2 5,1 4,0 4,0 4,1 4,-1 4,30 8,-20 4,-1 4,-1 5,-1 4,-2 4,-1 5,31 19,43 20,-3 7,-4 7,-4 8,-5 6,69 65,-84-41,-6 6,-6 5,-6 6,-7 4,4 21,1 12,-7 6,-9 4,60 163,-58-66,-13 5,-13 3,26 222,-78-351,-9 1,-6 1,-8 0,-8 0,-7 0,-8-1,-11 23,-7-9,-9-2,-7-2,-60 129,58-176,-6-3,-6-3,-5-3,-26 27,-25 4,-6-6,-8-5,-5-7,-81 56,127-113,-4-3,-3-6,-3-4,-8-1,-394 184,393-196,-61 30,-4-7,-2-9,-4-7,-68 8,37-31,-2-9,-203 0,202-27,1-10,0-9,1-10,2-9,-148-47,2-29,-300-137,564 209,-448-199,180 54,8-16,9-15,-104-98,217 123,8-10,-109-131,207 195,6-6,6-5,7-5,-38-77,108 158,4-1,4-2,2-1,4-1,3-2,4 0,3-1,4-1,1-20,8-61,6 1,7 0,7 1,8 0,23-76,-9 63,8 2,52-123,38-28,93-147,-148 315,7 5,7 4,5 3,7 6,23-16,25-8,8 7,6 6,54-27,-4 23,6 9,7 11,4 9,78-19,-59 36,4 11,4 11,4 12,2 12,3 11,3 12,-26 22,0 11,1 11,-1 11,49 18,94 24,47 29,-283-54</inkml:trace>
  <inkml:trace contextRef="#ctx0" brushRef="#br1" timeOffset="19154.665">23893 10107,'-15'33,"-57"145,55-130,-25 83,6 1,6 2,-8 96,26-147,3 0,4 1,4-1,3 1,4-1,16 80,-15-133,1 0,2-1,1 0,1-1,2 0,7 11,-17-33,1 1,-1-1,1 0,0-1,1 1,-1-1,1 0,0 0,0-1,1 0,-1 0,1 0,0-1,0 0,0 0,0-1,1 0,-1 0,1-1,-1 0,1 0,-1 0,1-1,0-1,-1 1,1-1,-1 0,1-1,1 0,11-4,0-1,0 0,-1-1,0-2,0 1,-1-2,0-1,-1 0,-1-1,0-1,13-14,2-5</inkml:trace>
  <inkml:trace contextRef="#ctx0" brushRef="#br1" timeOffset="19408.561">24093 11087,'0'0,"-2"0,-3 0,-11 2,-14 3,-16 3,-18 4,-16 2,-15-1,-7-1,-4-2,3-3,7-3,10-1,7-5,12-1,13 0,15 0</inkml:trace>
  <inkml:trace contextRef="#ctx0" brushRef="#br1" timeOffset="20981.58">22844 10021,'9'1,"-1"1,0 0,0 1,-1 0,1 0,0 0,-1 1,0 0,0 1,0-1,-1 1,5 4,-8-6,8 5,-1 1,0 0,-1 1,0 0,0 0,-1 1,0 0,-1 0,0 2,-4-8,0 1,-1-1,0 1,0 0,0 0,0 0,-1 0,0 0,0 0,-1 0,0 0,0 1,0-1,-1 0,0 0,0 0,0 0,-1 0,0 0,-2 4,0-4,0-1,0 1,-1 0,0-1,0 0,0 0,0-1,-1 1,0-1,0 0,0-1,0 0,-1 0,0 0,1 0,-1-1,0 0,0-1,0 0,0 0,0 0,0-1,0 0,-1 0,1-1,0 0,0 0,0-1,0 1,0-2,1 1,-1-1,1 0,-1 0,1-1,-4-2,4 0,0 0,1 0,-1-1,2 0,-1 0,1 0,0 0,0-1,1 1,0-1,0 0,0 0,2 0,-1 0,1 0,0-1,0-2,1 4,0 1,0 0,0-1,1 1,0 0,0 0,0 0,1 0,0 0,1 0,-1 0,1 0,0 1,0-1,1 1,-1 0,1 0,0 0,1 1,-1 0,1-1,0 1,1 0,1-1,1 1,-1 0,1 0,0 1,0 0,0 0,0 1,0 0,1 0,-1 1,1 0,-1 0,1 1,-1 1,1-1,-1 1,1 1,-1-1,0 1,0 1,1 0,-2 0,1 0,0 1,-1 0,1 1,-1 0,0 0,-1 0,0 1,1 0,4 6,-10-11,0-1,0 1,0 0,0-1,-1 1,1 0,0 0,0 0,-1 0,1 0,0 0,-1 0,1 0,-1 0,1 0,-1 0,0 0,0 0,1 0,-1 0,0 1,0-1,0 0,0 0,0 0,0 0,0 0,0 1,-1-1,1 0,0 0,-1 0,1 0,-1 0,1 0,-1 0,0 0,1 0,-1 0,0 0,0 0,1-1,-1 1,0 0,0-1,0 1,0 0,0-1,0 1,0-1,0 1,0-1,0 0,0 1,-1-1,1 0,0 0,0 0,0 0,0 0,-9 0,0-2,1 1,0-1,-1-1,1 1,0-2,0 1,0-1,0-1,1 1,0-1,0-1,0 0,1 0,-1 0,2-1,-1 0,1 0,0-1,0 0,1 0,0 0,0-1,1 1,-2-8,6 12,0-1,1 1,0 0,0-1,0 1,0 0,1-1,-1 1,1 0,0 0,1 0,-1 1,0-1,1 0,0 1,0 0,0-1,0 1,1 0,-1 1,1-1,0 1,0-1,0 1,0 0,0 1,0-1,0 1,1 0,-1 0,3-1,-2 2,1 0,-1 0,0 0,0 1,0-1,0 1,0 0,-1 1,1-1,0 1,0 0,-1 0,1 1,-1-1,0 1,0 0,0 0,0 0,0 1,-1-1,1 1,-1 0,0 0,0 0,0 1,-1-1,0 1,0-1,0 1,0 0,-1 0,1-1,-1 1,0 0,-1 0,1 0,-1 0,0 1,-1-1,1 0,-1 0,0 0,0 0,0-1,-1 1,0 0,0 0,0 0,-10 14,0-5</inkml:trace>
  <inkml:trace contextRef="#ctx0" brushRef="#br1" timeOffset="21645.242">20745 5630,'0'0,"0"0,0 0,0 0,0 0,0 0,3 6,9 21,-1 2,-2-1,-1 1,-1 1,-2-1,2 22,-7-50,20 172,-8 0,-8 1,-7 0,-8 0,-7 4,-53 396,51-449,20-123</inkml:trace>
  <inkml:trace contextRef="#ctx0" brushRef="#br1" timeOffset="22015.052">22395 5817,'-32'-8,"-162"-29,-2 8,-177-2,-398 21,631 11,-997 10,918-11,0-10,-215-38,192 0,231 45</inkml:trace>
  <inkml:trace contextRef="#ctx0" brushRef="#br1" timeOffset="24067.327">7210 6995,'-1'1,"1"-1,0 0,-1 0,0 0,1 0,-1 0,1 0,-1 0,1 0,-1 0,1 0,-1 0,1 0,-1 0,1-1,-1 1,1 0,0 0,-1-1,1 1,-1 0,1 0,-1-1,1 1,0 0,-1-1,1 1,0-1,-1 1,1 0,0-1,0 1,-1-1,1 1,0-1,0 1,0-1,-1 1,1-1,0 1,0-1,0 1,0-1,0 1,0-1,0 1,0-1,0 1,1-1,-1 1,0-1,0-2,0-18,1 1,0-1,2 1,1 0,0 0,6-15,2-1,0 1,2 1,2 0,1 1,2 0,1 2,1 0,2 2,1 0,1 1,1 2,63-58,3 4,4 5,3 3,72-37,53-17,169-64,-132 78,3 13,5 10,155-24,620-80,-544 125,1 22,3 21,0 23,148 32,10 42,112 50,-422-58,325 104,-38 47,-378-124,23 7,157 84,-212-66,-135-64,3-3,1-6,3-3,1-5,2-4,-90-27,-6-2,0 0,-1-1,1 1,0-1,-1-1,1 0,0 0,0 0,1-1,-6-1,-1 1,0-1,0 0,1 0,-1 0,0 0,0 0,-1 0,1-1,0 1,-1-1,0 1,1-1,-1 1,0-1,0 0,0 0,-1 1,1-1,-1 0,1 0,-1 0,0 0,0 0,-1 0,1 1,0-1,-1 0,0 0,1 0,-1 1,0-1,-1 0,1 0,-11-35,-1 1,-2 0,-1 0,-2 2,-2 0,-1 1,-1 1,-2 1,-8-6,-277-322,78 111,205 219,53 33,-3 7,0 2,-1 0,0 2,-1 0,0 2,-1 0,-1 1,2 5,30 26,-2 3,-2 1,-3 3,-2 2,-3 1,-2 3,-3 1,-3 1,13 37,-37-82,-1 0,0 1,-2 0,0 0,-1 0,-1 0,0 1,-2-1,0 10,-2-23,-1 1,1-1,-1 0,0 0,0 0,-1 0,1 0,-2 0,1 0,0-1,-1 0,0 1,0-1,-1-1,0 1,1-1,-1 0,-1 0,-4 3,-9 4,0-1,0 0,-1-2,0 0,-13 2,-50 10,-2-4,1-4,-2-3,1-4,-1-4,-20-4,-94-7,0-9,-75-22,141 17</inkml:trace>
  <inkml:trace contextRef="#ctx0" brushRef="#br1" timeOffset="25142.723">7771 8558,'0'0,"0"0,0 0,3-10,4-6,1 0,0 1,1 1,1-1,0 1,5-4,-8 9,60-69,4 3,2 2,4 5,3 2,55-33,-53 43,3 3,2 5,2 2,15 0,123-37,135-27,-192 61,30-11,189-55,130-11,-67 57,2 19,168 15,-80 20,0 23,0 24,-3 24,34 29,-37 30,74 46,70 9,-550-137,-2 6,85 39,69 43,-246-111,-49-24,-43-25,-2 3,-2 2,-60-24,-50-12,-113-28,40 15,122 38,1-4,-2-9,38 5,84 52,0 1,1-1,-1 1,0 0,0-1,1 1,-1 0,0-1,0 1,1 0,-1-1,0 1,1 0,-1-1,0 1,1 0,-1 0,1 0,-1-1,0 1,1 0,-1 0,1 0,-1 0,0 0,1 0,-1 0,1 0,-1 0,1 0,-1 0,1 0,-1 0,0 0,1 0,-1 0,1 1,-1-1,0 0,1 0,-1 0,0 1,1-1,-1 0,0 1,1-1,-1 0,0 1,1-1,-1 0,0 1,1-1,134 32,-1 7,-3 5,26 17,50 27,-4 9,-5 9,96 73,-242-146,-1 2,-2 2,-1 2,-3 2,-1 3,36 45,-77-87,0 1,0 1,-1-1,1 0,-1 1,1-1,-1 1,0 0,0 0,-1 0,1 0,-1 0,0 0,0 0,0 0,0 1,-1-1,0 0,0 1,0-1,0 0,-1 0,0 1,0-1,0 0,0 0,-1 0,1 0,-1 0,0 0,-1 0,-9 7,-1-2,0 1,-1-1,0-1,0-1,-1 0,0-1,0 0,0-1,-1-1,0 0,0-2,0 1,-10-1,-97 9,-1-4,0-7,-118-13,121 5,-148-4,218 11</inkml:trace>
  <inkml:trace contextRef="#ctx0" brushRef="#br1" timeOffset="26811.518">6498 5991,'-15'-10,"-49"-51,58 55,1 1,-1-1,1 0,1 0,-1 0,1-1,0 0,0 0,1 0,0 0,0 0,1-1,0 1,-1-7,1-20,2-1,1 1,1-1,2 1,2 0,1 0,1 1,3-3,18-60,4 1,4 1,4 2,5 2,3 3,27-35,201-273,-188 285,4 3,5 4,4 5,112-82,-52 64,4 7,6 8,3 7,5 8,107-32,-102 44,3 9,3 8,145-22,81 20,296 1,-622 52,1389-37,-869 60,166 44,-250 9,-3 22,113 53,-397-81,384 95,-369-104,-2 10,-3 12,166 78,58 81,-432-214,92 53,-4 6,65 55,15 16,-36-30,-6 8,48 56,192 219,-360-368,-47-37,-1 0,1-1,0 1,0 0,0 0,0-1,-1 1,1-1,0 1,0 0,0-1,-1 0,1 1,0-1,-1 1,1-1,-1 0,1 1,-1-1,1 0,-1 0,1 0,-1 1,1-1,-1 0,0 0,0 0,1 0,-1 0,0 1,0-1,0 0,0 0,0 0,0 0,0 0,-1 0,2-30,-2 1,-1-1,-2 1,-5-23,5 31,-20-95,-27-70,29 109,3 0,4-2,-3-52,21 117,12 28,58 63,-4 4,-4 3,-4 3,-3 2,-4 2,15 41,-56-105,-2 1,0 0,-2 1,0 0,-2 1,-1 2,-4-17,-1 0,0 0,-1-1,0 1,-1 0,-1 0,0 0,0-1,-2 1,0-1,0 0,-1 0,-6 9,3-8,-1-1,0-1,-1 0,0 0,-1-1,0 0,-1-1,0 0,0-1,-1 0,-1-1,1-1,-1 0,0-1,-1 0,0-1,0 0,-35 7,0-1,-1-2,1-3,-29 0,-69-1,0-7,-1-6,-139-27,217 24</inkml:trace>
  <inkml:trace contextRef="#ctx0" brushRef="#br1" timeOffset="33125.886">16025 980,'-2'-15,"-66"-85,45 73,0 0,-2 2,-1 1,-1 1,0 2,-2 0,-1 2,-14-7,25 16,-1 1,1 1,-1 0,-1 2,1 0,-1 1,0 1,0 1,0 1,-1 1,1 1,0 1,-1 0,-12 4,28-4,0 0,1 0,-1 1,0 0,1 0,-1 0,1 1,0 0,0 0,0 0,0 1,0-1,1 1,0 0,-1 1,1-1,1 1,-1 0,1-1,0 2,0-1,0 1,-6 18,2 1,1-1,1 1,1 0,1 0,2 0,0 1,3 23,11 137,8-1,42 166,-47-268,7 48,4 118,-27-225,0 0,-1 0,-2-1,0 1,-2-1,0 0,-5 9,4-14,-1-4</inkml:trace>
  <inkml:trace contextRef="#ctx0" brushRef="#br1" timeOffset="33388.856">15826 1725,'0'0,"0"0,-2 0,-9 0,-12 0,-16 0,-23 0,-24 0,-23-2,-17-1,-7-2,1-3,8-1,11-1,8-2,12-1,18 3,23 1</inkml:trace>
  <inkml:trace contextRef="#ctx0" brushRef="#br1" timeOffset="34012.431">16475 484,'13'-8,"21"-16,26-10,-45 31,0 1,-1 0,1 1,0 1,0 0,-1 1,1 1,0 0,-1 1,1 1,-1 0,0 1,-1 0,11 6,-12-4,0 1,-1 0,0 0,0 1,-1 0,-1 1,1 0,-2 1,1 0,-1 0,-1 1,0 0,-1 0,0 1,-1 0,0 0,-1 0,-1 0,0 1,0-1,-2 1,0 0,0 0,-1 0,-1-1,0 1,-1 0,0-1,-2 1,1-1,-1 0,-1 0,-1 0,0-1,0 1,-1-1,0-1,-1 0,-1 0,0 0,0-1,-1 0,0-1,-1 0,0-1,-3 2,3-4,-2-1,1 0,0 0,-1-1,0-1,0 0,0-1,0 0,0-1,0-1,-1 0,1 0,0-1,0-1,0-1,0 0,0 0,0-1,1-1,0 0,0 0,0-2,0 1,1-1,0-1,1 0,0-1,0 0,1 0,0-1,-3-5,8 10,1-1,0 0,0 0,0-1,1 1,0 0,0-1,0 0,1 1,0-1,1 0,-1 0,1 1,1-1,-1 0,1 0,0 1,1-1,0 0,3-10</inkml:trace>
  <inkml:trace contextRef="#ctx0" brushRef="#br1" timeOffset="34460.365">17149 497,'0'0,"0"0,0 0,-4 7,-3 59,6-45,0 1,1 0,2-1,0 1,2-1,0 1,1-1,1 0,1-1,6 14,-9-29,-1-1,1 1,0-1,0 1,0-1,0-1,1 1,-1 0,1-1,0 0,0 0,0-1,1 1,-1-1,0 0,1-1,0 1,-1-1,1 0,0 0,0-1,-1 0,1 0,0 0,0-1,0 0,-1 0,1 0,-1-1,1 0,0 0,8-1,0 0,0-1,0-1,-1 0,0-1,0 0,0-1,-1-1,0 0,0 0,-1-1,0-1,-1 0,0 0,0-1,-1 0,-1-1,0 0,0 0,0-3,0-24,6 50,-1 9,0 0,-1 0,-1 1,-1 0,3 10,-6-14,20 48,-18-40</inkml:trace>
  <inkml:trace contextRef="#ctx0" brushRef="#br1" timeOffset="34729.845">18173 1,'0'6,"8"492,-6-439,2 39,13 80,-14-156,0-6</inkml:trace>
  <inkml:trace contextRef="#ctx0" brushRef="#br1" timeOffset="34945.947">18461 484,'0'0,"0"0,-2 0,-14 2,-18 1,-23 2,-26 0,-19-3,-11-4,-11-6,-7-7,-4-11,-1-8,23 1</inkml:trace>
  <inkml:trace contextRef="#ctx0" brushRef="#br2" timeOffset="195272.349">18511 10604,'7'1,"0"1,0-1,1 2,-1-1,0 1,-1 0,1 0,0 1,1 1,-5-3,8 6,1 1,-2 1,1 0,-1 0,-1 1,0 0,-1 1,0 0,0 0,-2 1,1 0,-1 0,-1 0,-1 1,0 0,0-1,-2 2,2 11,-2 4,-2 0,-1 0,-1-1,-1 1,-2-1,-1 0,-1 0,-1 0,-2-1,-1 0,-12 21,-15 34,-4 0,-3-3,-3-2,-4-2,-4-3,-61 64,-74 65,-10-8,-182 134,190-186,-5-9,-6-9,-6-9,-154 58,32-40,-6-14,-5-15,-75 1,22-16,-371 32,-30-65,-603-41,140-46,941 8,-273-56,-432-148,868 189,-411-107,-6-28,-537-228,851 312,-147-77,-75-69,477 233,1 0,-1 1,0-1,0 1,0 0,0 0,0 0,0 1,-1-1,1 1,0 0,0 0,-4 1,7 0,0 0,0-1,0 1,0 0,0 0,0 0,0 0,0 0,0 0,1 0,-1 0,0 0,1 0,-1 1,0-1,1 0,0 0,-1 1,1-1,0 0,0 1,-1-1,1 0,0 2,0 1,-7 55,3 0,2 0,3 0,2 0,5 13,85 582,-42-332,-35-174,-18-136,-5-29,-73-200,-91-173,50 144,-86-193,193 407,1-1,2 0,1 0,1-1,2 0,1-2,6 29,-1 0,2 0,-1 0,1 0,0 0,0 0,1 0,0 0,0 1,1-1,-1 0,2 1,-1 0,1 0,0 0,0 0,0 1,1-1,0 1,0 0,3-2,5-3,1 0,0 1,0 1,1 0,0 0,1 2,-1 0,13-3,99-17,37 12,88 14,141 21,-169-7,443 1,-498-18</inkml:trace>
  <inkml:trace contextRef="#ctx0" brushRef="#br2" timeOffset="196143.379">16151 14238,'0'0,"0"-7,-2 2,0 1,0-1,0 1,-1 0,0 0,0 0,0 0,0 1,0-1,-1 1,1 0,-1 0,0 0,-1 0,-23-15,-2 1,0 2,0 0,-1 3,-1 0,0 2,0 1,-1 2,0 1,-1 2,-8 1,30 0,0 1,-1 0,1 1,-1 1,1-1,-1 2,1 0,-1 1,1 0,-1 1,1 0,0 1,1 0,-1 1,0 0,1 1,0 0,-4 4,8-3,1 1,0 0,0 0,1 1,0-1,0 1,1 0,0 0,1 1,0-1,0 1,1 0,1 0,-1 1,-1 19,2 0,0 0,2 0,2 6,18 113,5-2,16 36,-28-123,17 69,16 67,-9 1,2 85,-35-230,-3 0,-2 1,-2-1,-3 1,-1-1,-3-1,-10 29,16-67,-1-1,-1 1,0-1,0 0,-1-1,-1 1,0-1,-1-1,0 1,-8 8,3-9</inkml:trace>
  <inkml:trace contextRef="#ctx0" brushRef="#br2" timeOffset="196390.683">15551 15690,'0'0,"-2"0,-3 0,-13 2,-19 0,-24 1,-27-3,-18-1,-5-1,5 0,14 1,15 0,13 1,14-1,13 1,11 0,10 0,8 0</inkml:trace>
  <inkml:trace contextRef="#ctx0" brushRef="#br2" timeOffset="196744.8">16488 13966,'0'0,"0"1,0 2,2 4,1 3,2 6,-1 11,3 13,-1 13,1 8,-1-1,-1-5,-2-13,-1-13</inkml:trace>
  <inkml:trace contextRef="#ctx0" brushRef="#br2" timeOffset="196992.211">16500 13394,'0'0,"0"0,0 0,0 0,0 0,0 0,0 0,0 0,0 0</inkml:trace>
  <inkml:trace contextRef="#ctx0" brushRef="#br2" timeOffset="197446.544">16912 13866,'0'0,"0"0,3 3,0 3,0 0,0 0,-1 0,1 0,-1 0,-1 1,1-1,-1 1,0 6,1 1,37 317,-5-99,-35-232,1 1,0-1,0 0,0 1,0-1,0 1,0-1,0 0,0 1,0-1,0 0,0 1,0-1,0 1,0-1,0 0,0 1,0-1,1 0,-1 1,0-1,0 0,0 1,1-1,-1 0,0 1,0-1,1 0,-1 0,0 1,0-1,1 0,-1 0,0 0,1 1,-1-1,0 0,1 0,-1 0,0 0,1 0,-1 0,1 0,-1 0,0 0,1 0,-1 0,0 0,1 0,-1 0,16-17,63-123,-57 98,10-22,7-15,4 3,2 1,10-7,26-4,-78 83,1 0,0 1,0-1,0 1,0-1,0 1,0 0,1 1,-1-1,1 1,-1 0,1 0,0 0,0 0,-1 1,1 0,0 0,-1 0,1 1,0 0,-1 0,1 0,1 1,4 3,0 1,-1 1,0 0,-1 0,1 0,-1 1,-1 1,0-1,0 1,0 0,-1 1,-1 0,1 0,-2 0,4 8,11 26,-2 1,-1 0,-3 1,-2 1,-1 0,-3 0,-2 1,-1 32,-4-76,1 6,-1 1,0 0,-1 0,0 0,0-1,-1 1,-1 0,0-1,-1 3,4-13,0 1,0 0,-1-1,1 1,0 0,0-1,-1 1,1 0,0-1,-1 1,1-1,0 1,-1 0,1-1,-1 1,1-1,-1 1,1-1,-1 1,1-1,-1 0,0 1,1-1,-1 0,1 1,-1-1,0 0,1 0,-1 0,0 0,1 1,-1-1,0 0,0 0,1 0,-1 0,0-1,1 1,-1 0,0 0,1 0,-1-1,-1-2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DC9D-FE4C-433B-862E-B911FF119F9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69FE-4E66-41F9-9D06-7266F03C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6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364830F-CAE9-4146-9E8B-9A1FBC879B1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DB30-BCF3-450D-9A75-6950B9C97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Network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42127-E51A-4806-9DD1-744E438ED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258203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FE0A-16D9-334A-2909-F8C21708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28771"/>
            <a:ext cx="11187259" cy="1014667"/>
          </a:xfrm>
        </p:spPr>
        <p:txBody>
          <a:bodyPr/>
          <a:lstStyle/>
          <a:p>
            <a:r>
              <a:rPr lang="en-US" dirty="0"/>
              <a:t>Step 2: Cuts limit flows (‘weak duality’)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</p:spPr>
            <p:txBody>
              <a:bodyPr/>
              <a:lstStyle/>
              <a:p>
                <a:r>
                  <a:rPr lang="en-US" dirty="0"/>
                  <a:t>Cuts limit flows! Intuition: to get the flow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it has to “all get through” every cut. So you can’t have a flow of value more than any given cut.</a:t>
                </a:r>
              </a:p>
              <a:p>
                <a:r>
                  <a:rPr lang="en-US" dirty="0"/>
                  <a:t>Proof: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  <a:blipFill>
                <a:blip r:embed="rId2"/>
                <a:stretch>
                  <a:fillRect l="-708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4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Sketch: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all the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indeed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cut. The only way to not be a cut is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But we assumed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was not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Edges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at capacity. Reverse edges have no flow. (By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So flow value is equal to cut capacity.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708" b="-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7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3EDA-E20D-AAB5-98B6-DE6A669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</p:spPr>
            <p:txBody>
              <a:bodyPr/>
              <a:lstStyle/>
              <a:p>
                <a:r>
                  <a:rPr lang="en-US" dirty="0"/>
                  <a:t>Proof: Run Ford-Fulkerson, you’ll get a flow of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is a cut of capacity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There can be no larger flow and no smaller cut, as for all flows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all 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  <a:blipFill>
                <a:blip r:embed="rId2"/>
                <a:stretch>
                  <a:fillRect l="-708" t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1B00FA-8AE8-9617-7DA0-8D906B1BD7F3}"/>
              </a:ext>
            </a:extLst>
          </p:cNvPr>
          <p:cNvGrpSpPr/>
          <p:nvPr/>
        </p:nvGrpSpPr>
        <p:grpSpPr>
          <a:xfrm>
            <a:off x="575239" y="1375387"/>
            <a:ext cx="9319038" cy="219715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29D752F-62FA-FB24-A365-DF034D21203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B10464-2B48-0798-43FE-D6F915ED7E6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29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1ECB-3434-1212-DA83-8BE13AE3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This Cool?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AA6B-00E3-3F1C-C202-2E5EC95A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instance where we prove a big theorem using an algorithm.</a:t>
            </a:r>
          </a:p>
          <a:p>
            <a:r>
              <a:rPr lang="en-US" dirty="0"/>
              <a:t>The max-flow min-cut theorem doesn’t mention an algorithm, but it can be proved via analyzing Ford-Fulkerson!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of max-flow used for modeling. In those cases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If you know what a “dual linear program” is – flows and cuts are dual LPs.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B5D5-4B20-4F91-B0C8-FD4ADA39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4EB1-3808-478D-99C7-0D95F79D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is back.</a:t>
            </a:r>
          </a:p>
          <a:p>
            <a:r>
              <a:rPr lang="en-US" dirty="0"/>
              <a:t>Solutions on Ed</a:t>
            </a:r>
          </a:p>
          <a:p>
            <a:r>
              <a:rPr lang="en-US" dirty="0"/>
              <a:t>Overall the class did well! The median, mean were 79, 77.3 respectively</a:t>
            </a:r>
          </a:p>
          <a:p>
            <a:pPr lvl="1"/>
            <a:r>
              <a:rPr lang="en-US" dirty="0"/>
              <a:t>This wasn’t an easy exam.</a:t>
            </a:r>
          </a:p>
          <a:p>
            <a:pPr lvl="1"/>
            <a:r>
              <a:rPr lang="en-US" dirty="0"/>
              <a:t>You had just learned DP and the counter-example question was difficult, too.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Thinking about/concerned about grades? There’s a pinned Ed post.</a:t>
            </a:r>
          </a:p>
          <a:p>
            <a:pPr lvl="1"/>
            <a:r>
              <a:rPr lang="en-US" sz="2800" dirty="0"/>
              <a:t>If that doesn’t answer your questions, send me an email.</a:t>
            </a:r>
          </a:p>
        </p:txBody>
      </p:sp>
    </p:spTree>
    <p:extLst>
      <p:ext uri="{BB962C8B-B14F-4D97-AF65-F5344CB8AC3E}">
        <p14:creationId xmlns:p14="http://schemas.microsoft.com/office/powerpoint/2010/main" val="2738725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45B2-D1DB-4EDC-B383-585CCD93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EF66-9BE4-47D9-AD42-6113B3C3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694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We’ve been hearing two sources of stress on homework</a:t>
            </a:r>
          </a:p>
          <a:p>
            <a:r>
              <a:rPr lang="en-US" dirty="0"/>
              <a:t>1. There’s a lot of work</a:t>
            </a:r>
            <a:br>
              <a:rPr lang="en-US" dirty="0"/>
            </a:br>
            <a:r>
              <a:rPr lang="en-US" dirty="0"/>
              <a:t>2. If you have one or two topics that don’t click right away, your homework score isn’t as high as you hoped.</a:t>
            </a:r>
          </a:p>
          <a:p>
            <a:r>
              <a:rPr lang="en-US" dirty="0"/>
              <a:t>It’s hard to address both of these sources of stress simultaneously.</a:t>
            </a:r>
          </a:p>
          <a:p>
            <a:r>
              <a:rPr lang="en-US" dirty="0"/>
              <a:t>Here’s my best attempt:</a:t>
            </a:r>
            <a:br>
              <a:rPr lang="en-US" dirty="0"/>
            </a:br>
            <a:r>
              <a:rPr lang="en-US" dirty="0"/>
              <a:t>We’ll have two </a:t>
            </a:r>
            <a:r>
              <a:rPr lang="en-US" b="1" i="1" dirty="0"/>
              <a:t>optional</a:t>
            </a:r>
            <a:r>
              <a:rPr lang="en-US" dirty="0"/>
              <a:t> problems come out this weekend that can replace old (25-point problem) scores. Due last day of classes</a:t>
            </a:r>
          </a:p>
          <a:p>
            <a:pPr lvl="1"/>
            <a:r>
              <a:rPr lang="en-US" dirty="0"/>
              <a:t>A programming question</a:t>
            </a:r>
          </a:p>
          <a:p>
            <a:pPr lvl="1"/>
            <a:r>
              <a:rPr lang="en-US" dirty="0"/>
              <a:t>An “in the real world” question</a:t>
            </a:r>
          </a:p>
          <a:p>
            <a:pPr lvl="1"/>
            <a:r>
              <a:rPr lang="en-US" dirty="0"/>
              <a:t>Both are optional. If you have scores you real want to replace, do one (or both); or if you’re interested in them. If not, you can ignore them; we still count your top 20 25-point problems.</a:t>
            </a:r>
          </a:p>
        </p:txBody>
      </p:sp>
    </p:spTree>
    <p:extLst>
      <p:ext uri="{BB962C8B-B14F-4D97-AF65-F5344CB8AC3E}">
        <p14:creationId xmlns:p14="http://schemas.microsoft.com/office/powerpoint/2010/main" val="75399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last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3441176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0EB-B9EB-401B-9646-E482AE3F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38E-2E7F-45E1-AE97-B42C87CE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example</a:t>
            </a:r>
          </a:p>
          <a:p>
            <a:r>
              <a:rPr lang="en-US" dirty="0"/>
              <a:t>We’ll also be able to use the min-cut in addition to the flow!</a:t>
            </a:r>
          </a:p>
          <a:p>
            <a:endParaRPr lang="en-US" dirty="0"/>
          </a:p>
          <a:p>
            <a:r>
              <a:rPr lang="en-US" dirty="0"/>
              <a:t>Question: Can the Mariners still win* the division?</a:t>
            </a:r>
          </a:p>
          <a:p>
            <a:r>
              <a:rPr lang="en-US" dirty="0"/>
              <a:t>*or at least tie for first place. </a:t>
            </a:r>
          </a:p>
          <a:p>
            <a:endParaRPr lang="en-US" dirty="0"/>
          </a:p>
          <a:p>
            <a:r>
              <a:rPr lang="en-US" dirty="0"/>
              <a:t>And if they can’t, can you explain why.</a:t>
            </a:r>
          </a:p>
        </p:txBody>
      </p:sp>
    </p:spTree>
    <p:extLst>
      <p:ext uri="{BB962C8B-B14F-4D97-AF65-F5344CB8AC3E}">
        <p14:creationId xmlns:p14="http://schemas.microsoft.com/office/powerpoint/2010/main" val="4175146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4806519"/>
                  </p:ext>
                </p:extLst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904" t="-11765" r="-95607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C38FA0-4D27-466E-8935-683D91A243E5}"/>
              </a:ext>
            </a:extLst>
          </p:cNvPr>
          <p:cNvSpPr txBox="1"/>
          <p:nvPr/>
        </p:nvSpPr>
        <p:spPr>
          <a:xfrm>
            <a:off x="414254" y="1385931"/>
            <a:ext cx="100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late at night September 14, 1998.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You’re working for the Seattle Times.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Mariners won! But the Angels did too.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frame the Mariners current situation in your postgame article?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54DD9-6054-4843-8D6C-B479E4E8D32F}"/>
              </a:ext>
            </a:extLst>
          </p:cNvPr>
          <p:cNvSpPr txBox="1"/>
          <p:nvPr/>
        </p:nvSpPr>
        <p:spPr>
          <a:xfrm>
            <a:off x="526549" y="5788152"/>
            <a:ext cx="110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MLB rules say all games will be played (if they end up mattering) so you can assume those will happen.</a:t>
            </a:r>
          </a:p>
        </p:txBody>
      </p:sp>
    </p:spTree>
    <p:extLst>
      <p:ext uri="{BB962C8B-B14F-4D97-AF65-F5344CB8AC3E}">
        <p14:creationId xmlns:p14="http://schemas.microsoft.com/office/powerpoint/2010/main" val="2948657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Possible</a:t>
                          </a:r>
                          <a:r>
                            <a:rPr lang="en-US" sz="28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baseline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7301909"/>
                  </p:ext>
                </p:extLst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54" t="-11765" r="-239335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152" t="-11765" r="-101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𝑀𝐴𝑅𝐼𝑁𝐸𝑅𝑆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so the Mariners can win the division, right?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621319"/>
                  </p:ext>
                </p:extLst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1" t="-6250" r="-40128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34109" y="1570182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teams will play each other, here are the number of games to be played against each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Possible</a:t>
                          </a:r>
                          <a:r>
                            <a:rPr lang="en-US" sz="24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050070"/>
                  </p:ext>
                </p:extLst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855" t="-8750" r="-239763" b="-4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4946" t="-8750" r="-1080" b="-4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4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of the Angels and Rangers is going to win at least 83 games </a:t>
            </a:r>
          </a:p>
          <a:p>
            <a:pPr lvl="1"/>
            <a:r>
              <a:rPr lang="en-US" sz="2800" dirty="0"/>
              <a:t>someone wins at least three of the five they play against each other.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Mariners can only win 82 games.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insufficient to tell if a team is eliminated.</a:t>
                </a:r>
              </a:p>
              <a:p>
                <a:r>
                  <a:rPr lang="en-US" dirty="0"/>
                  <a:t>The teams are interconnected by the games they play against each other.</a:t>
                </a:r>
              </a:p>
              <a:p>
                <a:endParaRPr lang="en-US" dirty="0"/>
              </a:p>
              <a:p>
                <a:r>
                  <a:rPr lang="en-US" dirty="0"/>
                  <a:t>Let’s find a way to do this calculation…not by hand.</a:t>
                </a:r>
              </a:p>
              <a:p>
                <a:r>
                  <a:rPr lang="en-US" dirty="0"/>
                  <a:t>What do we need to assign?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62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F80-7393-49CD-8D4D-C4BAE2C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4879-87EF-41B6-A419-A319ECF1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assign who wins each of the remaining games.</a:t>
            </a:r>
          </a:p>
          <a:p>
            <a:endParaRPr lang="en-US" dirty="0"/>
          </a:p>
          <a:p>
            <a:r>
              <a:rPr lang="en-US" dirty="0"/>
              <a:t>Safe to assume the Mariners will win them all.</a:t>
            </a:r>
          </a:p>
          <a:p>
            <a:r>
              <a:rPr lang="en-US" dirty="0"/>
              <a:t>Just need to figure out the others. </a:t>
            </a:r>
          </a:p>
          <a:p>
            <a:endParaRPr lang="en-US" dirty="0"/>
          </a:p>
          <a:p>
            <a:r>
              <a:rPr lang="en-US" dirty="0"/>
              <a:t>One unit of flow represents one win. </a:t>
            </a:r>
          </a:p>
        </p:txBody>
      </p:sp>
    </p:spTree>
    <p:extLst>
      <p:ext uri="{BB962C8B-B14F-4D97-AF65-F5344CB8AC3E}">
        <p14:creationId xmlns:p14="http://schemas.microsoft.com/office/powerpoint/2010/main" val="146749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7DF5-F843-4FAC-8FB3-1529174F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F533-3F2B-4B54-ADAC-49E6D8AF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8F362-63FE-432B-9921-C603F96A9294}"/>
              </a:ext>
            </a:extLst>
          </p:cNvPr>
          <p:cNvSpPr txBox="1"/>
          <p:nvPr/>
        </p:nvSpPr>
        <p:spPr>
          <a:xfrm>
            <a:off x="415636" y="1510960"/>
            <a:ext cx="112955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themes we’ve seen in OH/one-on-one: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you’re frequently “stuck” on homework problems and “don’t know where to start”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 the problems solving steps in the section handouts!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reread the problem, make examples, etc.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Visit office hours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yourself concrete questions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you’re struggling on proofs, or not writing correct algorithms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proof is your chance to check your work!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It’s not (just) a chance to practice proof-writing.</a:t>
            </a:r>
          </a:p>
        </p:txBody>
      </p:sp>
    </p:spTree>
    <p:extLst>
      <p:ext uri="{BB962C8B-B14F-4D97-AF65-F5344CB8AC3E}">
        <p14:creationId xmlns:p14="http://schemas.microsoft.com/office/powerpoint/2010/main" val="3075095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ends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First layer is pairs of opponents (i.e. what game is being played)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Second layer is individual teams.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blipFill>
                <a:blip r:embed="rId3"/>
                <a:stretch>
                  <a:fillRect l="-199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42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Put number of games to be played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blipFill>
                <a:blip r:embed="rId3"/>
                <a:stretch>
                  <a:fillRect l="-199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939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01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7D37-E4BB-4A71-9375-90D3753F205C}"/>
              </a:ext>
            </a:extLst>
          </p:cNvPr>
          <p:cNvSpPr txBox="1"/>
          <p:nvPr/>
        </p:nvSpPr>
        <p:spPr>
          <a:xfrm>
            <a:off x="1634647" y="1152395"/>
            <a:ext cx="5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Angels have 81 wins, 1 more is ok (total matches Mariners possible) 2 is not. Capacity is 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0E4D7-877F-448A-9AF2-47351EF0264E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063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2119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8607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98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we have a flow of at least that value, we’ll assign winners to all the games. </a:t>
                </a:r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capacity from team 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ensures A will not end with more wins.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All capacities are integers, so we’ll get an integer solution!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58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6233-C850-48B2-BA9E-ED33954C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106E-D724-4A02-A5BE-C267B6D8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wrapping up some old grading tasks this week</a:t>
            </a:r>
          </a:p>
          <a:p>
            <a:pPr lvl="1"/>
            <a:r>
              <a:rPr lang="en-US" dirty="0"/>
              <a:t>HW5 P1, P4; old regrade requests; solutions submitted in the wrong box;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HW6 now due Friday</a:t>
            </a:r>
          </a:p>
          <a:p>
            <a:r>
              <a:rPr lang="en-US" sz="2800" dirty="0"/>
              <a:t>HW7 will come out today(-</a:t>
            </a:r>
            <a:r>
              <a:rPr lang="en-US" dirty="0" err="1"/>
              <a:t>ish</a:t>
            </a:r>
            <a:r>
              <a:rPr lang="en-US" dirty="0"/>
              <a:t>), due Wed Nov. 30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HW8 will be due Wed. Dec 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sz="2800" dirty="0"/>
          </a:p>
          <a:p>
            <a:r>
              <a:rPr lang="en-US" dirty="0"/>
              <a:t>Wednesday Nov. 23</a:t>
            </a:r>
            <a:r>
              <a:rPr lang="en-US" baseline="30000" dirty="0"/>
              <a:t>rd</a:t>
            </a:r>
            <a:r>
              <a:rPr lang="en-US" dirty="0"/>
              <a:t> Alicia will guest lecture.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645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most”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– 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9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96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14:cNvPr>
              <p14:cNvContentPartPr/>
              <p14:nvPr/>
            </p14:nvContentPartPr>
            <p14:xfrm>
              <a:off x="1264673" y="264534"/>
              <a:ext cx="9361800" cy="5873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033" y="255894"/>
                <a:ext cx="9379440" cy="58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12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E8F-7EDD-2BB5-FBBF-42215EF7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The Flow Goes Somewhere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</p:spPr>
            <p:txBody>
              <a:bodyPr/>
              <a:lstStyle/>
              <a:p>
                <a:r>
                  <a:rPr lang="en-US" dirty="0"/>
                  <a:t>Intuitively, the net-flow for </a:t>
                </a:r>
                <a:r>
                  <a:rPr lang="en-US" i="1" dirty="0"/>
                  <a:t>every</a:t>
                </a:r>
                <a:r>
                  <a:rPr lang="en-US" dirty="0"/>
                  <a:t> cut is the same as the net flow for the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Why? Well the flow has to go somewhere! It can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Why care? It’s a technical observation we’ll need later.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  <a:blipFill>
                <a:blip r:embed="rId2"/>
                <a:stretch>
                  <a:fillRect l="-708" t="-3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 t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18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4126</TotalTime>
  <Words>4125</Words>
  <Application>Microsoft Office PowerPoint</Application>
  <PresentationFormat>Widescreen</PresentationFormat>
  <Paragraphs>1011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Network Flow</vt:lpstr>
      <vt:lpstr>Announcements</vt:lpstr>
      <vt:lpstr>Announcements</vt:lpstr>
      <vt:lpstr>Announcements</vt:lpstr>
      <vt:lpstr>Upcoming Schedule</vt:lpstr>
      <vt:lpstr>Flows</vt:lpstr>
      <vt:lpstr>What’s a Cut?</vt:lpstr>
      <vt:lpstr>PowerPoint Presentation</vt:lpstr>
      <vt:lpstr>Step 1: The Flow Goes Somewhere</vt:lpstr>
      <vt:lpstr>Step 2: Cuts limit flows (‘weak duality’)</vt:lpstr>
      <vt:lpstr>Step 3: Cuts are the only things that limit flows</vt:lpstr>
      <vt:lpstr>Concluding The Theorem</vt:lpstr>
      <vt:lpstr>Isn’t This Cool?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Key Ideas</vt:lpstr>
      <vt:lpstr>One More Example</vt:lpstr>
      <vt:lpstr>Can The Mariners Win The Division?</vt:lpstr>
      <vt:lpstr>Can The Mariners Win The Division?</vt:lpstr>
      <vt:lpstr>Well…No</vt:lpstr>
      <vt:lpstr>Well…No</vt:lpstr>
      <vt:lpstr>Lessons</vt:lpstr>
      <vt:lpstr>Assignment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Why are all the constraints met?</vt:lpstr>
      <vt:lpstr>Interpreting the answer</vt:lpstr>
      <vt:lpstr>Max Flow</vt:lpstr>
      <vt:lpstr>Generating Proof that you’re eliminated</vt:lpstr>
      <vt:lpstr>In General</vt:lpstr>
      <vt:lpstr>Takeaways</vt:lpstr>
      <vt:lpstr>Optional – Why is there always an explanation?</vt:lpstr>
      <vt:lpstr>An Explanation Always Exists</vt:lpstr>
      <vt:lpstr>An Explanation Always Exists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Flow Applications</dc:title>
  <dc:creator>rtweber2</dc:creator>
  <cp:lastModifiedBy>rtweber2</cp:lastModifiedBy>
  <cp:revision>48</cp:revision>
  <cp:lastPrinted>2022-11-16T17:27:09Z</cp:lastPrinted>
  <dcterms:created xsi:type="dcterms:W3CDTF">2021-02-21T16:53:46Z</dcterms:created>
  <dcterms:modified xsi:type="dcterms:W3CDTF">2022-11-16T21:08:37Z</dcterms:modified>
</cp:coreProperties>
</file>