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93" r:id="rId11"/>
    <p:sldId id="392" r:id="rId12"/>
    <p:sldId id="258" r:id="rId13"/>
    <p:sldId id="291" r:id="rId14"/>
    <p:sldId id="259" r:id="rId15"/>
    <p:sldId id="260" r:id="rId16"/>
    <p:sldId id="261" r:id="rId17"/>
    <p:sldId id="262" r:id="rId18"/>
    <p:sldId id="350" r:id="rId19"/>
    <p:sldId id="263" r:id="rId20"/>
    <p:sldId id="264" r:id="rId21"/>
    <p:sldId id="266" r:id="rId22"/>
    <p:sldId id="265" r:id="rId23"/>
    <p:sldId id="292" r:id="rId24"/>
    <p:sldId id="273" r:id="rId25"/>
    <p:sldId id="268" r:id="rId26"/>
    <p:sldId id="269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71" r:id="rId38"/>
    <p:sldId id="284" r:id="rId39"/>
    <p:sldId id="294" r:id="rId40"/>
    <p:sldId id="348" r:id="rId41"/>
    <p:sldId id="332" r:id="rId42"/>
    <p:sldId id="296" r:id="rId43"/>
    <p:sldId id="290" r:id="rId44"/>
    <p:sldId id="295" r:id="rId45"/>
    <p:sldId id="351" r:id="rId46"/>
    <p:sldId id="272" r:id="rId47"/>
    <p:sldId id="286" r:id="rId48"/>
    <p:sldId id="349" r:id="rId49"/>
    <p:sldId id="288" r:id="rId50"/>
    <p:sldId id="289" r:id="rId51"/>
    <p:sldId id="35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C49D-204B-46B2-BC77-3A736FE70E7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CB95-37E5-4F8A-8848-A261E062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on Trees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2022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332,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B1EABC2-04E9-4370-B380-DD95ABD5EFD8}"/>
              </a:ext>
            </a:extLst>
          </p:cNvPr>
          <p:cNvSpPr/>
          <p:nvPr/>
        </p:nvSpPr>
        <p:spPr>
          <a:xfrm>
            <a:off x="5793218" y="324017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0614-2D8F-4096-9D1E-0BC33A8424A1}"/>
              </a:ext>
            </a:extLst>
          </p:cNvPr>
          <p:cNvSpPr/>
          <p:nvPr/>
        </p:nvSpPr>
        <p:spPr>
          <a:xfrm>
            <a:off x="9070190" y="334031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1900C-61F0-4363-ADC9-729DDCFF4183}"/>
              </a:ext>
            </a:extLst>
          </p:cNvPr>
          <p:cNvSpPr/>
          <p:nvPr/>
        </p:nvSpPr>
        <p:spPr>
          <a:xfrm>
            <a:off x="3362893" y="303387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91654-D105-416D-B593-5C67B1E9F9DE}"/>
              </a:ext>
            </a:extLst>
          </p:cNvPr>
          <p:cNvSpPr/>
          <p:nvPr/>
        </p:nvSpPr>
        <p:spPr>
          <a:xfrm>
            <a:off x="1323155" y="405424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106FF6-5FBF-4B8F-A4DB-3E47D6C909F6}"/>
              </a:ext>
            </a:extLst>
          </p:cNvPr>
          <p:cNvSpPr/>
          <p:nvPr/>
        </p:nvSpPr>
        <p:spPr>
          <a:xfrm>
            <a:off x="6772214" y="478857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D6A23-5792-47D3-B6B2-6CF18A0D9C77}"/>
              </a:ext>
            </a:extLst>
          </p:cNvPr>
          <p:cNvSpPr/>
          <p:nvPr/>
        </p:nvSpPr>
        <p:spPr>
          <a:xfrm>
            <a:off x="4814225" y="478858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F17CB-C51E-4116-BC03-E69230AAC8A8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>
          <a:xfrm flipV="1">
            <a:off x="1840035" y="333665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288B7-CF95-49C5-A56B-ED2470AC05E3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840035" y="457112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B84FE-C427-496B-B8AB-4A73C9E2BB6E}"/>
              </a:ext>
            </a:extLst>
          </p:cNvPr>
          <p:cNvCxnSpPr>
            <a:cxnSpLocks/>
            <a:stCxn id="9" idx="0"/>
            <a:endCxn id="4" idx="3"/>
          </p:cNvCxnSpPr>
          <p:nvPr/>
        </p:nvCxnSpPr>
        <p:spPr>
          <a:xfrm flipV="1">
            <a:off x="5117007" y="375705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B1210D-13B2-4C1B-BDF8-64E6C3CAFF0E}"/>
              </a:ext>
            </a:extLst>
          </p:cNvPr>
          <p:cNvCxnSpPr>
            <a:cxnSpLocks/>
          </p:cNvCxnSpPr>
          <p:nvPr/>
        </p:nvCxnSpPr>
        <p:spPr>
          <a:xfrm>
            <a:off x="6310101" y="375705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87540D-A969-4CCE-B54C-842C977BF75F}"/>
              </a:ext>
            </a:extLst>
          </p:cNvPr>
          <p:cNvCxnSpPr>
            <a:cxnSpLocks/>
            <a:stCxn id="8" idx="7"/>
            <a:endCxn id="5" idx="3"/>
          </p:cNvCxnSpPr>
          <p:nvPr/>
        </p:nvCxnSpPr>
        <p:spPr>
          <a:xfrm flipV="1">
            <a:off x="7289094" y="385719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FC932-DC8C-4538-A0A4-9449A495C9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398781" y="354295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E80FE-C8A4-4955-BA7B-F999A1B74799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68456" y="333665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F25478-251C-4A9A-B08D-DDB634F491CC}"/>
              </a:ext>
            </a:extLst>
          </p:cNvPr>
          <p:cNvSpPr txBox="1"/>
          <p:nvPr/>
        </p:nvSpPr>
        <p:spPr>
          <a:xfrm>
            <a:off x="2865120" y="487726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765F45-7A99-484C-91C9-5CEC65069DF1}"/>
              </a:ext>
            </a:extLst>
          </p:cNvPr>
          <p:cNvSpPr txBox="1"/>
          <p:nvPr/>
        </p:nvSpPr>
        <p:spPr>
          <a:xfrm>
            <a:off x="1997283" y="317819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67266-D9AB-4B71-8785-45FB3DB8F8C2}"/>
              </a:ext>
            </a:extLst>
          </p:cNvPr>
          <p:cNvSpPr txBox="1"/>
          <p:nvPr/>
        </p:nvSpPr>
        <p:spPr>
          <a:xfrm>
            <a:off x="4587604" y="28609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8692EE-1B5D-470F-8845-B74BA3BFC583}"/>
              </a:ext>
            </a:extLst>
          </p:cNvPr>
          <p:cNvSpPr txBox="1"/>
          <p:nvPr/>
        </p:nvSpPr>
        <p:spPr>
          <a:xfrm>
            <a:off x="4890392" y="388131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6F372-35FE-4EE4-BA6E-C77D6B803646}"/>
              </a:ext>
            </a:extLst>
          </p:cNvPr>
          <p:cNvSpPr txBox="1"/>
          <p:nvPr/>
        </p:nvSpPr>
        <p:spPr>
          <a:xfrm>
            <a:off x="6614932" y="39317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B59C8-32D3-4791-BAFB-684BD38D5ECC}"/>
              </a:ext>
            </a:extLst>
          </p:cNvPr>
          <p:cNvSpPr txBox="1"/>
          <p:nvPr/>
        </p:nvSpPr>
        <p:spPr>
          <a:xfrm>
            <a:off x="8078681" y="452696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10A98-E91C-430B-9527-9454865AEFBD}"/>
              </a:ext>
            </a:extLst>
          </p:cNvPr>
          <p:cNvSpPr txBox="1"/>
          <p:nvPr/>
        </p:nvSpPr>
        <p:spPr>
          <a:xfrm>
            <a:off x="7265851" y="305056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r>
              <a:rPr lang="en-US" dirty="0"/>
              <a:t>Getting more complicated: Trees </a:t>
            </a:r>
            <a:r>
              <a:rPr lang="en-US" dirty="0">
                <a:sym typeface="Wingdings" panose="05000000000000000000" pitchFamily="2" charset="2"/>
              </a:rPr>
              <a:t> DAGs  General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Tree and DAG DPs are common; general graph DPs are less common, but these are standard library functions, so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2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8B8EF1B-2A44-4E71-99A5-7B8102500605}"/>
              </a:ext>
            </a:extLst>
          </p:cNvPr>
          <p:cNvSpPr/>
          <p:nvPr/>
        </p:nvSpPr>
        <p:spPr>
          <a:xfrm>
            <a:off x="5958681" y="186421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97B496-C858-4205-B461-B797E8278B54}"/>
              </a:ext>
            </a:extLst>
          </p:cNvPr>
          <p:cNvSpPr/>
          <p:nvPr/>
        </p:nvSpPr>
        <p:spPr>
          <a:xfrm>
            <a:off x="9235653" y="196435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5D8CDB-4B24-4AA1-A69D-60F40CADD070}"/>
              </a:ext>
            </a:extLst>
          </p:cNvPr>
          <p:cNvSpPr/>
          <p:nvPr/>
        </p:nvSpPr>
        <p:spPr>
          <a:xfrm>
            <a:off x="3528356" y="165791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0B73A8-E7C1-4AC9-B6AB-A5FD331E6BCE}"/>
              </a:ext>
            </a:extLst>
          </p:cNvPr>
          <p:cNvSpPr/>
          <p:nvPr/>
        </p:nvSpPr>
        <p:spPr>
          <a:xfrm>
            <a:off x="1488618" y="267828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38B28-D897-427E-AA19-53549582BF39}"/>
              </a:ext>
            </a:extLst>
          </p:cNvPr>
          <p:cNvSpPr/>
          <p:nvPr/>
        </p:nvSpPr>
        <p:spPr>
          <a:xfrm>
            <a:off x="6937677" y="341261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FE469-600F-4C78-A1C4-ED92D73C3C0A}"/>
              </a:ext>
            </a:extLst>
          </p:cNvPr>
          <p:cNvSpPr/>
          <p:nvPr/>
        </p:nvSpPr>
        <p:spPr>
          <a:xfrm>
            <a:off x="4979688" y="341262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977DD-BAF7-409C-8C40-BE1A27B9CFEC}"/>
              </a:ext>
            </a:extLst>
          </p:cNvPr>
          <p:cNvCxnSpPr>
            <a:cxnSpLocks/>
            <a:stCxn id="8" idx="7"/>
            <a:endCxn id="7" idx="2"/>
          </p:cNvCxnSpPr>
          <p:nvPr/>
        </p:nvCxnSpPr>
        <p:spPr>
          <a:xfrm flipV="1">
            <a:off x="2005498" y="196069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A81DDE-F2A3-49C9-B66F-4E3A8CE302CA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2005498" y="319516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4F023-5968-4C52-9F18-FD687F5D7767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flipV="1">
            <a:off x="5282470" y="238109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62FA57-8810-4714-8443-529B1DA00468}"/>
              </a:ext>
            </a:extLst>
          </p:cNvPr>
          <p:cNvCxnSpPr>
            <a:cxnSpLocks/>
          </p:cNvCxnSpPr>
          <p:nvPr/>
        </p:nvCxnSpPr>
        <p:spPr>
          <a:xfrm>
            <a:off x="6475564" y="238109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A22E13-3B82-4967-BD6C-409FE70CAD22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585251" y="3715401"/>
            <a:ext cx="1352426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8C5B1-8274-4F3C-976E-6FD2BC989ED3}"/>
              </a:ext>
            </a:extLst>
          </p:cNvPr>
          <p:cNvCxnSpPr>
            <a:cxnSpLocks/>
            <a:stCxn id="9" idx="7"/>
            <a:endCxn id="6" idx="3"/>
          </p:cNvCxnSpPr>
          <p:nvPr/>
        </p:nvCxnSpPr>
        <p:spPr>
          <a:xfrm flipV="1">
            <a:off x="7454557" y="248123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24DB7-EE8F-413C-AEA1-DF7426D665D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564244" y="216699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DD623A-95F6-487D-B6A0-BC97A97159AB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4133919" y="196069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71F476-25CB-4F95-8EE7-87244FDCD999}"/>
              </a:ext>
            </a:extLst>
          </p:cNvPr>
          <p:cNvSpPr txBox="1"/>
          <p:nvPr/>
        </p:nvSpPr>
        <p:spPr>
          <a:xfrm>
            <a:off x="3030583" y="350130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47B27-0DA9-4FD3-851F-FAD7F57312A8}"/>
              </a:ext>
            </a:extLst>
          </p:cNvPr>
          <p:cNvSpPr txBox="1"/>
          <p:nvPr/>
        </p:nvSpPr>
        <p:spPr>
          <a:xfrm>
            <a:off x="2162746" y="180223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19819-A119-47CB-B727-61E41AE5A68A}"/>
              </a:ext>
            </a:extLst>
          </p:cNvPr>
          <p:cNvSpPr txBox="1"/>
          <p:nvPr/>
        </p:nvSpPr>
        <p:spPr>
          <a:xfrm>
            <a:off x="4753067" y="14849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CBD9E-3B28-477C-812C-111E787E6238}"/>
              </a:ext>
            </a:extLst>
          </p:cNvPr>
          <p:cNvSpPr txBox="1"/>
          <p:nvPr/>
        </p:nvSpPr>
        <p:spPr>
          <a:xfrm>
            <a:off x="5055855" y="250535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843594-CA74-4010-8B01-BC2AB5B468A3}"/>
              </a:ext>
            </a:extLst>
          </p:cNvPr>
          <p:cNvSpPr txBox="1"/>
          <p:nvPr/>
        </p:nvSpPr>
        <p:spPr>
          <a:xfrm>
            <a:off x="6780395" y="25557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88F95-3AEE-4877-B6F6-A88DC52C8730}"/>
              </a:ext>
            </a:extLst>
          </p:cNvPr>
          <p:cNvSpPr txBox="1"/>
          <p:nvPr/>
        </p:nvSpPr>
        <p:spPr>
          <a:xfrm>
            <a:off x="5974103" y="376291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5CC428-54E8-4353-BA02-B5D3F58303F7}"/>
              </a:ext>
            </a:extLst>
          </p:cNvPr>
          <p:cNvSpPr txBox="1"/>
          <p:nvPr/>
        </p:nvSpPr>
        <p:spPr>
          <a:xfrm>
            <a:off x="8244144" y="315100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187F2-65E1-4CE4-B19B-6F0B0627F641}"/>
              </a:ext>
            </a:extLst>
          </p:cNvPr>
          <p:cNvSpPr txBox="1"/>
          <p:nvPr/>
        </p:nvSpPr>
        <p:spPr>
          <a:xfrm>
            <a:off x="7431314" y="167460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previous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“overwrite”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a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2602919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there’s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2791</TotalTime>
  <Words>3486</Words>
  <Application>Microsoft Office PowerPoint</Application>
  <PresentationFormat>Widescreen</PresentationFormat>
  <Paragraphs>610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DP on Trees and Graphs</vt:lpstr>
      <vt:lpstr>Today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Shortest Paths</vt:lpstr>
      <vt:lpstr>Dijkstra’s Algorithm</vt:lpstr>
      <vt:lpstr>A recurrence</vt:lpstr>
      <vt:lpstr>A recurrence</vt:lpstr>
      <vt:lpstr>A recurrence</vt:lpstr>
      <vt:lpstr>A recurrence</vt:lpstr>
      <vt:lpstr>In a DAG</vt:lpstr>
      <vt:lpstr>What about cycles?</vt:lpstr>
      <vt:lpstr>Cycles</vt:lpstr>
      <vt:lpstr>Ordering</vt:lpstr>
      <vt:lpstr>Distances</vt:lpstr>
      <vt:lpstr>Ordering</vt:lpstr>
      <vt:lpstr>Ordering</vt:lpstr>
      <vt:lpstr>Sample calculation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Negative Cycles</vt:lpstr>
      <vt:lpstr>Laundry List of shortest pairs (so far)</vt:lpstr>
      <vt:lpstr>All Pairs Shortest Paths</vt:lpstr>
      <vt:lpstr>All Pairs</vt:lpstr>
      <vt:lpstr>All Pairs</vt:lpstr>
      <vt:lpstr>Another Recurrence</vt:lpstr>
      <vt:lpstr>Another Recurrence</vt:lpstr>
      <vt:lpstr>Pseudocode</vt:lpstr>
      <vt:lpstr>Running Time</vt:lpstr>
      <vt:lpstr>Running Time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57</cp:revision>
  <cp:lastPrinted>2022-11-02T20:02:20Z</cp:lastPrinted>
  <dcterms:created xsi:type="dcterms:W3CDTF">2021-02-07T01:54:30Z</dcterms:created>
  <dcterms:modified xsi:type="dcterms:W3CDTF">2022-11-02T20:04:36Z</dcterms:modified>
</cp:coreProperties>
</file>