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40" r:id="rId13"/>
    <p:sldId id="341" r:id="rId14"/>
    <p:sldId id="342" r:id="rId15"/>
    <p:sldId id="343" r:id="rId16"/>
    <p:sldId id="336" r:id="rId17"/>
    <p:sldId id="337" r:id="rId18"/>
    <p:sldId id="356" r:id="rId19"/>
    <p:sldId id="357" r:id="rId20"/>
    <p:sldId id="396" r:id="rId21"/>
    <p:sldId id="395" r:id="rId22"/>
    <p:sldId id="355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7" r:id="rId32"/>
    <p:sldId id="3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60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6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74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00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4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5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7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3007845-B851-4EB2-8DF1-67986455D25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E618E2D-7E6B-4B63-82FC-6E119ACAF2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8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0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F63D-E3AC-79AF-B0A8-FAE47F2A5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FCE8D-F9D8-1B73-236A-463C9F1C21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113865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3D5-D356-45F2-9865-59F01A06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before, the hardest part is designing the recurrence. </a:t>
            </a:r>
          </a:p>
          <a:p>
            <a:r>
              <a:rPr lang="en-US" dirty="0"/>
              <a:t>It sometimes helps to think from multiple different angles.</a:t>
            </a:r>
          </a:p>
          <a:p>
            <a:endParaRPr lang="en-US" dirty="0"/>
          </a:p>
          <a:p>
            <a:r>
              <a:rPr lang="en-US" b="1" dirty="0"/>
              <a:t>Top-down:</a:t>
            </a:r>
            <a:r>
              <a:rPr lang="en-US" dirty="0"/>
              <a:t> What’s the first step to take?</a:t>
            </a:r>
          </a:p>
          <a:p>
            <a:r>
              <a:rPr lang="en-US" dirty="0"/>
              <a:t>Baby Yoda will first go left or down. Use recursion to find out which of left or down is better.</a:t>
            </a:r>
          </a:p>
          <a:p>
            <a:r>
              <a:rPr lang="en-US" dirty="0"/>
              <a:t>The farthest right operation in the string transformation will be one of insert, delete, substitute, match for free. Use recursion to find out which is best.</a:t>
            </a:r>
          </a:p>
        </p:txBody>
      </p:sp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Bottom-Up: </a:t>
                </a:r>
                <a:r>
                  <a:rPr lang="en-US" dirty="0"/>
                  <a:t>What information could a recursive call give me that would help?</a:t>
                </a:r>
              </a:p>
              <a:p>
                <a:r>
                  <a:rPr lang="en-US" dirty="0"/>
                  <a:t>How does a path through most of the map help Baby Yoda? </a:t>
                </a:r>
              </a:p>
              <a:p>
                <a:pPr lvl="1"/>
                <a:r>
                  <a:rPr lang="en-US" dirty="0"/>
                  <a:t>Well we just need to know the values one left and one down.</a:t>
                </a:r>
              </a:p>
              <a:p>
                <a:r>
                  <a:rPr lang="en-US" dirty="0"/>
                  <a:t>The edit distance between which strings would help us compute the edit distance between our strings?</a:t>
                </a:r>
              </a:p>
              <a:p>
                <a:pPr lvl="1"/>
                <a:r>
                  <a:rPr lang="en-US" dirty="0"/>
                  <a:t>Well if we know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then that would tell us what happens if we substitute…that might lead you to insertions and deletions too.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fewest number of string operations) for a slightly smaller problem (Baby Yoda starting closer to the end, slightly smaller strings),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upper bound on elements (i.e. the value we need to decide if we’re still increasing).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Ignored for now.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3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7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State what you want OPT(</a:t>
                </a:r>
                <a:r>
                  <a:rPr lang="en-US" dirty="0" err="1"/>
                  <a:t>i</a:t>
                </a:r>
                <a:r>
                  <a:rPr lang="en-US" dirty="0"/>
                  <a:t>) to be in English, is that enough to do the recursion?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2</TotalTime>
  <Words>2395</Words>
  <Application>Microsoft Office PowerPoint</Application>
  <PresentationFormat>Widescreen</PresentationFormat>
  <Paragraphs>581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DP</vt:lpstr>
      <vt:lpstr>Maximum Contiguous Subarray Sum</vt:lpstr>
      <vt:lpstr>Dynamic Programming Process</vt:lpstr>
      <vt:lpstr>Maximum Contiguous Subarray Sum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Recursive Thinking In General</vt:lpstr>
      <vt:lpstr>Recursive Thinking In General</vt:lpstr>
      <vt:lpstr>Recursive Thinking In General</vt:lpstr>
      <vt:lpstr>Longest Increasing Subsequence</vt:lpstr>
      <vt:lpstr>Longest Increasing Subsequence</vt:lpstr>
      <vt:lpstr>Recurrence</vt:lpstr>
      <vt:lpstr>Longest Increasing Subsequence</vt:lpstr>
      <vt:lpstr>Longest Increasing Subsequence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  <vt:lpstr>Longest Increasing Subsequence</vt:lpstr>
      <vt:lpstr>LIS</vt:lpstr>
      <vt:lpstr>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DP</dc:title>
  <dc:creator>Robert Weber</dc:creator>
  <cp:lastModifiedBy>Robert Weber</cp:lastModifiedBy>
  <cp:revision>1</cp:revision>
  <dcterms:created xsi:type="dcterms:W3CDTF">2022-10-28T04:18:56Z</dcterms:created>
  <dcterms:modified xsi:type="dcterms:W3CDTF">2022-10-28T04:21:45Z</dcterms:modified>
</cp:coreProperties>
</file>