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55" r:id="rId3"/>
    <p:sldId id="356" r:id="rId4"/>
    <p:sldId id="259" r:id="rId5"/>
    <p:sldId id="269" r:id="rId6"/>
    <p:sldId id="268" r:id="rId7"/>
    <p:sldId id="276" r:id="rId8"/>
    <p:sldId id="282" r:id="rId9"/>
    <p:sldId id="350" r:id="rId10"/>
    <p:sldId id="351" r:id="rId11"/>
    <p:sldId id="352" r:id="rId12"/>
    <p:sldId id="353" r:id="rId13"/>
    <p:sldId id="292" r:id="rId14"/>
    <p:sldId id="354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95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1" r:id="rId39"/>
    <p:sldId id="310" r:id="rId40"/>
    <p:sldId id="313" r:id="rId41"/>
    <p:sldId id="312" r:id="rId42"/>
    <p:sldId id="314" r:id="rId43"/>
    <p:sldId id="345" r:id="rId44"/>
    <p:sldId id="315" r:id="rId45"/>
    <p:sldId id="342" r:id="rId46"/>
    <p:sldId id="344" r:id="rId47"/>
    <p:sldId id="346" r:id="rId48"/>
    <p:sldId id="347" r:id="rId49"/>
    <p:sldId id="348" r:id="rId50"/>
    <p:sldId id="349" r:id="rId51"/>
    <p:sldId id="321" r:id="rId52"/>
    <p:sldId id="322" r:id="rId53"/>
    <p:sldId id="323" r:id="rId54"/>
    <p:sldId id="339" r:id="rId55"/>
    <p:sldId id="324" r:id="rId56"/>
    <p:sldId id="32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1FA"/>
    <a:srgbClr val="CC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3045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E77A-B2A2-4FCB-9405-800E92D8D8A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2675-A26C-4434-8770-1623931D4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3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2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8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2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3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24EDD-0936-4A01-A17F-AD8466A89F38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2201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00.png"/><Relationship Id="rId5" Type="http://schemas.openxmlformats.org/officeDocument/2006/relationships/image" Target="../media/image7.jpeg"/><Relationship Id="rId15" Type="http://schemas.openxmlformats.org/officeDocument/2006/relationships/image" Target="../media/image2401.png"/><Relationship Id="rId10" Type="http://schemas.openxmlformats.org/officeDocument/2006/relationships/image" Target="../media/image190.png"/><Relationship Id="rId4" Type="http://schemas.openxmlformats.org/officeDocument/2006/relationships/image" Target="../media/image6.png"/><Relationship Id="rId9" Type="http://schemas.openxmlformats.org/officeDocument/2006/relationships/customXml" Target="../ink/ink6.xml"/><Relationship Id="rId14" Type="http://schemas.openxmlformats.org/officeDocument/2006/relationships/image" Target="../media/image23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201.png"/><Relationship Id="rId18" Type="http://schemas.openxmlformats.org/officeDocument/2006/relationships/image" Target="../media/image30.png"/><Relationship Id="rId3" Type="http://schemas.openxmlformats.org/officeDocument/2006/relationships/image" Target="../media/image3.jpeg"/><Relationship Id="rId21" Type="http://schemas.openxmlformats.org/officeDocument/2006/relationships/image" Target="../media/image332.png"/><Relationship Id="rId7" Type="http://schemas.openxmlformats.org/officeDocument/2006/relationships/image" Target="../media/image18.png"/><Relationship Id="rId12" Type="http://schemas.openxmlformats.org/officeDocument/2006/relationships/image" Target="../media/image292.png"/><Relationship Id="rId17" Type="http://schemas.openxmlformats.org/officeDocument/2006/relationships/image" Target="../media/image26.png"/><Relationship Id="rId25" Type="http://schemas.openxmlformats.org/officeDocument/2006/relationships/image" Target="../media/image37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0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8.png"/><Relationship Id="rId24" Type="http://schemas.openxmlformats.org/officeDocument/2006/relationships/image" Target="../media/image362.png"/><Relationship Id="rId5" Type="http://schemas.openxmlformats.org/officeDocument/2006/relationships/image" Target="../media/image7.jpeg"/><Relationship Id="rId15" Type="http://schemas.openxmlformats.org/officeDocument/2006/relationships/image" Target="../media/image2401.png"/><Relationship Id="rId23" Type="http://schemas.openxmlformats.org/officeDocument/2006/relationships/image" Target="../media/image352.png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customXml" Target="../ink/ink9.xml"/><Relationship Id="rId14" Type="http://schemas.openxmlformats.org/officeDocument/2006/relationships/image" Target="../media/image2301.png"/><Relationship Id="rId22" Type="http://schemas.openxmlformats.org/officeDocument/2006/relationships/image" Target="../media/image3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201.png"/><Relationship Id="rId18" Type="http://schemas.openxmlformats.org/officeDocument/2006/relationships/image" Target="../media/image38.png"/><Relationship Id="rId26" Type="http://schemas.openxmlformats.org/officeDocument/2006/relationships/image" Target="../media/image412.png"/><Relationship Id="rId3" Type="http://schemas.openxmlformats.org/officeDocument/2006/relationships/image" Target="../media/image3.jpeg"/><Relationship Id="rId21" Type="http://schemas.openxmlformats.org/officeDocument/2006/relationships/image" Target="../media/image332.png"/><Relationship Id="rId7" Type="http://schemas.openxmlformats.org/officeDocument/2006/relationships/image" Target="../media/image18.png"/><Relationship Id="rId12" Type="http://schemas.openxmlformats.org/officeDocument/2006/relationships/image" Target="../media/image292.png"/><Relationship Id="rId17" Type="http://schemas.openxmlformats.org/officeDocument/2006/relationships/image" Target="../media/image26.png"/><Relationship Id="rId25" Type="http://schemas.openxmlformats.org/officeDocument/2006/relationships/image" Target="../media/image37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01.png"/><Relationship Id="rId20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8.png"/><Relationship Id="rId24" Type="http://schemas.openxmlformats.org/officeDocument/2006/relationships/image" Target="../media/image362.png"/><Relationship Id="rId5" Type="http://schemas.openxmlformats.org/officeDocument/2006/relationships/image" Target="../media/image7.jpeg"/><Relationship Id="rId15" Type="http://schemas.openxmlformats.org/officeDocument/2006/relationships/image" Target="../media/image2401.png"/><Relationship Id="rId23" Type="http://schemas.openxmlformats.org/officeDocument/2006/relationships/image" Target="../media/image352.png"/><Relationship Id="rId10" Type="http://schemas.openxmlformats.org/officeDocument/2006/relationships/image" Target="../media/image27.png"/><Relationship Id="rId19" Type="http://schemas.openxmlformats.org/officeDocument/2006/relationships/image" Target="../media/image392.png"/><Relationship Id="rId4" Type="http://schemas.openxmlformats.org/officeDocument/2006/relationships/image" Target="../media/image6.png"/><Relationship Id="rId9" Type="http://schemas.openxmlformats.org/officeDocument/2006/relationships/customXml" Target="../ink/ink12.xml"/><Relationship Id="rId14" Type="http://schemas.openxmlformats.org/officeDocument/2006/relationships/image" Target="../media/image2301.png"/><Relationship Id="rId22" Type="http://schemas.openxmlformats.org/officeDocument/2006/relationships/image" Target="../media/image342.png"/><Relationship Id="rId27" Type="http://schemas.openxmlformats.org/officeDocument/2006/relationships/image" Target="../media/image4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201.png"/><Relationship Id="rId18" Type="http://schemas.openxmlformats.org/officeDocument/2006/relationships/image" Target="../media/image38.png"/><Relationship Id="rId26" Type="http://schemas.openxmlformats.org/officeDocument/2006/relationships/image" Target="../media/image412.png"/><Relationship Id="rId3" Type="http://schemas.openxmlformats.org/officeDocument/2006/relationships/image" Target="../media/image431.png"/><Relationship Id="rId21" Type="http://schemas.openxmlformats.org/officeDocument/2006/relationships/image" Target="../media/image332.png"/><Relationship Id="rId7" Type="http://schemas.openxmlformats.org/officeDocument/2006/relationships/image" Target="../media/image18.png"/><Relationship Id="rId12" Type="http://schemas.openxmlformats.org/officeDocument/2006/relationships/image" Target="../media/image292.png"/><Relationship Id="rId17" Type="http://schemas.openxmlformats.org/officeDocument/2006/relationships/image" Target="../media/image26.png"/><Relationship Id="rId25" Type="http://schemas.openxmlformats.org/officeDocument/2006/relationships/image" Target="../media/image37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01.png"/><Relationship Id="rId20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8.png"/><Relationship Id="rId24" Type="http://schemas.openxmlformats.org/officeDocument/2006/relationships/image" Target="../media/image362.png"/><Relationship Id="rId5" Type="http://schemas.openxmlformats.org/officeDocument/2006/relationships/image" Target="../media/image6.png"/><Relationship Id="rId15" Type="http://schemas.openxmlformats.org/officeDocument/2006/relationships/image" Target="../media/image2401.png"/><Relationship Id="rId23" Type="http://schemas.openxmlformats.org/officeDocument/2006/relationships/image" Target="../media/image352.png"/><Relationship Id="rId28" Type="http://schemas.openxmlformats.org/officeDocument/2006/relationships/image" Target="../media/image442.png"/><Relationship Id="rId10" Type="http://schemas.openxmlformats.org/officeDocument/2006/relationships/image" Target="../media/image27.png"/><Relationship Id="rId19" Type="http://schemas.openxmlformats.org/officeDocument/2006/relationships/image" Target="../media/image392.png"/><Relationship Id="rId4" Type="http://schemas.openxmlformats.org/officeDocument/2006/relationships/image" Target="../media/image3.jpeg"/><Relationship Id="rId9" Type="http://schemas.openxmlformats.org/officeDocument/2006/relationships/customXml" Target="../ink/ink15.xml"/><Relationship Id="rId14" Type="http://schemas.openxmlformats.org/officeDocument/2006/relationships/image" Target="../media/image2301.png"/><Relationship Id="rId22" Type="http://schemas.openxmlformats.org/officeDocument/2006/relationships/image" Target="../media/image342.png"/><Relationship Id="rId27" Type="http://schemas.openxmlformats.org/officeDocument/2006/relationships/image" Target="../media/image4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Hszl1_7971woIq08vCEydkKrdY9lcfTEIK8QcrGzFItkkwA/viewform?usp=sf_link" TargetMode="External"/><Relationship Id="rId2" Type="http://schemas.openxmlformats.org/officeDocument/2006/relationships/hyperlink" Target="https://www.washington.edu/classroom/GWN+30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3.jpe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customXml" Target="../ink/ink16.xml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81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13.png"/><Relationship Id="rId5" Type="http://schemas.openxmlformats.org/officeDocument/2006/relationships/image" Target="../media/image4.jpeg"/><Relationship Id="rId15" Type="http://schemas.openxmlformats.org/officeDocument/2006/relationships/image" Target="../media/image17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customXml" Target="../ink/ink21.xml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5.png"/><Relationship Id="rId18" Type="http://schemas.openxmlformats.org/officeDocument/2006/relationships/image" Target="../media/image20.png"/><Relationship Id="rId26" Type="http://schemas.openxmlformats.org/officeDocument/2006/relationships/image" Target="../media/image331.png"/><Relationship Id="rId3" Type="http://schemas.openxmlformats.org/officeDocument/2006/relationships/image" Target="../media/image21.png"/><Relationship Id="rId21" Type="http://schemas.openxmlformats.org/officeDocument/2006/relationships/image" Target="../media/image8.png"/><Relationship Id="rId7" Type="http://schemas.openxmlformats.org/officeDocument/2006/relationships/image" Target="../media/image181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0.png"/><Relationship Id="rId20" Type="http://schemas.openxmlformats.org/officeDocument/2006/relationships/image" Target="../media/image271.png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3.png"/><Relationship Id="rId24" Type="http://schemas.openxmlformats.org/officeDocument/2006/relationships/image" Target="../media/image310.png"/><Relationship Id="rId32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23" Type="http://schemas.openxmlformats.org/officeDocument/2006/relationships/image" Target="../media/image300.png"/><Relationship Id="rId28" Type="http://schemas.openxmlformats.org/officeDocument/2006/relationships/image" Target="../media/image351.png"/><Relationship Id="rId10" Type="http://schemas.openxmlformats.org/officeDocument/2006/relationships/image" Target="../media/image22.png"/><Relationship Id="rId19" Type="http://schemas.openxmlformats.org/officeDocument/2006/relationships/image" Target="../media/image261.png"/><Relationship Id="rId31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customXml" Target="../ink/ink24.xml"/><Relationship Id="rId14" Type="http://schemas.openxmlformats.org/officeDocument/2006/relationships/image" Target="../media/image15.png"/><Relationship Id="rId22" Type="http://schemas.openxmlformats.org/officeDocument/2006/relationships/image" Target="../media/image291.png"/><Relationship Id="rId27" Type="http://schemas.openxmlformats.org/officeDocument/2006/relationships/image" Target="../media/image341.png"/><Relationship Id="rId30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15.png"/><Relationship Id="rId18" Type="http://schemas.openxmlformats.org/officeDocument/2006/relationships/image" Target="../media/image261.png"/><Relationship Id="rId26" Type="http://schemas.openxmlformats.org/officeDocument/2006/relationships/image" Target="../media/image341.png"/><Relationship Id="rId3" Type="http://schemas.openxmlformats.org/officeDocument/2006/relationships/image" Target="../media/image21.png"/><Relationship Id="rId21" Type="http://schemas.openxmlformats.org/officeDocument/2006/relationships/image" Target="../media/image291.png"/><Relationship Id="rId7" Type="http://schemas.openxmlformats.org/officeDocument/2006/relationships/image" Target="../media/image181.png"/><Relationship Id="rId12" Type="http://schemas.openxmlformats.org/officeDocument/2006/relationships/image" Target="../media/image25.png"/><Relationship Id="rId17" Type="http://schemas.openxmlformats.org/officeDocument/2006/relationships/image" Target="../media/image20.png"/><Relationship Id="rId25" Type="http://schemas.openxmlformats.org/officeDocument/2006/relationships/image" Target="../media/image3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20" Type="http://schemas.openxmlformats.org/officeDocument/2006/relationships/image" Target="../media/image8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4.png"/><Relationship Id="rId24" Type="http://schemas.openxmlformats.org/officeDocument/2006/relationships/image" Target="../media/image320.png"/><Relationship Id="rId5" Type="http://schemas.openxmlformats.org/officeDocument/2006/relationships/image" Target="../media/image5.png"/><Relationship Id="rId15" Type="http://schemas.openxmlformats.org/officeDocument/2006/relationships/image" Target="../media/image170.png"/><Relationship Id="rId23" Type="http://schemas.openxmlformats.org/officeDocument/2006/relationships/image" Target="../media/image310.png"/><Relationship Id="rId28" Type="http://schemas.openxmlformats.org/officeDocument/2006/relationships/image" Target="../media/image361.png"/><Relationship Id="rId10" Type="http://schemas.openxmlformats.org/officeDocument/2006/relationships/image" Target="../media/image22.png"/><Relationship Id="rId19" Type="http://schemas.openxmlformats.org/officeDocument/2006/relationships/image" Target="../media/image271.png"/><Relationship Id="rId31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customXml" Target="../ink/ink27.xml"/><Relationship Id="rId14" Type="http://schemas.openxmlformats.org/officeDocument/2006/relationships/image" Target="../media/image16.png"/><Relationship Id="rId22" Type="http://schemas.openxmlformats.org/officeDocument/2006/relationships/image" Target="../media/image300.png"/><Relationship Id="rId27" Type="http://schemas.openxmlformats.org/officeDocument/2006/relationships/image" Target="../media/image351.png"/><Relationship Id="rId30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1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1.png"/><Relationship Id="rId19" Type="http://schemas.openxmlformats.org/officeDocument/2006/relationships/image" Target="../media/image470.png"/><Relationship Id="rId31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customXml" Target="../ink/ink30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1.png"/><Relationship Id="rId12" Type="http://schemas.openxmlformats.org/officeDocument/2006/relationships/image" Target="../media/image401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1.png"/><Relationship Id="rId19" Type="http://schemas.openxmlformats.org/officeDocument/2006/relationships/image" Target="../media/image470.png"/><Relationship Id="rId31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customXml" Target="../ink/ink33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290.png"/><Relationship Id="rId18" Type="http://schemas.openxmlformats.org/officeDocument/2006/relationships/image" Target="../media/image2600.png"/><Relationship Id="rId26" Type="http://schemas.openxmlformats.org/officeDocument/2006/relationships/image" Target="../media/image370.png"/><Relationship Id="rId3" Type="http://schemas.openxmlformats.org/officeDocument/2006/relationships/image" Target="../media/image59.png"/><Relationship Id="rId21" Type="http://schemas.openxmlformats.org/officeDocument/2006/relationships/image" Target="../media/image400.png"/><Relationship Id="rId7" Type="http://schemas.openxmlformats.org/officeDocument/2006/relationships/image" Target="../media/image181.png"/><Relationship Id="rId12" Type="http://schemas.openxmlformats.org/officeDocument/2006/relationships/image" Target="../media/image2800.png"/><Relationship Id="rId17" Type="http://schemas.openxmlformats.org/officeDocument/2006/relationships/image" Target="../media/image2500.png"/><Relationship Id="rId25" Type="http://schemas.openxmlformats.org/officeDocument/2006/relationships/image" Target="../media/image36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00.png"/><Relationship Id="rId20" Type="http://schemas.openxmlformats.org/officeDocument/2006/relationships/image" Target="../media/image390.png"/><Relationship Id="rId29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60.png"/><Relationship Id="rId24" Type="http://schemas.openxmlformats.org/officeDocument/2006/relationships/image" Target="../media/image350.png"/><Relationship Id="rId5" Type="http://schemas.openxmlformats.org/officeDocument/2006/relationships/image" Target="../media/image5.png"/><Relationship Id="rId15" Type="http://schemas.openxmlformats.org/officeDocument/2006/relationships/image" Target="../media/image2300.png"/><Relationship Id="rId23" Type="http://schemas.openxmlformats.org/officeDocument/2006/relationships/image" Target="../media/image340.png"/><Relationship Id="rId28" Type="http://schemas.openxmlformats.org/officeDocument/2006/relationships/image" Target="../media/image420.png"/><Relationship Id="rId10" Type="http://schemas.openxmlformats.org/officeDocument/2006/relationships/image" Target="../media/image2700.png"/><Relationship Id="rId19" Type="http://schemas.openxmlformats.org/officeDocument/2006/relationships/image" Target="../media/image3800.png"/><Relationship Id="rId4" Type="http://schemas.openxmlformats.org/officeDocument/2006/relationships/image" Target="../media/image3.jpeg"/><Relationship Id="rId9" Type="http://schemas.openxmlformats.org/officeDocument/2006/relationships/customXml" Target="../ink/ink36.xml"/><Relationship Id="rId14" Type="http://schemas.openxmlformats.org/officeDocument/2006/relationships/image" Target="../media/image2200.png"/><Relationship Id="rId22" Type="http://schemas.openxmlformats.org/officeDocument/2006/relationships/image" Target="../media/image330.png"/><Relationship Id="rId27" Type="http://schemas.openxmlformats.org/officeDocument/2006/relationships/image" Target="../media/image4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20.png"/><Relationship Id="rId18" Type="http://schemas.openxmlformats.org/officeDocument/2006/relationships/image" Target="../media/image380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0.png"/><Relationship Id="rId12" Type="http://schemas.openxmlformats.org/officeDocument/2006/relationships/image" Target="../media/image29.png"/><Relationship Id="rId17" Type="http://schemas.openxmlformats.org/officeDocument/2006/relationships/image" Target="../media/image260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0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280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0.png"/><Relationship Id="rId19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customXml" Target="../ink/ink3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C5E4-F68A-43F7-83AF-FC56D85AF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ABF6D-9CC9-4009-9108-1A4F67E35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8990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33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20" grpId="0"/>
      <p:bldP spid="42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9224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41832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7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4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289783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1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82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9519-B5E4-491C-BBFA-2A0ABDA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new twist on the problem.</a:t>
                </a:r>
              </a:p>
              <a:p>
                <a:endParaRPr lang="en-US" dirty="0"/>
              </a:p>
              <a:p>
                <a:r>
                  <a:rPr lang="en-US" dirty="0"/>
                  <a:t>Baby Yoda can use the force to knock over rocks.</a:t>
                </a:r>
              </a:p>
              <a:p>
                <a:r>
                  <a:rPr lang="en-US" dirty="0"/>
                  <a:t>But he can only do it once (he tires out)</a:t>
                </a:r>
              </a:p>
              <a:p>
                <a:endParaRPr lang="en-US" dirty="0"/>
              </a:p>
              <a:p>
                <a:r>
                  <a:rPr lang="en-US" dirty="0"/>
                  <a:t>How do you decide which rocks to knock over?</a:t>
                </a:r>
              </a:p>
              <a:p>
                <a:r>
                  <a:rPr lang="en-US" dirty="0"/>
                  <a:t>Could run the algorithm once for every set of rocks knocked over.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rocks 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9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 </a:t>
                </a:r>
              </a:p>
              <a:p>
                <a:r>
                  <a:rPr lang="en-US" dirty="0"/>
                  <a:t>For simplicity, assume there are no rocks at the starting location (r-1,c-1)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𝑟𝑜𝑐𝑘𝑠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is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0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E356FD-FAF0-4ED1-92F6-82F3DD570551}"/>
              </a:ext>
            </a:extLst>
          </p:cNvPr>
          <p:cNvSpPr txBox="1"/>
          <p:nvPr/>
        </p:nvSpPr>
        <p:spPr>
          <a:xfrm>
            <a:off x="2870462" y="4892511"/>
            <a:ext cx="35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Casting Boolean as an integer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(subtract 1 if you would need to knock over rocks)</a:t>
            </a:r>
          </a:p>
        </p:txBody>
      </p:sp>
    </p:spTree>
    <p:extLst>
      <p:ext uri="{BB962C8B-B14F-4D97-AF65-F5344CB8AC3E}">
        <p14:creationId xmlns:p14="http://schemas.microsoft.com/office/powerpoint/2010/main" val="397582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/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−∞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anymore. Only if you were out of force uses before trying to jump onto that location.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blipFill>
                <a:blip r:embed="rId3"/>
                <a:stretch>
                  <a:fillRect l="-518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0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AF88-325A-44BD-83D0-D460910F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B6E9-04F4-4980-A1F8-B907D338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midterm exam is two weeks from today.</a:t>
            </a:r>
          </a:p>
          <a:p>
            <a:r>
              <a:rPr lang="en-US" dirty="0"/>
              <a:t>Remember it’s </a:t>
            </a:r>
            <a:r>
              <a:rPr lang="en-US" b="1" dirty="0"/>
              <a:t>in the evening</a:t>
            </a:r>
            <a:r>
              <a:rPr lang="en-US" dirty="0"/>
              <a:t>. 90 minutes, 6-7:30 PM.</a:t>
            </a:r>
          </a:p>
          <a:p>
            <a:r>
              <a:rPr lang="en-US" dirty="0"/>
              <a:t>We’ll be in </a:t>
            </a:r>
            <a:r>
              <a:rPr lang="en-US" dirty="0">
                <a:hlinkClick r:id="rId2"/>
              </a:rPr>
              <a:t>GWN 301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210 seats (so about 1.5x the number of students)</a:t>
            </a:r>
          </a:p>
          <a:p>
            <a:pPr lvl="1"/>
            <a:r>
              <a:rPr lang="en-US" dirty="0"/>
              <a:t>Long Tables! (not folding-</a:t>
            </a:r>
          </a:p>
          <a:p>
            <a:r>
              <a:rPr lang="en-US" dirty="0">
                <a:hlinkClick r:id="rId3"/>
              </a:rPr>
              <a:t>Form</a:t>
            </a:r>
            <a:r>
              <a:rPr lang="en-US" dirty="0"/>
              <a:t> to let us know if you can’t make the main exam</a:t>
            </a:r>
          </a:p>
          <a:p>
            <a:pPr lvl="1"/>
            <a:r>
              <a:rPr lang="en-US" dirty="0"/>
              <a:t>Request a conflict (work/family responsibilities or something else immovable)</a:t>
            </a:r>
          </a:p>
          <a:p>
            <a:pPr lvl="1"/>
            <a:r>
              <a:rPr lang="en-US" dirty="0"/>
              <a:t>Have a COVID-related reason to not be in a big lecture hall? We’ll see what we can do.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2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ED8D9A7-0215-4830-9C42-500B3FDC9CA8}"/>
              </a:ext>
            </a:extLst>
          </p:cNvPr>
          <p:cNvGrpSpPr/>
          <p:nvPr/>
        </p:nvGrpSpPr>
        <p:grpSpPr>
          <a:xfrm>
            <a:off x="938212" y="1299368"/>
            <a:ext cx="6143626" cy="4437122"/>
            <a:chOff x="938212" y="1299368"/>
            <a:chExt cx="6143626" cy="44371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1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72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8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can we fill in?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Everything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same order as before.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blipFill>
                <a:blip r:embed="rId11"/>
                <a:stretch>
                  <a:fillRect l="-5707" t="-1961" r="-570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3A629B-4E2D-46F3-9681-3AA26B8A7436}"/>
              </a:ext>
            </a:extLst>
          </p:cNvPr>
          <p:cNvSpPr txBox="1"/>
          <p:nvPr/>
        </p:nvSpPr>
        <p:spPr>
          <a:xfrm>
            <a:off x="9905687" y="5302386"/>
            <a:ext cx="21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Entries are slightly different – we’re handling rocks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461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413490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813-F084-4E21-870C-09B2E71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2113" cy="590415"/>
          </a:xfrm>
        </p:spPr>
        <p:txBody>
          <a:bodyPr/>
          <a:lstStyle/>
          <a:p>
            <a:r>
              <a:rPr lang="en-US" dirty="0" err="1"/>
              <a:t>Bells,Whistles</a:t>
            </a:r>
            <a:r>
              <a:rPr lang="en-US" dirty="0"/>
              <a:t>, and </a:t>
            </a:r>
            <a:r>
              <a:rPr lang="en-US" dirty="0" err="1"/>
              <a:t>optimiziation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BE11-BA74-4D2A-87BE-630B4ADC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should Baby Yoda go left or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EE1-4596-4421-8753-DE549168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366E-ECA8-49A8-90BA-DAB88AA9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taking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in the recursive case, you can also record which option gave you the max.</a:t>
            </a:r>
          </a:p>
          <a:p>
            <a:r>
              <a:rPr lang="en-US" dirty="0"/>
              <a:t>That’s the way to go.</a:t>
            </a:r>
          </a:p>
          <a:p>
            <a:endParaRPr lang="en-US" dirty="0"/>
          </a:p>
          <a:p>
            <a:r>
              <a:rPr lang="en-US" dirty="0"/>
              <a:t>We’ll ask you to do that once…but for the most part we’ll just have you find the number.</a:t>
            </a:r>
          </a:p>
        </p:txBody>
      </p:sp>
    </p:spTree>
    <p:extLst>
      <p:ext uri="{BB962C8B-B14F-4D97-AF65-F5344CB8AC3E}">
        <p14:creationId xmlns:p14="http://schemas.microsoft.com/office/powerpoint/2010/main" val="1742028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72E-F304-4EF0-B3D2-77ACED13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8CBE-6903-4FA8-BD40-8D4536EF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all that memory?</a:t>
            </a:r>
          </a:p>
          <a:p>
            <a:endParaRPr lang="en-US" dirty="0"/>
          </a:p>
          <a:p>
            <a:r>
              <a:rPr lang="en-US" dirty="0"/>
              <a:t>Let’s go back to the simple version (no using the Force)</a:t>
            </a:r>
          </a:p>
        </p:txBody>
      </p:sp>
    </p:spTree>
    <p:extLst>
      <p:ext uri="{BB962C8B-B14F-4D97-AF65-F5344CB8AC3E}">
        <p14:creationId xmlns:p14="http://schemas.microsoft.com/office/powerpoint/2010/main" val="133692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37C-6934-4AC0-9124-0E6D50BC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085E-A05B-4D3A-BF52-91D1F5CCE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have a reference sheet for you for the midterm (including, e.g., a list of some algorithms from 332 that you’ve been able to reference)</a:t>
            </a:r>
          </a:p>
          <a:p>
            <a:r>
              <a:rPr lang="en-US" dirty="0"/>
              <a:t>You’ll also be able to bring your own 8.5x11 inch piece of paper with handwritten notes. </a:t>
            </a:r>
          </a:p>
          <a:p>
            <a:endParaRPr lang="en-US" dirty="0"/>
          </a:p>
          <a:p>
            <a:r>
              <a:rPr lang="en-US" dirty="0"/>
              <a:t>Practice materials, topics list, contents of the provided reference, etc. all coming next week.</a:t>
            </a:r>
          </a:p>
        </p:txBody>
      </p:sp>
    </p:spTree>
    <p:extLst>
      <p:ext uri="{BB962C8B-B14F-4D97-AF65-F5344CB8AC3E}">
        <p14:creationId xmlns:p14="http://schemas.microsoft.com/office/powerpoint/2010/main" val="83674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What values do we need to keep around?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510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one spot left and one down.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one full row, and a partially full row around.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memory.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blipFill>
                <a:blip r:embed="rId11"/>
                <a:stretch>
                  <a:fillRect l="-5483" t="-1536" r="-4439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6520777" y="2935810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AFA93-BF66-404E-A22F-5879EE403EC7}"/>
              </a:ext>
            </a:extLst>
          </p:cNvPr>
          <p:cNvCxnSpPr>
            <a:stCxn id="3" idx="1"/>
          </p:cNvCxnSpPr>
          <p:nvPr/>
        </p:nvCxnSpPr>
        <p:spPr>
          <a:xfrm flipH="1">
            <a:off x="6027722" y="3185902"/>
            <a:ext cx="49305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9DA4F2-40E9-4104-8145-A5D75CEE36D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56002" y="3435994"/>
            <a:ext cx="1" cy="3453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1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ABFBA2-FF8A-42DA-B4D1-FDDAF157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A9D04-AF3C-47FE-B2EF-0091C6A16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8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5BD76-049D-4553-A6B2-83323733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we’d like to tell how close they are.</a:t>
                </a:r>
              </a:p>
              <a:p>
                <a:endParaRPr lang="en-US" dirty="0"/>
              </a:p>
              <a:p>
                <a:r>
                  <a:rPr lang="en-US" dirty="0"/>
                  <a:t>Applications?</a:t>
                </a:r>
              </a:p>
              <a:p>
                <a:r>
                  <a:rPr lang="en-US" dirty="0"/>
                  <a:t>Spelling suggestions</a:t>
                </a:r>
              </a:p>
              <a:p>
                <a:r>
                  <a:rPr lang="en-US" dirty="0"/>
                  <a:t>DNA comparison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822467-DF06-42AB-916E-5BA656C7F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423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900792"/>
              </p:ext>
            </p:extLst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edit distance of the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6"/>
                <a:stretch>
                  <a:fillRect l="-708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recurrence. </a:t>
                </a:r>
              </a:p>
              <a:p>
                <a:r>
                  <a:rPr lang="en-US" dirty="0"/>
                  <a:t>What do we need to keep track of? Where we are in each string!</a:t>
                </a:r>
              </a:p>
              <a:p>
                <a:r>
                  <a:rPr lang="en-US" dirty="0"/>
                  <a:t>Match right to left – be sure to keep track of characters remaining in each string!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F249F84-64A9-4AB5-8F4D-84BEC303CB1F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Poll at Pollev</a:t>
            </a:r>
            <a:r>
              <a:rPr lang="en-US" sz="2400" dirty="0"/>
              <a:t>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2018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characters?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454497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2751-B317-45BE-BA92-9833D699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2D array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by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200" dirty="0"/>
              </a:p>
              <a:p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9D6D-4840-4AF7-9FAA-82D1D9F8C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3786569"/>
              </a:xfrm>
              <a:blipFill>
                <a:blip r:embed="rId2"/>
                <a:stretch>
                  <a:fillRect l="-272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03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330295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330295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0318"/>
              </p:ext>
            </p:extLst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654581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811" y="2872099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88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6060877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/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𝑑𝑒𝑙𝑒𝑡𝑒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𝑖𝑛𝑠𝑒𝑟𝑡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𝑠𝑢𝑏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EA68F5-988D-42CB-9954-B4D9F81B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086" y="3722022"/>
                <a:ext cx="2796298" cy="1569660"/>
              </a:xfrm>
              <a:prstGeom prst="rect">
                <a:avLst/>
              </a:prstGeo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11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15260709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3961456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14328" y="979546"/>
            <a:ext cx="662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recover the choices, just like with Baby Yoda.</a:t>
            </a:r>
          </a:p>
        </p:txBody>
      </p: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09277297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38875" y="682161"/>
            <a:ext cx="6629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there are ties, there may be more than one set of choices.</a:t>
            </a:r>
          </a:p>
        </p:txBody>
      </p: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Minimum Edit Distance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65" y="1916942"/>
                <a:ext cx="8944896" cy="523220"/>
              </a:xfrm>
              <a:prstGeom prst="rect">
                <a:avLst/>
              </a:prstGeom>
              <a:blipFill>
                <a:blip r:embed="rId2"/>
                <a:stretch>
                  <a:fillRect l="-143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E5EEA4-CB5D-4E0F-BD0A-50439922E1DB}"/>
              </a:ext>
            </a:extLst>
          </p:cNvPr>
          <p:cNvSpPr txBox="1"/>
          <p:nvPr/>
        </p:nvSpPr>
        <p:spPr>
          <a:xfrm>
            <a:off x="1353166" y="5281902"/>
            <a:ext cx="894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Outer loop: increasing rows (starting from 1)</a:t>
            </a:r>
          </a:p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Inner loop: increasing column (starting from 1)</a:t>
            </a:r>
          </a:p>
        </p:txBody>
      </p:sp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9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Why? There are that many spots, each is calculated at most once and looked up at most twice.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2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37955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4725</TotalTime>
  <Words>4982</Words>
  <Application>Microsoft Office PowerPoint</Application>
  <PresentationFormat>Widescreen</PresentationFormat>
  <Paragraphs>1794</Paragraphs>
  <Slides>56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Dynamic Programming</vt:lpstr>
      <vt:lpstr>Announcements</vt:lpstr>
      <vt:lpstr>Announcements</vt:lpstr>
      <vt:lpstr>Baby Yoda Searching</vt:lpstr>
      <vt:lpstr>A Recursive Function</vt:lpstr>
      <vt:lpstr>Recurrence Form</vt:lpstr>
      <vt:lpstr>Speedup</vt:lpstr>
      <vt:lpstr>Baby Yoda Searching</vt:lpstr>
      <vt:lpstr>Going Bottom-up</vt:lpstr>
      <vt:lpstr>Baby Yoda Searching</vt:lpstr>
      <vt:lpstr>Baby Yoda Searching</vt:lpstr>
      <vt:lpstr>Baby Yoda Searching</vt:lpstr>
      <vt:lpstr>Baby Yoda Searching</vt:lpstr>
      <vt:lpstr>What order?</vt:lpstr>
      <vt:lpstr>Pseudocode</vt:lpstr>
      <vt:lpstr>Updating the Problem</vt:lpstr>
      <vt:lpstr>Updating the Problem</vt:lpstr>
      <vt:lpstr>Updating the Problem</vt:lpstr>
      <vt:lpstr>Updating the Problem</vt:lpstr>
      <vt:lpstr>Baby Yoda Searching</vt:lpstr>
      <vt:lpstr>Baby Yoda Searching</vt:lpstr>
      <vt:lpstr>Baby Yoda Searching</vt:lpstr>
      <vt:lpstr>Baby Yoda Searching</vt:lpstr>
      <vt:lpstr>Baby Yoda Searching</vt:lpstr>
      <vt:lpstr>Dynamic Programming Process</vt:lpstr>
      <vt:lpstr>Bells,Whistles, and optimiziation</vt:lpstr>
      <vt:lpstr>Baby Yoda Searching</vt:lpstr>
      <vt:lpstr>Which Way to Go</vt:lpstr>
      <vt:lpstr>Optimizing</vt:lpstr>
      <vt:lpstr>Recurrence Form</vt:lpstr>
      <vt:lpstr>Baby Yoda Searching</vt:lpstr>
      <vt:lpstr>More Practical Problems</vt:lpstr>
      <vt:lpstr>Edit Distance</vt:lpstr>
      <vt:lpstr>Edit Distance</vt:lpstr>
      <vt:lpstr>Example</vt:lpstr>
      <vt:lpstr>Finding a recurrence</vt:lpstr>
      <vt:lpstr>The recurrence</vt:lpstr>
      <vt:lpstr>The recurrence</vt:lpstr>
      <vt:lpstr>The recurrence</vt:lpstr>
      <vt:lpstr>Dynamic Programming Process</vt:lpstr>
      <vt:lpstr>Memoization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Dynamic Programming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56</cp:revision>
  <cp:lastPrinted>2022-10-24T19:10:46Z</cp:lastPrinted>
  <dcterms:created xsi:type="dcterms:W3CDTF">2021-01-29T22:48:48Z</dcterms:created>
  <dcterms:modified xsi:type="dcterms:W3CDTF">2022-10-24T19:49:45Z</dcterms:modified>
</cp:coreProperties>
</file>