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5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6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7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8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9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notesSlides/notesSlide10.xml" ContentType="application/vnd.openxmlformats-officedocument.presentationml.notesSlide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11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12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13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2" r:id="rId3"/>
    <p:sldId id="332" r:id="rId4"/>
    <p:sldId id="303" r:id="rId5"/>
    <p:sldId id="331" r:id="rId6"/>
    <p:sldId id="327" r:id="rId7"/>
    <p:sldId id="330" r:id="rId8"/>
    <p:sldId id="328" r:id="rId9"/>
    <p:sldId id="329" r:id="rId10"/>
    <p:sldId id="316" r:id="rId11"/>
    <p:sldId id="317" r:id="rId12"/>
    <p:sldId id="318" r:id="rId13"/>
    <p:sldId id="333" r:id="rId14"/>
    <p:sldId id="320" r:id="rId15"/>
    <p:sldId id="321" r:id="rId16"/>
    <p:sldId id="322" r:id="rId17"/>
    <p:sldId id="323" r:id="rId18"/>
    <p:sldId id="324" r:id="rId19"/>
    <p:sldId id="325" r:id="rId20"/>
    <p:sldId id="326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18" d="100"/>
          <a:sy n="118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1538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6995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96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0741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9741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60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6424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080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508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1389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990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6511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792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462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26" Type="http://schemas.openxmlformats.org/officeDocument/2006/relationships/tags" Target="../tags/tag129.xml"/><Relationship Id="rId39" Type="http://schemas.openxmlformats.org/officeDocument/2006/relationships/tags" Target="../tags/tag142.xml"/><Relationship Id="rId21" Type="http://schemas.openxmlformats.org/officeDocument/2006/relationships/tags" Target="../tags/tag124.xml"/><Relationship Id="rId34" Type="http://schemas.openxmlformats.org/officeDocument/2006/relationships/tags" Target="../tags/tag137.xml"/><Relationship Id="rId42" Type="http://schemas.openxmlformats.org/officeDocument/2006/relationships/tags" Target="../tags/tag145.xml"/><Relationship Id="rId47" Type="http://schemas.openxmlformats.org/officeDocument/2006/relationships/tags" Target="../tags/tag150.xml"/><Relationship Id="rId50" Type="http://schemas.openxmlformats.org/officeDocument/2006/relationships/tags" Target="../tags/tag153.xml"/><Relationship Id="rId55" Type="http://schemas.openxmlformats.org/officeDocument/2006/relationships/tags" Target="../tags/tag158.xml"/><Relationship Id="rId63" Type="http://schemas.openxmlformats.org/officeDocument/2006/relationships/notesSlide" Target="../notesSlides/notesSlide5.xml"/><Relationship Id="rId7" Type="http://schemas.openxmlformats.org/officeDocument/2006/relationships/tags" Target="../tags/tag110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9" Type="http://schemas.openxmlformats.org/officeDocument/2006/relationships/tags" Target="../tags/tag132.xml"/><Relationship Id="rId11" Type="http://schemas.openxmlformats.org/officeDocument/2006/relationships/tags" Target="../tags/tag114.xml"/><Relationship Id="rId24" Type="http://schemas.openxmlformats.org/officeDocument/2006/relationships/tags" Target="../tags/tag127.xml"/><Relationship Id="rId32" Type="http://schemas.openxmlformats.org/officeDocument/2006/relationships/tags" Target="../tags/tag135.xml"/><Relationship Id="rId37" Type="http://schemas.openxmlformats.org/officeDocument/2006/relationships/tags" Target="../tags/tag140.xml"/><Relationship Id="rId40" Type="http://schemas.openxmlformats.org/officeDocument/2006/relationships/tags" Target="../tags/tag143.xml"/><Relationship Id="rId45" Type="http://schemas.openxmlformats.org/officeDocument/2006/relationships/tags" Target="../tags/tag148.xml"/><Relationship Id="rId53" Type="http://schemas.openxmlformats.org/officeDocument/2006/relationships/tags" Target="../tags/tag156.xml"/><Relationship Id="rId58" Type="http://schemas.openxmlformats.org/officeDocument/2006/relationships/tags" Target="../tags/tag161.xml"/><Relationship Id="rId5" Type="http://schemas.openxmlformats.org/officeDocument/2006/relationships/tags" Target="../tags/tag108.xml"/><Relationship Id="rId61" Type="http://schemas.openxmlformats.org/officeDocument/2006/relationships/tags" Target="../tags/tag164.xml"/><Relationship Id="rId19" Type="http://schemas.openxmlformats.org/officeDocument/2006/relationships/tags" Target="../tags/tag122.xml"/><Relationship Id="rId14" Type="http://schemas.openxmlformats.org/officeDocument/2006/relationships/tags" Target="../tags/tag117.xml"/><Relationship Id="rId22" Type="http://schemas.openxmlformats.org/officeDocument/2006/relationships/tags" Target="../tags/tag125.xml"/><Relationship Id="rId27" Type="http://schemas.openxmlformats.org/officeDocument/2006/relationships/tags" Target="../tags/tag130.xml"/><Relationship Id="rId30" Type="http://schemas.openxmlformats.org/officeDocument/2006/relationships/tags" Target="../tags/tag133.xml"/><Relationship Id="rId35" Type="http://schemas.openxmlformats.org/officeDocument/2006/relationships/tags" Target="../tags/tag138.xml"/><Relationship Id="rId43" Type="http://schemas.openxmlformats.org/officeDocument/2006/relationships/tags" Target="../tags/tag146.xml"/><Relationship Id="rId48" Type="http://schemas.openxmlformats.org/officeDocument/2006/relationships/tags" Target="../tags/tag151.xml"/><Relationship Id="rId56" Type="http://schemas.openxmlformats.org/officeDocument/2006/relationships/tags" Target="../tags/tag159.xml"/><Relationship Id="rId8" Type="http://schemas.openxmlformats.org/officeDocument/2006/relationships/tags" Target="../tags/tag111.xml"/><Relationship Id="rId51" Type="http://schemas.openxmlformats.org/officeDocument/2006/relationships/tags" Target="../tags/tag154.xml"/><Relationship Id="rId3" Type="http://schemas.openxmlformats.org/officeDocument/2006/relationships/tags" Target="../tags/tag106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5" Type="http://schemas.openxmlformats.org/officeDocument/2006/relationships/tags" Target="../tags/tag128.xml"/><Relationship Id="rId33" Type="http://schemas.openxmlformats.org/officeDocument/2006/relationships/tags" Target="../tags/tag136.xml"/><Relationship Id="rId38" Type="http://schemas.openxmlformats.org/officeDocument/2006/relationships/tags" Target="../tags/tag141.xml"/><Relationship Id="rId46" Type="http://schemas.openxmlformats.org/officeDocument/2006/relationships/tags" Target="../tags/tag149.xml"/><Relationship Id="rId59" Type="http://schemas.openxmlformats.org/officeDocument/2006/relationships/tags" Target="../tags/tag162.xml"/><Relationship Id="rId20" Type="http://schemas.openxmlformats.org/officeDocument/2006/relationships/tags" Target="../tags/tag123.xml"/><Relationship Id="rId41" Type="http://schemas.openxmlformats.org/officeDocument/2006/relationships/tags" Target="../tags/tag144.xml"/><Relationship Id="rId54" Type="http://schemas.openxmlformats.org/officeDocument/2006/relationships/tags" Target="../tags/tag157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5" Type="http://schemas.openxmlformats.org/officeDocument/2006/relationships/tags" Target="../tags/tag118.xml"/><Relationship Id="rId23" Type="http://schemas.openxmlformats.org/officeDocument/2006/relationships/tags" Target="../tags/tag126.xml"/><Relationship Id="rId28" Type="http://schemas.openxmlformats.org/officeDocument/2006/relationships/tags" Target="../tags/tag131.xml"/><Relationship Id="rId36" Type="http://schemas.openxmlformats.org/officeDocument/2006/relationships/tags" Target="../tags/tag139.xml"/><Relationship Id="rId49" Type="http://schemas.openxmlformats.org/officeDocument/2006/relationships/tags" Target="../tags/tag152.xml"/><Relationship Id="rId57" Type="http://schemas.openxmlformats.org/officeDocument/2006/relationships/tags" Target="../tags/tag160.xml"/><Relationship Id="rId10" Type="http://schemas.openxmlformats.org/officeDocument/2006/relationships/tags" Target="../tags/tag113.xml"/><Relationship Id="rId31" Type="http://schemas.openxmlformats.org/officeDocument/2006/relationships/tags" Target="../tags/tag134.xml"/><Relationship Id="rId44" Type="http://schemas.openxmlformats.org/officeDocument/2006/relationships/tags" Target="../tags/tag147.xml"/><Relationship Id="rId52" Type="http://schemas.openxmlformats.org/officeDocument/2006/relationships/tags" Target="../tags/tag155.xml"/><Relationship Id="rId60" Type="http://schemas.openxmlformats.org/officeDocument/2006/relationships/tags" Target="../tags/tag163.xml"/><Relationship Id="rId4" Type="http://schemas.openxmlformats.org/officeDocument/2006/relationships/tags" Target="../tags/tag107.xml"/><Relationship Id="rId9" Type="http://schemas.openxmlformats.org/officeDocument/2006/relationships/tags" Target="../tags/tag1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tags" Target="../tags/tag192.xml"/><Relationship Id="rId3" Type="http://schemas.openxmlformats.org/officeDocument/2006/relationships/tags" Target="../tags/tag169.xml"/><Relationship Id="rId21" Type="http://schemas.openxmlformats.org/officeDocument/2006/relationships/tags" Target="../tags/tag187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tags" Target="../tags/tag191.xm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0" Type="http://schemas.openxmlformats.org/officeDocument/2006/relationships/tags" Target="../tags/tag186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24" Type="http://schemas.openxmlformats.org/officeDocument/2006/relationships/tags" Target="../tags/tag190.xml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23" Type="http://schemas.openxmlformats.org/officeDocument/2006/relationships/tags" Target="../tags/tag189.xml"/><Relationship Id="rId28" Type="http://schemas.openxmlformats.org/officeDocument/2006/relationships/notesSlide" Target="../notesSlides/notesSlide7.xml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tags" Target="../tags/tag188.xml"/><Relationship Id="rId27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218.xml"/><Relationship Id="rId21" Type="http://schemas.openxmlformats.org/officeDocument/2006/relationships/tags" Target="../tags/tag213.xml"/><Relationship Id="rId34" Type="http://schemas.openxmlformats.org/officeDocument/2006/relationships/tags" Target="../tags/tag226.xml"/><Relationship Id="rId42" Type="http://schemas.openxmlformats.org/officeDocument/2006/relationships/tags" Target="../tags/tag234.xml"/><Relationship Id="rId47" Type="http://schemas.openxmlformats.org/officeDocument/2006/relationships/tags" Target="../tags/tag239.xml"/><Relationship Id="rId50" Type="http://schemas.openxmlformats.org/officeDocument/2006/relationships/tags" Target="../tags/tag242.xml"/><Relationship Id="rId55" Type="http://schemas.openxmlformats.org/officeDocument/2006/relationships/tags" Target="../tags/tag247.xml"/><Relationship Id="rId63" Type="http://schemas.openxmlformats.org/officeDocument/2006/relationships/tags" Target="../tags/tag255.xml"/><Relationship Id="rId7" Type="http://schemas.openxmlformats.org/officeDocument/2006/relationships/tags" Target="../tags/tag199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29" Type="http://schemas.openxmlformats.org/officeDocument/2006/relationships/tags" Target="../tags/tag221.xml"/><Relationship Id="rId11" Type="http://schemas.openxmlformats.org/officeDocument/2006/relationships/tags" Target="../tags/tag203.xml"/><Relationship Id="rId24" Type="http://schemas.openxmlformats.org/officeDocument/2006/relationships/tags" Target="../tags/tag216.xml"/><Relationship Id="rId32" Type="http://schemas.openxmlformats.org/officeDocument/2006/relationships/tags" Target="../tags/tag224.xml"/><Relationship Id="rId37" Type="http://schemas.openxmlformats.org/officeDocument/2006/relationships/tags" Target="../tags/tag229.xml"/><Relationship Id="rId40" Type="http://schemas.openxmlformats.org/officeDocument/2006/relationships/tags" Target="../tags/tag232.xml"/><Relationship Id="rId45" Type="http://schemas.openxmlformats.org/officeDocument/2006/relationships/tags" Target="../tags/tag237.xml"/><Relationship Id="rId53" Type="http://schemas.openxmlformats.org/officeDocument/2006/relationships/tags" Target="../tags/tag245.xml"/><Relationship Id="rId58" Type="http://schemas.openxmlformats.org/officeDocument/2006/relationships/tags" Target="../tags/tag250.xml"/><Relationship Id="rId5" Type="http://schemas.openxmlformats.org/officeDocument/2006/relationships/tags" Target="../tags/tag197.xml"/><Relationship Id="rId61" Type="http://schemas.openxmlformats.org/officeDocument/2006/relationships/tags" Target="../tags/tag253.xml"/><Relationship Id="rId19" Type="http://schemas.openxmlformats.org/officeDocument/2006/relationships/tags" Target="../tags/tag211.xml"/><Relationship Id="rId14" Type="http://schemas.openxmlformats.org/officeDocument/2006/relationships/tags" Target="../tags/tag206.xml"/><Relationship Id="rId22" Type="http://schemas.openxmlformats.org/officeDocument/2006/relationships/tags" Target="../tags/tag214.xml"/><Relationship Id="rId27" Type="http://schemas.openxmlformats.org/officeDocument/2006/relationships/tags" Target="../tags/tag219.xml"/><Relationship Id="rId30" Type="http://schemas.openxmlformats.org/officeDocument/2006/relationships/tags" Target="../tags/tag222.xml"/><Relationship Id="rId35" Type="http://schemas.openxmlformats.org/officeDocument/2006/relationships/tags" Target="../tags/tag227.xml"/><Relationship Id="rId43" Type="http://schemas.openxmlformats.org/officeDocument/2006/relationships/tags" Target="../tags/tag235.xml"/><Relationship Id="rId48" Type="http://schemas.openxmlformats.org/officeDocument/2006/relationships/tags" Target="../tags/tag240.xml"/><Relationship Id="rId56" Type="http://schemas.openxmlformats.org/officeDocument/2006/relationships/tags" Target="../tags/tag248.xml"/><Relationship Id="rId64" Type="http://schemas.openxmlformats.org/officeDocument/2006/relationships/tags" Target="../tags/tag256.xml"/><Relationship Id="rId8" Type="http://schemas.openxmlformats.org/officeDocument/2006/relationships/tags" Target="../tags/tag200.xml"/><Relationship Id="rId51" Type="http://schemas.openxmlformats.org/officeDocument/2006/relationships/tags" Target="../tags/tag243.xml"/><Relationship Id="rId3" Type="http://schemas.openxmlformats.org/officeDocument/2006/relationships/tags" Target="../tags/tag195.xml"/><Relationship Id="rId12" Type="http://schemas.openxmlformats.org/officeDocument/2006/relationships/tags" Target="../tags/tag204.xml"/><Relationship Id="rId17" Type="http://schemas.openxmlformats.org/officeDocument/2006/relationships/tags" Target="../tags/tag209.xml"/><Relationship Id="rId25" Type="http://schemas.openxmlformats.org/officeDocument/2006/relationships/tags" Target="../tags/tag217.xml"/><Relationship Id="rId33" Type="http://schemas.openxmlformats.org/officeDocument/2006/relationships/tags" Target="../tags/tag225.xml"/><Relationship Id="rId38" Type="http://schemas.openxmlformats.org/officeDocument/2006/relationships/tags" Target="../tags/tag230.xml"/><Relationship Id="rId46" Type="http://schemas.openxmlformats.org/officeDocument/2006/relationships/tags" Target="../tags/tag238.xml"/><Relationship Id="rId59" Type="http://schemas.openxmlformats.org/officeDocument/2006/relationships/tags" Target="../tags/tag251.xml"/><Relationship Id="rId20" Type="http://schemas.openxmlformats.org/officeDocument/2006/relationships/tags" Target="../tags/tag212.xml"/><Relationship Id="rId41" Type="http://schemas.openxmlformats.org/officeDocument/2006/relationships/tags" Target="../tags/tag233.xml"/><Relationship Id="rId54" Type="http://schemas.openxmlformats.org/officeDocument/2006/relationships/tags" Target="../tags/tag246.xml"/><Relationship Id="rId62" Type="http://schemas.openxmlformats.org/officeDocument/2006/relationships/tags" Target="../tags/tag25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5" Type="http://schemas.openxmlformats.org/officeDocument/2006/relationships/tags" Target="../tags/tag207.xml"/><Relationship Id="rId23" Type="http://schemas.openxmlformats.org/officeDocument/2006/relationships/tags" Target="../tags/tag215.xml"/><Relationship Id="rId28" Type="http://schemas.openxmlformats.org/officeDocument/2006/relationships/tags" Target="../tags/tag220.xml"/><Relationship Id="rId36" Type="http://schemas.openxmlformats.org/officeDocument/2006/relationships/tags" Target="../tags/tag228.xml"/><Relationship Id="rId49" Type="http://schemas.openxmlformats.org/officeDocument/2006/relationships/tags" Target="../tags/tag241.xml"/><Relationship Id="rId57" Type="http://schemas.openxmlformats.org/officeDocument/2006/relationships/tags" Target="../tags/tag249.xml"/><Relationship Id="rId10" Type="http://schemas.openxmlformats.org/officeDocument/2006/relationships/tags" Target="../tags/tag202.xml"/><Relationship Id="rId31" Type="http://schemas.openxmlformats.org/officeDocument/2006/relationships/tags" Target="../tags/tag223.xml"/><Relationship Id="rId44" Type="http://schemas.openxmlformats.org/officeDocument/2006/relationships/tags" Target="../tags/tag236.xml"/><Relationship Id="rId52" Type="http://schemas.openxmlformats.org/officeDocument/2006/relationships/tags" Target="../tags/tag244.xml"/><Relationship Id="rId60" Type="http://schemas.openxmlformats.org/officeDocument/2006/relationships/tags" Target="../tags/tag252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39" Type="http://schemas.openxmlformats.org/officeDocument/2006/relationships/tags" Target="../tags/tag2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4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tags" Target="../tags/tag271.xml"/><Relationship Id="rId18" Type="http://schemas.openxmlformats.org/officeDocument/2006/relationships/tags" Target="../tags/tag27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61.xml"/><Relationship Id="rId21" Type="http://schemas.openxmlformats.org/officeDocument/2006/relationships/tags" Target="../tags/tag279.xml"/><Relationship Id="rId7" Type="http://schemas.openxmlformats.org/officeDocument/2006/relationships/tags" Target="../tags/tag265.xml"/><Relationship Id="rId12" Type="http://schemas.openxmlformats.org/officeDocument/2006/relationships/tags" Target="../tags/tag270.xml"/><Relationship Id="rId17" Type="http://schemas.openxmlformats.org/officeDocument/2006/relationships/tags" Target="../tags/tag275.xml"/><Relationship Id="rId25" Type="http://schemas.openxmlformats.org/officeDocument/2006/relationships/tags" Target="../tags/tag283.xml"/><Relationship Id="rId2" Type="http://schemas.openxmlformats.org/officeDocument/2006/relationships/tags" Target="../tags/tag260.xml"/><Relationship Id="rId16" Type="http://schemas.openxmlformats.org/officeDocument/2006/relationships/tags" Target="../tags/tag274.xml"/><Relationship Id="rId20" Type="http://schemas.openxmlformats.org/officeDocument/2006/relationships/tags" Target="../tags/tag278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24" Type="http://schemas.openxmlformats.org/officeDocument/2006/relationships/tags" Target="../tags/tag282.xml"/><Relationship Id="rId5" Type="http://schemas.openxmlformats.org/officeDocument/2006/relationships/tags" Target="../tags/tag263.xml"/><Relationship Id="rId15" Type="http://schemas.openxmlformats.org/officeDocument/2006/relationships/tags" Target="../tags/tag273.xml"/><Relationship Id="rId23" Type="http://schemas.openxmlformats.org/officeDocument/2006/relationships/tags" Target="../tags/tag281.xml"/><Relationship Id="rId10" Type="http://schemas.openxmlformats.org/officeDocument/2006/relationships/tags" Target="../tags/tag268.xml"/><Relationship Id="rId19" Type="http://schemas.openxmlformats.org/officeDocument/2006/relationships/tags" Target="../tags/tag277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tags" Target="../tags/tag272.xml"/><Relationship Id="rId22" Type="http://schemas.openxmlformats.org/officeDocument/2006/relationships/tags" Target="../tags/tag280.xml"/><Relationship Id="rId27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13" Type="http://schemas.openxmlformats.org/officeDocument/2006/relationships/tags" Target="../tags/tag296.xml"/><Relationship Id="rId18" Type="http://schemas.openxmlformats.org/officeDocument/2006/relationships/tags" Target="../tags/tag301.xml"/><Relationship Id="rId26" Type="http://schemas.openxmlformats.org/officeDocument/2006/relationships/tags" Target="../tags/tag309.xml"/><Relationship Id="rId3" Type="http://schemas.openxmlformats.org/officeDocument/2006/relationships/tags" Target="../tags/tag286.xml"/><Relationship Id="rId21" Type="http://schemas.openxmlformats.org/officeDocument/2006/relationships/tags" Target="../tags/tag304.xml"/><Relationship Id="rId7" Type="http://schemas.openxmlformats.org/officeDocument/2006/relationships/tags" Target="../tags/tag290.xml"/><Relationship Id="rId12" Type="http://schemas.openxmlformats.org/officeDocument/2006/relationships/tags" Target="../tags/tag295.xml"/><Relationship Id="rId17" Type="http://schemas.openxmlformats.org/officeDocument/2006/relationships/tags" Target="../tags/tag300.xml"/><Relationship Id="rId25" Type="http://schemas.openxmlformats.org/officeDocument/2006/relationships/tags" Target="../tags/tag308.xml"/><Relationship Id="rId2" Type="http://schemas.openxmlformats.org/officeDocument/2006/relationships/tags" Target="../tags/tag285.xml"/><Relationship Id="rId16" Type="http://schemas.openxmlformats.org/officeDocument/2006/relationships/tags" Target="../tags/tag299.xml"/><Relationship Id="rId20" Type="http://schemas.openxmlformats.org/officeDocument/2006/relationships/tags" Target="../tags/tag303.xml"/><Relationship Id="rId29" Type="http://schemas.openxmlformats.org/officeDocument/2006/relationships/tags" Target="../tags/tag312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24" Type="http://schemas.openxmlformats.org/officeDocument/2006/relationships/tags" Target="../tags/tag307.xml"/><Relationship Id="rId32" Type="http://schemas.openxmlformats.org/officeDocument/2006/relationships/notesSlide" Target="../notesSlides/notesSlide10.xml"/><Relationship Id="rId5" Type="http://schemas.openxmlformats.org/officeDocument/2006/relationships/tags" Target="../tags/tag288.xml"/><Relationship Id="rId15" Type="http://schemas.openxmlformats.org/officeDocument/2006/relationships/tags" Target="../tags/tag298.xml"/><Relationship Id="rId23" Type="http://schemas.openxmlformats.org/officeDocument/2006/relationships/tags" Target="../tags/tag306.xml"/><Relationship Id="rId28" Type="http://schemas.openxmlformats.org/officeDocument/2006/relationships/tags" Target="../tags/tag311.xml"/><Relationship Id="rId10" Type="http://schemas.openxmlformats.org/officeDocument/2006/relationships/tags" Target="../tags/tag293.xml"/><Relationship Id="rId19" Type="http://schemas.openxmlformats.org/officeDocument/2006/relationships/tags" Target="../tags/tag30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tags" Target="../tags/tag297.xml"/><Relationship Id="rId22" Type="http://schemas.openxmlformats.org/officeDocument/2006/relationships/tags" Target="../tags/tag305.xml"/><Relationship Id="rId27" Type="http://schemas.openxmlformats.org/officeDocument/2006/relationships/tags" Target="../tags/tag310.xml"/><Relationship Id="rId30" Type="http://schemas.openxmlformats.org/officeDocument/2006/relationships/tags" Target="../tags/tag3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13" Type="http://schemas.openxmlformats.org/officeDocument/2006/relationships/tags" Target="../tags/tag326.xml"/><Relationship Id="rId3" Type="http://schemas.openxmlformats.org/officeDocument/2006/relationships/tags" Target="../tags/tag316.xml"/><Relationship Id="rId7" Type="http://schemas.openxmlformats.org/officeDocument/2006/relationships/tags" Target="../tags/tag320.xml"/><Relationship Id="rId12" Type="http://schemas.openxmlformats.org/officeDocument/2006/relationships/tags" Target="../tags/tag325.xml"/><Relationship Id="rId2" Type="http://schemas.openxmlformats.org/officeDocument/2006/relationships/tags" Target="../tags/tag315.xml"/><Relationship Id="rId16" Type="http://schemas.openxmlformats.org/officeDocument/2006/relationships/notesSlide" Target="../notesSlides/notesSlide11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tags" Target="../tags/tag324.xml"/><Relationship Id="rId5" Type="http://schemas.openxmlformats.org/officeDocument/2006/relationships/tags" Target="../tags/tag318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323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14" Type="http://schemas.openxmlformats.org/officeDocument/2006/relationships/tags" Target="../tags/tag3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4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26" Type="http://schemas.openxmlformats.org/officeDocument/2006/relationships/tags" Target="../tags/tag355.xml"/><Relationship Id="rId3" Type="http://schemas.openxmlformats.org/officeDocument/2006/relationships/tags" Target="../tags/tag332.xml"/><Relationship Id="rId21" Type="http://schemas.openxmlformats.org/officeDocument/2006/relationships/tags" Target="../tags/tag350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5" Type="http://schemas.openxmlformats.org/officeDocument/2006/relationships/tags" Target="../tags/tag354.xml"/><Relationship Id="rId33" Type="http://schemas.openxmlformats.org/officeDocument/2006/relationships/notesSlide" Target="../notesSlides/notesSlide13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tags" Target="../tags/tag349.xml"/><Relationship Id="rId29" Type="http://schemas.openxmlformats.org/officeDocument/2006/relationships/tags" Target="../tags/tag358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24" Type="http://schemas.openxmlformats.org/officeDocument/2006/relationships/tags" Target="../tags/tag353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23" Type="http://schemas.openxmlformats.org/officeDocument/2006/relationships/tags" Target="../tags/tag352.xml"/><Relationship Id="rId28" Type="http://schemas.openxmlformats.org/officeDocument/2006/relationships/tags" Target="../tags/tag357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31" Type="http://schemas.openxmlformats.org/officeDocument/2006/relationships/tags" Target="../tags/tag360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Relationship Id="rId22" Type="http://schemas.openxmlformats.org/officeDocument/2006/relationships/tags" Target="../tags/tag351.xml"/><Relationship Id="rId27" Type="http://schemas.openxmlformats.org/officeDocument/2006/relationships/tags" Target="../tags/tag356.xml"/><Relationship Id="rId30" Type="http://schemas.openxmlformats.org/officeDocument/2006/relationships/tags" Target="../tags/tag359.xml"/><Relationship Id="rId8" Type="http://schemas.openxmlformats.org/officeDocument/2006/relationships/tags" Target="../tags/tag3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4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tags" Target="../tags/tag35.xml"/><Relationship Id="rId39" Type="http://schemas.openxmlformats.org/officeDocument/2006/relationships/tags" Target="../tags/tag48.xml"/><Relationship Id="rId21" Type="http://schemas.openxmlformats.org/officeDocument/2006/relationships/tags" Target="../tags/tag30.xml"/><Relationship Id="rId34" Type="http://schemas.openxmlformats.org/officeDocument/2006/relationships/tags" Target="../tags/tag43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29" Type="http://schemas.openxmlformats.org/officeDocument/2006/relationships/tags" Target="../tags/tag38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tags" Target="../tags/tag45.xml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31" Type="http://schemas.openxmlformats.org/officeDocument/2006/relationships/tags" Target="../tags/tag40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8" Type="http://schemas.openxmlformats.org/officeDocument/2006/relationships/tags" Target="../tags/tag17.xml"/><Relationship Id="rId3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29" Type="http://schemas.openxmlformats.org/officeDocument/2006/relationships/tags" Target="../tags/tag101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31" Type="http://schemas.openxmlformats.org/officeDocument/2006/relationships/tags" Target="../tags/tag103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smtClean="0"/>
              <a:t>Winter </a:t>
            </a:r>
            <a:r>
              <a:rPr lang="en-US" altLang="en-US" dirty="0" smtClean="0"/>
              <a:t>2019</a:t>
            </a:r>
          </a:p>
          <a:p>
            <a:pPr eaLnBrk="1" hangingPunct="1"/>
            <a:r>
              <a:rPr lang="en-US" altLang="en-US" dirty="0" smtClean="0"/>
              <a:t>Lecture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 smtClean="0"/>
              <a:t>A search algorithm from a vertex v can find all vertices in v’s component</a:t>
            </a:r>
          </a:p>
          <a:p>
            <a:r>
              <a:rPr lang="en-US" altLang="en-US" smtClean="0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Identify the Strongly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6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73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 smtClean="0"/>
              <a:t>But it’s tricky!</a:t>
            </a:r>
          </a:p>
          <a:p>
            <a:r>
              <a:rPr lang="en-US" altLang="en-US" sz="2800" smtClean="0"/>
              <a:t>Simpler problem: given a vertex v, compute the vertices in v’s scc in O(n+m)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 smtClean="0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311</a:t>
            </a:r>
            <a:endParaRPr lang="en-US" altLang="en-US" dirty="0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351</a:t>
            </a:r>
            <a:endParaRPr lang="en-US" altLang="en-US" dirty="0"/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333</a:t>
            </a:r>
            <a:endParaRPr lang="en-US" altLang="en-US" dirty="0"/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332</a:t>
            </a:r>
            <a:endParaRPr lang="en-US" altLang="en-US" dirty="0"/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312</a:t>
            </a:r>
            <a:endParaRPr lang="en-US" altLang="en-US" dirty="0"/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431</a:t>
            </a:r>
            <a:endParaRPr lang="en-US" altLang="en-US" dirty="0"/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421</a:t>
            </a:r>
            <a:endParaRPr lang="en-US" altLang="en-US" dirty="0"/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451</a:t>
            </a:r>
            <a:endParaRPr lang="en-US" altLang="en-US" dirty="0"/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Consider the first vertex on the cycle in the topological sort</a:t>
            </a:r>
          </a:p>
          <a:p>
            <a:r>
              <a:rPr lang="en-US" altLang="en-US" sz="2800" smtClean="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5029200"/>
            <a:ext cx="3886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Definition:  A graph is Acyclic if it has no cycles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Lemma: If a </a:t>
            </a:r>
            <a:r>
              <a:rPr lang="en-US" altLang="en-US" sz="4000" dirty="0" smtClean="0">
                <a:solidFill>
                  <a:schemeClr val="accent2">
                    <a:lumMod val="75000"/>
                  </a:schemeClr>
                </a:solidFill>
              </a:rPr>
              <a:t>(finite) </a:t>
            </a:r>
            <a:r>
              <a:rPr lang="en-US" altLang="en-US" sz="4000" dirty="0" smtClean="0"/>
              <a:t>graph is acyclic, it has a vertex with in-degree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Proof:  </a:t>
            </a:r>
          </a:p>
          <a:p>
            <a:pPr lvl="1"/>
            <a:r>
              <a:rPr lang="en-US" altLang="en-US" dirty="0" smtClean="0"/>
              <a:t>Pick a vertex v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if it has in-degree 0 then done</a:t>
            </a:r>
          </a:p>
          <a:p>
            <a:pPr lvl="1"/>
            <a:r>
              <a:rPr lang="en-US" altLang="en-US" dirty="0" smtClean="0"/>
              <a:t>If not, let (v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v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 be an edge, if 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has in-degree 0 then done</a:t>
            </a:r>
          </a:p>
          <a:p>
            <a:pPr lvl="1"/>
            <a:r>
              <a:rPr lang="en-US" altLang="en-US" dirty="0" smtClean="0"/>
              <a:t>If not, let (v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, 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 be an edge . . .</a:t>
            </a:r>
          </a:p>
          <a:p>
            <a:pPr lvl="1"/>
            <a:r>
              <a:rPr lang="en-US" altLang="en-US" dirty="0" smtClean="0"/>
              <a:t>If this process continues for more than n steps, we have a repeated vertex, so we have a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No class Monday</a:t>
            </a:r>
          </a:p>
          <a:p>
            <a:pPr lvl="1"/>
            <a:r>
              <a:rPr lang="en-US" altLang="en-US" dirty="0" smtClean="0"/>
              <a:t>Richard Anderson will shift office hours to Tuesday, 3:30-4:30 pm, Jan 22 (CSE 582)</a:t>
            </a:r>
          </a:p>
          <a:p>
            <a:r>
              <a:rPr lang="en-US" altLang="en-US" dirty="0" smtClean="0"/>
              <a:t>Reading</a:t>
            </a:r>
          </a:p>
          <a:p>
            <a:pPr lvl="1"/>
            <a:r>
              <a:rPr lang="en-US" altLang="en-US" dirty="0" smtClean="0"/>
              <a:t>Start on 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Maintain a list of vertices of in-degree 0</a:t>
            </a:r>
          </a:p>
          <a:p>
            <a:r>
              <a:rPr lang="en-US" altLang="en-US" smtClean="0"/>
              <a:t>Each vertex keeps track of its in-degree</a:t>
            </a:r>
          </a:p>
          <a:p>
            <a:r>
              <a:rPr lang="en-US" altLang="en-US" smtClean="0"/>
              <a:t>Update in-degrees and list when edges are removed</a:t>
            </a:r>
          </a:p>
          <a:p>
            <a:r>
              <a:rPr lang="en-US" altLang="en-US" smtClean="0"/>
              <a:t>m edge removals at O(1) cost each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Matching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 smtClean="0"/>
              <a:t>Averages of 5 runs</a:t>
            </a:r>
          </a:p>
          <a:p>
            <a:r>
              <a:rPr lang="en-US" dirty="0" smtClean="0"/>
              <a:t>Much better for M than W</a:t>
            </a:r>
          </a:p>
          <a:p>
            <a:r>
              <a:rPr lang="en-US" dirty="0" smtClean="0"/>
              <a:t>Why is it better for M?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growth of m-rank and w-rank as a function of n?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0553684"/>
              </p:ext>
            </p:extLst>
          </p:nvPr>
        </p:nvGraphicFramePr>
        <p:xfrm>
          <a:off x="5562600" y="1524000"/>
          <a:ext cx="2819400" cy="4524219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0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263.78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V:  vertices,  |V|= n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E:  edges,  |E| = m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Self loops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</a:t>
            </a:r>
            <a:r>
              <a:rPr lang="en-US" altLang="en-US" sz="2600" dirty="0" smtClean="0">
                <a:solidFill>
                  <a:prstClr val="black"/>
                </a:solidFill>
              </a:rPr>
              <a:t>    (</a:t>
            </a:r>
            <a:r>
              <a:rPr lang="en-US" altLang="en-US" sz="2600" dirty="0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8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Unrooted</a:t>
            </a:r>
          </a:p>
          <a:p>
            <a:endParaRPr lang="en-US" dirty="0"/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Bipartite Graphs : two-colorable graphs</a:t>
            </a:r>
          </a:p>
          <a:p>
            <a:r>
              <a:rPr lang="en-US" dirty="0" smtClean="0"/>
              <a:t>Breadth First Search algorithm for testing two-</a:t>
            </a:r>
            <a:r>
              <a:rPr lang="en-US" dirty="0" err="1" smtClean="0"/>
              <a:t>colorability</a:t>
            </a:r>
            <a:endParaRPr lang="en-US" dirty="0" smtClean="0"/>
          </a:p>
          <a:p>
            <a:pPr lvl="1"/>
            <a:r>
              <a:rPr lang="en-US" dirty="0" smtClean="0"/>
              <a:t>Two-colorable </a:t>
            </a:r>
            <a:r>
              <a:rPr lang="en-US" dirty="0" err="1" smtClean="0"/>
              <a:t>iff</a:t>
            </a:r>
            <a:r>
              <a:rPr lang="en-US" dirty="0" smtClean="0"/>
              <a:t> no odd length cycle</a:t>
            </a:r>
          </a:p>
          <a:p>
            <a:pPr lvl="1"/>
            <a:r>
              <a:rPr lang="en-US" dirty="0" smtClean="0"/>
              <a:t>BFS has cross edge </a:t>
            </a:r>
            <a:r>
              <a:rPr lang="en-US" dirty="0" err="1" smtClean="0"/>
              <a:t>iff</a:t>
            </a:r>
            <a:r>
              <a:rPr lang="en-US" dirty="0" smtClean="0"/>
              <a:t> graph has odd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mtClean="0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	</a:t>
            </a:r>
            <a:r>
              <a:rPr lang="en-US" altLang="en-US" dirty="0"/>
              <a:t>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 smtClean="0"/>
              <a:t>Each edge goes between vertices on the same branch</a:t>
            </a:r>
          </a:p>
          <a:p>
            <a:r>
              <a:rPr lang="en-US" altLang="en-US" smtClean="0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697</Words>
  <Application>Microsoft Office PowerPoint</Application>
  <PresentationFormat>On-screen Show (4:3)</PresentationFormat>
  <Paragraphs>240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CSE 421 Algorithms</vt:lpstr>
      <vt:lpstr>Announcements</vt:lpstr>
      <vt:lpstr>Stable Matching Results</vt:lpstr>
      <vt:lpstr>Graph Theory</vt:lpstr>
      <vt:lpstr>Last Lecture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(finite) graph is acyclic, it has a vertex with in-degree 0</vt:lpstr>
      <vt:lpstr>Topological Sort Algorithm</vt:lpstr>
      <vt:lpstr>Details for O(n+m)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126</cp:revision>
  <dcterms:created xsi:type="dcterms:W3CDTF">1601-01-01T00:00:00Z</dcterms:created>
  <dcterms:modified xsi:type="dcterms:W3CDTF">2019-01-30T00:45:54Z</dcterms:modified>
</cp:coreProperties>
</file>