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3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4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notesSlides/notesSlide5.xml" ContentType="application/vnd.openxmlformats-officedocument.presentationml.notesSlide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notesSlides/notesSlide6.xml" ContentType="application/vnd.openxmlformats-officedocument.presentationml.notesSlide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notesSlides/notesSlide7.xml" ContentType="application/vnd.openxmlformats-officedocument.presentationml.notesSlide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notesSlides/notesSlide8.xml" ContentType="application/vnd.openxmlformats-officedocument.presentationml.notesSlide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notesSlides/notesSlide9.xml" ContentType="application/vnd.openxmlformats-officedocument.presentationml.notesSlide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notesSlides/notesSlide10.xml" ContentType="application/vnd.openxmlformats-officedocument.presentationml.notesSlide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notesSlides/notesSlide11.xml" ContentType="application/vnd.openxmlformats-officedocument.presentationml.notesSlide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notesSlides/notesSlide12.xml" ContentType="application/vnd.openxmlformats-officedocument.presentationml.notesSlide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notesSlides/notesSlide13.xml" ContentType="application/vnd.openxmlformats-officedocument.presentationml.notesSlide+xml"/>
  <Override PartName="/ppt/tags/tag291.xml" ContentType="application/vnd.openxmlformats-officedocument.presentationml.tags+xml"/>
  <Override PartName="/ppt/notesSlides/notesSlide14.xml" ContentType="application/vnd.openxmlformats-officedocument.presentationml.notesSlide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notesSlides/notesSlide15.xml" ContentType="application/vnd.openxmlformats-officedocument.presentationml.notesSlide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notesSlides/notesSlide16.xml" ContentType="application/vnd.openxmlformats-officedocument.presentationml.notesSlide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notesSlides/notesSlide17.xml" ContentType="application/vnd.openxmlformats-officedocument.presentationml.notesSlide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handoutMasterIdLst>
    <p:handoutMasterId r:id="rId28"/>
  </p:handoutMasterIdLst>
  <p:sldIdLst>
    <p:sldId id="256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18" r:id="rId11"/>
    <p:sldId id="313" r:id="rId12"/>
    <p:sldId id="303" r:id="rId13"/>
    <p:sldId id="305" r:id="rId14"/>
    <p:sldId id="304" r:id="rId15"/>
    <p:sldId id="314" r:id="rId16"/>
    <p:sldId id="315" r:id="rId17"/>
    <p:sldId id="306" r:id="rId18"/>
    <p:sldId id="316" r:id="rId19"/>
    <p:sldId id="307" r:id="rId20"/>
    <p:sldId id="308" r:id="rId21"/>
    <p:sldId id="317" r:id="rId22"/>
    <p:sldId id="309" r:id="rId23"/>
    <p:sldId id="310" r:id="rId24"/>
    <p:sldId id="311" r:id="rId25"/>
    <p:sldId id="312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118" d="100"/>
          <a:sy n="118" d="100"/>
        </p:scale>
        <p:origin x="108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3BAF5F0-835E-452B-9BD8-5A1E4BC47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44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9622F8-A635-4ACB-AF4C-1C6D2BE3090A}" type="datetimeFigureOut">
              <a:rPr lang="en-US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32B1C8-55EE-4F0D-B867-671F177FC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14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D05D9B-0C08-40A4-863D-A81173E279D2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3028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5E52E0-F1E0-403C-BF34-E3D0B2D5CA35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010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5AE56C-CD0B-495D-941F-3C0AD06B2964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6804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4CE33E-7C57-40EE-AEBC-BAF5E11C9D1B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5051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11DADD-AF6C-47D4-B1A4-29FC186274AE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9714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1AB98D-E94F-4B39-AAF7-39B15C7EE1AE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43390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C7F558-134E-4026-BDB7-DFFCA362BF3C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88105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DB50FB-F8E3-4EC4-AC8A-AC01C1208464}" type="slidenum">
              <a:rPr lang="en-US" altLang="en-US" smtClean="0"/>
              <a:pPr eaLnBrk="1" hangingPunct="1"/>
              <a:t>23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6658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416265-AF11-49C5-960E-4D92BC2D9CD5}" type="slidenum">
              <a:rPr lang="en-US" altLang="en-US" smtClean="0"/>
              <a:pPr eaLnBrk="1" hangingPunct="1"/>
              <a:t>24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2133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3878BF-EBD1-43B6-A71A-1E7CF58A391E}" type="slidenum">
              <a:rPr lang="en-US" altLang="en-US" smtClean="0"/>
              <a:pPr eaLnBrk="1" hangingPunct="1"/>
              <a:t>25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7637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545227-8E75-4A08-81A0-6DC1E8106AFC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3279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28A477-DF2F-4F03-AB1E-421969288D18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505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6281B0-7957-4628-90A5-0B605E476E25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9282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DAE097-2742-4081-9769-DAF4F5CCF03C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94051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83960A-B09A-4B03-93F3-3BAE50C382B5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5108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721CCB-0855-49E8-8E94-60C9DD7A12C2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8702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CC71CC-526F-4452-8CA4-F7C72A8A4744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0152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DA3AFB-A6F8-4C09-87BE-F5C75B0DB467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5883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1F8B-E6EC-4F79-AAB9-3FAF640C6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97416-F3EE-46A5-9DCD-6CB4AD693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5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45C86-F086-48FA-A115-DB7586A88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6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2D2D0-7616-440D-898E-E08178D6B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8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064CE-6711-4927-BB37-BB201409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1A1E3-2456-470D-ACA9-E7DE0368D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1F27F-0C1B-4080-B254-210ECAC96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3FBBC-8A59-4DFA-98BC-35967DA93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1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C0B8E-D996-4253-80F6-9FFE474B7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34747-7505-4C0E-9551-9A00BAF72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0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4D79-906D-4B6D-BA94-1D696EDA9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4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506AEF-3972-45D5-A408-A8F489E3B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2.xml"/><Relationship Id="rId1" Type="http://schemas.openxmlformats.org/officeDocument/2006/relationships/tags" Target="../tags/tag251.xml"/><Relationship Id="rId4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4.xml"/><Relationship Id="rId1" Type="http://schemas.openxmlformats.org/officeDocument/2006/relationships/tags" Target="../tags/tag253.xml"/><Relationship Id="rId4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6.xml"/><Relationship Id="rId1" Type="http://schemas.openxmlformats.org/officeDocument/2006/relationships/tags" Target="../tags/tag255.xml"/><Relationship Id="rId4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8.xml"/><Relationship Id="rId1" Type="http://schemas.openxmlformats.org/officeDocument/2006/relationships/tags" Target="../tags/tag257.xml"/><Relationship Id="rId4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0.xml"/><Relationship Id="rId1" Type="http://schemas.openxmlformats.org/officeDocument/2006/relationships/tags" Target="../tags/tag259.xml"/><Relationship Id="rId4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68.xml"/><Relationship Id="rId13" Type="http://schemas.openxmlformats.org/officeDocument/2006/relationships/tags" Target="../tags/tag27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63.xml"/><Relationship Id="rId7" Type="http://schemas.openxmlformats.org/officeDocument/2006/relationships/tags" Target="../tags/tag267.xml"/><Relationship Id="rId12" Type="http://schemas.openxmlformats.org/officeDocument/2006/relationships/tags" Target="../tags/tag272.xml"/><Relationship Id="rId17" Type="http://schemas.openxmlformats.org/officeDocument/2006/relationships/tags" Target="../tags/tag277.xml"/><Relationship Id="rId2" Type="http://schemas.openxmlformats.org/officeDocument/2006/relationships/tags" Target="../tags/tag262.xml"/><Relationship Id="rId16" Type="http://schemas.openxmlformats.org/officeDocument/2006/relationships/tags" Target="../tags/tag276.xml"/><Relationship Id="rId1" Type="http://schemas.openxmlformats.org/officeDocument/2006/relationships/tags" Target="../tags/tag261.xml"/><Relationship Id="rId6" Type="http://schemas.openxmlformats.org/officeDocument/2006/relationships/tags" Target="../tags/tag266.xml"/><Relationship Id="rId11" Type="http://schemas.openxmlformats.org/officeDocument/2006/relationships/tags" Target="../tags/tag271.xml"/><Relationship Id="rId5" Type="http://schemas.openxmlformats.org/officeDocument/2006/relationships/tags" Target="../tags/tag265.xml"/><Relationship Id="rId15" Type="http://schemas.openxmlformats.org/officeDocument/2006/relationships/tags" Target="../tags/tag275.xml"/><Relationship Id="rId10" Type="http://schemas.openxmlformats.org/officeDocument/2006/relationships/tags" Target="../tags/tag270.xml"/><Relationship Id="rId19" Type="http://schemas.openxmlformats.org/officeDocument/2006/relationships/notesSlide" Target="../notesSlides/notesSlide8.xml"/><Relationship Id="rId4" Type="http://schemas.openxmlformats.org/officeDocument/2006/relationships/tags" Target="../tags/tag264.xml"/><Relationship Id="rId9" Type="http://schemas.openxmlformats.org/officeDocument/2006/relationships/tags" Target="../tags/tag269.xml"/><Relationship Id="rId14" Type="http://schemas.openxmlformats.org/officeDocument/2006/relationships/tags" Target="../tags/tag27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80.xml"/><Relationship Id="rId2" Type="http://schemas.openxmlformats.org/officeDocument/2006/relationships/tags" Target="../tags/tag279.xml"/><Relationship Id="rId1" Type="http://schemas.openxmlformats.org/officeDocument/2006/relationships/tags" Target="../tags/tag278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84.xml"/><Relationship Id="rId2" Type="http://schemas.openxmlformats.org/officeDocument/2006/relationships/tags" Target="../tags/tag283.xml"/><Relationship Id="rId1" Type="http://schemas.openxmlformats.org/officeDocument/2006/relationships/tags" Target="../tags/tag282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6.xml"/><Relationship Id="rId1" Type="http://schemas.openxmlformats.org/officeDocument/2006/relationships/tags" Target="../tags/tag285.xml"/><Relationship Id="rId4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8.xml"/><Relationship Id="rId1" Type="http://schemas.openxmlformats.org/officeDocument/2006/relationships/tags" Target="../tags/tag287.xml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90.xml"/><Relationship Id="rId1" Type="http://schemas.openxmlformats.org/officeDocument/2006/relationships/tags" Target="../tags/tag289.xml"/><Relationship Id="rId4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9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3.xml"/><Relationship Id="rId1" Type="http://schemas.openxmlformats.org/officeDocument/2006/relationships/tags" Target="../tags/tag292.xml"/><Relationship Id="rId4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5.xml"/><Relationship Id="rId1" Type="http://schemas.openxmlformats.org/officeDocument/2006/relationships/tags" Target="../tags/tag294.xml"/><Relationship Id="rId4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7.xml"/><Relationship Id="rId1" Type="http://schemas.openxmlformats.org/officeDocument/2006/relationships/tags" Target="../tags/tag296.xml"/><Relationship Id="rId4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9.xml"/><Relationship Id="rId1" Type="http://schemas.openxmlformats.org/officeDocument/2006/relationships/tags" Target="../tags/tag298.xml"/><Relationship Id="rId4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31.xml"/><Relationship Id="rId21" Type="http://schemas.openxmlformats.org/officeDocument/2006/relationships/tags" Target="../tags/tag26.xml"/><Relationship Id="rId42" Type="http://schemas.openxmlformats.org/officeDocument/2006/relationships/tags" Target="../tags/tag47.xml"/><Relationship Id="rId47" Type="http://schemas.openxmlformats.org/officeDocument/2006/relationships/tags" Target="../tags/tag52.xml"/><Relationship Id="rId63" Type="http://schemas.openxmlformats.org/officeDocument/2006/relationships/tags" Target="../tags/tag68.xml"/><Relationship Id="rId68" Type="http://schemas.openxmlformats.org/officeDocument/2006/relationships/tags" Target="../tags/tag73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9" Type="http://schemas.openxmlformats.org/officeDocument/2006/relationships/tags" Target="../tags/tag34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tags" Target="../tags/tag37.xml"/><Relationship Id="rId37" Type="http://schemas.openxmlformats.org/officeDocument/2006/relationships/tags" Target="../tags/tag42.xml"/><Relationship Id="rId40" Type="http://schemas.openxmlformats.org/officeDocument/2006/relationships/tags" Target="../tags/tag45.xml"/><Relationship Id="rId45" Type="http://schemas.openxmlformats.org/officeDocument/2006/relationships/tags" Target="../tags/tag50.xml"/><Relationship Id="rId53" Type="http://schemas.openxmlformats.org/officeDocument/2006/relationships/tags" Target="../tags/tag58.xml"/><Relationship Id="rId58" Type="http://schemas.openxmlformats.org/officeDocument/2006/relationships/tags" Target="../tags/tag63.xml"/><Relationship Id="rId66" Type="http://schemas.openxmlformats.org/officeDocument/2006/relationships/tags" Target="../tags/tag71.xml"/><Relationship Id="rId5" Type="http://schemas.openxmlformats.org/officeDocument/2006/relationships/tags" Target="../tags/tag10.xml"/><Relationship Id="rId61" Type="http://schemas.openxmlformats.org/officeDocument/2006/relationships/tags" Target="../tags/tag66.xml"/><Relationship Id="rId19" Type="http://schemas.openxmlformats.org/officeDocument/2006/relationships/tags" Target="../tags/tag2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35" Type="http://schemas.openxmlformats.org/officeDocument/2006/relationships/tags" Target="../tags/tag40.xml"/><Relationship Id="rId43" Type="http://schemas.openxmlformats.org/officeDocument/2006/relationships/tags" Target="../tags/tag48.xml"/><Relationship Id="rId48" Type="http://schemas.openxmlformats.org/officeDocument/2006/relationships/tags" Target="../tags/tag53.xml"/><Relationship Id="rId56" Type="http://schemas.openxmlformats.org/officeDocument/2006/relationships/tags" Target="../tags/tag61.xml"/><Relationship Id="rId64" Type="http://schemas.openxmlformats.org/officeDocument/2006/relationships/tags" Target="../tags/tag69.xml"/><Relationship Id="rId69" Type="http://schemas.openxmlformats.org/officeDocument/2006/relationships/tags" Target="../tags/tag74.xml"/><Relationship Id="rId8" Type="http://schemas.openxmlformats.org/officeDocument/2006/relationships/tags" Target="../tags/tag13.xml"/><Relationship Id="rId51" Type="http://schemas.openxmlformats.org/officeDocument/2006/relationships/tags" Target="../tags/tag56.xml"/><Relationship Id="rId72" Type="http://schemas.openxmlformats.org/officeDocument/2006/relationships/tags" Target="../tags/tag77.xml"/><Relationship Id="rId3" Type="http://schemas.openxmlformats.org/officeDocument/2006/relationships/tags" Target="../tags/tag8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tags" Target="../tags/tag38.xml"/><Relationship Id="rId38" Type="http://schemas.openxmlformats.org/officeDocument/2006/relationships/tags" Target="../tags/tag43.xml"/><Relationship Id="rId46" Type="http://schemas.openxmlformats.org/officeDocument/2006/relationships/tags" Target="../tags/tag51.xml"/><Relationship Id="rId59" Type="http://schemas.openxmlformats.org/officeDocument/2006/relationships/tags" Target="../tags/tag64.xml"/><Relationship Id="rId67" Type="http://schemas.openxmlformats.org/officeDocument/2006/relationships/tags" Target="../tags/tag72.xml"/><Relationship Id="rId20" Type="http://schemas.openxmlformats.org/officeDocument/2006/relationships/tags" Target="../tags/tag25.xml"/><Relationship Id="rId41" Type="http://schemas.openxmlformats.org/officeDocument/2006/relationships/tags" Target="../tags/tag46.xml"/><Relationship Id="rId54" Type="http://schemas.openxmlformats.org/officeDocument/2006/relationships/tags" Target="../tags/tag59.xml"/><Relationship Id="rId62" Type="http://schemas.openxmlformats.org/officeDocument/2006/relationships/tags" Target="../tags/tag67.xml"/><Relationship Id="rId70" Type="http://schemas.openxmlformats.org/officeDocument/2006/relationships/tags" Target="../tags/tag75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36" Type="http://schemas.openxmlformats.org/officeDocument/2006/relationships/tags" Target="../tags/tag41.xml"/><Relationship Id="rId49" Type="http://schemas.openxmlformats.org/officeDocument/2006/relationships/tags" Target="../tags/tag54.xml"/><Relationship Id="rId57" Type="http://schemas.openxmlformats.org/officeDocument/2006/relationships/tags" Target="../tags/tag62.xml"/><Relationship Id="rId10" Type="http://schemas.openxmlformats.org/officeDocument/2006/relationships/tags" Target="../tags/tag15.xml"/><Relationship Id="rId31" Type="http://schemas.openxmlformats.org/officeDocument/2006/relationships/tags" Target="../tags/tag36.xml"/><Relationship Id="rId44" Type="http://schemas.openxmlformats.org/officeDocument/2006/relationships/tags" Target="../tags/tag49.xml"/><Relationship Id="rId52" Type="http://schemas.openxmlformats.org/officeDocument/2006/relationships/tags" Target="../tags/tag57.xml"/><Relationship Id="rId60" Type="http://schemas.openxmlformats.org/officeDocument/2006/relationships/tags" Target="../tags/tag65.xml"/><Relationship Id="rId65" Type="http://schemas.openxmlformats.org/officeDocument/2006/relationships/tags" Target="../tags/tag70.xml"/><Relationship Id="rId73" Type="http://schemas.openxmlformats.org/officeDocument/2006/relationships/slideLayout" Target="../slideLayouts/slideLayout6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39" Type="http://schemas.openxmlformats.org/officeDocument/2006/relationships/tags" Target="../tags/tag44.xml"/><Relationship Id="rId34" Type="http://schemas.openxmlformats.org/officeDocument/2006/relationships/tags" Target="../tags/tag39.xml"/><Relationship Id="rId50" Type="http://schemas.openxmlformats.org/officeDocument/2006/relationships/tags" Target="../tags/tag55.xml"/><Relationship Id="rId55" Type="http://schemas.openxmlformats.org/officeDocument/2006/relationships/tags" Target="../tags/tag60.xml"/><Relationship Id="rId7" Type="http://schemas.openxmlformats.org/officeDocument/2006/relationships/tags" Target="../tags/tag12.xml"/><Relationship Id="rId71" Type="http://schemas.openxmlformats.org/officeDocument/2006/relationships/tags" Target="../tags/tag76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103.xml"/><Relationship Id="rId21" Type="http://schemas.openxmlformats.org/officeDocument/2006/relationships/tags" Target="../tags/tag98.xml"/><Relationship Id="rId42" Type="http://schemas.openxmlformats.org/officeDocument/2006/relationships/tags" Target="../tags/tag119.xml"/><Relationship Id="rId47" Type="http://schemas.openxmlformats.org/officeDocument/2006/relationships/tags" Target="../tags/tag124.xml"/><Relationship Id="rId63" Type="http://schemas.openxmlformats.org/officeDocument/2006/relationships/tags" Target="../tags/tag140.xml"/><Relationship Id="rId68" Type="http://schemas.openxmlformats.org/officeDocument/2006/relationships/tags" Target="../tags/tag145.xml"/><Relationship Id="rId2" Type="http://schemas.openxmlformats.org/officeDocument/2006/relationships/tags" Target="../tags/tag79.xml"/><Relationship Id="rId16" Type="http://schemas.openxmlformats.org/officeDocument/2006/relationships/tags" Target="../tags/tag93.xml"/><Relationship Id="rId29" Type="http://schemas.openxmlformats.org/officeDocument/2006/relationships/tags" Target="../tags/tag106.xml"/><Relationship Id="rId11" Type="http://schemas.openxmlformats.org/officeDocument/2006/relationships/tags" Target="../tags/tag88.xml"/><Relationship Id="rId24" Type="http://schemas.openxmlformats.org/officeDocument/2006/relationships/tags" Target="../tags/tag101.xml"/><Relationship Id="rId32" Type="http://schemas.openxmlformats.org/officeDocument/2006/relationships/tags" Target="../tags/tag109.xml"/><Relationship Id="rId37" Type="http://schemas.openxmlformats.org/officeDocument/2006/relationships/tags" Target="../tags/tag114.xml"/><Relationship Id="rId40" Type="http://schemas.openxmlformats.org/officeDocument/2006/relationships/tags" Target="../tags/tag117.xml"/><Relationship Id="rId45" Type="http://schemas.openxmlformats.org/officeDocument/2006/relationships/tags" Target="../tags/tag122.xml"/><Relationship Id="rId53" Type="http://schemas.openxmlformats.org/officeDocument/2006/relationships/tags" Target="../tags/tag130.xml"/><Relationship Id="rId58" Type="http://schemas.openxmlformats.org/officeDocument/2006/relationships/tags" Target="../tags/tag135.xml"/><Relationship Id="rId66" Type="http://schemas.openxmlformats.org/officeDocument/2006/relationships/tags" Target="../tags/tag143.xml"/><Relationship Id="rId5" Type="http://schemas.openxmlformats.org/officeDocument/2006/relationships/tags" Target="../tags/tag82.xml"/><Relationship Id="rId61" Type="http://schemas.openxmlformats.org/officeDocument/2006/relationships/tags" Target="../tags/tag138.xml"/><Relationship Id="rId19" Type="http://schemas.openxmlformats.org/officeDocument/2006/relationships/tags" Target="../tags/tag96.xml"/><Relationship Id="rId14" Type="http://schemas.openxmlformats.org/officeDocument/2006/relationships/tags" Target="../tags/tag91.xml"/><Relationship Id="rId22" Type="http://schemas.openxmlformats.org/officeDocument/2006/relationships/tags" Target="../tags/tag99.xml"/><Relationship Id="rId27" Type="http://schemas.openxmlformats.org/officeDocument/2006/relationships/tags" Target="../tags/tag104.xml"/><Relationship Id="rId30" Type="http://schemas.openxmlformats.org/officeDocument/2006/relationships/tags" Target="../tags/tag107.xml"/><Relationship Id="rId35" Type="http://schemas.openxmlformats.org/officeDocument/2006/relationships/tags" Target="../tags/tag112.xml"/><Relationship Id="rId43" Type="http://schemas.openxmlformats.org/officeDocument/2006/relationships/tags" Target="../tags/tag120.xml"/><Relationship Id="rId48" Type="http://schemas.openxmlformats.org/officeDocument/2006/relationships/tags" Target="../tags/tag125.xml"/><Relationship Id="rId56" Type="http://schemas.openxmlformats.org/officeDocument/2006/relationships/tags" Target="../tags/tag133.xml"/><Relationship Id="rId64" Type="http://schemas.openxmlformats.org/officeDocument/2006/relationships/tags" Target="../tags/tag141.xml"/><Relationship Id="rId69" Type="http://schemas.openxmlformats.org/officeDocument/2006/relationships/tags" Target="../tags/tag146.xml"/><Relationship Id="rId8" Type="http://schemas.openxmlformats.org/officeDocument/2006/relationships/tags" Target="../tags/tag85.xml"/><Relationship Id="rId51" Type="http://schemas.openxmlformats.org/officeDocument/2006/relationships/tags" Target="../tags/tag128.xml"/><Relationship Id="rId72" Type="http://schemas.openxmlformats.org/officeDocument/2006/relationships/tags" Target="../tags/tag149.xml"/><Relationship Id="rId3" Type="http://schemas.openxmlformats.org/officeDocument/2006/relationships/tags" Target="../tags/tag80.xml"/><Relationship Id="rId12" Type="http://schemas.openxmlformats.org/officeDocument/2006/relationships/tags" Target="../tags/tag89.xml"/><Relationship Id="rId17" Type="http://schemas.openxmlformats.org/officeDocument/2006/relationships/tags" Target="../tags/tag94.xml"/><Relationship Id="rId25" Type="http://schemas.openxmlformats.org/officeDocument/2006/relationships/tags" Target="../tags/tag102.xml"/><Relationship Id="rId33" Type="http://schemas.openxmlformats.org/officeDocument/2006/relationships/tags" Target="../tags/tag110.xml"/><Relationship Id="rId38" Type="http://schemas.openxmlformats.org/officeDocument/2006/relationships/tags" Target="../tags/tag115.xml"/><Relationship Id="rId46" Type="http://schemas.openxmlformats.org/officeDocument/2006/relationships/tags" Target="../tags/tag123.xml"/><Relationship Id="rId59" Type="http://schemas.openxmlformats.org/officeDocument/2006/relationships/tags" Target="../tags/tag136.xml"/><Relationship Id="rId67" Type="http://schemas.openxmlformats.org/officeDocument/2006/relationships/tags" Target="../tags/tag144.xml"/><Relationship Id="rId20" Type="http://schemas.openxmlformats.org/officeDocument/2006/relationships/tags" Target="../tags/tag97.xml"/><Relationship Id="rId41" Type="http://schemas.openxmlformats.org/officeDocument/2006/relationships/tags" Target="../tags/tag118.xml"/><Relationship Id="rId54" Type="http://schemas.openxmlformats.org/officeDocument/2006/relationships/tags" Target="../tags/tag131.xml"/><Relationship Id="rId62" Type="http://schemas.openxmlformats.org/officeDocument/2006/relationships/tags" Target="../tags/tag139.xml"/><Relationship Id="rId70" Type="http://schemas.openxmlformats.org/officeDocument/2006/relationships/tags" Target="../tags/tag147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5" Type="http://schemas.openxmlformats.org/officeDocument/2006/relationships/tags" Target="../tags/tag92.xml"/><Relationship Id="rId23" Type="http://schemas.openxmlformats.org/officeDocument/2006/relationships/tags" Target="../tags/tag100.xml"/><Relationship Id="rId28" Type="http://schemas.openxmlformats.org/officeDocument/2006/relationships/tags" Target="../tags/tag105.xml"/><Relationship Id="rId36" Type="http://schemas.openxmlformats.org/officeDocument/2006/relationships/tags" Target="../tags/tag113.xml"/><Relationship Id="rId49" Type="http://schemas.openxmlformats.org/officeDocument/2006/relationships/tags" Target="../tags/tag126.xml"/><Relationship Id="rId57" Type="http://schemas.openxmlformats.org/officeDocument/2006/relationships/tags" Target="../tags/tag134.xml"/><Relationship Id="rId10" Type="http://schemas.openxmlformats.org/officeDocument/2006/relationships/tags" Target="../tags/tag87.xml"/><Relationship Id="rId31" Type="http://schemas.openxmlformats.org/officeDocument/2006/relationships/tags" Target="../tags/tag108.xml"/><Relationship Id="rId44" Type="http://schemas.openxmlformats.org/officeDocument/2006/relationships/tags" Target="../tags/tag121.xml"/><Relationship Id="rId52" Type="http://schemas.openxmlformats.org/officeDocument/2006/relationships/tags" Target="../tags/tag129.xml"/><Relationship Id="rId60" Type="http://schemas.openxmlformats.org/officeDocument/2006/relationships/tags" Target="../tags/tag137.xml"/><Relationship Id="rId65" Type="http://schemas.openxmlformats.org/officeDocument/2006/relationships/tags" Target="../tags/tag142.xml"/><Relationship Id="rId73" Type="http://schemas.openxmlformats.org/officeDocument/2006/relationships/slideLayout" Target="../slideLayouts/slideLayout2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3" Type="http://schemas.openxmlformats.org/officeDocument/2006/relationships/tags" Target="../tags/tag90.xml"/><Relationship Id="rId18" Type="http://schemas.openxmlformats.org/officeDocument/2006/relationships/tags" Target="../tags/tag95.xml"/><Relationship Id="rId39" Type="http://schemas.openxmlformats.org/officeDocument/2006/relationships/tags" Target="../tags/tag116.xml"/><Relationship Id="rId34" Type="http://schemas.openxmlformats.org/officeDocument/2006/relationships/tags" Target="../tags/tag111.xml"/><Relationship Id="rId50" Type="http://schemas.openxmlformats.org/officeDocument/2006/relationships/tags" Target="../tags/tag127.xml"/><Relationship Id="rId55" Type="http://schemas.openxmlformats.org/officeDocument/2006/relationships/tags" Target="../tags/tag132.xml"/><Relationship Id="rId7" Type="http://schemas.openxmlformats.org/officeDocument/2006/relationships/tags" Target="../tags/tag84.xml"/><Relationship Id="rId71" Type="http://schemas.openxmlformats.org/officeDocument/2006/relationships/tags" Target="../tags/tag14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13" Type="http://schemas.openxmlformats.org/officeDocument/2006/relationships/tags" Target="../tags/tag162.xml"/><Relationship Id="rId18" Type="http://schemas.openxmlformats.org/officeDocument/2006/relationships/tags" Target="../tags/tag167.xml"/><Relationship Id="rId26" Type="http://schemas.openxmlformats.org/officeDocument/2006/relationships/tags" Target="../tags/tag175.xml"/><Relationship Id="rId3" Type="http://schemas.openxmlformats.org/officeDocument/2006/relationships/tags" Target="../tags/tag152.xml"/><Relationship Id="rId21" Type="http://schemas.openxmlformats.org/officeDocument/2006/relationships/tags" Target="../tags/tag170.xml"/><Relationship Id="rId7" Type="http://schemas.openxmlformats.org/officeDocument/2006/relationships/tags" Target="../tags/tag156.xml"/><Relationship Id="rId12" Type="http://schemas.openxmlformats.org/officeDocument/2006/relationships/tags" Target="../tags/tag161.xml"/><Relationship Id="rId17" Type="http://schemas.openxmlformats.org/officeDocument/2006/relationships/tags" Target="../tags/tag166.xml"/><Relationship Id="rId25" Type="http://schemas.openxmlformats.org/officeDocument/2006/relationships/tags" Target="../tags/tag174.xml"/><Relationship Id="rId2" Type="http://schemas.openxmlformats.org/officeDocument/2006/relationships/tags" Target="../tags/tag151.xml"/><Relationship Id="rId16" Type="http://schemas.openxmlformats.org/officeDocument/2006/relationships/tags" Target="../tags/tag165.xml"/><Relationship Id="rId20" Type="http://schemas.openxmlformats.org/officeDocument/2006/relationships/tags" Target="../tags/tag169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11" Type="http://schemas.openxmlformats.org/officeDocument/2006/relationships/tags" Target="../tags/tag160.xml"/><Relationship Id="rId24" Type="http://schemas.openxmlformats.org/officeDocument/2006/relationships/tags" Target="../tags/tag173.xml"/><Relationship Id="rId5" Type="http://schemas.openxmlformats.org/officeDocument/2006/relationships/tags" Target="../tags/tag154.xml"/><Relationship Id="rId15" Type="http://schemas.openxmlformats.org/officeDocument/2006/relationships/tags" Target="../tags/tag164.xml"/><Relationship Id="rId23" Type="http://schemas.openxmlformats.org/officeDocument/2006/relationships/tags" Target="../tags/tag172.xml"/><Relationship Id="rId10" Type="http://schemas.openxmlformats.org/officeDocument/2006/relationships/tags" Target="../tags/tag159.xml"/><Relationship Id="rId19" Type="http://schemas.openxmlformats.org/officeDocument/2006/relationships/tags" Target="../tags/tag168.xml"/><Relationship Id="rId4" Type="http://schemas.openxmlformats.org/officeDocument/2006/relationships/tags" Target="../tags/tag153.xml"/><Relationship Id="rId9" Type="http://schemas.openxmlformats.org/officeDocument/2006/relationships/tags" Target="../tags/tag158.xml"/><Relationship Id="rId14" Type="http://schemas.openxmlformats.org/officeDocument/2006/relationships/tags" Target="../tags/tag163.xml"/><Relationship Id="rId22" Type="http://schemas.openxmlformats.org/officeDocument/2006/relationships/tags" Target="../tags/tag171.xml"/><Relationship Id="rId27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83.xml"/><Relationship Id="rId13" Type="http://schemas.openxmlformats.org/officeDocument/2006/relationships/tags" Target="../tags/tag188.xml"/><Relationship Id="rId3" Type="http://schemas.openxmlformats.org/officeDocument/2006/relationships/tags" Target="../tags/tag178.xml"/><Relationship Id="rId7" Type="http://schemas.openxmlformats.org/officeDocument/2006/relationships/tags" Target="../tags/tag182.xml"/><Relationship Id="rId12" Type="http://schemas.openxmlformats.org/officeDocument/2006/relationships/tags" Target="../tags/tag187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6" Type="http://schemas.openxmlformats.org/officeDocument/2006/relationships/tags" Target="../tags/tag181.xml"/><Relationship Id="rId11" Type="http://schemas.openxmlformats.org/officeDocument/2006/relationships/tags" Target="../tags/tag186.xml"/><Relationship Id="rId5" Type="http://schemas.openxmlformats.org/officeDocument/2006/relationships/tags" Target="../tags/tag180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85.xml"/><Relationship Id="rId4" Type="http://schemas.openxmlformats.org/officeDocument/2006/relationships/tags" Target="../tags/tag179.xml"/><Relationship Id="rId9" Type="http://schemas.openxmlformats.org/officeDocument/2006/relationships/tags" Target="../tags/tag184.xml"/><Relationship Id="rId14" Type="http://schemas.openxmlformats.org/officeDocument/2006/relationships/tags" Target="../tags/tag18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202.xml"/><Relationship Id="rId18" Type="http://schemas.openxmlformats.org/officeDocument/2006/relationships/tags" Target="../tags/tag207.xml"/><Relationship Id="rId26" Type="http://schemas.openxmlformats.org/officeDocument/2006/relationships/tags" Target="../tags/tag215.xml"/><Relationship Id="rId39" Type="http://schemas.openxmlformats.org/officeDocument/2006/relationships/tags" Target="../tags/tag228.xml"/><Relationship Id="rId21" Type="http://schemas.openxmlformats.org/officeDocument/2006/relationships/tags" Target="../tags/tag210.xml"/><Relationship Id="rId34" Type="http://schemas.openxmlformats.org/officeDocument/2006/relationships/tags" Target="../tags/tag223.xml"/><Relationship Id="rId42" Type="http://schemas.openxmlformats.org/officeDocument/2006/relationships/tags" Target="../tags/tag231.xml"/><Relationship Id="rId47" Type="http://schemas.openxmlformats.org/officeDocument/2006/relationships/slideLayout" Target="../slideLayouts/slideLayout6.xml"/><Relationship Id="rId7" Type="http://schemas.openxmlformats.org/officeDocument/2006/relationships/tags" Target="../tags/tag196.xml"/><Relationship Id="rId2" Type="http://schemas.openxmlformats.org/officeDocument/2006/relationships/tags" Target="../tags/tag191.xml"/><Relationship Id="rId16" Type="http://schemas.openxmlformats.org/officeDocument/2006/relationships/tags" Target="../tags/tag205.xml"/><Relationship Id="rId29" Type="http://schemas.openxmlformats.org/officeDocument/2006/relationships/tags" Target="../tags/tag218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11" Type="http://schemas.openxmlformats.org/officeDocument/2006/relationships/tags" Target="../tags/tag200.xml"/><Relationship Id="rId24" Type="http://schemas.openxmlformats.org/officeDocument/2006/relationships/tags" Target="../tags/tag213.xml"/><Relationship Id="rId32" Type="http://schemas.openxmlformats.org/officeDocument/2006/relationships/tags" Target="../tags/tag221.xml"/><Relationship Id="rId37" Type="http://schemas.openxmlformats.org/officeDocument/2006/relationships/tags" Target="../tags/tag226.xml"/><Relationship Id="rId40" Type="http://schemas.openxmlformats.org/officeDocument/2006/relationships/tags" Target="../tags/tag229.xml"/><Relationship Id="rId45" Type="http://schemas.openxmlformats.org/officeDocument/2006/relationships/tags" Target="../tags/tag234.xml"/><Relationship Id="rId5" Type="http://schemas.openxmlformats.org/officeDocument/2006/relationships/tags" Target="../tags/tag194.xml"/><Relationship Id="rId15" Type="http://schemas.openxmlformats.org/officeDocument/2006/relationships/tags" Target="../tags/tag204.xml"/><Relationship Id="rId23" Type="http://schemas.openxmlformats.org/officeDocument/2006/relationships/tags" Target="../tags/tag212.xml"/><Relationship Id="rId28" Type="http://schemas.openxmlformats.org/officeDocument/2006/relationships/tags" Target="../tags/tag217.xml"/><Relationship Id="rId36" Type="http://schemas.openxmlformats.org/officeDocument/2006/relationships/tags" Target="../tags/tag225.xml"/><Relationship Id="rId10" Type="http://schemas.openxmlformats.org/officeDocument/2006/relationships/tags" Target="../tags/tag199.xml"/><Relationship Id="rId19" Type="http://schemas.openxmlformats.org/officeDocument/2006/relationships/tags" Target="../tags/tag208.xml"/><Relationship Id="rId31" Type="http://schemas.openxmlformats.org/officeDocument/2006/relationships/tags" Target="../tags/tag220.xml"/><Relationship Id="rId44" Type="http://schemas.openxmlformats.org/officeDocument/2006/relationships/tags" Target="../tags/tag233.xml"/><Relationship Id="rId4" Type="http://schemas.openxmlformats.org/officeDocument/2006/relationships/tags" Target="../tags/tag193.xml"/><Relationship Id="rId9" Type="http://schemas.openxmlformats.org/officeDocument/2006/relationships/tags" Target="../tags/tag198.xml"/><Relationship Id="rId14" Type="http://schemas.openxmlformats.org/officeDocument/2006/relationships/tags" Target="../tags/tag203.xml"/><Relationship Id="rId22" Type="http://schemas.openxmlformats.org/officeDocument/2006/relationships/tags" Target="../tags/tag211.xml"/><Relationship Id="rId27" Type="http://schemas.openxmlformats.org/officeDocument/2006/relationships/tags" Target="../tags/tag216.xml"/><Relationship Id="rId30" Type="http://schemas.openxmlformats.org/officeDocument/2006/relationships/tags" Target="../tags/tag219.xml"/><Relationship Id="rId35" Type="http://schemas.openxmlformats.org/officeDocument/2006/relationships/tags" Target="../tags/tag224.xml"/><Relationship Id="rId43" Type="http://schemas.openxmlformats.org/officeDocument/2006/relationships/tags" Target="../tags/tag232.xml"/><Relationship Id="rId8" Type="http://schemas.openxmlformats.org/officeDocument/2006/relationships/tags" Target="../tags/tag197.xml"/><Relationship Id="rId3" Type="http://schemas.openxmlformats.org/officeDocument/2006/relationships/tags" Target="../tags/tag192.xml"/><Relationship Id="rId12" Type="http://schemas.openxmlformats.org/officeDocument/2006/relationships/tags" Target="../tags/tag201.xml"/><Relationship Id="rId17" Type="http://schemas.openxmlformats.org/officeDocument/2006/relationships/tags" Target="../tags/tag206.xml"/><Relationship Id="rId25" Type="http://schemas.openxmlformats.org/officeDocument/2006/relationships/tags" Target="../tags/tag214.xml"/><Relationship Id="rId33" Type="http://schemas.openxmlformats.org/officeDocument/2006/relationships/tags" Target="../tags/tag222.xml"/><Relationship Id="rId38" Type="http://schemas.openxmlformats.org/officeDocument/2006/relationships/tags" Target="../tags/tag227.xml"/><Relationship Id="rId46" Type="http://schemas.openxmlformats.org/officeDocument/2006/relationships/tags" Target="../tags/tag235.xml"/><Relationship Id="rId20" Type="http://schemas.openxmlformats.org/officeDocument/2006/relationships/tags" Target="../tags/tag209.xml"/><Relationship Id="rId41" Type="http://schemas.openxmlformats.org/officeDocument/2006/relationships/tags" Target="../tags/tag23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43.xml"/><Relationship Id="rId13" Type="http://schemas.openxmlformats.org/officeDocument/2006/relationships/tags" Target="../tags/tag248.xml"/><Relationship Id="rId3" Type="http://schemas.openxmlformats.org/officeDocument/2006/relationships/tags" Target="../tags/tag238.xml"/><Relationship Id="rId7" Type="http://schemas.openxmlformats.org/officeDocument/2006/relationships/tags" Target="../tags/tag242.xml"/><Relationship Id="rId12" Type="http://schemas.openxmlformats.org/officeDocument/2006/relationships/tags" Target="../tags/tag247.xml"/><Relationship Id="rId2" Type="http://schemas.openxmlformats.org/officeDocument/2006/relationships/tags" Target="../tags/tag237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236.xml"/><Relationship Id="rId6" Type="http://schemas.openxmlformats.org/officeDocument/2006/relationships/tags" Target="../tags/tag241.xml"/><Relationship Id="rId11" Type="http://schemas.openxmlformats.org/officeDocument/2006/relationships/tags" Target="../tags/tag246.xml"/><Relationship Id="rId5" Type="http://schemas.openxmlformats.org/officeDocument/2006/relationships/tags" Target="../tags/tag240.xml"/><Relationship Id="rId15" Type="http://schemas.openxmlformats.org/officeDocument/2006/relationships/tags" Target="../tags/tag250.xml"/><Relationship Id="rId10" Type="http://schemas.openxmlformats.org/officeDocument/2006/relationships/tags" Target="../tags/tag245.xml"/><Relationship Id="rId4" Type="http://schemas.openxmlformats.org/officeDocument/2006/relationships/tags" Target="../tags/tag239.xml"/><Relationship Id="rId9" Type="http://schemas.openxmlformats.org/officeDocument/2006/relationships/tags" Target="../tags/tag244.xml"/><Relationship Id="rId14" Type="http://schemas.openxmlformats.org/officeDocument/2006/relationships/tags" Target="../tags/tag2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12, Autumn 2019</a:t>
            </a:r>
          </a:p>
          <a:p>
            <a:pPr eaLnBrk="1" hangingPunct="1"/>
            <a:r>
              <a:rPr lang="en-US" altLang="en-US" dirty="0" smtClean="0"/>
              <a:t>Recurrences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and Conquer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Recurrences, Sections 5.1 and 5.2</a:t>
            </a:r>
          </a:p>
          <a:p>
            <a:pPr eaLnBrk="1" hangingPunct="1"/>
            <a:r>
              <a:rPr lang="en-US" altLang="en-US" dirty="0" smtClean="0"/>
              <a:t>Algorithms</a:t>
            </a:r>
          </a:p>
          <a:p>
            <a:pPr lvl="1" eaLnBrk="1" hangingPunct="1"/>
            <a:r>
              <a:rPr lang="en-US" altLang="en-US" dirty="0" smtClean="0"/>
              <a:t>Fast Matrix Multiplication</a:t>
            </a:r>
          </a:p>
          <a:p>
            <a:pPr lvl="1" eaLnBrk="1" hangingPunct="1"/>
            <a:r>
              <a:rPr lang="en-US" altLang="en-US" dirty="0" smtClean="0"/>
              <a:t>Counting Inversions (5.3)</a:t>
            </a:r>
          </a:p>
          <a:p>
            <a:pPr lvl="1" eaLnBrk="1" hangingPunct="1"/>
            <a:r>
              <a:rPr lang="en-US" altLang="en-US" dirty="0" smtClean="0"/>
              <a:t>Closest Pair (5.4)</a:t>
            </a:r>
          </a:p>
          <a:p>
            <a:pPr lvl="1" eaLnBrk="1" hangingPunct="1"/>
            <a:r>
              <a:rPr lang="en-US" altLang="en-US" dirty="0" smtClean="0"/>
              <a:t>Multiplication (5.5)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and Conquer</a:t>
            </a:r>
          </a:p>
        </p:txBody>
      </p:sp>
      <p:sp>
        <p:nvSpPr>
          <p:cNvPr id="512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1905000"/>
            <a:ext cx="63246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Array Mergesort(Array a){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n = a.Length;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if (n &lt;= 1)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	return a;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b = Mergesort(a[0 .. n/2]);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c = Mergesort(a[n/2+1 .. n-1]);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return Merge(b, c);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Algorithm Analysis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Cost of Merge</a:t>
            </a:r>
          </a:p>
          <a:p>
            <a:pPr eaLnBrk="1" hangingPunct="1"/>
            <a:r>
              <a:rPr lang="en-US" altLang="en-US" smtClean="0"/>
              <a:t>Cost of Mergesort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T(n) = 2T(n/2) + </a:t>
            </a:r>
            <a:r>
              <a:rPr lang="en-US" altLang="en-US" dirty="0" err="1" smtClean="0"/>
              <a:t>cn</a:t>
            </a:r>
            <a:r>
              <a:rPr lang="en-US" altLang="en-US" dirty="0" smtClean="0"/>
              <a:t>; T(1) = c;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Recurrence Analysis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 methods</a:t>
            </a:r>
          </a:p>
          <a:p>
            <a:pPr lvl="1" eaLnBrk="1" hangingPunct="1"/>
            <a:r>
              <a:rPr lang="en-US" altLang="en-US" smtClean="0"/>
              <a:t>Unrolling recurrence</a:t>
            </a:r>
          </a:p>
          <a:p>
            <a:pPr lvl="1" eaLnBrk="1" hangingPunct="1"/>
            <a:r>
              <a:rPr lang="en-US" altLang="en-US" smtClean="0"/>
              <a:t>Guess and verify</a:t>
            </a:r>
          </a:p>
          <a:p>
            <a:pPr lvl="1" eaLnBrk="1" hangingPunct="1"/>
            <a:r>
              <a:rPr lang="en-US" altLang="en-US" smtClean="0"/>
              <a:t>Plugging in to a “Master Theorem”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Unrolling the recurrence</a:t>
            </a:r>
          </a:p>
        </p:txBody>
      </p:sp>
      <p:sp>
        <p:nvSpPr>
          <p:cNvPr id="9219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1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21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Freeform 23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Freeform 24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Oval 1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Oval 1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Oval 1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Substitution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Prove T(n) &lt;= </a:t>
            </a:r>
            <a:r>
              <a:rPr lang="en-US" altLang="en-US" dirty="0" smtClean="0"/>
              <a:t>n </a:t>
            </a:r>
            <a:r>
              <a:rPr lang="en-US" altLang="en-US" dirty="0" smtClean="0"/>
              <a:t>(log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n + 1) for n &gt;= 1</a:t>
            </a:r>
          </a:p>
        </p:txBody>
      </p:sp>
      <p:sp>
        <p:nvSpPr>
          <p:cNvPr id="1024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514600"/>
            <a:ext cx="3589338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Induction:</a:t>
            </a:r>
          </a:p>
          <a:p>
            <a:pPr eaLnBrk="1" hangingPunct="1"/>
            <a:r>
              <a:rPr lang="en-US" altLang="en-US" sz="2800"/>
              <a:t>Base Case: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Induction Hypothesis:</a:t>
            </a:r>
          </a:p>
        </p:txBody>
      </p:sp>
      <p:sp>
        <p:nvSpPr>
          <p:cNvPr id="1024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37125" y="4075113"/>
            <a:ext cx="2703513" cy="376237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T(n/2) &lt;= c(n/2) log</a:t>
            </a:r>
            <a:r>
              <a:rPr lang="en-US" altLang="en-US" baseline="-25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</a:rPr>
              <a:t>(n/2)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89972"/>
            <a:ext cx="31242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dirty="0"/>
              <a:t>T(n) = 2T(n/2) + </a:t>
            </a:r>
            <a:r>
              <a:rPr lang="en-US" altLang="en-US" dirty="0" smtClean="0"/>
              <a:t>n</a:t>
            </a:r>
            <a:r>
              <a:rPr lang="en-US" altLang="en-US" dirty="0"/>
              <a:t>; T(1) = </a:t>
            </a:r>
            <a:r>
              <a:rPr lang="en-US" altLang="en-US" dirty="0" smtClean="0"/>
              <a:t>1;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better mergesort (?)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Divide into 3 subarrays and recursively sort</a:t>
            </a:r>
          </a:p>
          <a:p>
            <a:pPr eaLnBrk="1" hangingPunct="1"/>
            <a:r>
              <a:rPr lang="en-US" altLang="en-US" smtClean="0"/>
              <a:t>Apply 3-way merge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6172200"/>
            <a:ext cx="260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What is the recurrence?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Unroll recurrence for                  T(n) = 3T(n/3) + dn</a:t>
            </a:r>
          </a:p>
        </p:txBody>
      </p:sp>
      <p:sp>
        <p:nvSpPr>
          <p:cNvPr id="12291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aT(n/b) + f(n)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Midterm,  Wednesday,  October 30</a:t>
            </a:r>
          </a:p>
          <a:p>
            <a:pPr lvl="1" eaLnBrk="1" hangingPunct="1"/>
            <a:r>
              <a:rPr lang="en-US" altLang="en-US" dirty="0" smtClean="0"/>
              <a:t>Coverage through KT 5.5</a:t>
            </a:r>
          </a:p>
          <a:p>
            <a:pPr lvl="1" eaLnBrk="1" hangingPunct="1"/>
            <a:r>
              <a:rPr lang="en-US" altLang="en-US" dirty="0" smtClean="0"/>
              <a:t>Old midterms </a:t>
            </a:r>
            <a:r>
              <a:rPr lang="en-US" altLang="en-US" dirty="0" smtClean="0"/>
              <a:t>posted</a:t>
            </a:r>
          </a:p>
          <a:p>
            <a:pPr lvl="1" eaLnBrk="1" hangingPunct="1"/>
            <a:r>
              <a:rPr lang="en-US" altLang="en-US" dirty="0" smtClean="0"/>
              <a:t>50 minutes</a:t>
            </a:r>
            <a:endParaRPr lang="en-US" altLang="en-US" dirty="0"/>
          </a:p>
          <a:p>
            <a:pPr lvl="1" eaLnBrk="1" hangingPunct="1"/>
            <a:r>
              <a:rPr lang="en-US" altLang="en-US" dirty="0" smtClean="0"/>
              <a:t>Closed book</a:t>
            </a:r>
          </a:p>
          <a:p>
            <a:pPr lvl="1" eaLnBrk="1" hangingPunct="1"/>
            <a:r>
              <a:rPr lang="en-US" altLang="en-US" dirty="0" smtClean="0"/>
              <a:t>No notes</a:t>
            </a:r>
          </a:p>
          <a:p>
            <a:pPr lvl="1" eaLnBrk="1" hangingPunct="1"/>
            <a:r>
              <a:rPr lang="en-US" altLang="en-US" dirty="0" smtClean="0"/>
              <a:t>No calculators or electronic devices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T(n/2) + cn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00200"/>
            <a:ext cx="5630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Where does this recurrence arise?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Solving the recurrence exactly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T(n) = 4T(n/2) + n</a:t>
            </a:r>
          </a:p>
        </p:txBody>
      </p:sp>
      <p:sp>
        <p:nvSpPr>
          <p:cNvPr id="16387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2T(n/2) + n</a:t>
            </a:r>
            <a:r>
              <a:rPr lang="en-US" altLang="en-US" baseline="30000" smtClean="0"/>
              <a:t>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2T(n/2) + n</a:t>
            </a:r>
            <a:r>
              <a:rPr lang="en-US" altLang="en-US" baseline="30000" smtClean="0"/>
              <a:t>1/2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Recurrences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Three basic behaviors</a:t>
            </a:r>
          </a:p>
          <a:p>
            <a:pPr lvl="1" eaLnBrk="1" hangingPunct="1"/>
            <a:r>
              <a:rPr lang="en-US" altLang="en-US" smtClean="0"/>
              <a:t>Dominated by initial case</a:t>
            </a:r>
          </a:p>
          <a:p>
            <a:pPr lvl="1" eaLnBrk="1" hangingPunct="1"/>
            <a:r>
              <a:rPr lang="en-US" altLang="en-US" smtClean="0"/>
              <a:t>Dominated by base case</a:t>
            </a:r>
          </a:p>
          <a:p>
            <a:pPr lvl="1" eaLnBrk="1" hangingPunct="1"/>
            <a:r>
              <a:rPr lang="en-US" altLang="en-US" smtClean="0"/>
              <a:t>All cases equal – we care about the depth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paths in directed graphs vs undirected graphs</a:t>
            </a:r>
            <a:endParaRPr lang="en-US" dirty="0"/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9445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345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0405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7525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14705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5185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0885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8985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465233" y="288978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69925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9925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31825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0385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08965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1825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265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23265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30885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99465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37565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0885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61365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54037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0385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8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345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29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0405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07085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30885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1365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3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451850" y="36576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2</a:t>
            </a:r>
            <a:endParaRPr lang="en-US" altLang="en-US" dirty="0"/>
          </a:p>
        </p:txBody>
      </p:sp>
      <p:sp>
        <p:nvSpPr>
          <p:cNvPr id="34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84225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5" name="Text Box 3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946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6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08025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7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54685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8" name="Text Box 4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54685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9" name="Text Box 4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7545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41" name="Oval 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42" name="Oval 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44" name="Oval 1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45" name="Oval 1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46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47" name="Oval 1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8" name="Line 1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3" name="Text Box 2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4" name="Text Box 30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44780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7" name="Text Box 33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8" name="Text Box 34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9" name="Text Box 3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86200" y="36576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0" name="Text Box 36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1" name="Text Box 3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" name="Text Box 38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3" name="Text Box 3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4" name="Text Box 40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5" name="Text Box 4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8313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the minimum spanning tree of a directed 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Must specify the root r</a:t>
            </a:r>
          </a:p>
          <a:p>
            <a:r>
              <a:rPr lang="en-US" sz="2400" dirty="0" smtClean="0"/>
              <a:t>Branching:  Out tree with root r</a:t>
            </a:r>
            <a:endParaRPr lang="en-US" sz="2400" dirty="0"/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16494" y="3048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35494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26094" y="3962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97294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sp>
        <p:nvSpPr>
          <p:cNvPr id="8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69094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73894" y="4800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0894" y="5562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11894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325894" y="3352800"/>
            <a:ext cx="9906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621294" y="2819400"/>
            <a:ext cx="990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1294" y="32766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240294" y="4267200"/>
            <a:ext cx="762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325894" y="44196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011694" y="3352800"/>
            <a:ext cx="45720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240294" y="51816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154694" y="42672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154694" y="29718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230894" y="38100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916694" y="2971800"/>
            <a:ext cx="2286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297694" y="3962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30894" y="41910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535694" y="5105400"/>
            <a:ext cx="838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62419" y="3313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25894" y="4648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8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35494" y="38862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29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926094" y="2667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992894" y="2971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0894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35694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3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73894" y="41148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34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764294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5" name="Text Box 3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16694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6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002294" y="4800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7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68894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8" name="Text Box 4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468894" y="541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9" name="Text Box 4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697494" y="3352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828800" y="3124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41" name="Oval 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447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42" name="Oval 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38400" y="4038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sp>
        <p:nvSpPr>
          <p:cNvPr id="44" name="Oval 1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45" name="Oval 1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86200" y="4876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46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743200" y="5638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47" name="Oval 1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124200" y="2743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8" name="Line 1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38200" y="34290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133600" y="28956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133600" y="33528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752600" y="43434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382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524000" y="34290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1752600" y="52578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667000" y="43434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2667000" y="30480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7432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9000" y="30480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8100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743200" y="42672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048000" y="51816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74725" y="3389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63" name="Text Box 2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4" name="Text Box 30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447800" y="39624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384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505200" y="3048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7" name="Text Box 33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743200" y="3276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8" name="Text Box 34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0480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9" name="Text Box 3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86200" y="4191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0" name="Text Box 36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276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1" name="Text Box 3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429000" y="541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" name="Text Box 38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146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3" name="Text Box 3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981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4" name="Text Box 40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9812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5" name="Text Box 4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098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01494" y="6214031"/>
            <a:ext cx="3970506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Assume all vertices reachable from r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537046" y="6233359"/>
            <a:ext cx="3082895" cy="369332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Also called an arborescence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1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Finding a minimum branching</a:t>
            </a:r>
            <a:endParaRPr lang="en-US" dirty="0"/>
          </a:p>
        </p:txBody>
      </p:sp>
      <p:sp>
        <p:nvSpPr>
          <p:cNvPr id="4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>
            <a:off x="22860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24384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</p:cNvCxnSpPr>
          <p:nvPr/>
        </p:nvCxnSpPr>
        <p:spPr>
          <a:xfrm flipH="1">
            <a:off x="15155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7"/>
          </p:cNvCxnSpPr>
          <p:nvPr/>
        </p:nvCxnSpPr>
        <p:spPr>
          <a:xfrm flipH="1">
            <a:off x="23937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1"/>
          </p:cNvCxnSpPr>
          <p:nvPr/>
        </p:nvCxnSpPr>
        <p:spPr>
          <a:xfrm>
            <a:off x="15155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1"/>
          </p:cNvCxnSpPr>
          <p:nvPr/>
        </p:nvCxnSpPr>
        <p:spPr>
          <a:xfrm>
            <a:off x="24130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7"/>
          </p:cNvCxnSpPr>
          <p:nvPr/>
        </p:nvCxnSpPr>
        <p:spPr>
          <a:xfrm flipH="1">
            <a:off x="23937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5" idx="5"/>
          </p:cNvCxnSpPr>
          <p:nvPr/>
        </p:nvCxnSpPr>
        <p:spPr>
          <a:xfrm flipH="1" flipV="1">
            <a:off x="16317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4" idx="3"/>
          </p:cNvCxnSpPr>
          <p:nvPr/>
        </p:nvCxnSpPr>
        <p:spPr>
          <a:xfrm flipV="1">
            <a:off x="16764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147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978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8</a:t>
            </a:r>
            <a:endParaRPr lang="en-US" altLang="en-US" sz="1600" dirty="0"/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07068" y="2400413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10</a:t>
            </a:r>
            <a:endParaRPr lang="en-US" altLang="en-US" sz="1600" dirty="0"/>
          </a:p>
        </p:txBody>
      </p:sp>
      <p:sp>
        <p:nvSpPr>
          <p:cNvPr id="3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89454" y="2383536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10</a:t>
            </a:r>
            <a:endParaRPr lang="en-US" altLang="en-US" sz="1600" dirty="0"/>
          </a:p>
        </p:txBody>
      </p:sp>
      <p:sp>
        <p:nvSpPr>
          <p:cNvPr id="3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445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3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68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3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468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247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9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0" name="Oval 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6388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1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2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628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4" name="Oval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4008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45" name="Straight Arrow Connector 44"/>
          <p:cNvCxnSpPr>
            <a:stCxn id="44" idx="4"/>
            <a:endCxn id="39" idx="0"/>
          </p:cNvCxnSpPr>
          <p:nvPr/>
        </p:nvCxnSpPr>
        <p:spPr>
          <a:xfrm>
            <a:off x="65532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3" idx="7"/>
          </p:cNvCxnSpPr>
          <p:nvPr/>
        </p:nvCxnSpPr>
        <p:spPr>
          <a:xfrm flipH="1">
            <a:off x="66609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2" idx="1"/>
          </p:cNvCxnSpPr>
          <p:nvPr/>
        </p:nvCxnSpPr>
        <p:spPr>
          <a:xfrm>
            <a:off x="66802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1" idx="7"/>
          </p:cNvCxnSpPr>
          <p:nvPr/>
        </p:nvCxnSpPr>
        <p:spPr>
          <a:xfrm flipH="1">
            <a:off x="66609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5"/>
          </p:cNvCxnSpPr>
          <p:nvPr/>
        </p:nvCxnSpPr>
        <p:spPr>
          <a:xfrm flipH="1" flipV="1">
            <a:off x="58989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2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9819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58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117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59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7056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61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1140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919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79259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minimum branching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r>
              <a:rPr lang="en-US" dirty="0" smtClean="0"/>
              <a:t>Remove all edges going into r</a:t>
            </a:r>
          </a:p>
          <a:p>
            <a:r>
              <a:rPr lang="en-US" dirty="0" smtClean="0"/>
              <a:t>Normalize the edge weights, so the minimum weight edge coming into each vertex has weight zero</a:t>
            </a:r>
            <a:endParaRPr lang="en-US" dirty="0"/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4267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38400" y="4267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cxnSp>
        <p:nvCxnSpPr>
          <p:cNvPr id="8" name="Straight Arrow Connector 7"/>
          <p:cNvCxnSpPr>
            <a:stCxn id="14" idx="4"/>
          </p:cNvCxnSpPr>
          <p:nvPr/>
        </p:nvCxnSpPr>
        <p:spPr>
          <a:xfrm>
            <a:off x="1828800" y="4088435"/>
            <a:ext cx="0" cy="8283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6" idx="7"/>
          </p:cNvCxnSpPr>
          <p:nvPr/>
        </p:nvCxnSpPr>
        <p:spPr>
          <a:xfrm flipH="1">
            <a:off x="1936563" y="4522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" idx="5"/>
          </p:cNvCxnSpPr>
          <p:nvPr/>
        </p:nvCxnSpPr>
        <p:spPr>
          <a:xfrm flipH="1" flipV="1">
            <a:off x="1174563" y="4527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2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30320" y="425032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7</a:t>
            </a:r>
            <a:endParaRPr lang="en-US" altLang="en-US" sz="1600" dirty="0"/>
          </a:p>
        </p:txBody>
      </p:sp>
      <p:sp>
        <p:nvSpPr>
          <p:cNvPr id="12" name="Text Box 2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18377" y="470564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13" name="Text Box 2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1909" y="4684889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14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76400" y="378363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6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42935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7" name="Oval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43600" y="49793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8" name="Oval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05600" y="4293565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cxnSp>
        <p:nvCxnSpPr>
          <p:cNvPr id="19" name="Straight Arrow Connector 18"/>
          <p:cNvCxnSpPr>
            <a:stCxn id="25" idx="4"/>
          </p:cNvCxnSpPr>
          <p:nvPr/>
        </p:nvCxnSpPr>
        <p:spPr>
          <a:xfrm>
            <a:off x="6096000" y="4114800"/>
            <a:ext cx="0" cy="8283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7" idx="7"/>
          </p:cNvCxnSpPr>
          <p:nvPr/>
        </p:nvCxnSpPr>
        <p:spPr>
          <a:xfrm flipH="1">
            <a:off x="6203763" y="4548716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6" idx="5"/>
          </p:cNvCxnSpPr>
          <p:nvPr/>
        </p:nvCxnSpPr>
        <p:spPr>
          <a:xfrm flipH="1" flipV="1">
            <a:off x="5441763" y="4553728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7520" y="427668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5</a:t>
            </a:r>
            <a:endParaRPr lang="en-US" altLang="en-US" sz="1600" dirty="0"/>
          </a:p>
        </p:txBody>
      </p:sp>
      <p:sp>
        <p:nvSpPr>
          <p:cNvPr id="23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85577" y="47320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24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69109" y="4711254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25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43600" y="3810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" y="54102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does not change the edges of the minimum branching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68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minimum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graph that consists of the minimum cost edge coming in to each vertex</a:t>
            </a:r>
          </a:p>
          <a:p>
            <a:pPr lvl="1"/>
            <a:r>
              <a:rPr lang="en-US" dirty="0"/>
              <a:t>If this graph is a branching, then it is the minimum cost branching</a:t>
            </a:r>
          </a:p>
          <a:p>
            <a:pPr lvl="1"/>
            <a:r>
              <a:rPr lang="en-US" dirty="0"/>
              <a:t>Otherwise, the graph </a:t>
            </a:r>
            <a:r>
              <a:rPr lang="en-US" dirty="0" smtClean="0"/>
              <a:t>contains one or more cycles</a:t>
            </a:r>
          </a:p>
          <a:p>
            <a:pPr lvl="2"/>
            <a:r>
              <a:rPr lang="en-US" dirty="0" smtClean="0"/>
              <a:t>Collapse the cycles in the original graph to super vertices</a:t>
            </a:r>
          </a:p>
          <a:p>
            <a:pPr lvl="2"/>
            <a:r>
              <a:rPr lang="en-US" dirty="0" smtClean="0"/>
              <a:t>Reweight the graph and repeat the process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42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Finding a minimum branching</a:t>
            </a:r>
            <a:endParaRPr lang="en-US" dirty="0"/>
          </a:p>
        </p:txBody>
      </p:sp>
      <p:sp>
        <p:nvSpPr>
          <p:cNvPr id="4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954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954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954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>
            <a:off x="14478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16002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</p:cNvCxnSpPr>
          <p:nvPr/>
        </p:nvCxnSpPr>
        <p:spPr>
          <a:xfrm flipH="1">
            <a:off x="6773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7"/>
          </p:cNvCxnSpPr>
          <p:nvPr/>
        </p:nvCxnSpPr>
        <p:spPr>
          <a:xfrm flipH="1">
            <a:off x="15555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1"/>
          </p:cNvCxnSpPr>
          <p:nvPr/>
        </p:nvCxnSpPr>
        <p:spPr>
          <a:xfrm>
            <a:off x="6773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1"/>
          </p:cNvCxnSpPr>
          <p:nvPr/>
        </p:nvCxnSpPr>
        <p:spPr>
          <a:xfrm>
            <a:off x="15748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7"/>
          </p:cNvCxnSpPr>
          <p:nvPr/>
        </p:nvCxnSpPr>
        <p:spPr>
          <a:xfrm flipH="1">
            <a:off x="15555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5" idx="5"/>
          </p:cNvCxnSpPr>
          <p:nvPr/>
        </p:nvCxnSpPr>
        <p:spPr>
          <a:xfrm flipH="1" flipV="1">
            <a:off x="7935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4" idx="3"/>
          </p:cNvCxnSpPr>
          <p:nvPr/>
        </p:nvCxnSpPr>
        <p:spPr>
          <a:xfrm flipV="1">
            <a:off x="8382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765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96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8</a:t>
            </a:r>
            <a:endParaRPr lang="en-US" altLang="en-US" sz="1600" dirty="0"/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68868" y="2400413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10</a:t>
            </a:r>
            <a:endParaRPr lang="en-US" altLang="en-US" sz="1600" dirty="0"/>
          </a:p>
        </p:txBody>
      </p:sp>
      <p:sp>
        <p:nvSpPr>
          <p:cNvPr id="3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51254" y="2383536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10</a:t>
            </a:r>
            <a:endParaRPr lang="en-US" altLang="en-US" sz="1600" dirty="0"/>
          </a:p>
        </p:txBody>
      </p:sp>
      <p:sp>
        <p:nvSpPr>
          <p:cNvPr id="3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063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6002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3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086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3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0086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3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865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2197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4" name="Oval 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197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45" name="Straight Arrow Connector 44"/>
          <p:cNvCxnSpPr>
            <a:endCxn id="80" idx="0"/>
          </p:cNvCxnSpPr>
          <p:nvPr/>
        </p:nvCxnSpPr>
        <p:spPr>
          <a:xfrm>
            <a:off x="5372100" y="2002367"/>
            <a:ext cx="0" cy="12063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5814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7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819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9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814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3" name="Oval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343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6" name="Oval 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57" name="Oval 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14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60" name="Straight Arrow Connector 59"/>
          <p:cNvCxnSpPr>
            <a:stCxn id="57" idx="4"/>
            <a:endCxn id="46" idx="0"/>
          </p:cNvCxnSpPr>
          <p:nvPr/>
        </p:nvCxnSpPr>
        <p:spPr>
          <a:xfrm>
            <a:off x="37338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53" idx="0"/>
          </p:cNvCxnSpPr>
          <p:nvPr/>
        </p:nvCxnSpPr>
        <p:spPr>
          <a:xfrm>
            <a:off x="38862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7" idx="3"/>
          </p:cNvCxnSpPr>
          <p:nvPr/>
        </p:nvCxnSpPr>
        <p:spPr>
          <a:xfrm flipH="1">
            <a:off x="29633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56" idx="7"/>
          </p:cNvCxnSpPr>
          <p:nvPr/>
        </p:nvCxnSpPr>
        <p:spPr>
          <a:xfrm flipH="1">
            <a:off x="38415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56" idx="1"/>
          </p:cNvCxnSpPr>
          <p:nvPr/>
        </p:nvCxnSpPr>
        <p:spPr>
          <a:xfrm>
            <a:off x="29633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53" idx="1"/>
          </p:cNvCxnSpPr>
          <p:nvPr/>
        </p:nvCxnSpPr>
        <p:spPr>
          <a:xfrm>
            <a:off x="38608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49" idx="7"/>
          </p:cNvCxnSpPr>
          <p:nvPr/>
        </p:nvCxnSpPr>
        <p:spPr>
          <a:xfrm flipH="1">
            <a:off x="38415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47" idx="5"/>
          </p:cNvCxnSpPr>
          <p:nvPr/>
        </p:nvCxnSpPr>
        <p:spPr>
          <a:xfrm flipH="1" flipV="1">
            <a:off x="30795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46" idx="3"/>
          </p:cNvCxnSpPr>
          <p:nvPr/>
        </p:nvCxnSpPr>
        <p:spPr>
          <a:xfrm flipV="1">
            <a:off x="31242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625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72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56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7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54868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8</a:t>
            </a:r>
            <a:endParaRPr lang="en-US" altLang="en-US" sz="1600" dirty="0"/>
          </a:p>
        </p:txBody>
      </p:sp>
      <p:sp>
        <p:nvSpPr>
          <p:cNvPr id="7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37254" y="238353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6</a:t>
            </a:r>
            <a:endParaRPr lang="en-US" altLang="en-US" sz="1600" dirty="0"/>
          </a:p>
        </p:txBody>
      </p:sp>
      <p:sp>
        <p:nvSpPr>
          <p:cNvPr id="75" name="Text Box 2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6923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7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8862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77" name="Text Box 2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2946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78" name="Text Box 2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946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79" name="Text Box 2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8725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80" name="Oval 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953000" y="3208754"/>
            <a:ext cx="838200" cy="812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cxnSp>
        <p:nvCxnSpPr>
          <p:cNvPr id="81" name="Straight Arrow Connector 80"/>
          <p:cNvCxnSpPr>
            <a:endCxn id="43" idx="0"/>
          </p:cNvCxnSpPr>
          <p:nvPr/>
        </p:nvCxnSpPr>
        <p:spPr>
          <a:xfrm flipH="1">
            <a:off x="5372100" y="4034367"/>
            <a:ext cx="16933" cy="168063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 Box 2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090553" y="236242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83" name="Text Box 2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070460" y="474723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84" name="Oval 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086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324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6" name="Oval 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086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7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848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8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866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9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0866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90" name="Straight Arrow Connector 89"/>
          <p:cNvCxnSpPr>
            <a:stCxn id="89" idx="4"/>
            <a:endCxn id="84" idx="0"/>
          </p:cNvCxnSpPr>
          <p:nvPr/>
        </p:nvCxnSpPr>
        <p:spPr>
          <a:xfrm>
            <a:off x="72390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8" idx="7"/>
          </p:cNvCxnSpPr>
          <p:nvPr/>
        </p:nvCxnSpPr>
        <p:spPr>
          <a:xfrm flipH="1">
            <a:off x="73467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87" idx="1"/>
          </p:cNvCxnSpPr>
          <p:nvPr/>
        </p:nvCxnSpPr>
        <p:spPr>
          <a:xfrm>
            <a:off x="73660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86" idx="7"/>
          </p:cNvCxnSpPr>
          <p:nvPr/>
        </p:nvCxnSpPr>
        <p:spPr>
          <a:xfrm flipH="1">
            <a:off x="73467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85" idx="5"/>
          </p:cNvCxnSpPr>
          <p:nvPr/>
        </p:nvCxnSpPr>
        <p:spPr>
          <a:xfrm flipH="1" flipV="1">
            <a:off x="65847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 Box 28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6677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4</a:t>
            </a:r>
          </a:p>
        </p:txBody>
      </p:sp>
      <p:sp>
        <p:nvSpPr>
          <p:cNvPr id="97" name="Text Box 28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1975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98" name="Text Box 2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914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99" name="Text Box 28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7998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  <p:sp>
        <p:nvSpPr>
          <p:cNvPr id="100" name="Text Box 2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3777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2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74183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5830078" cy="3535363"/>
          </a:xfrm>
        </p:spPr>
        <p:txBody>
          <a:bodyPr/>
          <a:lstStyle/>
          <a:p>
            <a:r>
              <a:rPr lang="en-US" dirty="0" smtClean="0"/>
              <a:t>The lemma justifies using the edges of the cycle in the branching</a:t>
            </a:r>
          </a:p>
          <a:p>
            <a:r>
              <a:rPr lang="en-US" dirty="0" smtClean="0"/>
              <a:t>An induction argument is used to cover the multiple levels of </a:t>
            </a:r>
            <a:r>
              <a:rPr lang="en-US" smtClean="0"/>
              <a:t>compressing cycles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4189" y="1208428"/>
            <a:ext cx="8295011" cy="12003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Lemma 4.38  Let C be a cycle in G consisting of edges of cost 0 with r not in C.  There is an optimal branching rooted at r that has exactly one edge entering C.</a:t>
            </a:r>
            <a:endParaRPr lang="en-US" sz="2400" dirty="0"/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467600" y="41190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05600" y="48048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467600" y="54906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229600" y="48048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12237" y="647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0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467600" y="2976033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</a:t>
            </a:r>
            <a:endParaRPr lang="en-US" altLang="en-US" dirty="0"/>
          </a:p>
        </p:txBody>
      </p:sp>
      <p:cxnSp>
        <p:nvCxnSpPr>
          <p:cNvPr id="11" name="Straight Arrow Connector 10"/>
          <p:cNvCxnSpPr>
            <a:stCxn id="10" idx="4"/>
            <a:endCxn id="5" idx="0"/>
          </p:cNvCxnSpPr>
          <p:nvPr/>
        </p:nvCxnSpPr>
        <p:spPr>
          <a:xfrm>
            <a:off x="7620000" y="3280833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0"/>
          </p:cNvCxnSpPr>
          <p:nvPr/>
        </p:nvCxnSpPr>
        <p:spPr>
          <a:xfrm>
            <a:off x="7772400" y="3204633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3"/>
          </p:cNvCxnSpPr>
          <p:nvPr/>
        </p:nvCxnSpPr>
        <p:spPr>
          <a:xfrm flipH="1">
            <a:off x="6849533" y="3236196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9" idx="7"/>
          </p:cNvCxnSpPr>
          <p:nvPr/>
        </p:nvCxnSpPr>
        <p:spPr>
          <a:xfrm flipH="1">
            <a:off x="7772400" y="5109633"/>
            <a:ext cx="597275" cy="14120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9" idx="1"/>
          </p:cNvCxnSpPr>
          <p:nvPr/>
        </p:nvCxnSpPr>
        <p:spPr>
          <a:xfrm>
            <a:off x="6875682" y="5122332"/>
            <a:ext cx="681192" cy="13993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1"/>
          </p:cNvCxnSpPr>
          <p:nvPr/>
        </p:nvCxnSpPr>
        <p:spPr>
          <a:xfrm>
            <a:off x="7747000" y="4385733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7" idx="7"/>
          </p:cNvCxnSpPr>
          <p:nvPr/>
        </p:nvCxnSpPr>
        <p:spPr>
          <a:xfrm flipH="1">
            <a:off x="7727763" y="5059984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6" idx="5"/>
          </p:cNvCxnSpPr>
          <p:nvPr/>
        </p:nvCxnSpPr>
        <p:spPr>
          <a:xfrm flipH="1" flipV="1">
            <a:off x="6965763" y="5064996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5" idx="3"/>
          </p:cNvCxnSpPr>
          <p:nvPr/>
        </p:nvCxnSpPr>
        <p:spPr>
          <a:xfrm flipV="1">
            <a:off x="7010401" y="4379196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133884" y="5745784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2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32305" y="5697035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4</a:t>
            </a:r>
            <a:endParaRPr lang="en-US" altLang="en-US" sz="1600" dirty="0"/>
          </a:p>
        </p:txBody>
      </p:sp>
      <p:sp>
        <p:nvSpPr>
          <p:cNvPr id="2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41068" y="370004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8</a:t>
            </a:r>
            <a:endParaRPr lang="en-US" altLang="en-US" sz="1600" dirty="0"/>
          </a:p>
        </p:txBody>
      </p:sp>
      <p:sp>
        <p:nvSpPr>
          <p:cNvPr id="2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023454" y="3683169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6</a:t>
            </a:r>
            <a:endParaRPr lang="en-US" altLang="en-US" sz="1600" dirty="0"/>
          </a:p>
        </p:txBody>
      </p:sp>
      <p:sp>
        <p:nvSpPr>
          <p:cNvPr id="2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578523" y="370004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1</a:t>
            </a:r>
            <a:endParaRPr lang="en-US" altLang="en-US" sz="1600" dirty="0"/>
          </a:p>
        </p:txBody>
      </p:sp>
      <p:sp>
        <p:nvSpPr>
          <p:cNvPr id="2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772400" y="455137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80885" y="457623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2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80885" y="5053245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  <p:sp>
        <p:nvSpPr>
          <p:cNvPr id="2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58705" y="5053245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 smtClean="0"/>
              <a:t>0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3676476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15166</TotalTime>
  <Words>665</Words>
  <Application>Microsoft Office PowerPoint</Application>
  <PresentationFormat>On-screen Show (4:3)</PresentationFormat>
  <Paragraphs>294</Paragraphs>
  <Slides>25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1_Default Design</vt:lpstr>
      <vt:lpstr>CSE 421 Algorithms</vt:lpstr>
      <vt:lpstr>Announcements</vt:lpstr>
      <vt:lpstr>Shortest paths in directed graphs vs undirected graphs</vt:lpstr>
      <vt:lpstr>What about the minimum spanning tree of a directed graph?</vt:lpstr>
      <vt:lpstr>Finding a minimum branching</vt:lpstr>
      <vt:lpstr>Finding a minimum branching</vt:lpstr>
      <vt:lpstr>Finding a minimum branching</vt:lpstr>
      <vt:lpstr>Finding a minimum branching</vt:lpstr>
      <vt:lpstr>Correctness Proof</vt:lpstr>
      <vt:lpstr>Divide and Conquer</vt:lpstr>
      <vt:lpstr>Divide and Conquer</vt:lpstr>
      <vt:lpstr>Algorithm Analysis</vt:lpstr>
      <vt:lpstr>T(n) = 2T(n/2) + cn; T(1) = c;</vt:lpstr>
      <vt:lpstr>Recurrence Analysis</vt:lpstr>
      <vt:lpstr>Unrolling the recurrence</vt:lpstr>
      <vt:lpstr>Substitution</vt:lpstr>
      <vt:lpstr>A better mergesort (?)</vt:lpstr>
      <vt:lpstr>Unroll recurrence for                  T(n) = 3T(n/3) + dn</vt:lpstr>
      <vt:lpstr>T(n) = aT(n/b) + f(n)</vt:lpstr>
      <vt:lpstr>T(n) = T(n/2) + cn</vt:lpstr>
      <vt:lpstr>Solving the recurrence exactly</vt:lpstr>
      <vt:lpstr>T(n) = 4T(n/2) + n</vt:lpstr>
      <vt:lpstr>T(n) = 2T(n/2) + n2</vt:lpstr>
      <vt:lpstr>T(n) = 2T(n/2) + n1/2</vt:lpstr>
      <vt:lpstr>Recurrences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172</cp:revision>
  <dcterms:created xsi:type="dcterms:W3CDTF">1601-01-01T00:00:00Z</dcterms:created>
  <dcterms:modified xsi:type="dcterms:W3CDTF">2019-10-25T18:32:42Z</dcterms:modified>
</cp:coreProperties>
</file>