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6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7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8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9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0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1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2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3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4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5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16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0" r:id="rId3"/>
    <p:sldId id="289" r:id="rId4"/>
    <p:sldId id="275" r:id="rId5"/>
    <p:sldId id="276" r:id="rId6"/>
    <p:sldId id="277" r:id="rId7"/>
    <p:sldId id="280" r:id="rId8"/>
    <p:sldId id="294" r:id="rId9"/>
    <p:sldId id="292" r:id="rId10"/>
    <p:sldId id="293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75" d="100"/>
          <a:sy n="75" d="100"/>
        </p:scale>
        <p:origin x="4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993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0851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4378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832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8E9EB-C6AF-4CF8-9DE7-C1A27DC631D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035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85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0387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74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10" Type="http://schemas.openxmlformats.org/officeDocument/2006/relationships/tags" Target="../tags/tag183.xml"/><Relationship Id="rId4" Type="http://schemas.openxmlformats.org/officeDocument/2006/relationships/tags" Target="../tags/tag177.xml"/><Relationship Id="rId9" Type="http://schemas.openxmlformats.org/officeDocument/2006/relationships/tags" Target="../tags/tag18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8.xml"/><Relationship Id="rId10" Type="http://schemas.openxmlformats.org/officeDocument/2006/relationships/tags" Target="../tags/tag193.xml"/><Relationship Id="rId4" Type="http://schemas.openxmlformats.org/officeDocument/2006/relationships/tags" Target="../tags/tag187.xml"/><Relationship Id="rId9" Type="http://schemas.openxmlformats.org/officeDocument/2006/relationships/tags" Target="../tags/tag19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notesSlide" Target="../notesSlides/notesSlide15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10" Type="http://schemas.openxmlformats.org/officeDocument/2006/relationships/tags" Target="../tags/tag20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47" Type="http://schemas.openxmlformats.org/officeDocument/2006/relationships/notesSlide" Target="../notesSlides/notesSlide16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tags" Target="../tags/tag258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33.xml"/><Relationship Id="rId41" Type="http://schemas.openxmlformats.org/officeDocument/2006/relationships/tags" Target="../tags/tag2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notesSlide" Target="../notesSlides/notesSlide4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26" Type="http://schemas.openxmlformats.org/officeDocument/2006/relationships/tags" Target="../tags/tag73.xml"/><Relationship Id="rId39" Type="http://schemas.openxmlformats.org/officeDocument/2006/relationships/tags" Target="../tags/tag86.xml"/><Relationship Id="rId21" Type="http://schemas.openxmlformats.org/officeDocument/2006/relationships/tags" Target="../tags/tag68.xml"/><Relationship Id="rId34" Type="http://schemas.openxmlformats.org/officeDocument/2006/relationships/tags" Target="../tags/tag81.xml"/><Relationship Id="rId42" Type="http://schemas.openxmlformats.org/officeDocument/2006/relationships/tags" Target="../tags/tag89.xml"/><Relationship Id="rId47" Type="http://schemas.openxmlformats.org/officeDocument/2006/relationships/notesSlide" Target="../notesSlides/notesSlide5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9" Type="http://schemas.openxmlformats.org/officeDocument/2006/relationships/tags" Target="../tags/tag76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tags" Target="../tags/tag71.xml"/><Relationship Id="rId32" Type="http://schemas.openxmlformats.org/officeDocument/2006/relationships/tags" Target="../tags/tag79.xml"/><Relationship Id="rId37" Type="http://schemas.openxmlformats.org/officeDocument/2006/relationships/tags" Target="../tags/tag84.xml"/><Relationship Id="rId40" Type="http://schemas.openxmlformats.org/officeDocument/2006/relationships/tags" Target="../tags/tag87.xml"/><Relationship Id="rId45" Type="http://schemas.openxmlformats.org/officeDocument/2006/relationships/tags" Target="../tags/tag92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tags" Target="../tags/tag70.xml"/><Relationship Id="rId28" Type="http://schemas.openxmlformats.org/officeDocument/2006/relationships/tags" Target="../tags/tag75.xml"/><Relationship Id="rId36" Type="http://schemas.openxmlformats.org/officeDocument/2006/relationships/tags" Target="../tags/tag83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31" Type="http://schemas.openxmlformats.org/officeDocument/2006/relationships/tags" Target="../tags/tag78.xml"/><Relationship Id="rId44" Type="http://schemas.openxmlformats.org/officeDocument/2006/relationships/tags" Target="../tags/tag91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tags" Target="../tags/tag69.xml"/><Relationship Id="rId27" Type="http://schemas.openxmlformats.org/officeDocument/2006/relationships/tags" Target="../tags/tag74.xml"/><Relationship Id="rId30" Type="http://schemas.openxmlformats.org/officeDocument/2006/relationships/tags" Target="../tags/tag77.xml"/><Relationship Id="rId35" Type="http://schemas.openxmlformats.org/officeDocument/2006/relationships/tags" Target="../tags/tag82.xml"/><Relationship Id="rId43" Type="http://schemas.openxmlformats.org/officeDocument/2006/relationships/tags" Target="../tags/tag90.xml"/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tags" Target="../tags/tag72.xml"/><Relationship Id="rId33" Type="http://schemas.openxmlformats.org/officeDocument/2006/relationships/tags" Target="../tags/tag80.xml"/><Relationship Id="rId38" Type="http://schemas.openxmlformats.org/officeDocument/2006/relationships/tags" Target="../tags/tag85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67.xml"/><Relationship Id="rId41" Type="http://schemas.openxmlformats.org/officeDocument/2006/relationships/tags" Target="../tags/tag8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tags" Target="../tags/tag129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0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26" Type="http://schemas.openxmlformats.org/officeDocument/2006/relationships/tags" Target="../tags/tag158.xml"/><Relationship Id="rId3" Type="http://schemas.openxmlformats.org/officeDocument/2006/relationships/tags" Target="../tags/tag135.xml"/><Relationship Id="rId21" Type="http://schemas.openxmlformats.org/officeDocument/2006/relationships/tags" Target="../tags/tag153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5" Type="http://schemas.openxmlformats.org/officeDocument/2006/relationships/tags" Target="../tags/tag157.xml"/><Relationship Id="rId33" Type="http://schemas.openxmlformats.org/officeDocument/2006/relationships/tags" Target="../tags/tag165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0" Type="http://schemas.openxmlformats.org/officeDocument/2006/relationships/tags" Target="../tags/tag152.xml"/><Relationship Id="rId29" Type="http://schemas.openxmlformats.org/officeDocument/2006/relationships/tags" Target="../tags/tag161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24" Type="http://schemas.openxmlformats.org/officeDocument/2006/relationships/tags" Target="../tags/tag156.xml"/><Relationship Id="rId32" Type="http://schemas.openxmlformats.org/officeDocument/2006/relationships/tags" Target="../tags/tag164.xml"/><Relationship Id="rId5" Type="http://schemas.openxmlformats.org/officeDocument/2006/relationships/tags" Target="../tags/tag137.xml"/><Relationship Id="rId15" Type="http://schemas.openxmlformats.org/officeDocument/2006/relationships/tags" Target="../tags/tag147.xml"/><Relationship Id="rId23" Type="http://schemas.openxmlformats.org/officeDocument/2006/relationships/tags" Target="../tags/tag155.xml"/><Relationship Id="rId28" Type="http://schemas.openxmlformats.org/officeDocument/2006/relationships/tags" Target="../tags/tag160.xml"/><Relationship Id="rId10" Type="http://schemas.openxmlformats.org/officeDocument/2006/relationships/tags" Target="../tags/tag142.xml"/><Relationship Id="rId19" Type="http://schemas.openxmlformats.org/officeDocument/2006/relationships/tags" Target="../tags/tag151.xml"/><Relationship Id="rId31" Type="http://schemas.openxmlformats.org/officeDocument/2006/relationships/tags" Target="../tags/tag163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Relationship Id="rId22" Type="http://schemas.openxmlformats.org/officeDocument/2006/relationships/tags" Target="../tags/tag154.xml"/><Relationship Id="rId27" Type="http://schemas.openxmlformats.org/officeDocument/2006/relationships/tags" Target="../tags/tag159.xml"/><Relationship Id="rId30" Type="http://schemas.openxmlformats.org/officeDocument/2006/relationships/tags" Target="../tags/tag162.xml"/><Relationship Id="rId35" Type="http://schemas.openxmlformats.org/officeDocument/2006/relationships/notesSlide" Target="../notesSlides/notesSlide8.xml"/><Relationship Id="rId8" Type="http://schemas.openxmlformats.org/officeDocument/2006/relationships/tags" Target="../tags/tag1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</a:t>
            </a:r>
            <a:r>
              <a:rPr lang="en-US" altLang="en-US" sz="2800" dirty="0" smtClean="0"/>
              <a:t>2019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Draw a small example a negative cost edge and show that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algorithm fails on this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Last Week – Greedy Algorithms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Task scheduling to minimize maximum lateness</a:t>
            </a:r>
          </a:p>
          <a:p>
            <a:pPr lvl="1"/>
            <a:r>
              <a:rPr lang="en-US" altLang="en-US" dirty="0" smtClean="0"/>
              <a:t>Interchange lemma</a:t>
            </a:r>
          </a:p>
          <a:p>
            <a:pPr lvl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Farthest in the future algorithm for optimal caching</a:t>
            </a:r>
          </a:p>
          <a:p>
            <a:pPr lvl="1" eaLnBrk="1" hangingPunct="1"/>
            <a:r>
              <a:rPr lang="en-US" altLang="en-US" dirty="0" smtClean="0"/>
              <a:t>Discard element whose first occurrence is last in the sequence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75641" y="6027019"/>
            <a:ext cx="1066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09041" y="603592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47499" y="6035926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A, B, C, A, C, D, C, B, C, A, 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0" y="3124200"/>
            <a:ext cx="5692775" cy="765768"/>
            <a:chOff x="228600" y="4414838"/>
            <a:chExt cx="7910513" cy="1536853"/>
          </a:xfrm>
        </p:grpSpPr>
        <p:sp>
          <p:nvSpPr>
            <p:cNvPr id="8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19601" y="5105399"/>
              <a:ext cx="9144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9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0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4953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533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86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57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838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28688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j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46338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  <p:sp>
          <p:nvSpPr>
            <p:cNvPr id="17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21463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83225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week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Wednesday: Shortest Paths / Minimum Spanning Trees</a:t>
            </a:r>
          </a:p>
          <a:p>
            <a:pPr lvl="1" eaLnBrk="1" hangingPunct="1"/>
            <a:r>
              <a:rPr lang="en-US" altLang="en-US" dirty="0" smtClean="0"/>
              <a:t>Friday: 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xmlns="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xmlns="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xmlns="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xmlns="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xmlns="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xmlns="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xmlns="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</TotalTime>
  <Words>628</Words>
  <Application>Microsoft Office PowerPoint</Application>
  <PresentationFormat>On-screen Show (4:3)</PresentationFormat>
  <Paragraphs>241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CSE 421 Algorithms</vt:lpstr>
      <vt:lpstr>Last Week – Greedy Algorithms</vt:lpstr>
      <vt:lpstr>This week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61</cp:revision>
  <dcterms:created xsi:type="dcterms:W3CDTF">1601-01-01T00:00:00Z</dcterms:created>
  <dcterms:modified xsi:type="dcterms:W3CDTF">2019-10-12T17:04:40Z</dcterms:modified>
</cp:coreProperties>
</file>