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6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7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8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notesSlides/notesSlide9.xml" ContentType="application/vnd.openxmlformats-officedocument.presentationml.notesSlide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10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11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12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13.xml" ContentType="application/vnd.openxmlformats-officedocument.presentationml.notesSlide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14.xml" ContentType="application/vnd.openxmlformats-officedocument.presentationml.notesSlid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notesSlides/notesSlide15.xml" ContentType="application/vnd.openxmlformats-officedocument.presentationml.notesSlide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2" r:id="rId3"/>
    <p:sldId id="331" r:id="rId4"/>
    <p:sldId id="303" r:id="rId5"/>
    <p:sldId id="304" r:id="rId6"/>
    <p:sldId id="332" r:id="rId7"/>
    <p:sldId id="305" r:id="rId8"/>
    <p:sldId id="306" r:id="rId9"/>
    <p:sldId id="307" r:id="rId10"/>
    <p:sldId id="308" r:id="rId11"/>
    <p:sldId id="311" r:id="rId12"/>
    <p:sldId id="310" r:id="rId13"/>
    <p:sldId id="312" r:id="rId14"/>
    <p:sldId id="313" r:id="rId15"/>
    <p:sldId id="314" r:id="rId16"/>
    <p:sldId id="315" r:id="rId17"/>
    <p:sldId id="327" r:id="rId18"/>
    <p:sldId id="330" r:id="rId19"/>
    <p:sldId id="328" r:id="rId20"/>
    <p:sldId id="329" r:id="rId21"/>
  </p:sldIdLst>
  <p:sldSz cx="9144000" cy="6858000" type="screen4x3"/>
  <p:notesSz cx="7315200" cy="96012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18" d="100"/>
          <a:sy n="118" d="100"/>
        </p:scale>
        <p:origin x="112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195416C4-3307-4715-B684-64490C777DF5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78C0E2CB-8077-4422-B187-30DCDB44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34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F501371A-54E4-4C94-8923-B08DDE055F86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E54F073-95F0-4615-A02D-3D1A48F92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69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1799C8-37D7-450D-B5F3-5B89BEDF63C1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CADEA2-DE17-4B83-B339-32ABAF0F001F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A8D4D-62A2-4FCF-A1A2-FB98BDCA88D7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D9ABB3-6818-4E5B-9EA5-F86C729C1592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EC820C-3048-41F4-9CB6-A82B81CD905C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154B12-A5E5-4CD2-B51B-DDCEF6075CD7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EE7D89-E5FF-4708-B0D6-9E13F407CA0C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040BA-5031-4C4E-B22A-5DCA01E1C008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F49C4F-1BC1-4232-AA4E-C68BD90B77B6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2BB4E3-1F8F-4000-BD4B-B5D6277D7589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E693FB-8C19-4A5D-B6F0-07A79CC29336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F04900-1ABD-4C31-BC50-7EBCF9641380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8F0D07-CB49-41AD-B773-F6B79E167AD4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7873-F1C6-4CD9-81EE-D04E829C9B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3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353DB-E1F4-4663-8600-1F76FA590D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9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4CEC4-03DD-4B6F-9DF7-4B8A251BF8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7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5BDCC-AB65-4898-8325-65F76DE7B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2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0001-71F6-4F31-9317-106E13D1BA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9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CF37C-6D5E-4067-99E8-A68655ACF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649ED-2347-4ECD-87F7-04E568D35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4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EF76A-39F5-409E-98A0-4B57349A78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0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4BCDF-B3D7-4E68-9C70-26B71EE14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0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0833B-6EE0-4FA8-A415-530D8EE525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0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439106-A16E-4950-9F04-A06BF0AE29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3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95.xml"/><Relationship Id="rId18" Type="http://schemas.openxmlformats.org/officeDocument/2006/relationships/tags" Target="../tags/tag100.xml"/><Relationship Id="rId26" Type="http://schemas.openxmlformats.org/officeDocument/2006/relationships/tags" Target="../tags/tag108.xml"/><Relationship Id="rId39" Type="http://schemas.openxmlformats.org/officeDocument/2006/relationships/tags" Target="../tags/tag121.xml"/><Relationship Id="rId21" Type="http://schemas.openxmlformats.org/officeDocument/2006/relationships/tags" Target="../tags/tag103.xml"/><Relationship Id="rId34" Type="http://schemas.openxmlformats.org/officeDocument/2006/relationships/tags" Target="../tags/tag116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89.xml"/><Relationship Id="rId2" Type="http://schemas.openxmlformats.org/officeDocument/2006/relationships/tags" Target="../tags/tag84.xml"/><Relationship Id="rId16" Type="http://schemas.openxmlformats.org/officeDocument/2006/relationships/tags" Target="../tags/tag98.xml"/><Relationship Id="rId20" Type="http://schemas.openxmlformats.org/officeDocument/2006/relationships/tags" Target="../tags/tag102.xml"/><Relationship Id="rId29" Type="http://schemas.openxmlformats.org/officeDocument/2006/relationships/tags" Target="../tags/tag111.xml"/><Relationship Id="rId41" Type="http://schemas.openxmlformats.org/officeDocument/2006/relationships/tags" Target="../tags/tag123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24" Type="http://schemas.openxmlformats.org/officeDocument/2006/relationships/tags" Target="../tags/tag106.xml"/><Relationship Id="rId32" Type="http://schemas.openxmlformats.org/officeDocument/2006/relationships/tags" Target="../tags/tag114.xml"/><Relationship Id="rId37" Type="http://schemas.openxmlformats.org/officeDocument/2006/relationships/tags" Target="../tags/tag119.xml"/><Relationship Id="rId40" Type="http://schemas.openxmlformats.org/officeDocument/2006/relationships/tags" Target="../tags/tag122.xml"/><Relationship Id="rId5" Type="http://schemas.openxmlformats.org/officeDocument/2006/relationships/tags" Target="../tags/tag87.xml"/><Relationship Id="rId15" Type="http://schemas.openxmlformats.org/officeDocument/2006/relationships/tags" Target="../tags/tag97.xml"/><Relationship Id="rId23" Type="http://schemas.openxmlformats.org/officeDocument/2006/relationships/tags" Target="../tags/tag105.xml"/><Relationship Id="rId28" Type="http://schemas.openxmlformats.org/officeDocument/2006/relationships/tags" Target="../tags/tag110.xml"/><Relationship Id="rId36" Type="http://schemas.openxmlformats.org/officeDocument/2006/relationships/tags" Target="../tags/tag118.xml"/><Relationship Id="rId10" Type="http://schemas.openxmlformats.org/officeDocument/2006/relationships/tags" Target="../tags/tag92.xml"/><Relationship Id="rId19" Type="http://schemas.openxmlformats.org/officeDocument/2006/relationships/tags" Target="../tags/tag101.xml"/><Relationship Id="rId31" Type="http://schemas.openxmlformats.org/officeDocument/2006/relationships/tags" Target="../tags/tag113.xml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tags" Target="../tags/tag96.xml"/><Relationship Id="rId22" Type="http://schemas.openxmlformats.org/officeDocument/2006/relationships/tags" Target="../tags/tag104.xml"/><Relationship Id="rId27" Type="http://schemas.openxmlformats.org/officeDocument/2006/relationships/tags" Target="../tags/tag109.xml"/><Relationship Id="rId30" Type="http://schemas.openxmlformats.org/officeDocument/2006/relationships/tags" Target="../tags/tag112.xml"/><Relationship Id="rId35" Type="http://schemas.openxmlformats.org/officeDocument/2006/relationships/tags" Target="../tags/tag117.xml"/><Relationship Id="rId43" Type="http://schemas.openxmlformats.org/officeDocument/2006/relationships/notesSlide" Target="../notesSlides/notesSlide8.xml"/><Relationship Id="rId8" Type="http://schemas.openxmlformats.org/officeDocument/2006/relationships/tags" Target="../tags/tag90.xml"/><Relationship Id="rId3" Type="http://schemas.openxmlformats.org/officeDocument/2006/relationships/tags" Target="../tags/tag85.xml"/><Relationship Id="rId12" Type="http://schemas.openxmlformats.org/officeDocument/2006/relationships/tags" Target="../tags/tag94.xml"/><Relationship Id="rId17" Type="http://schemas.openxmlformats.org/officeDocument/2006/relationships/tags" Target="../tags/tag99.xml"/><Relationship Id="rId25" Type="http://schemas.openxmlformats.org/officeDocument/2006/relationships/tags" Target="../tags/tag107.xml"/><Relationship Id="rId33" Type="http://schemas.openxmlformats.org/officeDocument/2006/relationships/tags" Target="../tags/tag115.xml"/><Relationship Id="rId38" Type="http://schemas.openxmlformats.org/officeDocument/2006/relationships/tags" Target="../tags/tag120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36.xml"/><Relationship Id="rId18" Type="http://schemas.openxmlformats.org/officeDocument/2006/relationships/tags" Target="../tags/tag141.xml"/><Relationship Id="rId26" Type="http://schemas.openxmlformats.org/officeDocument/2006/relationships/tags" Target="../tags/tag149.xml"/><Relationship Id="rId39" Type="http://schemas.openxmlformats.org/officeDocument/2006/relationships/tags" Target="../tags/tag162.xml"/><Relationship Id="rId21" Type="http://schemas.openxmlformats.org/officeDocument/2006/relationships/tags" Target="../tags/tag144.xml"/><Relationship Id="rId34" Type="http://schemas.openxmlformats.org/officeDocument/2006/relationships/tags" Target="../tags/tag157.xml"/><Relationship Id="rId42" Type="http://schemas.openxmlformats.org/officeDocument/2006/relationships/tags" Target="../tags/tag165.xml"/><Relationship Id="rId7" Type="http://schemas.openxmlformats.org/officeDocument/2006/relationships/tags" Target="../tags/tag130.xml"/><Relationship Id="rId2" Type="http://schemas.openxmlformats.org/officeDocument/2006/relationships/tags" Target="../tags/tag125.xml"/><Relationship Id="rId16" Type="http://schemas.openxmlformats.org/officeDocument/2006/relationships/tags" Target="../tags/tag139.xml"/><Relationship Id="rId20" Type="http://schemas.openxmlformats.org/officeDocument/2006/relationships/tags" Target="../tags/tag143.xml"/><Relationship Id="rId29" Type="http://schemas.openxmlformats.org/officeDocument/2006/relationships/tags" Target="../tags/tag152.xml"/><Relationship Id="rId41" Type="http://schemas.openxmlformats.org/officeDocument/2006/relationships/tags" Target="../tags/tag164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24" Type="http://schemas.openxmlformats.org/officeDocument/2006/relationships/tags" Target="../tags/tag147.xml"/><Relationship Id="rId32" Type="http://schemas.openxmlformats.org/officeDocument/2006/relationships/tags" Target="../tags/tag155.xml"/><Relationship Id="rId37" Type="http://schemas.openxmlformats.org/officeDocument/2006/relationships/tags" Target="../tags/tag160.xml"/><Relationship Id="rId40" Type="http://schemas.openxmlformats.org/officeDocument/2006/relationships/tags" Target="../tags/tag163.xml"/><Relationship Id="rId5" Type="http://schemas.openxmlformats.org/officeDocument/2006/relationships/tags" Target="../tags/tag128.xml"/><Relationship Id="rId15" Type="http://schemas.openxmlformats.org/officeDocument/2006/relationships/tags" Target="../tags/tag138.xml"/><Relationship Id="rId23" Type="http://schemas.openxmlformats.org/officeDocument/2006/relationships/tags" Target="../tags/tag146.xml"/><Relationship Id="rId28" Type="http://schemas.openxmlformats.org/officeDocument/2006/relationships/tags" Target="../tags/tag151.xml"/><Relationship Id="rId36" Type="http://schemas.openxmlformats.org/officeDocument/2006/relationships/tags" Target="../tags/tag159.xml"/><Relationship Id="rId10" Type="http://schemas.openxmlformats.org/officeDocument/2006/relationships/tags" Target="../tags/tag133.xml"/><Relationship Id="rId19" Type="http://schemas.openxmlformats.org/officeDocument/2006/relationships/tags" Target="../tags/tag142.xml"/><Relationship Id="rId31" Type="http://schemas.openxmlformats.org/officeDocument/2006/relationships/tags" Target="../tags/tag154.xml"/><Relationship Id="rId44" Type="http://schemas.openxmlformats.org/officeDocument/2006/relationships/notesSlide" Target="../notesSlides/notesSlide9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tags" Target="../tags/tag137.xml"/><Relationship Id="rId22" Type="http://schemas.openxmlformats.org/officeDocument/2006/relationships/tags" Target="../tags/tag145.xml"/><Relationship Id="rId27" Type="http://schemas.openxmlformats.org/officeDocument/2006/relationships/tags" Target="../tags/tag150.xml"/><Relationship Id="rId30" Type="http://schemas.openxmlformats.org/officeDocument/2006/relationships/tags" Target="../tags/tag153.xml"/><Relationship Id="rId35" Type="http://schemas.openxmlformats.org/officeDocument/2006/relationships/tags" Target="../tags/tag158.xml"/><Relationship Id="rId43" Type="http://schemas.openxmlformats.org/officeDocument/2006/relationships/slideLayout" Target="../slideLayouts/slideLayout2.xml"/><Relationship Id="rId8" Type="http://schemas.openxmlformats.org/officeDocument/2006/relationships/tags" Target="../tags/tag131.xml"/><Relationship Id="rId3" Type="http://schemas.openxmlformats.org/officeDocument/2006/relationships/tags" Target="../tags/tag126.xml"/><Relationship Id="rId12" Type="http://schemas.openxmlformats.org/officeDocument/2006/relationships/tags" Target="../tags/tag135.xml"/><Relationship Id="rId17" Type="http://schemas.openxmlformats.org/officeDocument/2006/relationships/tags" Target="../tags/tag140.xml"/><Relationship Id="rId25" Type="http://schemas.openxmlformats.org/officeDocument/2006/relationships/tags" Target="../tags/tag148.xml"/><Relationship Id="rId33" Type="http://schemas.openxmlformats.org/officeDocument/2006/relationships/tags" Target="../tags/tag156.xml"/><Relationship Id="rId38" Type="http://schemas.openxmlformats.org/officeDocument/2006/relationships/tags" Target="../tags/tag16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4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78.xml"/><Relationship Id="rId13" Type="http://schemas.openxmlformats.org/officeDocument/2006/relationships/tags" Target="../tags/tag183.xml"/><Relationship Id="rId18" Type="http://schemas.openxmlformats.org/officeDocument/2006/relationships/notesSlide" Target="../notesSlides/notesSlide12.xml"/><Relationship Id="rId3" Type="http://schemas.openxmlformats.org/officeDocument/2006/relationships/tags" Target="../tags/tag173.xml"/><Relationship Id="rId7" Type="http://schemas.openxmlformats.org/officeDocument/2006/relationships/tags" Target="../tags/tag177.xml"/><Relationship Id="rId12" Type="http://schemas.openxmlformats.org/officeDocument/2006/relationships/tags" Target="../tags/tag18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72.xml"/><Relationship Id="rId16" Type="http://schemas.openxmlformats.org/officeDocument/2006/relationships/tags" Target="../tags/tag186.xml"/><Relationship Id="rId1" Type="http://schemas.openxmlformats.org/officeDocument/2006/relationships/tags" Target="../tags/tag171.xml"/><Relationship Id="rId6" Type="http://schemas.openxmlformats.org/officeDocument/2006/relationships/tags" Target="../tags/tag176.xml"/><Relationship Id="rId11" Type="http://schemas.openxmlformats.org/officeDocument/2006/relationships/tags" Target="../tags/tag181.xml"/><Relationship Id="rId5" Type="http://schemas.openxmlformats.org/officeDocument/2006/relationships/tags" Target="../tags/tag175.xml"/><Relationship Id="rId15" Type="http://schemas.openxmlformats.org/officeDocument/2006/relationships/tags" Target="../tags/tag185.xml"/><Relationship Id="rId10" Type="http://schemas.openxmlformats.org/officeDocument/2006/relationships/tags" Target="../tags/tag180.xml"/><Relationship Id="rId4" Type="http://schemas.openxmlformats.org/officeDocument/2006/relationships/tags" Target="../tags/tag174.xml"/><Relationship Id="rId9" Type="http://schemas.openxmlformats.org/officeDocument/2006/relationships/tags" Target="../tags/tag179.xml"/><Relationship Id="rId14" Type="http://schemas.openxmlformats.org/officeDocument/2006/relationships/tags" Target="../tags/tag18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92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3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206.xml"/><Relationship Id="rId18" Type="http://schemas.openxmlformats.org/officeDocument/2006/relationships/tags" Target="../tags/tag211.xml"/><Relationship Id="rId26" Type="http://schemas.openxmlformats.org/officeDocument/2006/relationships/tags" Target="../tags/tag219.xml"/><Relationship Id="rId39" Type="http://schemas.openxmlformats.org/officeDocument/2006/relationships/tags" Target="../tags/tag232.xml"/><Relationship Id="rId21" Type="http://schemas.openxmlformats.org/officeDocument/2006/relationships/tags" Target="../tags/tag214.xml"/><Relationship Id="rId34" Type="http://schemas.openxmlformats.org/officeDocument/2006/relationships/tags" Target="../tags/tag227.xml"/><Relationship Id="rId7" Type="http://schemas.openxmlformats.org/officeDocument/2006/relationships/tags" Target="../tags/tag200.xml"/><Relationship Id="rId12" Type="http://schemas.openxmlformats.org/officeDocument/2006/relationships/tags" Target="../tags/tag205.xml"/><Relationship Id="rId17" Type="http://schemas.openxmlformats.org/officeDocument/2006/relationships/tags" Target="../tags/tag210.xml"/><Relationship Id="rId25" Type="http://schemas.openxmlformats.org/officeDocument/2006/relationships/tags" Target="../tags/tag218.xml"/><Relationship Id="rId33" Type="http://schemas.openxmlformats.org/officeDocument/2006/relationships/tags" Target="../tags/tag226.xml"/><Relationship Id="rId38" Type="http://schemas.openxmlformats.org/officeDocument/2006/relationships/tags" Target="../tags/tag231.xml"/><Relationship Id="rId2" Type="http://schemas.openxmlformats.org/officeDocument/2006/relationships/tags" Target="../tags/tag195.xml"/><Relationship Id="rId16" Type="http://schemas.openxmlformats.org/officeDocument/2006/relationships/tags" Target="../tags/tag209.xml"/><Relationship Id="rId20" Type="http://schemas.openxmlformats.org/officeDocument/2006/relationships/tags" Target="../tags/tag213.xml"/><Relationship Id="rId29" Type="http://schemas.openxmlformats.org/officeDocument/2006/relationships/tags" Target="../tags/tag222.xml"/><Relationship Id="rId1" Type="http://schemas.openxmlformats.org/officeDocument/2006/relationships/tags" Target="../tags/tag194.xml"/><Relationship Id="rId6" Type="http://schemas.openxmlformats.org/officeDocument/2006/relationships/tags" Target="../tags/tag199.xml"/><Relationship Id="rId11" Type="http://schemas.openxmlformats.org/officeDocument/2006/relationships/tags" Target="../tags/tag204.xml"/><Relationship Id="rId24" Type="http://schemas.openxmlformats.org/officeDocument/2006/relationships/tags" Target="../tags/tag217.xml"/><Relationship Id="rId32" Type="http://schemas.openxmlformats.org/officeDocument/2006/relationships/tags" Target="../tags/tag225.xml"/><Relationship Id="rId37" Type="http://schemas.openxmlformats.org/officeDocument/2006/relationships/tags" Target="../tags/tag230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198.xml"/><Relationship Id="rId15" Type="http://schemas.openxmlformats.org/officeDocument/2006/relationships/tags" Target="../tags/tag208.xml"/><Relationship Id="rId23" Type="http://schemas.openxmlformats.org/officeDocument/2006/relationships/tags" Target="../tags/tag216.xml"/><Relationship Id="rId28" Type="http://schemas.openxmlformats.org/officeDocument/2006/relationships/tags" Target="../tags/tag221.xml"/><Relationship Id="rId36" Type="http://schemas.openxmlformats.org/officeDocument/2006/relationships/tags" Target="../tags/tag229.xml"/><Relationship Id="rId10" Type="http://schemas.openxmlformats.org/officeDocument/2006/relationships/tags" Target="../tags/tag203.xml"/><Relationship Id="rId19" Type="http://schemas.openxmlformats.org/officeDocument/2006/relationships/tags" Target="../tags/tag212.xml"/><Relationship Id="rId31" Type="http://schemas.openxmlformats.org/officeDocument/2006/relationships/tags" Target="../tags/tag224.xml"/><Relationship Id="rId4" Type="http://schemas.openxmlformats.org/officeDocument/2006/relationships/tags" Target="../tags/tag197.xml"/><Relationship Id="rId9" Type="http://schemas.openxmlformats.org/officeDocument/2006/relationships/tags" Target="../tags/tag202.xml"/><Relationship Id="rId14" Type="http://schemas.openxmlformats.org/officeDocument/2006/relationships/tags" Target="../tags/tag207.xml"/><Relationship Id="rId22" Type="http://schemas.openxmlformats.org/officeDocument/2006/relationships/tags" Target="../tags/tag215.xml"/><Relationship Id="rId27" Type="http://schemas.openxmlformats.org/officeDocument/2006/relationships/tags" Target="../tags/tag220.xml"/><Relationship Id="rId30" Type="http://schemas.openxmlformats.org/officeDocument/2006/relationships/tags" Target="../tags/tag223.xml"/><Relationship Id="rId35" Type="http://schemas.openxmlformats.org/officeDocument/2006/relationships/tags" Target="../tags/tag228.xml"/><Relationship Id="rId8" Type="http://schemas.openxmlformats.org/officeDocument/2006/relationships/tags" Target="../tags/tag201.xml"/><Relationship Id="rId3" Type="http://schemas.openxmlformats.org/officeDocument/2006/relationships/tags" Target="../tags/tag19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35.xml"/><Relationship Id="rId2" Type="http://schemas.openxmlformats.org/officeDocument/2006/relationships/tags" Target="../tags/tag234.xml"/><Relationship Id="rId1" Type="http://schemas.openxmlformats.org/officeDocument/2006/relationships/tags" Target="../tags/tag233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43.xml"/><Relationship Id="rId13" Type="http://schemas.openxmlformats.org/officeDocument/2006/relationships/tags" Target="../tags/tag248.xml"/><Relationship Id="rId18" Type="http://schemas.openxmlformats.org/officeDocument/2006/relationships/tags" Target="../tags/tag253.xml"/><Relationship Id="rId3" Type="http://schemas.openxmlformats.org/officeDocument/2006/relationships/tags" Target="../tags/tag238.xml"/><Relationship Id="rId21" Type="http://schemas.openxmlformats.org/officeDocument/2006/relationships/tags" Target="../tags/tag256.xml"/><Relationship Id="rId7" Type="http://schemas.openxmlformats.org/officeDocument/2006/relationships/tags" Target="../tags/tag242.xml"/><Relationship Id="rId12" Type="http://schemas.openxmlformats.org/officeDocument/2006/relationships/tags" Target="../tags/tag247.xml"/><Relationship Id="rId17" Type="http://schemas.openxmlformats.org/officeDocument/2006/relationships/tags" Target="../tags/tag252.xml"/><Relationship Id="rId2" Type="http://schemas.openxmlformats.org/officeDocument/2006/relationships/tags" Target="../tags/tag237.xml"/><Relationship Id="rId16" Type="http://schemas.openxmlformats.org/officeDocument/2006/relationships/tags" Target="../tags/tag251.xml"/><Relationship Id="rId20" Type="http://schemas.openxmlformats.org/officeDocument/2006/relationships/tags" Target="../tags/tag255.xml"/><Relationship Id="rId1" Type="http://schemas.openxmlformats.org/officeDocument/2006/relationships/tags" Target="../tags/tag236.xml"/><Relationship Id="rId6" Type="http://schemas.openxmlformats.org/officeDocument/2006/relationships/tags" Target="../tags/tag241.xml"/><Relationship Id="rId11" Type="http://schemas.openxmlformats.org/officeDocument/2006/relationships/tags" Target="../tags/tag246.xml"/><Relationship Id="rId5" Type="http://schemas.openxmlformats.org/officeDocument/2006/relationships/tags" Target="../tags/tag240.xml"/><Relationship Id="rId15" Type="http://schemas.openxmlformats.org/officeDocument/2006/relationships/tags" Target="../tags/tag250.xml"/><Relationship Id="rId10" Type="http://schemas.openxmlformats.org/officeDocument/2006/relationships/tags" Target="../tags/tag245.xml"/><Relationship Id="rId19" Type="http://schemas.openxmlformats.org/officeDocument/2006/relationships/tags" Target="../tags/tag254.xml"/><Relationship Id="rId4" Type="http://schemas.openxmlformats.org/officeDocument/2006/relationships/tags" Target="../tags/tag239.xml"/><Relationship Id="rId9" Type="http://schemas.openxmlformats.org/officeDocument/2006/relationships/tags" Target="../tags/tag244.xml"/><Relationship Id="rId14" Type="http://schemas.openxmlformats.org/officeDocument/2006/relationships/tags" Target="../tags/tag249.xml"/><Relationship Id="rId2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64.xml"/><Relationship Id="rId13" Type="http://schemas.openxmlformats.org/officeDocument/2006/relationships/tags" Target="../tags/tag269.xml"/><Relationship Id="rId18" Type="http://schemas.openxmlformats.org/officeDocument/2006/relationships/tags" Target="../tags/tag274.xml"/><Relationship Id="rId26" Type="http://schemas.openxmlformats.org/officeDocument/2006/relationships/tags" Target="../tags/tag282.xml"/><Relationship Id="rId3" Type="http://schemas.openxmlformats.org/officeDocument/2006/relationships/tags" Target="../tags/tag259.xml"/><Relationship Id="rId21" Type="http://schemas.openxmlformats.org/officeDocument/2006/relationships/tags" Target="../tags/tag277.xml"/><Relationship Id="rId7" Type="http://schemas.openxmlformats.org/officeDocument/2006/relationships/tags" Target="../tags/tag263.xml"/><Relationship Id="rId12" Type="http://schemas.openxmlformats.org/officeDocument/2006/relationships/tags" Target="../tags/tag268.xml"/><Relationship Id="rId17" Type="http://schemas.openxmlformats.org/officeDocument/2006/relationships/tags" Target="../tags/tag273.xml"/><Relationship Id="rId25" Type="http://schemas.openxmlformats.org/officeDocument/2006/relationships/tags" Target="../tags/tag281.xml"/><Relationship Id="rId2" Type="http://schemas.openxmlformats.org/officeDocument/2006/relationships/tags" Target="../tags/tag258.xml"/><Relationship Id="rId16" Type="http://schemas.openxmlformats.org/officeDocument/2006/relationships/tags" Target="../tags/tag272.xml"/><Relationship Id="rId20" Type="http://schemas.openxmlformats.org/officeDocument/2006/relationships/tags" Target="../tags/tag276.xml"/><Relationship Id="rId29" Type="http://schemas.openxmlformats.org/officeDocument/2006/relationships/tags" Target="../tags/tag285.xml"/><Relationship Id="rId1" Type="http://schemas.openxmlformats.org/officeDocument/2006/relationships/tags" Target="../tags/tag257.xml"/><Relationship Id="rId6" Type="http://schemas.openxmlformats.org/officeDocument/2006/relationships/tags" Target="../tags/tag262.xml"/><Relationship Id="rId11" Type="http://schemas.openxmlformats.org/officeDocument/2006/relationships/tags" Target="../tags/tag267.xml"/><Relationship Id="rId24" Type="http://schemas.openxmlformats.org/officeDocument/2006/relationships/tags" Target="../tags/tag280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261.xml"/><Relationship Id="rId15" Type="http://schemas.openxmlformats.org/officeDocument/2006/relationships/tags" Target="../tags/tag271.xml"/><Relationship Id="rId23" Type="http://schemas.openxmlformats.org/officeDocument/2006/relationships/tags" Target="../tags/tag279.xml"/><Relationship Id="rId28" Type="http://schemas.openxmlformats.org/officeDocument/2006/relationships/tags" Target="../tags/tag284.xml"/><Relationship Id="rId10" Type="http://schemas.openxmlformats.org/officeDocument/2006/relationships/tags" Target="../tags/tag266.xml"/><Relationship Id="rId19" Type="http://schemas.openxmlformats.org/officeDocument/2006/relationships/tags" Target="../tags/tag275.xml"/><Relationship Id="rId31" Type="http://schemas.openxmlformats.org/officeDocument/2006/relationships/tags" Target="../tags/tag287.xml"/><Relationship Id="rId4" Type="http://schemas.openxmlformats.org/officeDocument/2006/relationships/tags" Target="../tags/tag260.xml"/><Relationship Id="rId9" Type="http://schemas.openxmlformats.org/officeDocument/2006/relationships/tags" Target="../tags/tag265.xml"/><Relationship Id="rId14" Type="http://schemas.openxmlformats.org/officeDocument/2006/relationships/tags" Target="../tags/tag270.xml"/><Relationship Id="rId22" Type="http://schemas.openxmlformats.org/officeDocument/2006/relationships/tags" Target="../tags/tag278.xml"/><Relationship Id="rId27" Type="http://schemas.openxmlformats.org/officeDocument/2006/relationships/tags" Target="../tags/tag283.xml"/><Relationship Id="rId30" Type="http://schemas.openxmlformats.org/officeDocument/2006/relationships/tags" Target="../tags/tag28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26" Type="http://schemas.openxmlformats.org/officeDocument/2006/relationships/tags" Target="../tags/tag47.xml"/><Relationship Id="rId39" Type="http://schemas.openxmlformats.org/officeDocument/2006/relationships/tags" Target="../tags/tag60.xml"/><Relationship Id="rId21" Type="http://schemas.openxmlformats.org/officeDocument/2006/relationships/tags" Target="../tags/tag42.xml"/><Relationship Id="rId34" Type="http://schemas.openxmlformats.org/officeDocument/2006/relationships/tags" Target="../tags/tag55.xml"/><Relationship Id="rId42" Type="http://schemas.openxmlformats.org/officeDocument/2006/relationships/notesSlide" Target="../notesSlides/notesSlide6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0" Type="http://schemas.openxmlformats.org/officeDocument/2006/relationships/tags" Target="../tags/tag41.xml"/><Relationship Id="rId29" Type="http://schemas.openxmlformats.org/officeDocument/2006/relationships/tags" Target="../tags/tag50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24" Type="http://schemas.openxmlformats.org/officeDocument/2006/relationships/tags" Target="../tags/tag45.xml"/><Relationship Id="rId32" Type="http://schemas.openxmlformats.org/officeDocument/2006/relationships/tags" Target="../tags/tag53.xml"/><Relationship Id="rId37" Type="http://schemas.openxmlformats.org/officeDocument/2006/relationships/tags" Target="../tags/tag58.xml"/><Relationship Id="rId40" Type="http://schemas.openxmlformats.org/officeDocument/2006/relationships/tags" Target="../tags/tag61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23" Type="http://schemas.openxmlformats.org/officeDocument/2006/relationships/tags" Target="../tags/tag44.xml"/><Relationship Id="rId28" Type="http://schemas.openxmlformats.org/officeDocument/2006/relationships/tags" Target="../tags/tag49.xml"/><Relationship Id="rId36" Type="http://schemas.openxmlformats.org/officeDocument/2006/relationships/tags" Target="../tags/tag57.xml"/><Relationship Id="rId10" Type="http://schemas.openxmlformats.org/officeDocument/2006/relationships/tags" Target="../tags/tag31.xml"/><Relationship Id="rId19" Type="http://schemas.openxmlformats.org/officeDocument/2006/relationships/tags" Target="../tags/tag40.xml"/><Relationship Id="rId31" Type="http://schemas.openxmlformats.org/officeDocument/2006/relationships/tags" Target="../tags/tag52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Relationship Id="rId22" Type="http://schemas.openxmlformats.org/officeDocument/2006/relationships/tags" Target="../tags/tag43.xml"/><Relationship Id="rId27" Type="http://schemas.openxmlformats.org/officeDocument/2006/relationships/tags" Target="../tags/tag48.xml"/><Relationship Id="rId30" Type="http://schemas.openxmlformats.org/officeDocument/2006/relationships/tags" Target="../tags/tag51.xml"/><Relationship Id="rId35" Type="http://schemas.openxmlformats.org/officeDocument/2006/relationships/tags" Target="../tags/tag56.xml"/><Relationship Id="rId8" Type="http://schemas.openxmlformats.org/officeDocument/2006/relationships/tags" Target="../tags/tag29.xml"/><Relationship Id="rId3" Type="http://schemas.openxmlformats.org/officeDocument/2006/relationships/tags" Target="../tags/tag24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tags" Target="../tags/tag46.xml"/><Relationship Id="rId33" Type="http://schemas.openxmlformats.org/officeDocument/2006/relationships/tags" Target="../tags/tag54.xml"/><Relationship Id="rId38" Type="http://schemas.openxmlformats.org/officeDocument/2006/relationships/tags" Target="../tags/tag5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3" Type="http://schemas.openxmlformats.org/officeDocument/2006/relationships/tags" Target="../tags/tag64.xml"/><Relationship Id="rId21" Type="http://schemas.openxmlformats.org/officeDocument/2006/relationships/tags" Target="../tags/tag82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0" Type="http://schemas.openxmlformats.org/officeDocument/2006/relationships/tags" Target="../tags/tag81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notesSlide" Target="../notesSlides/notesSlide7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Autumn 2019</a:t>
            </a:r>
          </a:p>
          <a:p>
            <a:pPr eaLnBrk="1" hangingPunct="1"/>
            <a:r>
              <a:rPr lang="en-US" altLang="en-US" dirty="0" smtClean="0"/>
              <a:t>Lecture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Bipartite Graphs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 graph V is bipartite if V can be partitioned into V</a:t>
            </a:r>
            <a:r>
              <a:rPr lang="en-US" altLang="en-US" baseline="-25000" smtClean="0"/>
              <a:t>1</a:t>
            </a:r>
            <a:r>
              <a:rPr lang="en-US" altLang="en-US" smtClean="0"/>
              <a:t>, V</a:t>
            </a:r>
            <a:r>
              <a:rPr lang="en-US" altLang="en-US" baseline="-25000" smtClean="0"/>
              <a:t>2</a:t>
            </a:r>
            <a:r>
              <a:rPr lang="en-US" altLang="en-US" smtClean="0"/>
              <a:t> such that all edges go between V</a:t>
            </a:r>
            <a:r>
              <a:rPr lang="en-US" altLang="en-US" baseline="-25000" smtClean="0"/>
              <a:t>1</a:t>
            </a:r>
            <a:r>
              <a:rPr lang="en-US" altLang="en-US" smtClean="0"/>
              <a:t> and V</a:t>
            </a:r>
            <a:r>
              <a:rPr lang="en-US" altLang="en-US" baseline="-25000" smtClean="0"/>
              <a:t>2</a:t>
            </a:r>
          </a:p>
          <a:p>
            <a:r>
              <a:rPr lang="en-US" altLang="en-US" smtClean="0"/>
              <a:t>A graph is bipartite if it can be two colored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533400" y="4876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209800" y="434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3352800" y="54102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2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352800" y="4724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4572000" y="4648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9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0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5486400" y="4724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Oval 4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257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4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5334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Oval 4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81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6" name="Line 4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9600" y="4343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8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mtClean="0"/>
              <a:t>Can this graph be two colored?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9718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14800" y="4267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2057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4191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1676400" y="2971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048000" y="3429000"/>
            <a:ext cx="3810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2098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14600" y="2514600"/>
            <a:ext cx="60960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590800" y="31242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2438400"/>
            <a:ext cx="60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3505200" y="2590800"/>
            <a:ext cx="5334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33528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124200" y="2971800"/>
            <a:ext cx="335280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048000" y="3581400"/>
            <a:ext cx="3124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124200" y="4191000"/>
            <a:ext cx="9906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267200" y="3657600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343400" y="4343400"/>
            <a:ext cx="14478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943600" y="3657600"/>
            <a:ext cx="3048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4495800" y="3505200"/>
            <a:ext cx="1676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495800" y="2819400"/>
            <a:ext cx="9906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191000" y="2514600"/>
            <a:ext cx="12954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2133600"/>
            <a:ext cx="213360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715000" y="2743200"/>
            <a:ext cx="6858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91400" y="1905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1628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6629400" y="2819400"/>
            <a:ext cx="533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6553200" y="2057400"/>
            <a:ext cx="8382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315200" y="2133600"/>
            <a:ext cx="2286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Oval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400800" y="2819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477000" y="2286000"/>
            <a:ext cx="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5240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752600" y="2438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352800" y="3200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895600" y="40386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Run BFS</a:t>
            </a:r>
          </a:p>
          <a:p>
            <a:r>
              <a:rPr lang="en-US" altLang="en-US" smtClean="0"/>
              <a:t>Color odd layers red, even layers blue</a:t>
            </a:r>
          </a:p>
          <a:p>
            <a:r>
              <a:rPr lang="en-US" altLang="en-US" smtClean="0"/>
              <a:t>If no edges between the same layer, the graph is bipartite</a:t>
            </a:r>
          </a:p>
          <a:p>
            <a:r>
              <a:rPr lang="en-US" altLang="en-US" smtClean="0"/>
              <a:t>If edge between two vertices of the same layer, then there is an odd cycle, and the graph is not bipartite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Theorem: A graph is bipartite if and only if it has no odd cycles</a:t>
            </a:r>
          </a:p>
        </p:txBody>
      </p:sp>
      <p:sp>
        <p:nvSpPr>
          <p:cNvPr id="12291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18288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has an odd cycle it is not bipartite</a:t>
            </a:r>
          </a:p>
        </p:txBody>
      </p:sp>
      <p:sp>
        <p:nvSpPr>
          <p:cNvPr id="12292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43434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does not have an odd cycle, it is bipartite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altLang="en-US" smtClean="0"/>
              <a:t>If a graph contains an odd cycle, it is not bipartite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3886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0200" y="487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57600" y="3429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90800" y="2895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3429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981200" y="3048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895600" y="3124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810000" y="3733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971800" y="4648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19050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371600" y="4191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If a BFS tree has an </a:t>
            </a:r>
            <a:r>
              <a:rPr lang="en-US" altLang="en-US" i="1" smtClean="0">
                <a:solidFill>
                  <a:srgbClr val="FF0000"/>
                </a:solidFill>
              </a:rPr>
              <a:t>intra-level edge</a:t>
            </a:r>
            <a:r>
              <a:rPr lang="en-US" altLang="en-US" smtClean="0"/>
              <a:t>, then the graph has an odd length cycle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791200"/>
            <a:ext cx="586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Intra-level edge: both end points are in the same level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If a graph has no odd length cycles, then it is bipartite</a:t>
            </a:r>
          </a:p>
        </p:txBody>
      </p:sp>
      <p:sp>
        <p:nvSpPr>
          <p:cNvPr id="15364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2743200"/>
            <a:ext cx="31242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odd length cycles implies no intra-level edges</a:t>
            </a:r>
          </a:p>
        </p:txBody>
      </p:sp>
      <p:sp>
        <p:nvSpPr>
          <p:cNvPr id="1536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4191000"/>
            <a:ext cx="297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intra-level edges implies two colorability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 altLang="en-US" smtClean="0"/>
              <a:t>Data structure for next vertex to visit determines search order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578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5715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956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62600" y="5638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57400" y="48006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057400" y="5638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46482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3962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45720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048000" y="4038600"/>
            <a:ext cx="228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276600" y="4038600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4800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895600" y="5029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95600" y="50292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95600" y="56388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38600" y="5105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114800" y="5791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5715000" y="5105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3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4267200" y="5029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3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4114800" y="42672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962400" y="39624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962400" y="3581400"/>
            <a:ext cx="2133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486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Oval 3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2" name="Oval 3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3" name="Line 3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248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324600" y="35052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4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7086600" y="35814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Oval 12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7" name="Oval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038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8" name="Oval 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124200" y="4648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9" name="Line 1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743200" y="48768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667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60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676400"/>
            <a:ext cx="35814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Breadth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S </a:t>
            </a:r>
            <a:r>
              <a:rPr lang="en-US" altLang="en-US" dirty="0"/>
              <a:t>= {s</a:t>
            </a:r>
            <a:r>
              <a:rPr lang="en-US" altLang="en-US" dirty="0" smtClean="0"/>
              <a:t>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u = </a:t>
            </a:r>
            <a:r>
              <a:rPr lang="en-US" altLang="en-US" dirty="0" err="1" smtClean="0"/>
              <a:t>Dequeue</a:t>
            </a:r>
            <a:r>
              <a:rPr lang="en-US" altLang="en-US" dirty="0" smtClean="0"/>
              <a:t>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</a:t>
            </a:r>
            <a:r>
              <a:rPr lang="en-US" altLang="en-US" dirty="0" err="1" smtClean="0"/>
              <a:t>Enqueue</a:t>
            </a:r>
            <a:r>
              <a:rPr lang="en-US" altLang="en-US" dirty="0" smtClean="0"/>
              <a:t>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	</a:t>
            </a:r>
            <a:r>
              <a:rPr lang="en-US" altLang="en-US" dirty="0"/>
              <a:t>	</a:t>
            </a: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53000" y="1676400"/>
            <a:ext cx="35814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Depth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S </a:t>
            </a:r>
            <a:r>
              <a:rPr lang="en-US" altLang="en-US" dirty="0"/>
              <a:t>= {s</a:t>
            </a:r>
            <a:r>
              <a:rPr lang="en-US" altLang="en-US" dirty="0" smtClean="0"/>
              <a:t>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u = Pop(S)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Push(S,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 </a:t>
            </a:r>
            <a:endParaRPr lang="en-US" altLang="en-US" dirty="0"/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410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 smtClean="0"/>
              <a:t>All edges go between vertices on the same layer or adjacent layers</a:t>
            </a:r>
          </a:p>
        </p:txBody>
      </p:sp>
      <p:sp>
        <p:nvSpPr>
          <p:cNvPr id="614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614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615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615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615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615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615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115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Reading</a:t>
            </a:r>
          </a:p>
          <a:p>
            <a:pPr lvl="1"/>
            <a:r>
              <a:rPr lang="en-US" altLang="en-US" dirty="0" smtClean="0"/>
              <a:t>Chapter 3 (Mostly review)</a:t>
            </a:r>
          </a:p>
          <a:p>
            <a:pPr lvl="1"/>
            <a:r>
              <a:rPr lang="en-US" altLang="en-US" dirty="0" smtClean="0"/>
              <a:t>Start on Chapter 4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Depth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029200" cy="3733800"/>
          </a:xfrm>
        </p:spPr>
        <p:txBody>
          <a:bodyPr/>
          <a:lstStyle/>
          <a:p>
            <a:r>
              <a:rPr lang="en-US" altLang="en-US" smtClean="0"/>
              <a:t>Each edge goes between vertices on the same branch</a:t>
            </a:r>
          </a:p>
          <a:p>
            <a:r>
              <a:rPr lang="en-US" altLang="en-US" smtClean="0"/>
              <a:t>No cross edges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1800" y="129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5000" y="2133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4343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22098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3820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12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15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8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71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96000" y="1676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334000" y="2590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096000" y="2590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543800" y="26670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8153400" y="2590800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6400800" y="37338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104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7188" name="Oval 2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772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9</a:t>
            </a:r>
          </a:p>
        </p:txBody>
      </p:sp>
      <p:sp>
        <p:nvSpPr>
          <p:cNvPr id="7189" name="Oval 2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7190" name="Oval 2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4582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11</a:t>
            </a:r>
          </a:p>
        </p:txBody>
      </p:sp>
      <p:sp>
        <p:nvSpPr>
          <p:cNvPr id="7191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239000" y="3733800"/>
            <a:ext cx="228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696200" y="3657600"/>
            <a:ext cx="5334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3820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9248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Freeform 32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4826000" y="1447800"/>
            <a:ext cx="1955800" cy="1828800"/>
          </a:xfrm>
          <a:custGeom>
            <a:avLst/>
            <a:gdLst>
              <a:gd name="T0" fmla="*/ 176 w 1232"/>
              <a:gd name="T1" fmla="*/ 1152 h 1152"/>
              <a:gd name="T2" fmla="*/ 176 w 1232"/>
              <a:gd name="T3" fmla="*/ 240 h 1152"/>
              <a:gd name="T4" fmla="*/ 1232 w 1232"/>
              <a:gd name="T5" fmla="*/ 0 h 1152"/>
              <a:gd name="T6" fmla="*/ 0 60000 65536"/>
              <a:gd name="T7" fmla="*/ 0 60000 65536"/>
              <a:gd name="T8" fmla="*/ 0 60000 65536"/>
              <a:gd name="T9" fmla="*/ 0 w 1232"/>
              <a:gd name="T10" fmla="*/ 0 h 1152"/>
              <a:gd name="T11" fmla="*/ 1232 w 1232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2" h="1152">
                <a:moveTo>
                  <a:pt x="176" y="1152"/>
                </a:moveTo>
                <a:cubicBezTo>
                  <a:pt x="88" y="792"/>
                  <a:pt x="0" y="432"/>
                  <a:pt x="176" y="240"/>
                </a:cubicBezTo>
                <a:cubicBezTo>
                  <a:pt x="352" y="48"/>
                  <a:pt x="1056" y="40"/>
                  <a:pt x="123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Freeform 33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6629400" y="1752600"/>
            <a:ext cx="381000" cy="1524000"/>
          </a:xfrm>
          <a:custGeom>
            <a:avLst/>
            <a:gdLst>
              <a:gd name="T0" fmla="*/ 0 w 240"/>
              <a:gd name="T1" fmla="*/ 960 h 960"/>
              <a:gd name="T2" fmla="*/ 240 w 240"/>
              <a:gd name="T3" fmla="*/ 0 h 960"/>
              <a:gd name="T4" fmla="*/ 0 60000 65536"/>
              <a:gd name="T5" fmla="*/ 0 60000 65536"/>
              <a:gd name="T6" fmla="*/ 0 w 240"/>
              <a:gd name="T7" fmla="*/ 0 h 960"/>
              <a:gd name="T8" fmla="*/ 240 w 240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960">
                <a:moveTo>
                  <a:pt x="0" y="960"/>
                </a:moveTo>
                <a:cubicBezTo>
                  <a:pt x="100" y="560"/>
                  <a:pt x="200" y="160"/>
                  <a:pt x="24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Freeform 34"/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6896100" y="2514600"/>
            <a:ext cx="876300" cy="1905000"/>
          </a:xfrm>
          <a:custGeom>
            <a:avLst/>
            <a:gdLst>
              <a:gd name="T0" fmla="*/ 120 w 552"/>
              <a:gd name="T1" fmla="*/ 1200 h 1200"/>
              <a:gd name="T2" fmla="*/ 72 w 552"/>
              <a:gd name="T3" fmla="*/ 336 h 1200"/>
              <a:gd name="T4" fmla="*/ 552 w 552"/>
              <a:gd name="T5" fmla="*/ 0 h 1200"/>
              <a:gd name="T6" fmla="*/ 0 60000 65536"/>
              <a:gd name="T7" fmla="*/ 0 60000 65536"/>
              <a:gd name="T8" fmla="*/ 0 60000 65536"/>
              <a:gd name="T9" fmla="*/ 0 w 552"/>
              <a:gd name="T10" fmla="*/ 0 h 1200"/>
              <a:gd name="T11" fmla="*/ 552 w 55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2" h="1200">
                <a:moveTo>
                  <a:pt x="120" y="1200"/>
                </a:moveTo>
                <a:cubicBezTo>
                  <a:pt x="60" y="868"/>
                  <a:pt x="0" y="536"/>
                  <a:pt x="72" y="336"/>
                </a:cubicBezTo>
                <a:cubicBezTo>
                  <a:pt x="144" y="136"/>
                  <a:pt x="348" y="68"/>
                  <a:pt x="55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8" name="Freeform 35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7543800" y="3733800"/>
            <a:ext cx="228600" cy="1981200"/>
          </a:xfrm>
          <a:custGeom>
            <a:avLst/>
            <a:gdLst>
              <a:gd name="T0" fmla="*/ 144 w 144"/>
              <a:gd name="T1" fmla="*/ 1248 h 1248"/>
              <a:gd name="T2" fmla="*/ 0 w 144"/>
              <a:gd name="T3" fmla="*/ 0 h 1248"/>
              <a:gd name="T4" fmla="*/ 0 60000 65536"/>
              <a:gd name="T5" fmla="*/ 0 60000 65536"/>
              <a:gd name="T6" fmla="*/ 0 w 144"/>
              <a:gd name="T7" fmla="*/ 0 h 1248"/>
              <a:gd name="T8" fmla="*/ 144 w 144"/>
              <a:gd name="T9" fmla="*/ 1248 h 1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248">
                <a:moveTo>
                  <a:pt x="144" y="1248"/>
                </a:moveTo>
                <a:cubicBezTo>
                  <a:pt x="84" y="728"/>
                  <a:pt x="24" y="20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Freeform 36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8229600" y="2514600"/>
            <a:ext cx="927100" cy="3200400"/>
          </a:xfrm>
          <a:custGeom>
            <a:avLst/>
            <a:gdLst>
              <a:gd name="T0" fmla="*/ 336 w 584"/>
              <a:gd name="T1" fmla="*/ 2016 h 2016"/>
              <a:gd name="T2" fmla="*/ 528 w 584"/>
              <a:gd name="T3" fmla="*/ 816 h 2016"/>
              <a:gd name="T4" fmla="*/ 0 w 584"/>
              <a:gd name="T5" fmla="*/ 0 h 2016"/>
              <a:gd name="T6" fmla="*/ 0 60000 65536"/>
              <a:gd name="T7" fmla="*/ 0 60000 65536"/>
              <a:gd name="T8" fmla="*/ 0 60000 65536"/>
              <a:gd name="T9" fmla="*/ 0 w 584"/>
              <a:gd name="T10" fmla="*/ 0 h 2016"/>
              <a:gd name="T11" fmla="*/ 584 w 584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2016">
                <a:moveTo>
                  <a:pt x="336" y="2016"/>
                </a:moveTo>
                <a:cubicBezTo>
                  <a:pt x="460" y="1584"/>
                  <a:pt x="584" y="1152"/>
                  <a:pt x="528" y="816"/>
                </a:cubicBezTo>
                <a:cubicBezTo>
                  <a:pt x="472" y="480"/>
                  <a:pt x="236" y="24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Freeform 37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7239000" y="1524000"/>
            <a:ext cx="1752600" cy="4191000"/>
          </a:xfrm>
          <a:custGeom>
            <a:avLst/>
            <a:gdLst>
              <a:gd name="T0" fmla="*/ 1008 w 1168"/>
              <a:gd name="T1" fmla="*/ 2640 h 2640"/>
              <a:gd name="T2" fmla="*/ 1104 w 1168"/>
              <a:gd name="T3" fmla="*/ 1056 h 2640"/>
              <a:gd name="T4" fmla="*/ 624 w 1168"/>
              <a:gd name="T5" fmla="*/ 192 h 2640"/>
              <a:gd name="T6" fmla="*/ 0 w 1168"/>
              <a:gd name="T7" fmla="*/ 0 h 2640"/>
              <a:gd name="T8" fmla="*/ 0 60000 65536"/>
              <a:gd name="T9" fmla="*/ 0 60000 65536"/>
              <a:gd name="T10" fmla="*/ 0 60000 65536"/>
              <a:gd name="T11" fmla="*/ 0 60000 65536"/>
              <a:gd name="T12" fmla="*/ 0 w 1168"/>
              <a:gd name="T13" fmla="*/ 0 h 2640"/>
              <a:gd name="T14" fmla="*/ 1168 w 1168"/>
              <a:gd name="T15" fmla="*/ 2640 h 2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8" h="2640">
                <a:moveTo>
                  <a:pt x="1008" y="2640"/>
                </a:moveTo>
                <a:cubicBezTo>
                  <a:pt x="1088" y="2052"/>
                  <a:pt x="1168" y="1464"/>
                  <a:pt x="1104" y="1056"/>
                </a:cubicBezTo>
                <a:cubicBezTo>
                  <a:pt x="1040" y="648"/>
                  <a:pt x="808" y="368"/>
                  <a:pt x="624" y="192"/>
                </a:cubicBezTo>
                <a:cubicBezTo>
                  <a:pt x="440" y="16"/>
                  <a:pt x="220" y="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70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from 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Run time function T(n)</a:t>
            </a:r>
          </a:p>
          <a:p>
            <a:pPr lvl="1"/>
            <a:r>
              <a:rPr lang="en-US" altLang="en-US" dirty="0" smtClean="0"/>
              <a:t>T(n) is the maximum time to solve an instance of size n</a:t>
            </a:r>
          </a:p>
          <a:p>
            <a:r>
              <a:rPr lang="en-US" altLang="en-US" dirty="0" smtClean="0"/>
              <a:t>Disregard constant functions</a:t>
            </a:r>
          </a:p>
          <a:p>
            <a:r>
              <a:rPr lang="en-US" altLang="en-US" dirty="0" smtClean="0"/>
              <a:t>T(n</a:t>
            </a:r>
            <a:r>
              <a:rPr lang="en-US" altLang="en-US" dirty="0"/>
              <a:t>) is O(f(n))               [T : Z</a:t>
            </a:r>
            <a:r>
              <a:rPr lang="en-US" altLang="en-US" baseline="30000" dirty="0"/>
              <a:t>+</a:t>
            </a:r>
            <a:r>
              <a:rPr lang="en-US" altLang="en-US" dirty="0"/>
              <a:t>  </a:t>
            </a:r>
            <a:r>
              <a:rPr lang="en-US" altLang="en-US" dirty="0">
                <a:sym typeface="Wingdings" pitchFamily="2" charset="2"/>
              </a:rPr>
              <a:t> R</a:t>
            </a:r>
            <a:r>
              <a:rPr lang="en-US" altLang="en-US" baseline="30000" dirty="0">
                <a:sym typeface="Wingdings" pitchFamily="2" charset="2"/>
              </a:rPr>
              <a:t>+</a:t>
            </a:r>
            <a:r>
              <a:rPr lang="en-US" altLang="en-US" dirty="0">
                <a:sym typeface="Wingdings" pitchFamily="2" charset="2"/>
              </a:rPr>
              <a:t>]</a:t>
            </a:r>
          </a:p>
          <a:p>
            <a:pPr lvl="1"/>
            <a:r>
              <a:rPr lang="en-US" altLang="en-US" dirty="0">
                <a:sym typeface="Wingdings" pitchFamily="2" charset="2"/>
              </a:rPr>
              <a:t>If n is sufficiently large, T(n) is bounded by a constant multiple of f(n)</a:t>
            </a:r>
          </a:p>
          <a:p>
            <a:pPr lvl="1"/>
            <a:r>
              <a:rPr lang="en-US" altLang="en-US" dirty="0">
                <a:sym typeface="Wingdings" pitchFamily="2" charset="2"/>
              </a:rPr>
              <a:t>Exist c, n</a:t>
            </a:r>
            <a:r>
              <a:rPr lang="en-US" altLang="en-US" baseline="-25000" dirty="0">
                <a:sym typeface="Wingdings" pitchFamily="2" charset="2"/>
              </a:rPr>
              <a:t>0</a:t>
            </a:r>
            <a:r>
              <a:rPr lang="en-US" altLang="en-US" dirty="0">
                <a:sym typeface="Wingdings" pitchFamily="2" charset="2"/>
              </a:rPr>
              <a:t>, such that for n &gt; n</a:t>
            </a:r>
            <a:r>
              <a:rPr lang="en-US" altLang="en-US" baseline="-25000" dirty="0">
                <a:sym typeface="Wingdings" pitchFamily="2" charset="2"/>
              </a:rPr>
              <a:t>0</a:t>
            </a:r>
            <a:r>
              <a:rPr lang="en-US" altLang="en-US" dirty="0">
                <a:sym typeface="Wingdings" pitchFamily="2" charset="2"/>
              </a:rPr>
              <a:t>, T(n) &lt; c f(n)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60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G = (V, E)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V – vertices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 – edges 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Undirected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Edges sets of two vertices {u, v}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Edges ordered pairs (u, v)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Many other flavors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 / vertices weights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Parallel edges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Self loops</a:t>
            </a:r>
          </a:p>
        </p:txBody>
      </p:sp>
      <p:sp>
        <p:nvSpPr>
          <p:cNvPr id="410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152400"/>
            <a:ext cx="2667000" cy="935038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Explain that there will be some review from 326</a:t>
            </a:r>
          </a:p>
        </p:txBody>
      </p:sp>
      <p:sp>
        <p:nvSpPr>
          <p:cNvPr id="410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1600200"/>
            <a:ext cx="4191000" cy="385763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By default |V| = n and |E| =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Path:  v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 v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, …, </a:t>
            </a:r>
            <a:r>
              <a:rPr lang="en-US" altLang="en-US" sz="2800" dirty="0" err="1" smtClean="0"/>
              <a:t>v</a:t>
            </a:r>
            <a:r>
              <a:rPr lang="en-US" altLang="en-US" sz="2800" baseline="-25000" dirty="0" err="1" smtClean="0"/>
              <a:t>k</a:t>
            </a:r>
            <a:r>
              <a:rPr lang="en-US" altLang="en-US" sz="2800" dirty="0" smtClean="0"/>
              <a:t>, with (v</a:t>
            </a:r>
            <a:r>
              <a:rPr lang="en-US" altLang="en-US" sz="2800" baseline="-25000" dirty="0" smtClean="0"/>
              <a:t>i</a:t>
            </a:r>
            <a:r>
              <a:rPr lang="en-US" altLang="en-US" sz="2800" dirty="0" smtClean="0"/>
              <a:t>, v</a:t>
            </a:r>
            <a:r>
              <a:rPr lang="en-US" altLang="en-US" sz="2800" baseline="-25000" dirty="0" smtClean="0"/>
              <a:t>i+1</a:t>
            </a:r>
            <a:r>
              <a:rPr lang="en-US" altLang="en-US" sz="2800" dirty="0" smtClean="0"/>
              <a:t>) in 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Simple Path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Cycle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Simple Cycle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Neighborhood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N(v)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Distance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Connectivity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Undirected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Directed (strong connectivity)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Trees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Rooted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Unrooted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Representation</a:t>
            </a:r>
            <a:endParaRPr lang="en-US" dirty="0"/>
          </a:p>
        </p:txBody>
      </p:sp>
      <p:sp>
        <p:nvSpPr>
          <p:cNvPr id="4" name="Oval 1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828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3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676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3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Line 3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219200" y="1828800"/>
            <a:ext cx="838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4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981200" y="19050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66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Line 4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143000" y="2057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/>
          <p:cNvCxnSpPr>
            <a:stCxn id="4" idx="5"/>
            <a:endCxn id="6" idx="1"/>
          </p:cNvCxnSpPr>
          <p:nvPr/>
        </p:nvCxnSpPr>
        <p:spPr>
          <a:xfrm>
            <a:off x="1185722" y="2023922"/>
            <a:ext cx="676556" cy="447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2962" y="16894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75337" y="15737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79530" y="27051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93477" y="25574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29000" y="1485093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= { a, b, c, d}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05200" y="2014144"/>
            <a:ext cx="340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= { {a, b}, {a, c}, {a, d}, {b, d} }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47522" y="32766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7522" y="37338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7522" y="41910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7522" y="46482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43000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07592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72184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43000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07592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43000" y="42919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43000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07592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20" idx="3"/>
            <a:endCxn id="24" idx="1"/>
          </p:cNvCxnSpPr>
          <p:nvPr/>
        </p:nvCxnSpPr>
        <p:spPr>
          <a:xfrm flipV="1">
            <a:off x="795478" y="349980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97737" y="3958823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792005" y="4431891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75821" y="4904319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560070" y="3478538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324662" y="348901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560070" y="3949284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560070" y="489525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2485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057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16826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62940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2485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7057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16826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62940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2485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7057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16826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2940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2485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7057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16826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62940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334000" y="5408096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Incidence Matrix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752895" y="5371271"/>
            <a:ext cx="2523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Adjacency List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3683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 smtClean="0"/>
              <a:t>Find a path from s to t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659063"/>
            <a:ext cx="65532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{s</a:t>
            </a:r>
            <a:r>
              <a:rPr lang="en-US" altLang="en-US" dirty="0" smtClean="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while S is not empty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u = Select(S)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visit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v is unvisited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Add(S, v)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</a:t>
            </a:r>
            <a:r>
              <a:rPr lang="en-US" altLang="en-US" dirty="0" err="1" smtClean="0"/>
              <a:t>Pred</a:t>
            </a:r>
            <a:r>
              <a:rPr lang="en-US" altLang="en-US" dirty="0" smtClean="0"/>
              <a:t>[v] = u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/>
              <a:t>	if (v = t) then path found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Breadth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Explore vertices in layers</a:t>
            </a:r>
          </a:p>
          <a:p>
            <a:pPr lvl="1"/>
            <a:r>
              <a:rPr lang="en-US" altLang="en-US" smtClean="0"/>
              <a:t>s in layer 1</a:t>
            </a:r>
          </a:p>
          <a:p>
            <a:pPr lvl="1"/>
            <a:r>
              <a:rPr lang="en-US" altLang="en-US" smtClean="0"/>
              <a:t>Neighbors of s in layer 2</a:t>
            </a:r>
          </a:p>
          <a:p>
            <a:pPr lvl="1"/>
            <a:r>
              <a:rPr lang="en-US" altLang="en-US" smtClean="0"/>
              <a:t>Neighbors of layer 2 in layer 3 . . .</a:t>
            </a:r>
          </a:p>
        </p:txBody>
      </p:sp>
      <p:sp>
        <p:nvSpPr>
          <p:cNvPr id="7172" name="Oval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828800" y="51816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066800" y="5029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133600" y="4343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828800" y="54864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Line 4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3340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Oval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Oval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Oval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Oval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Oval 1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Oval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33400" y="594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Key observation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 smtClean="0"/>
              <a:t>All edges go between vertices on the same layer or adjacent layers</a:t>
            </a:r>
          </a:p>
        </p:txBody>
      </p:sp>
      <p:sp>
        <p:nvSpPr>
          <p:cNvPr id="81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81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81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81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82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82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820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82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4450</TotalTime>
  <Words>624</Words>
  <Application>Microsoft Office PowerPoint</Application>
  <PresentationFormat>On-screen Show (4:3)</PresentationFormat>
  <Paragraphs>189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Office Theme</vt:lpstr>
      <vt:lpstr>CSE 421 Algorithms</vt:lpstr>
      <vt:lpstr>Announcements</vt:lpstr>
      <vt:lpstr>Review from Wednesday</vt:lpstr>
      <vt:lpstr>Graph Theory</vt:lpstr>
      <vt:lpstr>Definitions</vt:lpstr>
      <vt:lpstr>Graph Representation</vt:lpstr>
      <vt:lpstr>Graph search</vt:lpstr>
      <vt:lpstr>Breadth first search</vt:lpstr>
      <vt:lpstr>Key observation</vt:lpstr>
      <vt:lpstr>Bipartite Graphs</vt:lpstr>
      <vt:lpstr>Can this graph be two colored?</vt:lpstr>
      <vt:lpstr>Algorithm</vt:lpstr>
      <vt:lpstr>Theorem: A graph is bipartite if and only if it has no odd cycles</vt:lpstr>
      <vt:lpstr>Lemma 1</vt:lpstr>
      <vt:lpstr>Lemma 2</vt:lpstr>
      <vt:lpstr>Lemma 3</vt:lpstr>
      <vt:lpstr>Graph Search</vt:lpstr>
      <vt:lpstr>Graph search</vt:lpstr>
      <vt:lpstr>Breadth First Search</vt:lpstr>
      <vt:lpstr>Depth First 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122</cp:revision>
  <dcterms:created xsi:type="dcterms:W3CDTF">1601-01-01T00:00:00Z</dcterms:created>
  <dcterms:modified xsi:type="dcterms:W3CDTF">2019-10-01T23:21:32Z</dcterms:modified>
</cp:coreProperties>
</file>