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D5303-077A-4107-A390-200BC08D1E18}" v="7" dt="2019-09-29T01:15:57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490" y="-10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21D5303-077A-4107-A390-200BC08D1E18}"/>
    <pc:docChg chg="custSel modSld">
      <pc:chgData name="Richard Anderson" userId="4654cc452026b74c" providerId="LiveId" clId="{C21D5303-077A-4107-A390-200BC08D1E18}" dt="2019-09-29T01:16:20.932" v="29" actId="1076"/>
      <pc:docMkLst>
        <pc:docMk/>
      </pc:docMkLst>
      <pc:sldChg chg="modSp">
        <pc:chgData name="Richard Anderson" userId="4654cc452026b74c" providerId="LiveId" clId="{C21D5303-077A-4107-A390-200BC08D1E18}" dt="2019-09-29T01:02:04.345" v="5" actId="20577"/>
        <pc:sldMkLst>
          <pc:docMk/>
          <pc:sldMk cId="0" sldId="256"/>
        </pc:sldMkLst>
        <pc:spChg chg="mod">
          <ac:chgData name="Richard Anderson" userId="4654cc452026b74c" providerId="LiveId" clId="{C21D5303-077A-4107-A390-200BC08D1E18}" dt="2019-09-29T01:02:04.345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">
        <pc:chgData name="Richard Anderson" userId="4654cc452026b74c" providerId="LiveId" clId="{C21D5303-077A-4107-A390-200BC08D1E18}" dt="2019-09-29T01:16:20.932" v="29" actId="1076"/>
        <pc:sldMkLst>
          <pc:docMk/>
          <pc:sldMk cId="3441694925" sldId="280"/>
        </pc:sldMkLst>
        <pc:spChg chg="mod">
          <ac:chgData name="Richard Anderson" userId="4654cc452026b74c" providerId="LiveId" clId="{C21D5303-077A-4107-A390-200BC08D1E18}" dt="2019-09-29T01:07:22.776" v="14" actId="27636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C21D5303-077A-4107-A390-200BC08D1E18}" dt="2019-09-29T01:07:52.874" v="20" actId="1076"/>
          <ac:spMkLst>
            <pc:docMk/>
            <pc:sldMk cId="3441694925" sldId="280"/>
            <ac:spMk id="4" creationId="{00000000-0000-0000-0000-000000000000}"/>
          </ac:spMkLst>
        </pc:spChg>
        <pc:picChg chg="del mod">
          <ac:chgData name="Richard Anderson" userId="4654cc452026b74c" providerId="LiveId" clId="{C21D5303-077A-4107-A390-200BC08D1E18}" dt="2019-09-29T01:15:57.513" v="23"/>
          <ac:picMkLst>
            <pc:docMk/>
            <pc:sldMk cId="3441694925" sldId="280"/>
            <ac:picMk id="5" creationId="{00000000-0000-0000-0000-000000000000}"/>
          </ac:picMkLst>
        </pc:picChg>
        <pc:picChg chg="add mod">
          <ac:chgData name="Richard Anderson" userId="4654cc452026b74c" providerId="LiveId" clId="{C21D5303-077A-4107-A390-200BC08D1E18}" dt="2019-09-29T01:16:20.932" v="29" actId="1076"/>
          <ac:picMkLst>
            <pc:docMk/>
            <pc:sldMk cId="3441694925" sldId="280"/>
            <ac:picMk id="6" creationId="{D4B333F8-D1B1-4615-BFE8-E56360D97CEC}"/>
          </ac:picMkLst>
        </pc:picChg>
        <pc:picChg chg="add mod">
          <ac:chgData name="Richard Anderson" userId="4654cc452026b74c" providerId="LiveId" clId="{C21D5303-077A-4107-A390-200BC08D1E18}" dt="2019-09-29T01:16:13.665" v="27" actId="1076"/>
          <ac:picMkLst>
            <pc:docMk/>
            <pc:sldMk cId="3441694925" sldId="280"/>
            <ac:picMk id="7" creationId="{C26AAC51-F99D-4682-981D-FA9B121F016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E84318A-6C28-4ADE-AAD7-F05BD8FD1B3D}" type="datetimeFigureOut">
              <a:rPr lang="en-US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2DBD8ED-E973-4250-AAB4-5FC19DC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EED08-B8BF-475C-81A7-A3B2E972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75D8-D73F-4806-A642-D15035F28FAC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1026-11D5-4537-95A3-C59546F6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01D2-01A6-4F87-AF52-C643586E0472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EF1-EF35-44D7-869B-3A62B883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EEC0-4797-4696-9691-5C4CF0082ACA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5F05-A8E5-442F-8D03-D0AE9A32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1D2-5360-457F-B77B-267761536B15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9342-F069-47F6-8C68-EFE663D18CFB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80C9-B4A2-4127-89D5-18AFB11E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C86F-90D7-40B5-984F-A076B71CAC7A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1DF8-9ED6-4DED-9CF9-CBDB46C5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82A3-975A-4C34-80EB-940722A496CE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D3EB-4E47-472B-960E-128914E2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2605-3A73-47FE-8AE9-EF49454F7FB6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BD29-35FE-4711-9E2A-4BF5C8FED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DAFD-0A4C-4BB8-B341-302FC84E25C2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046D-3BD6-4CFC-B2F8-66947C09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1B95-787F-450F-AA5B-FD8F9F2E4747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28F-91AE-473A-8E01-6108DE0B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F854-9467-4C45-A664-BB08277B0EC4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E27C-28AB-4DE3-8C01-24B3E9F4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59B-3EF0-4F38-BF34-D827F0977F63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DF8A-D193-4717-8B7A-2A15D9C3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457200" y="6400800"/>
            <a:ext cx="2233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C84272C-A1BF-42FA-BBE5-561D4B127887}" type="datetime4">
              <a:rPr lang="en-US"/>
              <a:pPr>
                <a:defRPr/>
              </a:pPr>
              <a:t>September 28, 2019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2728913" y="6400800"/>
            <a:ext cx="424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620000" y="6400800"/>
            <a:ext cx="106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9A4BB-7B51-432D-9294-8231A435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3" Type="http://schemas.openxmlformats.org/officeDocument/2006/relationships/tags" Target="../tags/tag164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29" Type="http://schemas.openxmlformats.org/officeDocument/2006/relationships/tags" Target="../tags/tag190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tags" Target="../tags/tag2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3" Type="http://schemas.openxmlformats.org/officeDocument/2006/relationships/tags" Target="../tags/tag216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tags" Target="../tags/tag233.xml"/><Relationship Id="rId29" Type="http://schemas.openxmlformats.org/officeDocument/2006/relationships/tags" Target="../tags/tag242.xml"/><Relationship Id="rId41" Type="http://schemas.openxmlformats.org/officeDocument/2006/relationships/tags" Target="../tags/tag254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9" Type="http://schemas.openxmlformats.org/officeDocument/2006/relationships/tags" Target="../tags/tag296.xml"/><Relationship Id="rId21" Type="http://schemas.openxmlformats.org/officeDocument/2006/relationships/tags" Target="../tags/tag278.xml"/><Relationship Id="rId34" Type="http://schemas.openxmlformats.org/officeDocument/2006/relationships/tags" Target="../tags/tag291.xml"/><Relationship Id="rId42" Type="http://schemas.openxmlformats.org/officeDocument/2006/relationships/tags" Target="../tags/tag299.xml"/><Relationship Id="rId47" Type="http://schemas.openxmlformats.org/officeDocument/2006/relationships/tags" Target="../tags/tag304.xml"/><Relationship Id="rId50" Type="http://schemas.openxmlformats.org/officeDocument/2006/relationships/tags" Target="../tags/tag307.xml"/><Relationship Id="rId55" Type="http://schemas.openxmlformats.org/officeDocument/2006/relationships/tags" Target="../tags/tag312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38" Type="http://schemas.openxmlformats.org/officeDocument/2006/relationships/tags" Target="../tags/tag295.xml"/><Relationship Id="rId46" Type="http://schemas.openxmlformats.org/officeDocument/2006/relationships/tags" Target="../tags/tag303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tags" Target="../tags/tag277.xml"/><Relationship Id="rId29" Type="http://schemas.openxmlformats.org/officeDocument/2006/relationships/tags" Target="../tags/tag286.xml"/><Relationship Id="rId41" Type="http://schemas.openxmlformats.org/officeDocument/2006/relationships/tags" Target="../tags/tag298.xml"/><Relationship Id="rId54" Type="http://schemas.openxmlformats.org/officeDocument/2006/relationships/tags" Target="../tags/tag311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37" Type="http://schemas.openxmlformats.org/officeDocument/2006/relationships/tags" Target="../tags/tag294.xml"/><Relationship Id="rId40" Type="http://schemas.openxmlformats.org/officeDocument/2006/relationships/tags" Target="../tags/tag297.xml"/><Relationship Id="rId45" Type="http://schemas.openxmlformats.org/officeDocument/2006/relationships/tags" Target="../tags/tag302.xml"/><Relationship Id="rId53" Type="http://schemas.openxmlformats.org/officeDocument/2006/relationships/tags" Target="../tags/tag310.xml"/><Relationship Id="rId58" Type="http://schemas.openxmlformats.org/officeDocument/2006/relationships/slideLayout" Target="../slideLayouts/slideLayout12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36" Type="http://schemas.openxmlformats.org/officeDocument/2006/relationships/tags" Target="../tags/tag293.xml"/><Relationship Id="rId49" Type="http://schemas.openxmlformats.org/officeDocument/2006/relationships/tags" Target="../tags/tag306.xml"/><Relationship Id="rId57" Type="http://schemas.openxmlformats.org/officeDocument/2006/relationships/tags" Target="../tags/tag314.xml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31" Type="http://schemas.openxmlformats.org/officeDocument/2006/relationships/tags" Target="../tags/tag288.xml"/><Relationship Id="rId44" Type="http://schemas.openxmlformats.org/officeDocument/2006/relationships/tags" Target="../tags/tag301.xml"/><Relationship Id="rId52" Type="http://schemas.openxmlformats.org/officeDocument/2006/relationships/tags" Target="../tags/tag309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tags" Target="../tags/tag292.xml"/><Relationship Id="rId43" Type="http://schemas.openxmlformats.org/officeDocument/2006/relationships/tags" Target="../tags/tag300.xml"/><Relationship Id="rId48" Type="http://schemas.openxmlformats.org/officeDocument/2006/relationships/tags" Target="../tags/tag305.xml"/><Relationship Id="rId56" Type="http://schemas.openxmlformats.org/officeDocument/2006/relationships/tags" Target="../tags/tag313.xml"/><Relationship Id="rId8" Type="http://schemas.openxmlformats.org/officeDocument/2006/relationships/tags" Target="../tags/tag265.xml"/><Relationship Id="rId51" Type="http://schemas.openxmlformats.org/officeDocument/2006/relationships/tags" Target="../tags/tag308.xml"/><Relationship Id="rId3" Type="http://schemas.openxmlformats.org/officeDocument/2006/relationships/tags" Target="../tags/tag26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tags" Target="../tags/tag334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26" Type="http://schemas.openxmlformats.org/officeDocument/2006/relationships/tags" Target="../tags/tag360.xml"/><Relationship Id="rId39" Type="http://schemas.openxmlformats.org/officeDocument/2006/relationships/tags" Target="../tags/tag373.xml"/><Relationship Id="rId21" Type="http://schemas.openxmlformats.org/officeDocument/2006/relationships/tags" Target="../tags/tag355.xml"/><Relationship Id="rId34" Type="http://schemas.openxmlformats.org/officeDocument/2006/relationships/tags" Target="../tags/tag368.xml"/><Relationship Id="rId42" Type="http://schemas.openxmlformats.org/officeDocument/2006/relationships/tags" Target="../tags/tag376.xml"/><Relationship Id="rId47" Type="http://schemas.openxmlformats.org/officeDocument/2006/relationships/tags" Target="../tags/tag381.xml"/><Relationship Id="rId50" Type="http://schemas.openxmlformats.org/officeDocument/2006/relationships/tags" Target="../tags/tag384.xml"/><Relationship Id="rId55" Type="http://schemas.openxmlformats.org/officeDocument/2006/relationships/tags" Target="../tags/tag389.xml"/><Relationship Id="rId63" Type="http://schemas.openxmlformats.org/officeDocument/2006/relationships/tags" Target="../tags/tag397.xml"/><Relationship Id="rId68" Type="http://schemas.openxmlformats.org/officeDocument/2006/relationships/tags" Target="../tags/tag402.xml"/><Relationship Id="rId76" Type="http://schemas.openxmlformats.org/officeDocument/2006/relationships/tags" Target="../tags/tag410.xml"/><Relationship Id="rId84" Type="http://schemas.openxmlformats.org/officeDocument/2006/relationships/tags" Target="../tags/tag418.xml"/><Relationship Id="rId89" Type="http://schemas.openxmlformats.org/officeDocument/2006/relationships/tags" Target="../tags/tag423.xml"/><Relationship Id="rId7" Type="http://schemas.openxmlformats.org/officeDocument/2006/relationships/tags" Target="../tags/tag341.xml"/><Relationship Id="rId71" Type="http://schemas.openxmlformats.org/officeDocument/2006/relationships/tags" Target="../tags/tag405.xml"/><Relationship Id="rId92" Type="http://schemas.openxmlformats.org/officeDocument/2006/relationships/tags" Target="../tags/tag426.xml"/><Relationship Id="rId2" Type="http://schemas.openxmlformats.org/officeDocument/2006/relationships/tags" Target="../tags/tag336.xml"/><Relationship Id="rId16" Type="http://schemas.openxmlformats.org/officeDocument/2006/relationships/tags" Target="../tags/tag350.xml"/><Relationship Id="rId29" Type="http://schemas.openxmlformats.org/officeDocument/2006/relationships/tags" Target="../tags/tag363.xml"/><Relationship Id="rId11" Type="http://schemas.openxmlformats.org/officeDocument/2006/relationships/tags" Target="../tags/tag345.xml"/><Relationship Id="rId24" Type="http://schemas.openxmlformats.org/officeDocument/2006/relationships/tags" Target="../tags/tag358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40" Type="http://schemas.openxmlformats.org/officeDocument/2006/relationships/tags" Target="../tags/tag374.xml"/><Relationship Id="rId45" Type="http://schemas.openxmlformats.org/officeDocument/2006/relationships/tags" Target="../tags/tag379.xml"/><Relationship Id="rId53" Type="http://schemas.openxmlformats.org/officeDocument/2006/relationships/tags" Target="../tags/tag387.xml"/><Relationship Id="rId58" Type="http://schemas.openxmlformats.org/officeDocument/2006/relationships/tags" Target="../tags/tag392.xml"/><Relationship Id="rId66" Type="http://schemas.openxmlformats.org/officeDocument/2006/relationships/tags" Target="../tags/tag400.xml"/><Relationship Id="rId74" Type="http://schemas.openxmlformats.org/officeDocument/2006/relationships/tags" Target="../tags/tag408.xml"/><Relationship Id="rId79" Type="http://schemas.openxmlformats.org/officeDocument/2006/relationships/tags" Target="../tags/tag413.xml"/><Relationship Id="rId87" Type="http://schemas.openxmlformats.org/officeDocument/2006/relationships/tags" Target="../tags/tag421.xml"/><Relationship Id="rId5" Type="http://schemas.openxmlformats.org/officeDocument/2006/relationships/tags" Target="../tags/tag339.xml"/><Relationship Id="rId61" Type="http://schemas.openxmlformats.org/officeDocument/2006/relationships/tags" Target="../tags/tag395.xml"/><Relationship Id="rId82" Type="http://schemas.openxmlformats.org/officeDocument/2006/relationships/tags" Target="../tags/tag416.xml"/><Relationship Id="rId90" Type="http://schemas.openxmlformats.org/officeDocument/2006/relationships/tags" Target="../tags/tag424.xml"/><Relationship Id="rId19" Type="http://schemas.openxmlformats.org/officeDocument/2006/relationships/tags" Target="../tags/tag353.xml"/><Relationship Id="rId14" Type="http://schemas.openxmlformats.org/officeDocument/2006/relationships/tags" Target="../tags/tag348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30" Type="http://schemas.openxmlformats.org/officeDocument/2006/relationships/tags" Target="../tags/tag364.xml"/><Relationship Id="rId35" Type="http://schemas.openxmlformats.org/officeDocument/2006/relationships/tags" Target="../tags/tag369.xml"/><Relationship Id="rId43" Type="http://schemas.openxmlformats.org/officeDocument/2006/relationships/tags" Target="../tags/tag377.xml"/><Relationship Id="rId48" Type="http://schemas.openxmlformats.org/officeDocument/2006/relationships/tags" Target="../tags/tag382.xml"/><Relationship Id="rId56" Type="http://schemas.openxmlformats.org/officeDocument/2006/relationships/tags" Target="../tags/tag390.xml"/><Relationship Id="rId64" Type="http://schemas.openxmlformats.org/officeDocument/2006/relationships/tags" Target="../tags/tag398.xml"/><Relationship Id="rId69" Type="http://schemas.openxmlformats.org/officeDocument/2006/relationships/tags" Target="../tags/tag403.xml"/><Relationship Id="rId77" Type="http://schemas.openxmlformats.org/officeDocument/2006/relationships/tags" Target="../tags/tag411.xml"/><Relationship Id="rId8" Type="http://schemas.openxmlformats.org/officeDocument/2006/relationships/tags" Target="../tags/tag342.xml"/><Relationship Id="rId51" Type="http://schemas.openxmlformats.org/officeDocument/2006/relationships/tags" Target="../tags/tag385.xml"/><Relationship Id="rId72" Type="http://schemas.openxmlformats.org/officeDocument/2006/relationships/tags" Target="../tags/tag406.xml"/><Relationship Id="rId80" Type="http://schemas.openxmlformats.org/officeDocument/2006/relationships/tags" Target="../tags/tag414.xml"/><Relationship Id="rId85" Type="http://schemas.openxmlformats.org/officeDocument/2006/relationships/tags" Target="../tags/tag419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7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46" Type="http://schemas.openxmlformats.org/officeDocument/2006/relationships/tags" Target="../tags/tag380.xml"/><Relationship Id="rId59" Type="http://schemas.openxmlformats.org/officeDocument/2006/relationships/tags" Target="../tags/tag393.xml"/><Relationship Id="rId67" Type="http://schemas.openxmlformats.org/officeDocument/2006/relationships/tags" Target="../tags/tag401.xml"/><Relationship Id="rId20" Type="http://schemas.openxmlformats.org/officeDocument/2006/relationships/tags" Target="../tags/tag354.xml"/><Relationship Id="rId41" Type="http://schemas.openxmlformats.org/officeDocument/2006/relationships/tags" Target="../tags/tag375.xml"/><Relationship Id="rId54" Type="http://schemas.openxmlformats.org/officeDocument/2006/relationships/tags" Target="../tags/tag388.xml"/><Relationship Id="rId62" Type="http://schemas.openxmlformats.org/officeDocument/2006/relationships/tags" Target="../tags/tag396.xml"/><Relationship Id="rId70" Type="http://schemas.openxmlformats.org/officeDocument/2006/relationships/tags" Target="../tags/tag404.xml"/><Relationship Id="rId75" Type="http://schemas.openxmlformats.org/officeDocument/2006/relationships/tags" Target="../tags/tag409.xml"/><Relationship Id="rId83" Type="http://schemas.openxmlformats.org/officeDocument/2006/relationships/tags" Target="../tags/tag417.xml"/><Relationship Id="rId88" Type="http://schemas.openxmlformats.org/officeDocument/2006/relationships/tags" Target="../tags/tag422.xml"/><Relationship Id="rId91" Type="http://schemas.openxmlformats.org/officeDocument/2006/relationships/tags" Target="../tags/tag42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49" Type="http://schemas.openxmlformats.org/officeDocument/2006/relationships/tags" Target="../tags/tag383.xml"/><Relationship Id="rId57" Type="http://schemas.openxmlformats.org/officeDocument/2006/relationships/tags" Target="../tags/tag391.xml"/><Relationship Id="rId10" Type="http://schemas.openxmlformats.org/officeDocument/2006/relationships/tags" Target="../tags/tag344.xml"/><Relationship Id="rId31" Type="http://schemas.openxmlformats.org/officeDocument/2006/relationships/tags" Target="../tags/tag365.xml"/><Relationship Id="rId44" Type="http://schemas.openxmlformats.org/officeDocument/2006/relationships/tags" Target="../tags/tag378.xml"/><Relationship Id="rId52" Type="http://schemas.openxmlformats.org/officeDocument/2006/relationships/tags" Target="../tags/tag386.xml"/><Relationship Id="rId60" Type="http://schemas.openxmlformats.org/officeDocument/2006/relationships/tags" Target="../tags/tag394.xml"/><Relationship Id="rId65" Type="http://schemas.openxmlformats.org/officeDocument/2006/relationships/tags" Target="../tags/tag399.xml"/><Relationship Id="rId73" Type="http://schemas.openxmlformats.org/officeDocument/2006/relationships/tags" Target="../tags/tag407.xml"/><Relationship Id="rId78" Type="http://schemas.openxmlformats.org/officeDocument/2006/relationships/tags" Target="../tags/tag412.xml"/><Relationship Id="rId81" Type="http://schemas.openxmlformats.org/officeDocument/2006/relationships/tags" Target="../tags/tag415.xml"/><Relationship Id="rId86" Type="http://schemas.openxmlformats.org/officeDocument/2006/relationships/tags" Target="../tags/tag420.xml"/><Relationship Id="rId4" Type="http://schemas.openxmlformats.org/officeDocument/2006/relationships/tags" Target="../tags/tag338.xml"/><Relationship Id="rId9" Type="http://schemas.openxmlformats.org/officeDocument/2006/relationships/tags" Target="../tags/tag343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0" Type="http://schemas.openxmlformats.org/officeDocument/2006/relationships/tags" Target="../tags/tag446.xml"/><Relationship Id="rId29" Type="http://schemas.openxmlformats.org/officeDocument/2006/relationships/tags" Target="../tags/tag455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61" Type="http://schemas.openxmlformats.org/officeDocument/2006/relationships/tags" Target="../tags/tag487.xml"/><Relationship Id="rId10" Type="http://schemas.openxmlformats.org/officeDocument/2006/relationships/tags" Target="../tags/tag436.xml"/><Relationship Id="rId19" Type="http://schemas.openxmlformats.org/officeDocument/2006/relationships/tags" Target="../tags/tag445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tags" Target="../tags/tag504.xml"/><Relationship Id="rId18" Type="http://schemas.openxmlformats.org/officeDocument/2006/relationships/tags" Target="../tags/tag509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17" Type="http://schemas.openxmlformats.org/officeDocument/2006/relationships/tags" Target="../tags/tag508.xml"/><Relationship Id="rId2" Type="http://schemas.openxmlformats.org/officeDocument/2006/relationships/tags" Target="../tags/tag493.xml"/><Relationship Id="rId16" Type="http://schemas.openxmlformats.org/officeDocument/2006/relationships/tags" Target="../tags/tag50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5" Type="http://schemas.openxmlformats.org/officeDocument/2006/relationships/tags" Target="../tags/tag506.xml"/><Relationship Id="rId10" Type="http://schemas.openxmlformats.org/officeDocument/2006/relationships/tags" Target="../tags/tag501.xml"/><Relationship Id="rId19" Type="http://schemas.openxmlformats.org/officeDocument/2006/relationships/tags" Target="../tags/tag510.xml"/><Relationship Id="rId4" Type="http://schemas.openxmlformats.org/officeDocument/2006/relationships/tags" Target="../tags/tag495.xml"/><Relationship Id="rId9" Type="http://schemas.openxmlformats.org/officeDocument/2006/relationships/tags" Target="../tags/tag500.xml"/><Relationship Id="rId14" Type="http://schemas.openxmlformats.org/officeDocument/2006/relationships/tags" Target="../tags/tag50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18.xml"/><Relationship Id="rId13" Type="http://schemas.openxmlformats.org/officeDocument/2006/relationships/tags" Target="../tags/tag523.xml"/><Relationship Id="rId18" Type="http://schemas.openxmlformats.org/officeDocument/2006/relationships/tags" Target="../tags/tag528.xml"/><Relationship Id="rId26" Type="http://schemas.openxmlformats.org/officeDocument/2006/relationships/tags" Target="../tags/tag536.xml"/><Relationship Id="rId3" Type="http://schemas.openxmlformats.org/officeDocument/2006/relationships/tags" Target="../tags/tag513.xml"/><Relationship Id="rId21" Type="http://schemas.openxmlformats.org/officeDocument/2006/relationships/tags" Target="../tags/tag531.xml"/><Relationship Id="rId34" Type="http://schemas.openxmlformats.org/officeDocument/2006/relationships/tags" Target="../tags/tag544.xml"/><Relationship Id="rId7" Type="http://schemas.openxmlformats.org/officeDocument/2006/relationships/tags" Target="../tags/tag517.xml"/><Relationship Id="rId12" Type="http://schemas.openxmlformats.org/officeDocument/2006/relationships/tags" Target="../tags/tag522.xml"/><Relationship Id="rId17" Type="http://schemas.openxmlformats.org/officeDocument/2006/relationships/tags" Target="../tags/tag527.xml"/><Relationship Id="rId25" Type="http://schemas.openxmlformats.org/officeDocument/2006/relationships/tags" Target="../tags/tag535.xml"/><Relationship Id="rId33" Type="http://schemas.openxmlformats.org/officeDocument/2006/relationships/tags" Target="../tags/tag543.xml"/><Relationship Id="rId2" Type="http://schemas.openxmlformats.org/officeDocument/2006/relationships/tags" Target="../tags/tag512.xml"/><Relationship Id="rId16" Type="http://schemas.openxmlformats.org/officeDocument/2006/relationships/tags" Target="../tags/tag526.xml"/><Relationship Id="rId20" Type="http://schemas.openxmlformats.org/officeDocument/2006/relationships/tags" Target="../tags/tag530.xml"/><Relationship Id="rId29" Type="http://schemas.openxmlformats.org/officeDocument/2006/relationships/tags" Target="../tags/tag539.xml"/><Relationship Id="rId1" Type="http://schemas.openxmlformats.org/officeDocument/2006/relationships/tags" Target="../tags/tag511.xml"/><Relationship Id="rId6" Type="http://schemas.openxmlformats.org/officeDocument/2006/relationships/tags" Target="../tags/tag516.xml"/><Relationship Id="rId11" Type="http://schemas.openxmlformats.org/officeDocument/2006/relationships/tags" Target="../tags/tag521.xml"/><Relationship Id="rId24" Type="http://schemas.openxmlformats.org/officeDocument/2006/relationships/tags" Target="../tags/tag534.xml"/><Relationship Id="rId32" Type="http://schemas.openxmlformats.org/officeDocument/2006/relationships/tags" Target="../tags/tag542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15.xml"/><Relationship Id="rId15" Type="http://schemas.openxmlformats.org/officeDocument/2006/relationships/tags" Target="../tags/tag525.xml"/><Relationship Id="rId23" Type="http://schemas.openxmlformats.org/officeDocument/2006/relationships/tags" Target="../tags/tag533.xml"/><Relationship Id="rId28" Type="http://schemas.openxmlformats.org/officeDocument/2006/relationships/tags" Target="../tags/tag538.xml"/><Relationship Id="rId36" Type="http://schemas.openxmlformats.org/officeDocument/2006/relationships/tags" Target="../tags/tag546.xml"/><Relationship Id="rId10" Type="http://schemas.openxmlformats.org/officeDocument/2006/relationships/tags" Target="../tags/tag520.xml"/><Relationship Id="rId19" Type="http://schemas.openxmlformats.org/officeDocument/2006/relationships/tags" Target="../tags/tag529.xml"/><Relationship Id="rId31" Type="http://schemas.openxmlformats.org/officeDocument/2006/relationships/tags" Target="../tags/tag541.xml"/><Relationship Id="rId4" Type="http://schemas.openxmlformats.org/officeDocument/2006/relationships/tags" Target="../tags/tag514.xml"/><Relationship Id="rId9" Type="http://schemas.openxmlformats.org/officeDocument/2006/relationships/tags" Target="../tags/tag519.xml"/><Relationship Id="rId14" Type="http://schemas.openxmlformats.org/officeDocument/2006/relationships/tags" Target="../tags/tag524.xml"/><Relationship Id="rId22" Type="http://schemas.openxmlformats.org/officeDocument/2006/relationships/tags" Target="../tags/tag532.xml"/><Relationship Id="rId27" Type="http://schemas.openxmlformats.org/officeDocument/2006/relationships/tags" Target="../tags/tag537.xml"/><Relationship Id="rId30" Type="http://schemas.openxmlformats.org/officeDocument/2006/relationships/tags" Target="../tags/tag540.xml"/><Relationship Id="rId35" Type="http://schemas.openxmlformats.org/officeDocument/2006/relationships/tags" Target="../tags/tag5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8.xml"/><Relationship Id="rId1" Type="http://schemas.openxmlformats.org/officeDocument/2006/relationships/tags" Target="../tags/tag5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0.xml"/><Relationship Id="rId1" Type="http://schemas.openxmlformats.org/officeDocument/2006/relationships/tags" Target="../tags/tag5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2.xml"/><Relationship Id="rId1" Type="http://schemas.openxmlformats.org/officeDocument/2006/relationships/tags" Target="../tags/tag5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</a:p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Autumn 2019, Lecture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Requests 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R</a:t>
            </a:r>
            <a:r>
              <a:rPr lang="en-US" altLang="en-US" baseline="-25000"/>
              <a:t>3</a:t>
            </a:r>
            <a:r>
              <a:rPr lang="en-US" altLang="en-US"/>
              <a:t>, . . .</a:t>
            </a:r>
          </a:p>
          <a:p>
            <a:pPr eaLnBrk="1" hangingPunct="1"/>
            <a:r>
              <a:rPr lang="en-US" altLang="en-US"/>
              <a:t>Assume requests are in increasing order of finish time (f</a:t>
            </a:r>
            <a:r>
              <a:rPr lang="en-US" altLang="en-US" baseline="-25000"/>
              <a:t>1</a:t>
            </a:r>
            <a:r>
              <a:rPr lang="en-US" altLang="en-US"/>
              <a:t> &lt; f</a:t>
            </a:r>
            <a:r>
              <a:rPr lang="en-US" altLang="en-US" baseline="-25000"/>
              <a:t>2</a:t>
            </a:r>
            <a:r>
              <a:rPr lang="en-US" altLang="en-US"/>
              <a:t> &lt; f</a:t>
            </a:r>
            <a:r>
              <a:rPr lang="en-US" altLang="en-US" baseline="-25000"/>
              <a:t>3</a:t>
            </a:r>
            <a:r>
              <a:rPr lang="en-US" altLang="en-US"/>
              <a:t> . . .)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is the maximum value solution of   {R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. . ., R</a:t>
            </a:r>
            <a:r>
              <a:rPr lang="en-US" altLang="en-US" baseline="-25000"/>
              <a:t>i</a:t>
            </a:r>
            <a:r>
              <a:rPr lang="en-US" altLang="en-US"/>
              <a:t>} containing R</a:t>
            </a:r>
            <a:r>
              <a:rPr lang="en-US" altLang="en-US" baseline="-25000"/>
              <a:t>i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= Max{ j | f</a:t>
            </a:r>
            <a:r>
              <a:rPr lang="en-US" altLang="en-US" baseline="-25000"/>
              <a:t>j</a:t>
            </a:r>
            <a:r>
              <a:rPr lang="en-US" altLang="en-US"/>
              <a:t> &lt; s</a:t>
            </a:r>
            <a:r>
              <a:rPr lang="en-US" altLang="en-US" baseline="-25000"/>
              <a:t>i </a:t>
            </a:r>
            <a:r>
              <a:rPr lang="en-US" altLang="en-US"/>
              <a:t>}[Opt</a:t>
            </a:r>
            <a:r>
              <a:rPr lang="en-US" altLang="en-US" baseline="-25000"/>
              <a:t>j</a:t>
            </a:r>
            <a:r>
              <a:rPr lang="en-US" altLang="en-US"/>
              <a:t> + v</a:t>
            </a:r>
            <a:r>
              <a:rPr lang="en-US" altLang="en-US" baseline="-25000"/>
              <a:t>i</a:t>
            </a:r>
            <a:r>
              <a:rPr lang="en-US" altLang="en-US"/>
              <a:t>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7412037 w 4669"/>
              <a:gd name="T1" fmla="*/ 2727325 h 1718"/>
              <a:gd name="T2" fmla="*/ 4954587 w 4669"/>
              <a:gd name="T3" fmla="*/ 0 h 1718"/>
              <a:gd name="T4" fmla="*/ 3725862 w 4669"/>
              <a:gd name="T5" fmla="*/ 2727325 h 1718"/>
              <a:gd name="T6" fmla="*/ 2497137 w 4669"/>
              <a:gd name="T7" fmla="*/ 39688 h 1718"/>
              <a:gd name="T8" fmla="*/ 0 w 4669"/>
              <a:gd name="T9" fmla="*/ 2727325 h 1718"/>
              <a:gd name="T10" fmla="*/ 39687 w 4669"/>
              <a:gd name="T11" fmla="*/ 0 h 1718"/>
              <a:gd name="T12" fmla="*/ 6183311 w 4669"/>
              <a:gd name="T13" fmla="*/ 2727325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show augmenting path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More general problem</a:t>
            </a:r>
          </a:p>
          <a:p>
            <a:pPr eaLnBrk="1" hangingPunct="1"/>
            <a:r>
              <a:rPr lang="en-US" altLang="en-US" sz="2800"/>
              <a:t>Send flow from source to sink</a:t>
            </a:r>
          </a:p>
          <a:p>
            <a:pPr eaLnBrk="1" hangingPunct="1"/>
            <a:r>
              <a:rPr lang="en-US" altLang="en-US" sz="2800"/>
              <a:t>Flow subject to capacities at edges</a:t>
            </a:r>
          </a:p>
          <a:p>
            <a:pPr eaLnBrk="1" hangingPunct="1"/>
            <a:r>
              <a:rPr lang="en-US" altLang="en-US" sz="2800"/>
              <a:t>Flow conserved at vertices</a:t>
            </a:r>
          </a:p>
          <a:p>
            <a:pPr eaLnBrk="1" hangingPunct="1"/>
            <a:r>
              <a:rPr lang="en-US" altLang="en-US" sz="280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 to find a solution</a:t>
            </a:r>
          </a:p>
          <a:p>
            <a:pPr eaLnBrk="1" hangingPunct="1"/>
            <a:r>
              <a:rPr lang="en-US" altLang="en-US"/>
              <a:t>Easy to verify a solution once you have one</a:t>
            </a:r>
          </a:p>
          <a:p>
            <a:pPr eaLnBrk="1" hangingPunct="1"/>
            <a:r>
              <a:rPr lang="en-US" altLang="en-US"/>
              <a:t>Other problems like this</a:t>
            </a:r>
          </a:p>
          <a:p>
            <a:pPr lvl="1" eaLnBrk="1" hangingPunct="1"/>
            <a:r>
              <a:rPr lang="en-US" altLang="en-US"/>
              <a:t>Hamiltonian circuit</a:t>
            </a:r>
          </a:p>
          <a:p>
            <a:pPr lvl="1" eaLnBrk="1" hangingPunct="1"/>
            <a:r>
              <a:rPr lang="en-US" altLang="en-US"/>
              <a:t>Clique</a:t>
            </a:r>
          </a:p>
          <a:p>
            <a:pPr lvl="1" eaLnBrk="1" hangingPunct="1"/>
            <a:r>
              <a:rPr lang="en-US" altLang="en-US"/>
              <a:t>Subset sum</a:t>
            </a:r>
          </a:p>
          <a:p>
            <a:pPr lvl="1" eaLnBrk="1" hangingPunct="1"/>
            <a:r>
              <a:rPr lang="en-US" altLang="en-US"/>
              <a:t>Graph coloring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06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Course website: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Richard Anderson</a:t>
            </a:r>
          </a:p>
          <a:p>
            <a:pPr lvl="2"/>
            <a:r>
              <a:rPr lang="en-US" dirty="0"/>
              <a:t>Monday, 2:40 pm - 3:30 pm, CSE 582</a:t>
            </a:r>
          </a:p>
          <a:p>
            <a:pPr lvl="2"/>
            <a:r>
              <a:rPr lang="en-US" dirty="0"/>
              <a:t>Wednesday, 2:40 pm - 3:30 pm, CSE 582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4406" y="1582086"/>
            <a:ext cx="49542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u="sng" dirty="0">
                <a:solidFill>
                  <a:schemeClr val="accent2">
                    <a:lumMod val="50000"/>
                  </a:schemeClr>
                </a:solidFill>
              </a:rPr>
              <a:t>//courses.cs.washington.edu/courses/cse421/19au/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B333F8-D1B1-4615-BFE8-E56360D97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208" y="3742025"/>
            <a:ext cx="3916181" cy="30677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6AAC51-F99D-4682-981D-FA9B121F0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874" y="1933807"/>
            <a:ext cx="5558926" cy="102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94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Hard Problems</a:t>
            </a:r>
          </a:p>
          <a:p>
            <a:pPr eaLnBrk="1" hangingPunct="1"/>
            <a:r>
              <a:rPr lang="en-US" altLang="en-US"/>
              <a:t>A large number of problems are known to be equivalent</a:t>
            </a:r>
          </a:p>
          <a:p>
            <a:pPr eaLnBrk="1" hangingPunct="1"/>
            <a:r>
              <a:rPr lang="en-US" altLang="en-US"/>
              <a:t>Very elegant theory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/>
              <a:t>Simple game:</a:t>
            </a:r>
          </a:p>
          <a:p>
            <a:pPr lvl="1" eaLnBrk="1" hangingPunct="1"/>
            <a:r>
              <a:rPr lang="en-US" altLang="en-US" sz="2400"/>
              <a:t>Players alternating selecting nodes in a graph</a:t>
            </a:r>
          </a:p>
          <a:p>
            <a:pPr lvl="2" eaLnBrk="1" hangingPunct="1"/>
            <a:r>
              <a:rPr lang="en-US" altLang="en-US" sz="2000"/>
              <a:t>Score points associated with node</a:t>
            </a:r>
          </a:p>
          <a:p>
            <a:pPr lvl="2" eaLnBrk="1" hangingPunct="1"/>
            <a:r>
              <a:rPr lang="en-US" altLang="en-US" sz="2000"/>
              <a:t>Remove nodes neighbors</a:t>
            </a:r>
          </a:p>
          <a:p>
            <a:pPr lvl="1" eaLnBrk="1" hangingPunct="1"/>
            <a:r>
              <a:rPr lang="en-US" altLang="en-US" sz="240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Choose location for a facility</a:t>
            </a:r>
          </a:p>
          <a:p>
            <a:pPr lvl="1" eaLnBrk="1" hangingPunct="1"/>
            <a:r>
              <a:rPr lang="en-US" altLang="en-US"/>
              <a:t>Value associated with placement</a:t>
            </a:r>
          </a:p>
          <a:p>
            <a:pPr lvl="1" eaLnBrk="1" hangingPunct="1"/>
            <a:r>
              <a:rPr lang="en-US" altLang="en-US"/>
              <a:t>Restriction on placing facilities too close together</a:t>
            </a:r>
          </a:p>
          <a:p>
            <a:pPr eaLnBrk="1" hangingPunct="1"/>
            <a:r>
              <a:rPr lang="en-US" altLang="en-US"/>
              <a:t>Competitive</a:t>
            </a:r>
          </a:p>
          <a:p>
            <a:pPr lvl="1" eaLnBrk="1" hangingPunct="1"/>
            <a:r>
              <a:rPr lang="en-US" altLang="en-US"/>
              <a:t>Different companies place facilities</a:t>
            </a:r>
          </a:p>
          <a:p>
            <a:pPr lvl="2" eaLnBrk="1" hangingPunct="1"/>
            <a:r>
              <a:rPr lang="en-US" altLang="en-US"/>
              <a:t>E.g., KFC and McDonald’s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problems are P-Space complete instead of NP-Complete</a:t>
            </a:r>
          </a:p>
          <a:p>
            <a:pPr lvl="1" eaLnBrk="1" hangingPunct="1"/>
            <a:r>
              <a:rPr lang="en-US" altLang="en-US"/>
              <a:t>Appear to be much harder</a:t>
            </a:r>
          </a:p>
          <a:p>
            <a:pPr lvl="1" eaLnBrk="1" hangingPunct="1"/>
            <a:r>
              <a:rPr lang="en-US" altLang="en-US"/>
              <a:t>No obvious certificate</a:t>
            </a:r>
          </a:p>
          <a:p>
            <a:pPr lvl="2" eaLnBrk="1" hangingPunct="1"/>
            <a:r>
              <a:rPr lang="en-US" altLang="en-US"/>
              <a:t>G has a Maximum Independent Set of size 10</a:t>
            </a:r>
          </a:p>
          <a:p>
            <a:pPr lvl="2" eaLnBrk="1" hangingPunct="1"/>
            <a:r>
              <a:rPr lang="en-US" altLang="en-US"/>
              <a:t>Player 1 wins by at least 10 points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Scheduling</a:t>
            </a:r>
          </a:p>
          <a:p>
            <a:pPr eaLnBrk="1" hangingPunct="1"/>
            <a:r>
              <a:rPr lang="en-US" altLang="en-US"/>
              <a:t>Weighted Scheduling</a:t>
            </a:r>
          </a:p>
          <a:p>
            <a:pPr eaLnBrk="1" hangingPunct="1"/>
            <a:r>
              <a:rPr lang="en-US" altLang="en-US"/>
              <a:t>Bipartite Matching</a:t>
            </a:r>
          </a:p>
          <a:p>
            <a:pPr eaLnBrk="1" hangingPunct="1"/>
            <a:r>
              <a:rPr lang="en-US" altLang="en-US"/>
              <a:t>Maximum Independent Set</a:t>
            </a:r>
          </a:p>
          <a:p>
            <a:pPr eaLnBrk="1" hangingPunct="1"/>
            <a:r>
              <a:rPr lang="en-US" altLang="en-US"/>
              <a:t>Competitive Scheduling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altLang="en-US"/>
              <a:t>What is expertise?</a:t>
            </a:r>
          </a:p>
          <a:p>
            <a:pPr eaLnBrk="1" hangingPunct="1"/>
            <a:r>
              <a:rPr lang="en-US" altLang="en-US"/>
              <a:t>How do experts differ from novices?</a:t>
            </a:r>
          </a:p>
          <a:p>
            <a:pPr eaLnBrk="1" hangingPunct="1"/>
            <a:endParaRPr lang="en-US" altLang="en-US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Structure of knowledge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Instance</a:t>
            </a:r>
          </a:p>
          <a:p>
            <a:pPr eaLnBrk="1" hangingPunct="1"/>
            <a:r>
              <a:rPr lang="en-US" altLang="en-US"/>
              <a:t>Solution</a:t>
            </a:r>
          </a:p>
          <a:p>
            <a:pPr eaLnBrk="1" hangingPunct="1"/>
            <a:r>
              <a:rPr lang="en-US" altLang="en-US"/>
              <a:t>Constraints on solution</a:t>
            </a:r>
          </a:p>
          <a:p>
            <a:pPr eaLnBrk="1" hangingPunct="1"/>
            <a:r>
              <a:rPr lang="en-US" altLang="en-US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Edge costs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Suppose that you own a banquet hall</a:t>
            </a:r>
          </a:p>
          <a:p>
            <a:pPr eaLnBrk="1" hangingPunct="1"/>
            <a:r>
              <a:rPr lang="en-US" altLang="en-US" sz="2800"/>
              <a:t>You have a series of requests for use of the hall: (s</a:t>
            </a:r>
            <a:r>
              <a:rPr lang="en-US" altLang="en-US" sz="2800" baseline="-25000"/>
              <a:t>1</a:t>
            </a:r>
            <a:r>
              <a:rPr lang="en-US" altLang="en-US" sz="2800"/>
              <a:t>, f</a:t>
            </a:r>
            <a:r>
              <a:rPr lang="en-US" altLang="en-US" sz="2800" baseline="-25000"/>
              <a:t>1</a:t>
            </a:r>
            <a:r>
              <a:rPr lang="en-US" altLang="en-US" sz="2800"/>
              <a:t>), (s</a:t>
            </a:r>
            <a:r>
              <a:rPr lang="en-US" altLang="en-US" sz="2800" baseline="-25000"/>
              <a:t>2</a:t>
            </a:r>
            <a:r>
              <a:rPr lang="en-US" altLang="en-US" sz="2800"/>
              <a:t>, f</a:t>
            </a:r>
            <a:r>
              <a:rPr lang="en-US" altLang="en-US" sz="2800" baseline="-25000"/>
              <a:t>2</a:t>
            </a:r>
            <a:r>
              <a:rPr lang="en-US" altLang="en-US" sz="2800"/>
              <a:t>), . . . 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 elements one at a time if they can be members of the solution</a:t>
            </a:r>
          </a:p>
          <a:p>
            <a:pPr eaLnBrk="1" hangingPunct="1"/>
            <a:r>
              <a:rPr lang="en-US" altLang="en-US"/>
              <a:t>If an element is not ruled out by earlier choices, add it to the solution</a:t>
            </a:r>
          </a:p>
          <a:p>
            <a:pPr eaLnBrk="1" hangingPunct="1"/>
            <a:r>
              <a:rPr lang="en-US" altLang="en-US"/>
              <a:t>Many possible choices for ordering (length, start time, end time)</a:t>
            </a:r>
          </a:p>
          <a:p>
            <a:pPr eaLnBrk="1" hangingPunct="1"/>
            <a:r>
              <a:rPr lang="en-US" altLang="en-US"/>
              <a:t>For this problem, considering the jobs by increasing end time works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altLang="en-US"/>
              <a:t>(s</a:t>
            </a:r>
            <a:r>
              <a:rPr lang="en-US" altLang="en-US" baseline="-25000"/>
              <a:t>i</a:t>
            </a:r>
            <a:r>
              <a:rPr lang="en-US" altLang="en-US"/>
              <a:t>, f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start time, finish time, payment</a:t>
            </a:r>
          </a:p>
          <a:p>
            <a:pPr eaLnBrk="1" hangingPunct="1"/>
            <a:r>
              <a:rPr lang="en-US" altLang="en-US"/>
              <a:t>Maximize value of elements in the solution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744</Words>
  <Application>Microsoft Office PowerPoint</Application>
  <PresentationFormat>On-screen Show (4:3)</PresentationFormat>
  <Paragraphs>203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1_Default Design</vt:lpstr>
      <vt:lpstr>Five Problems</vt:lpstr>
      <vt:lpstr>Announcements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8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33</cp:revision>
  <dcterms:created xsi:type="dcterms:W3CDTF">1601-01-01T00:00:00Z</dcterms:created>
  <dcterms:modified xsi:type="dcterms:W3CDTF">2019-09-29T01:16:38Z</dcterms:modified>
</cp:coreProperties>
</file>