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7" r:id="rId4"/>
    <p:sldId id="305" r:id="rId5"/>
    <p:sldId id="299" r:id="rId6"/>
    <p:sldId id="306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1A0F4-780A-4FC2-8D87-1F331CC670CE}" v="5" dt="2019-09-19T05:14:27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3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B461A0F4-780A-4FC2-8D87-1F331CC670CE}"/>
    <pc:docChg chg="custSel modSld">
      <pc:chgData name="Richard Anderson" userId="4654cc452026b74c" providerId="LiveId" clId="{B461A0F4-780A-4FC2-8D87-1F331CC670CE}" dt="2019-09-19T05:14:36.431" v="211" actId="1076"/>
      <pc:docMkLst>
        <pc:docMk/>
      </pc:docMkLst>
      <pc:sldChg chg="addSp modSp">
        <pc:chgData name="Richard Anderson" userId="4654cc452026b74c" providerId="LiveId" clId="{B461A0F4-780A-4FC2-8D87-1F331CC670CE}" dt="2019-09-19T05:14:36.431" v="211" actId="1076"/>
        <pc:sldMkLst>
          <pc:docMk/>
          <pc:sldMk cId="0" sldId="256"/>
        </pc:sldMkLst>
        <pc:spChg chg="mod">
          <ac:chgData name="Richard Anderson" userId="4654cc452026b74c" providerId="LiveId" clId="{B461A0F4-780A-4FC2-8D87-1F331CC670CE}" dt="2019-09-19T05:10:58.370" v="149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B461A0F4-780A-4FC2-8D87-1F331CC670CE}" dt="2019-09-19T05:14:36.431" v="211" actId="1076"/>
          <ac:picMkLst>
            <pc:docMk/>
            <pc:sldMk cId="0" sldId="256"/>
            <ac:picMk id="3" creationId="{6030EDFE-B8DD-408E-BEA9-ED19581B0D89}"/>
          </ac:picMkLst>
        </pc:picChg>
      </pc:sldChg>
      <pc:sldChg chg="modSp">
        <pc:chgData name="Richard Anderson" userId="4654cc452026b74c" providerId="LiveId" clId="{B461A0F4-780A-4FC2-8D87-1F331CC670CE}" dt="2019-09-19T05:10:46.959" v="143" actId="27636"/>
        <pc:sldMkLst>
          <pc:docMk/>
          <pc:sldMk cId="0" sldId="257"/>
        </pc:sldMkLst>
        <pc:spChg chg="mod">
          <ac:chgData name="Richard Anderson" userId="4654cc452026b74c" providerId="LiveId" clId="{B461A0F4-780A-4FC2-8D87-1F331CC670CE}" dt="2019-09-19T05:10:46.959" v="143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Richard Anderson" userId="4654cc452026b74c" providerId="LiveId" clId="{B461A0F4-780A-4FC2-8D87-1F331CC670CE}" dt="2019-09-19T05:12:43.892" v="189" actId="20577"/>
        <pc:sldMkLst>
          <pc:docMk/>
          <pc:sldMk cId="0" sldId="299"/>
        </pc:sldMkLst>
        <pc:spChg chg="mod">
          <ac:chgData name="Richard Anderson" userId="4654cc452026b74c" providerId="LiveId" clId="{B461A0F4-780A-4FC2-8D87-1F331CC670CE}" dt="2019-09-19T05:12:43.892" v="189" actId="20577"/>
          <ac:spMkLst>
            <pc:docMk/>
            <pc:sldMk cId="0" sldId="299"/>
            <ac:spMk id="3" creationId="{00000000-0000-0000-0000-000000000000}"/>
          </ac:spMkLst>
        </pc:spChg>
      </pc:sldChg>
      <pc:sldChg chg="addSp modSp">
        <pc:chgData name="Richard Anderson" userId="4654cc452026b74c" providerId="LiveId" clId="{B461A0F4-780A-4FC2-8D87-1F331CC670CE}" dt="2019-09-19T05:08:02.774" v="49" actId="20577"/>
        <pc:sldMkLst>
          <pc:docMk/>
          <pc:sldMk cId="3980153487" sldId="305"/>
        </pc:sldMkLst>
        <pc:spChg chg="mod">
          <ac:chgData name="Richard Anderson" userId="4654cc452026b74c" providerId="LiveId" clId="{B461A0F4-780A-4FC2-8D87-1F331CC670CE}" dt="2019-09-19T05:08:02.774" v="49" actId="20577"/>
          <ac:spMkLst>
            <pc:docMk/>
            <pc:sldMk cId="3980153487" sldId="305"/>
            <ac:spMk id="5123" creationId="{00000000-0000-0000-0000-000000000000}"/>
          </ac:spMkLst>
        </pc:spChg>
        <pc:picChg chg="add mod">
          <ac:chgData name="Richard Anderson" userId="4654cc452026b74c" providerId="LiveId" clId="{B461A0F4-780A-4FC2-8D87-1F331CC670CE}" dt="2019-09-19T05:05:08.729" v="35" actId="1076"/>
          <ac:picMkLst>
            <pc:docMk/>
            <pc:sldMk cId="3980153487" sldId="305"/>
            <ac:picMk id="4" creationId="{60879738-D8AF-46A1-AE89-74688ED1A594}"/>
          </ac:picMkLst>
        </pc:picChg>
        <pc:picChg chg="add mod ord">
          <ac:chgData name="Richard Anderson" userId="4654cc452026b74c" providerId="LiveId" clId="{B461A0F4-780A-4FC2-8D87-1F331CC670CE}" dt="2019-09-19T05:07:58.267" v="48" actId="167"/>
          <ac:picMkLst>
            <pc:docMk/>
            <pc:sldMk cId="3980153487" sldId="305"/>
            <ac:picMk id="5" creationId="{3AAD5E03-4C12-4973-8749-FF97F6DC7F62}"/>
          </ac:picMkLst>
        </pc:picChg>
      </pc:sldChg>
      <pc:sldChg chg="modSp">
        <pc:chgData name="Richard Anderson" userId="4654cc452026b74c" providerId="LiveId" clId="{B461A0F4-780A-4FC2-8D87-1F331CC670CE}" dt="2019-09-19T05:13:11.684" v="206" actId="20577"/>
        <pc:sldMkLst>
          <pc:docMk/>
          <pc:sldMk cId="1039471218" sldId="306"/>
        </pc:sldMkLst>
        <pc:spChg chg="mod">
          <ac:chgData name="Richard Anderson" userId="4654cc452026b74c" providerId="LiveId" clId="{B461A0F4-780A-4FC2-8D87-1F331CC670CE}" dt="2019-09-19T05:13:11.684" v="206" actId="20577"/>
          <ac:spMkLst>
            <pc:docMk/>
            <pc:sldMk cId="1039471218" sldId="30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10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4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Autumn 2019</a:t>
            </a:r>
          </a:p>
          <a:p>
            <a:pPr eaLnBrk="1" hangingPunct="1"/>
            <a:r>
              <a:rPr lang="en-US" altLang="en-US" dirty="0"/>
              <a:t>Lecture 1</a:t>
            </a:r>
          </a:p>
          <a:p>
            <a:pPr eaLnBrk="1" hangingPunct="1"/>
            <a:r>
              <a:rPr lang="en-US" altLang="en-US" dirty="0"/>
              <a:t>Announcements only</a:t>
            </a:r>
          </a:p>
        </p:txBody>
      </p:sp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6030EDFE-B8DD-408E-BEA9-ED19581B0D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08" y="1097628"/>
            <a:ext cx="1500783" cy="2065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2800" dirty="0"/>
              <a:t>CSE 421, Introduction to Algorithms</a:t>
            </a:r>
          </a:p>
          <a:p>
            <a:pPr lvl="1" eaLnBrk="1" hangingPunct="1">
              <a:defRPr/>
            </a:pPr>
            <a:r>
              <a:rPr lang="en-US" sz="2400" dirty="0"/>
              <a:t>MWF, 1:30-2:20 pm</a:t>
            </a:r>
          </a:p>
          <a:p>
            <a:pPr lvl="1" eaLnBrk="1" hangingPunct="1">
              <a:defRPr/>
            </a:pPr>
            <a:r>
              <a:rPr lang="en-US" sz="2400" dirty="0" err="1"/>
              <a:t>Sieg</a:t>
            </a:r>
            <a:r>
              <a:rPr lang="en-US" sz="2400" dirty="0"/>
              <a:t> </a:t>
            </a:r>
            <a:r>
              <a:rPr lang="en-US" sz="2400" dirty="0" smtClean="0"/>
              <a:t>134</a:t>
            </a:r>
            <a:endParaRPr lang="en-US" sz="2400" dirty="0"/>
          </a:p>
          <a:p>
            <a:pPr eaLnBrk="1" hangingPunct="1">
              <a:defRPr/>
            </a:pPr>
            <a:r>
              <a:rPr lang="en-US" dirty="0"/>
              <a:t>Instructor</a:t>
            </a:r>
          </a:p>
          <a:p>
            <a:pPr lvl="1" eaLnBrk="1" hangingPunct="1">
              <a:defRPr/>
            </a:pPr>
            <a:r>
              <a:rPr lang="en-US" sz="2400" dirty="0"/>
              <a:t>Richard Anderson, </a:t>
            </a:r>
            <a:r>
              <a:rPr lang="en-US" sz="2400" dirty="0">
                <a:hlinkClick r:id="rId5"/>
              </a:rPr>
              <a:t>anderson@cs.washington.edu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Office hours: </a:t>
            </a:r>
          </a:p>
          <a:p>
            <a:pPr lvl="2" eaLnBrk="1" hangingPunct="1">
              <a:defRPr/>
            </a:pPr>
            <a:r>
              <a:rPr lang="en-US" sz="2000" dirty="0"/>
              <a:t>CSE2 344</a:t>
            </a:r>
          </a:p>
          <a:p>
            <a:pPr lvl="2" eaLnBrk="1" hangingPunct="1">
              <a:defRPr/>
            </a:pPr>
            <a:r>
              <a:rPr lang="en-US" sz="2000" dirty="0"/>
              <a:t>Office hours: Monday 2:30-3:30,  Wednesday 2:30-3:30</a:t>
            </a:r>
          </a:p>
          <a:p>
            <a:pPr lvl="1" eaLnBrk="1" hangingPunct="1">
              <a:defRPr/>
            </a:pPr>
            <a:r>
              <a:rPr lang="en-US" sz="2400" dirty="0"/>
              <a:t>Getting back from Malaysia tomorrow  </a:t>
            </a:r>
          </a:p>
          <a:p>
            <a:pPr eaLnBrk="1" hangingPunct="1">
              <a:defRPr/>
            </a:pPr>
            <a:r>
              <a:rPr lang="en-US" sz="2800" dirty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 err="1"/>
              <a:t>Yuqing</a:t>
            </a:r>
            <a:r>
              <a:rPr lang="en-US" sz="2400" dirty="0"/>
              <a:t> Ai</a:t>
            </a:r>
          </a:p>
          <a:p>
            <a:pPr lvl="1" eaLnBrk="1" hangingPunct="1">
              <a:defRPr/>
            </a:pPr>
            <a:r>
              <a:rPr lang="en-US" sz="2400" dirty="0"/>
              <a:t>Anny Kong</a:t>
            </a:r>
          </a:p>
          <a:p>
            <a:pPr lvl="1" eaLnBrk="1" hangingPunct="1">
              <a:defRPr/>
            </a:pPr>
            <a:r>
              <a:rPr lang="en-US" sz="2400" dirty="0" err="1"/>
              <a:t>Kaidi</a:t>
            </a:r>
            <a:r>
              <a:rPr lang="en-US" sz="2400" dirty="0"/>
              <a:t> Pei</a:t>
            </a:r>
          </a:p>
          <a:p>
            <a:pPr lvl="1" eaLnBrk="1" hangingPunct="1">
              <a:defRPr/>
            </a:pPr>
            <a:r>
              <a:rPr lang="en-US" sz="2400" dirty="0" err="1"/>
              <a:t>Jainul</a:t>
            </a:r>
            <a:r>
              <a:rPr lang="en-US" sz="2400" dirty="0"/>
              <a:t> </a:t>
            </a:r>
            <a:r>
              <a:rPr lang="en-US" sz="2400" dirty="0" err="1"/>
              <a:t>Vaghasia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Ivy Wang</a:t>
            </a:r>
          </a:p>
          <a:p>
            <a:pPr lvl="1" eaLnBrk="1" hangingPunct="1">
              <a:defRPr/>
            </a:pPr>
            <a:r>
              <a:rPr lang="en-US" sz="2400" dirty="0"/>
              <a:t>Galen Weld</a:t>
            </a:r>
          </a:p>
          <a:p>
            <a:pPr lvl="1" eaLnBrk="1" hangingPunct="1">
              <a:defRPr/>
            </a:pPr>
            <a:r>
              <a:rPr lang="en-US" sz="2400" dirty="0"/>
              <a:t>Xin Yang</a:t>
            </a:r>
          </a:p>
          <a:p>
            <a:pPr lvl="1" eaLnBrk="1" hangingPunct="1">
              <a:defRPr/>
            </a:pPr>
            <a:r>
              <a:rPr lang="en-US" sz="2400" dirty="0"/>
              <a:t>Leiyi Zhang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It’s on the web.</a:t>
            </a:r>
          </a:p>
          <a:p>
            <a:pPr eaLnBrk="1" hangingPunct="1"/>
            <a:r>
              <a:rPr lang="en-US" altLang="en-US" dirty="0"/>
              <a:t>Homework  due Wednesdays</a:t>
            </a:r>
          </a:p>
          <a:p>
            <a:pPr lvl="1" eaLnBrk="1" hangingPunct="1"/>
            <a:r>
              <a:rPr lang="en-US" altLang="en-US" dirty="0"/>
              <a:t>HW 1, Due January 16</a:t>
            </a:r>
          </a:p>
          <a:p>
            <a:pPr lvl="1" eaLnBrk="1" hangingPunct="1"/>
            <a:r>
              <a:rPr lang="en-US" altLang="en-US" dirty="0"/>
              <a:t>It’s on the web </a:t>
            </a:r>
          </a:p>
          <a:p>
            <a:pPr lvl="1" eaLnBrk="1" hangingPunct="1"/>
            <a:r>
              <a:rPr lang="en-US" altLang="en-US" dirty="0"/>
              <a:t>Submit solutions on canvas</a:t>
            </a:r>
          </a:p>
          <a:p>
            <a:pPr eaLnBrk="1" hangingPunct="1"/>
            <a:r>
              <a:rPr lang="en-US" altLang="en-US" dirty="0"/>
              <a:t>You should be on the course mailing list</a:t>
            </a:r>
          </a:p>
          <a:p>
            <a:pPr lvl="1" eaLnBrk="1" hangingPunct="1"/>
            <a:r>
              <a:rPr lang="en-US" altLang="en-US" dirty="0"/>
              <a:t>But it will probably go to your uw.edu account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AD5E03-4C12-4973-8749-FF97F6DC7F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8154" y="4114800"/>
            <a:ext cx="1318846" cy="154305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Algorithm Design</a:t>
            </a:r>
          </a:p>
          <a:p>
            <a:pPr eaLnBrk="1" hangingPunct="1"/>
            <a:r>
              <a:rPr lang="en-US" dirty="0"/>
              <a:t>Jon Kleinberg, Eva </a:t>
            </a:r>
            <a:r>
              <a:rPr lang="en-US" dirty="0" err="1"/>
              <a:t>Tardos</a:t>
            </a:r>
            <a:endParaRPr lang="en-US" dirty="0"/>
          </a:p>
          <a:p>
            <a:pPr eaLnBrk="1" hangingPunct="1"/>
            <a:r>
              <a:rPr lang="en-US" dirty="0"/>
              <a:t>Read Chapters 1 &amp; 2</a:t>
            </a:r>
          </a:p>
          <a:p>
            <a:pPr eaLnBrk="1" hangingPunct="1"/>
            <a:r>
              <a:rPr lang="en-US" dirty="0"/>
              <a:t>Expected coverage:</a:t>
            </a:r>
          </a:p>
          <a:p>
            <a:pPr lvl="1" eaLnBrk="1" hangingPunct="1"/>
            <a:r>
              <a:rPr lang="en-US" dirty="0"/>
              <a:t>Chapter 1 through 7</a:t>
            </a:r>
          </a:p>
          <a:p>
            <a:pPr eaLnBrk="1" hangingPunct="1"/>
            <a:r>
              <a:rPr lang="en-US" dirty="0"/>
              <a:t>Book available at:</a:t>
            </a:r>
          </a:p>
          <a:p>
            <a:pPr lvl="1" eaLnBrk="1" hangingPunct="1"/>
            <a:r>
              <a:rPr lang="en-US" dirty="0"/>
              <a:t>UW Bookstore ($174)</a:t>
            </a:r>
          </a:p>
          <a:p>
            <a:pPr lvl="1" eaLnBrk="1" hangingPunct="1"/>
            <a:r>
              <a:rPr lang="en-US" dirty="0" err="1"/>
              <a:t>Ebay</a:t>
            </a:r>
            <a:r>
              <a:rPr lang="en-US" dirty="0"/>
              <a:t> ($17.95 to $155.95)</a:t>
            </a:r>
          </a:p>
          <a:p>
            <a:pPr lvl="1" eaLnBrk="1" hangingPunct="1"/>
            <a:r>
              <a:rPr lang="en-US" dirty="0"/>
              <a:t>Amazon ($17.83 to $ 298.84)</a:t>
            </a:r>
          </a:p>
          <a:p>
            <a:pPr lvl="1" eaLnBrk="1" hangingPunct="1"/>
            <a:r>
              <a:rPr lang="en-US" dirty="0"/>
              <a:t>Kindle ($105.99)</a:t>
            </a:r>
          </a:p>
          <a:p>
            <a:pPr lvl="1" eaLnBrk="1" hangingPunct="1"/>
            <a:r>
              <a:rPr lang="en-US" dirty="0"/>
              <a:t>PDF (Google Search)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3238" y="5943600"/>
            <a:ext cx="5486400" cy="64633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There is only one edition of this book, and the </a:t>
            </a:r>
            <a:r>
              <a:rPr lang="en-US"/>
              <a:t>international versions </a:t>
            </a:r>
            <a:r>
              <a:rPr lang="en-US" dirty="0"/>
              <a:t>are fine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879738-D8AF-46A1-AE89-74688ED1A5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5325" y="2477974"/>
            <a:ext cx="103022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About 5 problems,  sometimes programming</a:t>
            </a:r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(In class)</a:t>
            </a:r>
          </a:p>
          <a:p>
            <a:pPr lvl="1">
              <a:defRPr/>
            </a:pPr>
            <a:r>
              <a:rPr lang="en-US" dirty="0"/>
              <a:t>Midterm,  Wednesday,  October 30, 2019</a:t>
            </a:r>
          </a:p>
          <a:p>
            <a:pPr lvl="1">
              <a:defRPr/>
            </a:pPr>
            <a:r>
              <a:rPr lang="en-US" dirty="0"/>
              <a:t>Final, Monday, December 9, 2:30-4:20 pm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Guest </a:t>
            </a:r>
            <a:r>
              <a:rPr lang="en-US" sz="3600" dirty="0" smtClean="0"/>
              <a:t>Lecturer</a:t>
            </a:r>
            <a:br>
              <a:rPr lang="en-US" sz="3600" dirty="0" smtClean="0"/>
            </a:br>
            <a:r>
              <a:rPr lang="en-US" sz="3600" dirty="0" smtClean="0"/>
              <a:t>Wednesday,  September 25, 2019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Anna Karlin</a:t>
            </a:r>
          </a:p>
        </p:txBody>
      </p:sp>
    </p:spTree>
    <p:extLst>
      <p:ext uri="{BB962C8B-B14F-4D97-AF65-F5344CB8AC3E}">
        <p14:creationId xmlns:p14="http://schemas.microsoft.com/office/powerpoint/2010/main" val="10394712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243</Words>
  <Application>Microsoft Office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1_Default Design</vt:lpstr>
      <vt:lpstr>CSE 421 Algorithms</vt:lpstr>
      <vt:lpstr>CSE 421 Course Introduction</vt:lpstr>
      <vt:lpstr>Announcements</vt:lpstr>
      <vt:lpstr>Textbook</vt:lpstr>
      <vt:lpstr>Course Mechanics</vt:lpstr>
      <vt:lpstr>Guest Lecturer Wednesday,  September 25,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52</cp:revision>
  <dcterms:created xsi:type="dcterms:W3CDTF">1601-01-01T00:00:00Z</dcterms:created>
  <dcterms:modified xsi:type="dcterms:W3CDTF">2019-09-19T23:11:23Z</dcterms:modified>
</cp:coreProperties>
</file>