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4.xml" ContentType="application/inkml+xml"/>
  <Override PartName="/ppt/notesSlides/notesSlide25.xml" ContentType="application/vnd.openxmlformats-officedocument.presentationml.notesSlide+xml"/>
  <Override PartName="/ppt/ink/ink5.xml" ContentType="application/inkml+xml"/>
  <Override PartName="/ppt/notesSlides/notesSlide26.xml" ContentType="application/vnd.openxmlformats-officedocument.presentationml.notesSlide+xml"/>
  <Override PartName="/ppt/ink/ink6.xml" ContentType="application/inkml+xml"/>
  <Override PartName="/ppt/notesSlides/notesSlide2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0.xml" ContentType="application/inkml+xml"/>
  <Override PartName="/ppt/notesSlides/notesSlide30.xml" ContentType="application/vnd.openxmlformats-officedocument.presentationml.notesSlide+xml"/>
  <Override PartName="/ppt/ink/ink11.xml" ContentType="application/inkml+xml"/>
  <Override PartName="/ppt/notesSlides/notesSlide31.xml" ContentType="application/vnd.openxmlformats-officedocument.presentationml.notesSlide+xml"/>
  <Override PartName="/ppt/ink/ink12.xml" ContentType="application/inkml+xml"/>
  <Override PartName="/ppt/notesSlides/notesSlide32.xml" ContentType="application/vnd.openxmlformats-officedocument.presentationml.notesSlide+xml"/>
  <Override PartName="/ppt/ink/ink13.xml" ContentType="application/inkml+xml"/>
  <Override PartName="/ppt/notesSlides/notesSlide33.xml" ContentType="application/vnd.openxmlformats-officedocument.presentationml.notesSlide+xml"/>
  <Override PartName="/ppt/ink/ink14.xml" ContentType="application/inkml+xml"/>
  <Override PartName="/ppt/notesSlides/notesSlide34.xml" ContentType="application/vnd.openxmlformats-officedocument.presentationml.notesSlide+xml"/>
  <Override PartName="/ppt/ink/ink15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43"/>
  </p:notesMasterIdLst>
  <p:handoutMasterIdLst>
    <p:handoutMasterId r:id="rId44"/>
  </p:handoutMasterIdLst>
  <p:sldIdLst>
    <p:sldId id="369" r:id="rId2"/>
    <p:sldId id="730" r:id="rId3"/>
    <p:sldId id="731" r:id="rId4"/>
    <p:sldId id="734" r:id="rId5"/>
    <p:sldId id="733" r:id="rId6"/>
    <p:sldId id="736" r:id="rId7"/>
    <p:sldId id="735" r:id="rId8"/>
    <p:sldId id="737" r:id="rId9"/>
    <p:sldId id="738" r:id="rId10"/>
    <p:sldId id="739" r:id="rId11"/>
    <p:sldId id="740" r:id="rId12"/>
    <p:sldId id="741" r:id="rId13"/>
    <p:sldId id="758" r:id="rId14"/>
    <p:sldId id="742" r:id="rId15"/>
    <p:sldId id="743" r:id="rId16"/>
    <p:sldId id="744" r:id="rId17"/>
    <p:sldId id="745" r:id="rId18"/>
    <p:sldId id="746" r:id="rId19"/>
    <p:sldId id="747" r:id="rId20"/>
    <p:sldId id="748" r:id="rId21"/>
    <p:sldId id="749" r:id="rId22"/>
    <p:sldId id="750" r:id="rId23"/>
    <p:sldId id="751" r:id="rId24"/>
    <p:sldId id="753" r:id="rId25"/>
    <p:sldId id="755" r:id="rId26"/>
    <p:sldId id="767" r:id="rId27"/>
    <p:sldId id="752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60" r:id="rId40"/>
    <p:sldId id="762" r:id="rId41"/>
    <p:sldId id="766" r:id="rId42"/>
  </p:sldIdLst>
  <p:sldSz cx="9144000" cy="6858000" type="screen4x3"/>
  <p:notesSz cx="7315200" cy="9601200"/>
  <p:embeddedFontLst>
    <p:embeddedFont>
      <p:font typeface="ＭＳ Ｐゴシック" panose="020B0600070205080204" pitchFamily="34" charset="-128"/>
      <p:regular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Arial Black" panose="020B0A04020102020204" pitchFamily="34" charset="0"/>
      <p:bold r:id="rId53"/>
    </p:embeddedFont>
    <p:embeddedFont>
      <p:font typeface="Helvetica" panose="020B0604020202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3399FF"/>
    <a:srgbClr val="FF0000"/>
    <a:srgbClr val="FF33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0154" autoAdjust="0"/>
  </p:normalViewPr>
  <p:slideViewPr>
    <p:cSldViewPr snapToGrid="0">
      <p:cViewPr varScale="1">
        <p:scale>
          <a:sx n="186" d="100"/>
          <a:sy n="186" d="100"/>
        </p:scale>
        <p:origin x="1524" y="18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0:32:05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19766 2267 1198 0,'0'0'53'0,"-4"-7"11"0,0 3-51 0,-4 0-13 15,0 1 0-15,4-8 0 0,-9 7 153 16,9 0 28-16,0-7 6 0,0 4 1 0,0-4-73 0,0 7-15 15,0 1-2-15,-1-8-1 0,5-4-46 0,0 0-10 16,5 1-1-16,3-5-1 0,4-6-5 0,1 7-1 16,3-15 0-16,5 3 0 0,3-6-4 0,1-1-1 15,0 0 0-15,4-7 0 0,4 1 1 0,-5-5 0 16,5-7 0-16,4 11 0 0,5-7-2 0,-5 11-1 16,0-1 0-16,4 1 0 0,8 3-7 0,1 1-2 15,-1 10 0-15,5-7 0 0,-5 4-8 0,5 0-1 16,4 7-8-16,-1 0 12 0,9-8-12 0,-4 8 0 15,8 4 8-15,4-4-8 0,0 4 0 0,0 3 8 16,-3 4-8-16,11-3 0 0,-8-1 8 0,4 8-8 16,5-1 0-16,-1 5 0 0,-8 3 0 0,-4 3 0 15,-4 5 0-15,4 10 0 0,-4-11 0 0,4 11 0 0,-8 1 10 16,4 3-2-16,4 3-8 0,-4-6-10 0,-8 6 10 16,3 12-13-16,-11-8 21 0,3 8 4 0,-3-4 0 0,-1 11 1 15,1-4-13-15,-5 11-18 0,5-3 4 0,-5 7 1 16,0 3 13-16,1-3 0 0,-5 0 0 0,4 7 0 15,-4-7 24-15,-4 8 7 0,-4-1 1 0,4 7 1 16,-8 1-21-16,0 0-4 0,-4 3 0 0,-5 0-8 16,1-7 13-16,-5 4-4 0,-3-1-1 0,-5 12 0 15,0-4 1-15,-4-1 0 0,5 1 0 0,-9 0 0 16,0-11 0-16,-4 4 0 0,-1-1 0 0,1 5 0 16,-4-12 3-16,-4 4 0 0,3 0 0 0,-3-4 0 15,0-4 1-15,-5-3 1 0,1 0 0 0,-5 0 0 16,1-7 1-16,-9 3 0 0,-4-3 0 0,-8 3 0 0,3 0 3 15,-7-3 1-15,0 3 0 0,-5-3 0 0,1-1-11 0,0-10-8 16,-1 3 9-16,-3-3-9 0,3-1 10 0,-3-3-10 16,-1-3 10-16,-4-5-10 0,5 1 8 0,-1 0-8 15,-8-4 0-15,5-1 9 0,-5-2-9 0,0-5 10 16,0 5-10-16,-4-5 10 0,-4 1-10 0,-4-4 10 16,-8 0-10-16,-1-4 10 0,-3 1-2 0,-5-5-8 15,1 1 12-15,-5-4-4 0,0 0 3 0,0-4 0 16,0-7 0-16,9 0 0 0,-1-7 0 0,1 0 0 15,-1-8 0-15,9 0 0 0,4-3-11 0,0-4 0 16,4-7 0-16,4-4 8 0,4-4-8 0,4-3 0 16,1-11 0-16,-1-4 8 0,9-7-8 0,-5 3 0 15,9-3 0-15,8-8-11 0,8 4 11 0,0-3 0 0,8-4-9 16,-3 3 9-16,7 1-9 0,5 3 9 0,3 0-12 16,5 0 12-1,4-4-28-15,4 8 2 0,1-4 0 0,3 4 0 16,12-8-78-16,5 5-16 0,4-1-4 0,8-4-807 0,0 1-161 0</inkml:trace>
  <inkml:trace contextRef="#ctx0" brushRef="#br0" timeOffset="1093.4928">23487 648 1152 0,'37'0'102'0,"-37"0"-82"0,0 0-20 0,0 0 0 16,0 0 235-16,0 0 42 0,0 0 9 0,0 0 2 16,-8 0-128-16,8 0-26 0,0 0-5 0,-8 0-1 15,-5 0-30-15,5 0-6 0,8 0-2 0,-4-7 0 16,-4 7-53-16,8 0-10 0,-9-7-3 0,1 7 0 16,-8-4-5-16,-5 8-2 0,0 3 0 0,-7-7 0 15,-1 7-3-15,0 4-1 0,0-3 0 0,-4 3 0 16,0 3-13-16,0 5 9 0,8-1-9 0,-3-3 8 15,3 3-8-15,4-3 0 0,5 3 9 0,3 0-9 16,-3-10 0-16,8 10 9 0,4-11-9 0,4 8 0 16,4-8 8-16,0 8-8 0,4-4 0 0,9 0 0 0,-5 3 8 15,4-3-8-15,5-3 0 0,0-5 0 0,-1 12 0 16,5 3 0-16,0 1 8 0,3-8-8 0,-3 14 0 16,8-6 8-16,0-1-8 0,0 0 0 0,-4 8 10 0,4-8-10 15,4 8 8-15,4-4-8 0,-4 3 11 0,-4-6-3 16,-4 6-8-16,0-6 12 0,-4-12-1 0,-9 8-1 15,1-1 0-15,-5-3 0 0,-4 0 10 0,-4 4 3 16,0-8 0-16,-4 1 0 0,0 2 21 0,-8 1 5 16,-4 0 1-16,-1 4 0 0,-7-8-40 0,-9 4-10 15,0 8 0-15,-4-8 0 0,-4 3 0 0,0-3 0 16,-8 4 0-16,-5-4 0 16,5-4-62-16,0 4-14 0,-1-3-4 0,5-5-930 0,4 5-186 0</inkml:trace>
  <inkml:trace contextRef="#ctx0" brushRef="#br0" timeOffset="14102.7258">21122 3072 345 0,'0'0'15'0,"0"0"4"0,0 0-19 0,0 0 0 0,0 0 0 0,0 0 0 16,0 0 192-16,0 0 34 0,0 0 7 0,0 0 2 16,0 0-111-16,8 4-21 0,-8-4-5 0,0 0-1 15,0 0 3-15,0 0 0 0,4 7 0 0,0-7 0 0,-4 0-12 0,0 0-1 16,0 0-1-16,9 8 0 0,-9-8-10 0,0 0-3 15,0 0 0-15,0 0 0 0,8 3-31 0,-8-3-6 16,0 0-2-16,0 11 0 0,0-11-11 0,0 11-3 16,0 0 0-16,0 0 0 0,-4 4-5 0,0-4-2 15,0 4 0-15,-1-12 0 0,1 8-13 0,4-11 0 16,-4 8 0-16,4-8 0 0,0 0-9 0,-4 7-8 16,4-7-2-16,-8 4 0 0,0-4 19 0,-1 0 8 15,1 0-8-15,0-4 12 0,0-3-12 0,-5-1-16 16,5-3 3-16,-4 0 1 0,3 0 12 0,1 0-9 15,-4 0 9-15,4 4-8 0,-1-4 8 0,5 0 0 16,-4 4-9-16,8 7 9 0,4-11 0 0,-4 11-9 16,0 0 9-16,0-8 0 0,4 1-9 0,-4 7 9 0,0 0 0 0,8 0-9 15,1 4 9-15,3-1 11 0,-8 1-3 16,9 3 0-16,-5 1 13 0,0 3 3 0,-4 0 0 16,4 0 0-16,-3 0 3 0,-1 3 1 0,0-6 0 0,-4 3 0 15,0-4-8-15,0 4 0 0,0-4-1 0,-4 1 0 16,4-8-7-16,0 0-2 0,0 0 0 0,-9 7 0 15,9-7-10-15,-8 7 0 0,0-3 0 0,8-4 0 16,0 0-14-16,-12-4-8 0,-1 1-2 0,5-1 0 16,0-3-13-16,4-4-3 15,-1 3-1-15,5 1 0 0,0 0 20 0,-4-4 4 0,4 11 1 0,0 0 0 16,0-8 16-16,0 8-8 0,0-11 8 0,0 11 0 16,0 0-32-16,0 0 1 0,0 0 0 15,4-7-1097-15</inkml:trace>
  <inkml:trace contextRef="#ctx0" brushRef="#br0" timeOffset="15336.8119">20916 2329 403 0,'0'0'17'0,"0"0"5"0,0 0-22 0,0 0 0 15,0 0 0-15,0 0 0 0,0 0 372 0,0 0 69 16,0 0 15-16,0 0 2 0,0 0-259 0,0 0-52 16,0 0-11-16,0 0-1 0,0 0-54 0,0 0-10 15,0 0-3-15,0 0 0 0,0 0-33 0,0 0-7 0,0-11-2 16,0 11 0-16,0 0-9 0,0 0-1 0,0 0-1 0,-4 11 0 15,-4-4-23-15,-5 4-5 0,1 0-1 0,-5 4 0 16,1 3 41-16,-1-3 8 0,5 3 1 0,-4-3 1 16,-1 0-26-16,9-1-11 0,0 1 8 0,-1-8-8 15,9 4 0-15,-4-3 8 0,0 3-8 0,4-11 0 16,8 7 12-16,5 4-4 0,-5-4 0 0,8 1 0 16,1-1-8-16,-1 0 8 0,1-3-8 0,-1 3 8 15,9-3-8-15,0 3 0 0,4-3 0 0,0 3 0 16,-5-7 0-16,1 4 0 0,0-4 0 0,-5 3 0 15,1-6 0-15,-9 3 0 0,1 3 0 0,-5-3 0 0,-8 0 0 16,0 0 0-16,0 0 0 0,-8 15 8 0,-5 0 4 16,-7 3 0-16,-5-7 0 0,-8 11 0 0,0 7-12 15,0 1-16-15,0-5 4 0,8-3 1 16,1-4-221-16,-1 8-44 0</inkml:trace>
  <inkml:trace contextRef="#ctx0" brushRef="#br0" timeOffset="16555.2759">23948 1890 172 0,'0'0'16'0,"0"0"-16"15,0 0 0-15,0 0 0 0,0 0 297 0,0 0 57 16,0 0 11-16,0 0 3 0,0 0-188 0,0 0-36 16,0 0-8-16,0 0-2 0,0 0-74 0,0 0-16 15,0 0-2-15,0 0-1 0,0 0-19 0,-4 7-4 16,4 0-1-16,-8 4 0 0,4 0-17 0,0 4 0 15,0-11 0-15,0 3 0 0,-1 0 10 0,-3 1-2 16,0 3 0-16,4-4 0 0,4-7-8 0,0 0-11 0,-8 4 3 0,8-4 0 16,-9 7 20-16,9-7 5 0,-4 0 1 0,4 0 0 15,0 0-29-15,-8-7-5 0,8-1-2 0,-4 5 0 16,4-8 34-16,0 3 8 0,4-3 0 0,0 4 1 16,0-8-25-16,4 4 0 0,-3 0 0 0,-1 0 0 15,4 0 0-15,0 0 0 0,0 4 0 0,-3 3 0 16,7-3-24-16,-4 7 2 0,0-4 1 0,1 4 0 15,-9 0 37-15,12 11 7 0,-8-7 1 0,4 3 1 16,-4 4 11-16,1 0 1 0,-5 0 1 0,0 0 0 16,0 0 19-16,-5 4 4 0,-3-8 1 0,0 8 0 15,0-8-17-15,-5 4-3 0,1 4-1 0,-4-11 0 0,7 3-17 16,-3-3-3-16,0 3-1 0,-1-3 0 0,1-1-20 16,4-3 8-16,-1-3-8 0,5-1 0 0,-4 4-15 0,4-7-7 15,4-4-2-15,0 7 0 16,0-7-6-16,0 4-2 0,8-8 0 0,0 0 0 15,1 8 3-15,3-11 0 0,0-1 0 0,1 8 0 16,-1-3-9-16,5-1-2 0,-9 11 0 0,4-10 0 16,-4 10-38-16,1-7-8 0,-9 11-2 0,0 0 0 15,8 11-114-15,-8-4-23 0</inkml:trace>
  <inkml:trace contextRef="#ctx0" brushRef="#br0" timeOffset="34567.5813">24245 2014 1958 0,'0'0'43'0,"0"0"9"0,0 0 1 0,0 0 3 0,0 0-45 0,8 8-11 0,-8-8 0 0,0 0 0 15,0 0 148-15,8 11 28 0,1 0 6 0,-1-4 1 16,0 0-88-16,5 1-18 0,-5 3-3 0,0-1-1 16,0 1-21-16,1 4-4 0,-1-8 0 0,0 8-1 15,0 3-24-15,0-3-5 0,1-4-1 0,-1 4 0 16,0 3 38-16,0 0 7 0,-3 1 2 0,-1-1 0 16,0-3-52-16,4-1-12 0,-4 1 0 0,0-4 0 15,0 0 0-15,1-4 0 0,3 0 0 0,0-3 0 16,0-4 0-16,0-4 0 0,1-3 0 0,3-4 0 15,5 0 0-15,-1-7 0 0,-4-11 0 0,9-1 0 16,0 1 0-16,7-8 0 0,1-3 0 0,-4 0 0 16,-13-4 0-16,9 4 8 0,8-4-8 0,-4 7 0 15,-9 0-49-15,5 4-16 0,-1 4-3 16,-3 4-884-16,-5 6-176 0</inkml:trace>
  <inkml:trace contextRef="#ctx0" brushRef="#br0" timeOffset="73885.5103">7320 9766 403 0,'0'0'36'0,"0"0"-36"0,0 0 0 0,0 11 0 16,0-11 246-16,0 0 42 0,0 0 9 15,0 11 2-15,0-11-95 0,0 0-18 0,0 0-4 0,0 0-1 16,4 7-34-16,-4-7-7 0,0 0-2 16,0 0 0-16,0 0-39 0,0 0-8 0,0 0-2 0,0 0 0 15,0 0-29-15,0 0-7 0,-8 4-1 0,3-1 0 16,1 1-14-16,-8 0-3 0,0-1-1 0,-1-3 0 16,1 0-15-16,-5 4-3 0,-7-4-1 0,3 0 0 15,-8 4-7-15,0-4-8 0,-4 3 11 0,5-3-11 16,-1 0 8-16,8-3-8 0,-4-1 0 0,-3 0 0 15,3-3 0-15,-4 0 0 0,4-4 0 0,5 0 0 16,-5 0 0-16,4 0 0 0,-3-4 0 0,3 4 0 16,0 0 0-16,5 0 0 0,-5 4 0 0,9 0 0 15,-4 3 0-15,7 0 0 0,-3 4 0 0,0 0-9 0,-1 8 9 16,9-1-8-16,-8 4 8 0,8 7-8 0,-5 1 8 16,5 10-12-16,0 0 12 0,0 11-12 0,0 1 12 15,4 6 0-15,0 5 0 0,0 6-8 0,0 1 20 0,0 3 4 16,4 0 0-16,4 0 1 0,-4 1-17 0,0-8 0 15,1-4-8-15,3 0 8 0,0-7 0 0,0-7 0 16,1 3 0-16,-1-3 10 0,-4-8-10 0,4-3 0 16,0-4 0-16,1-4 0 0,-1-4 0 0,0 1 0 15,0 0 0-15,1-4 0 0,3-4 0 0,0 0 0 16,-3-7 0-16,7 4 0 0,5-4 0 0,-5-4 0 16,5 4-10-16,3 0 10 0,5-7 0 0,4 0 0 15,-8 3 0-15,12-3 10 0,4-1-10 0,5-3-14 16,-5 0 3-16,8 1 1 0,-12-1 10 0,5 0 0 15,-5 0 0-15,-9 0 0 0,1 0 0 0,0 3 0 16,-8-3 8-16,-5 0-8 0,-3 0 9 0,-5 0-9 0,0-3 12 16,-4-5-12-16,-4 1 0 0,0-4 0 0,0-4 0 0,-4-7 0 15,-4 1 12-15,0-9-12 0,-5-6 12 0,1-8-12 16,-5 3 0-16,-3-6 0 0,3-1 0 16,-3 1 0-16,-1 6-16 0,0 5-3 0,1 3-1 0,3 7 0 15,1 8-18 1,-1 3-4-16,1 8-1 0,4 3 0 0,3 4-168 0,1 4-33 15,8 7-8-15</inkml:trace>
  <inkml:trace contextRef="#ctx0" brushRef="#br0" timeOffset="74260.4193">8741 9275 230 0,'0'0'20'0,"-4"8"-20"0,-4-1 0 0,-5 0 0 16,-3 1 542-16,-1 3 104 0,1-4 21 0,-5 0 4 16,-3 4-413-16,-5-4-82 0,0 1-17 0,-8 6-3 15,0-3-93-15,-4 4-19 0,-1 3-3 0,1 1-1 16,-8-5-25-16,-1 8-6 0,1 0-1 0,-5 0 0 16,5 4-8-16,-1-4 0 0,-3 0 0 0,3 3 0 15,5-3-10-15,0 0-4 0,4 0-1 0,3-3 0 16,6-5-112-1,3-3-22-15,0 0-5 0,12-3-1170 0</inkml:trace>
  <inkml:trace contextRef="#ctx0" brushRef="#br0" timeOffset="74541.6022">7835 9217 979 0,'0'0'87'0,"-13"3"-70"16,5-3-17-16,8 0 0 0,-8 8 492 0,8-8 94 15,-8 7 19-15,-5 0 4 0,1 1-432 0,0 3-86 16,-5 7-18-16,1 0-3 0,-9 1-41 0,8 10-8 16,9 4-1-16,0 3-1 0,-4 1-19 0,-1 3 0 15,1 4 0-15,8 0 0 0,0 0 0 0,4-4 0 16,0-3-11-16,4-4 11 16,0 0-36-16,4-7 0 0,0-5 0 0,5-2 0 0,7-5 36 0,1 1 0 15,-5-4 0-15,9-4 0 0,0-3 0 0,-5 0 0 16,5-1 0-16,4-3 0 0,-4-3-9 0,-1 3 9 15,5-4 0-15,0 0-9 16,-4-3-59-16,8 0-11 0,0-8-2 0,8-3-856 16,0-4-171-16</inkml:trace>
  <inkml:trace contextRef="#ctx0" brushRef="#br0" timeOffset="75119.5949">9804 8927 1036 0,'-4'8'46'0,"0"-8"10"0,4 0-45 0,-4 0-11 15,0 0 0-15,-1 0 0 0,-3 0 374 0,4 0 73 16,-4 0 14-16,0-4 3 0,-1 0-282 0,-3 1-57 16,4-5-11-16,-5-3-2 0,-3 0-56 0,-1 0-10 15,-3-3-2-15,3-1-1 0,1-7-33 0,-1 4-10 16,1 0 0-16,4-1 0 0,-1 1 0 0,1 3 0 15,0 4 0-15,-5 0 0 0,5 4 0 0,-5 7 0 16,5 4 8-16,-1 7-8 0,-3 0 0 0,0 11 8 16,-1 7-8-16,1 15 0 0,3 7 0 0,1 11 0 15,-1 4 0-15,1 4 0 0,0-4 0 0,8 0 0 0,4-8 0 16,0 1 0-16,4-8 0 0,4-3 0 0,0-4 0 16,5-8 0-16,-1-3 0 0,4-4 0 0,5-3 0 0,8-4 0 15,-9-7 16-15,5-4 0 0,-4-4 0 16,4 0 0-16,3-10-30 0,1-1-6 0,-4 0-2 0,8-7 0 15,-8-7 5-15,3 0 1 0,-3-4 0 0,0-4 0 16,-5 8-14 0,-3 0-2-16,-1 3-1 0,-3 0 0 0,-5 4 13 0,0 4 2 0,-8 7 1 0,0 0 0 15,4 11-2-15,1 7 0 0,-5 8 0 0,0 7 0 16,0 0 19-16,-5 3-12 0,5-3 12 0,0 0-10 16,0 0-4-16,-4-3-1 0,4-5 0 0,0-3 0 15,0-4-161-15,0-3-32 0,4 0-6 16</inkml:trace>
  <inkml:trace contextRef="#ctx0" brushRef="#br0" timeOffset="75295.4335">9507 9363 3088 0,'-24'29'68'0,"15"-18"15"0,1 0 2 0,4 0 1 0,0 0-69 15,4-3-17-15,4-1 0 0,4 0 0 0,1 1 47 0,3-5 5 16,0-3 2-16,9 0 0 0,16-7-38 0,8-4-7 15,1 0-1-15,3-7-8 32,5-8-36-32,-5 0-15 0,5-3-2 0,7-4-1 15,-3 0-212-15,-8 4-42 0</inkml:trace>
  <inkml:trace contextRef="#ctx0" brushRef="#br0" timeOffset="75497.0734">10216 9305 2880 0,'0'11'128'0,"0"-11"25"0,-4 3-122 0,0 1-31 15,-4-1 0-15,3 1 0 0,5-4 57 0,0 0 6 16,0 0 1-16,13 4 0 0,3-4-34 0,5 0-6 16,4 0-2-16,-1-4 0 0,1 0-22 0,4 1-16 0,0-4 2 0,0-4 1 15,-1 3-167-15,-3 1-32 0,-4-4-8 0</inkml:trace>
  <inkml:trace contextRef="#ctx0" brushRef="#br0" timeOffset="75653.2823">10303 9715 1497 0,'-29'25'66'0,"21"-14"14"0,-1 0-64 0,5 0-16 16,-4 0 0-16,8-3 0 0,8-1 364 0,0-4 68 16,5 5 15-16,7-8 2 0,1-4-339 0,12 0-68 15,0-6-14-15,8-1-2 0,-4-8-14 0,4-3-2 16,9 4-1-16,3-11 0 15,-3-4-87-15,8-4-18 0,-5 0-3 0,1-3-801 0,-13 0-160 16</inkml:trace>
  <inkml:trace contextRef="#ctx0" brushRef="#br0" timeOffset="75934.4886">11131 8807 115 0,'0'0'10'0,"0"0"-10"0,0 0 0 0,0 0 0 0,0 0 637 16,0 0 126-16,0 0 25 0,-4 3 4 0,0 1-573 0,4-4-115 16,0 0-24-16,-5 4-4 0,-3-1-41 15,0 5-9-15,0 6-2 0,-1 4 0 0,-3 8-24 0,0 7 0 16,-1 7 8-16,5 8-8 0,0 7 0 0,4 3 0 16,0 5 0-16,0 3-11 0,4 0 11 0,4-4 0 15,-4 0-9-15,4 4 9 0,8-11 0 0,0-4 0 16,1 0-9-16,-1-7 9 0,1-3 0 0,-1-8 0 15,9-4 0-15,-1-4 0 0,-8-3-13 0,13-7 4 16,4-4 1-16,4-4 0 16,-8-10-104-16,4-5-20 0,4-6-4 0,-5-1-1180 0</inkml:trace>
  <inkml:trace contextRef="#ctx0" brushRef="#br0" timeOffset="76200.0276">11436 9074 3110 0,'37'7'68'0,"-37"-7"15"0,0 0 2 0,0 0 3 0,0 0-71 0,0 0-17 0,0 0 0 0,4 11 0 16,-4 4 68-16,4-1 9 0,12 5 3 0,-3 3 0 15,-5 0-40-15,9 3-7 0,7 5-1 0,1-1-1 16,-4 4-22-16,3-4-9 0,-7 0 8 0,7-3-8 16,9 3 0-16,-8-7 0 0,-8-3 0 0,3-1 0 15,1-3-8-15,-1-1-4 0,-3-3-1 0,-9-3 0 16,5-5-11-16,-1 1-1 15,4-8-1-15,1-3 0 0,-13-4-6 0,4-7-2 0,13-1 0 0,-5-10 0 16,-7-8 4-16,3-3 1 0,0-7 0 16,9-8 0-16,4-4-111 0,-9 0-21 0,-16 8-5 15,12 4-668-15,13 3-134 0</inkml:trace>
  <inkml:trace contextRef="#ctx0" brushRef="#br0" timeOffset="76449.9694">12309 9532 3002 0,'12'0'133'0,"-3"3"27"0,-5 1-128 0,4 0-32 16,-8-4 0-16,4 7 0 0,13 0 84 0,-5-3 11 16,-8-1 1-16,4 5 1 0,9-5-57 0,-5 8-12 15,-4-3-3-15,1 3 0 0,-1-8-17 0,0 5-8 16,0-1 8-16,1 0-8 0,-9-7 0 0,0 15 0 15,8-4 0-15,-8 7 0 0,-4 1 0 0,-4-1 0 16,-1 4 0-16,-3 0 0 0,4-4 0 0,-5 1-12 0,-7-5 4 16,3 4 8-1,1-3-70-15,-1-4-6 0,-3-4-2 0,3-3 0 16,-8-4-130-16,9-4-25 0,4-14-6 0</inkml:trace>
  <inkml:trace contextRef="#ctx0" brushRef="#br0" timeOffset="76668.6691">12841 8938 3049 0,'-5'19'135'0,"1"-12"28"0,0 0-131 0,0 4-32 0,-8-3 0 0,8 10 0 0,8 0 76 0,-8 4 8 16,-9 0 1-16,9 7 1 0,8 4-52 0,-4 0-10 16,4 4-3-16,-4 3 0 0,9-3 14 0,-1 0 2 15,8 3 1-15,1-4 0 16,-9 1-62-16,4-4-13 0,9-4-3 0,-4 1 0 15,-1-1-52-15,0-11-12 0,1 0-1 0,-5 1-1 16,5-8-145-16,-5 0-29 0,-4-8-5 0</inkml:trace>
  <inkml:trace contextRef="#ctx0" brushRef="#br0" timeOffset="76856.1232">12845 8968 1900 0,'0'14'169'0,"-4"-6"-135"16,-9-1-34-16,5 4 0 0,8-4 276 0,0 4 48 15,4-7 9-15,0 0 3 0,-4 3-231 0,8 0-45 0,9-3-10 0,-1 0-2 16,5-1-23-16,4 1-5 0,4-4 0 0,4-4-1 16,0-3-19-16,4 3 8 0,4-7-8 0,4 4 0 15,0-4 8-15,1 0-8 0,-9-4 0 0,0 1 0 16,8-1-51 0,-8 0-13-16,5-3-4 0,-10 3 0 0,1 4-142 0,-8 0-29 0</inkml:trace>
  <inkml:trace contextRef="#ctx0" brushRef="#br0" timeOffset="77043.5876">12944 9411 1209 0,'-21'14'53'0,"17"-6"12"0,-8-1-52 0,3 4-13 15,9-7 0-15,0-4 0 16,0 0 440-16,0 0 84 0,13 7 18 0,7-7 3 16,-3 0-402-16,12-4-81 0,-1 1-16 0,5-5-3 0,4 1-18 15,1 0-3-15,7-4-1 0,0 3 0 0,-4-6-30 0,1 3-7 16,-1 0 0-16,0-4-1 0,0 4 17 0,-8-4 17 15,-4 4-3-15,0 1-1 16,-9 2-128-16,1 1-25 0,-9 0-6 0,1 7-1213 16</inkml:trace>
  <inkml:trace contextRef="#ctx0" brushRef="#br0" timeOffset="77199.7961">13100 9718 2131 0,'-12'11'94'0,"12"-11"20"0,0 0-91 0,0 0-23 16,0 0 0-16,0 0 0 0,12 8 238 0,1-5 43 15,7-3 9-15,5 0 2 0,4-11-216 0,4 0-44 16,0-7-8-16,12-4-1 0,8-4-13 0,5-3-2 0,-8-8-8 16,7 1 12-1,-7 3-56-15,-5 0-11 0,0-4-2 0,5 1-1 16,-5 3-202-16,-12 3-41 0</inkml:trace>
  <inkml:trace contextRef="#ctx0" brushRef="#br0" timeOffset="77402.8787">13887 8565 3135 0,'-8'15'139'0,"8"-15"29"16,0 0-135-16,4 11-33 0,0-1 0 0,4 9 0 15,1-5 63-15,3 5 5 0,0 3 2 0,5 3 0 16,7 8-22-16,-3 8-5 0,8 6-1 0,0 12 0 0,0 14-19 16,-5 0-4-16,-3 8-1 0,-5 3 0 0,1 0-7 0,-5 8-2 15,-8 7 0-15,-4 3 0 0,-4-7-9 16,-8 1 0-16,-5-9 0 0,-3 16 8 15,-9-8-124-15,-4 4-26 0,0 0-5 0,4-26-1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1:04:49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14644 11613 2170 0,'0'0'96'0,"0"0"20"0,0 0-92 0,0 0-24 0,0-3 0 0,0 0 0 15,3-2 128-15,0 0 22 0,-3-3 4 0,0 0 1 16,0-3-54-16,2 6-10 0,-2-6-3 0,0 3 0 16,0 0-35-16,0 3-7 0,0 5-2 0,0 0 0 15,-8-2-24-15,-1 2-4 0,-3 2-2 0,-6 9 0 16,-6 2-14-16,-9 8 8 0,-5 6-8 0,-1 10 0 16,-3 2 0-16,7 1 0 15,2 0 0-15,3-1 0 0,6-4-8 0,6-3 8 16,9-3 0-16,6 0 0 0,3-3 0 0,6-2 0 15,3 0 0-15,6-3 0 0,6 0 0 0,3-2 0 0,12-1 0 0,2-2 0 16,4-3 0-16,-6 1 0 16,-1-4 0-16,4 3 0 0,0 1 0 0,-1-1 0 0,1 0 0 0,0 3 0 15,-6 0 0-15,2 2 0 0,-8-2 0 0,-6 3 0 16,-9-1 20-16,-9 3-1 0,-12 1-1 0,-12 4 0 16,-6 1 41-16,-8 4 8 0,-4 1 1 0,-12 2 1 15,-5 1-55-15,2-3-14 0,1-3 0 0,2-3 0 16,6-2-79-16,7-6-18 15,5-2-4-15,12-5-1384 0</inkml:trace>
  <inkml:trace contextRef="#ctx0" brushRef="#br0" timeOffset="2232.0116">6092 4217 1440 0,'-12'0'64'0,"9"0"12"0,3 0-60 16,0 0-16-16,0 0 0 0,0 0 0 15,0 0 261-15,0 0 50 0,0 0 9 0,12 3 3 16,0 2-219-16,6-2-44 0,3 2-9 0,8 3-2 0,4-2 3 0,6 2 0 16,5-1 0-16,7 1 0 0,3-2-10 0,2-4-2 15,7-2 0-15,8-2 0 0,-5-4-24 0,-1-2-6 16,1 1-1-16,-1-4 0 0,-8-2-9 0,-4-1 0 15,1 1 9-15,-7 0-9 16,-5 0-72-16,-12 0-18 0,-9-1-4 0,-7 4-1213 0</inkml:trace>
  <inkml:trace contextRef="#ctx0" brushRef="#br0" timeOffset="2278.8751">6741 3802 1267 0,'-3'-8'112'0,"3"8"-89"15,-6 0-23-15,0 0 0 0,0 0 363 0,3 3 68 16,-3 2 13-16,0 3 4 0,0 3-297 0,-3 7-59 16,-3 9-12-16,0 10-3 0,-3 10-33 0,-2 11-8 15,-4 17 0-15,-3 9-1 0,3-4-12 0,0 4-3 0,0 4 0 16,1 2 0-16,5-11 32 0,6-10 7 0,3-3 1 0,6-3 0 16,6-7-48-16,6-6-12 0,3-2 0 0,11-6 0 31,7-7-20-31,9-6-7 0,8-3-1 0,7-5 0 0,3-8 28 0,2-5-10 0,9-10 10 0,4-14 0 15,-1-8-24-15,-2-5 1 0,-4 0 1 0,7-8 0 16,-1-3-97 0,-6 0-19-16,-17-5-4 0</inkml:trace>
  <inkml:trace contextRef="#ctx0" brushRef="#br0" timeOffset="4512.7414">6137 4471 1382 0,'0'0'123'0,"0"0"-99"16,0 0-24-16,0 0 0 0,0 0 184 0,8 8 32 16,4 0 7-16,3 0 1 0,3-2-77 0,3 2-15 15,0-1-4-15,12 1 0 0,2 0 0 0,1-5 0 16,6 0 0-16,5-3 0 0,1 0-102 0,5 0-26 16,7-3 0-16,8-2 0 0,-2-1 28 0,2-4 1 0,4-1 0 15,8 1 0-15,-2-1 5 0,-4 0 1 0,-11 1 0 16,-1-1 0-1,-14 3-55-15,-1 0-10 0,-2 0-2 0,-6 3-1 16,-10-3-3-16,-5 6-1 0,0-4 0 0,-9 1-895 0,-6 2-180 16</inkml:trace>
  <inkml:trace contextRef="#ctx0" brushRef="#br0" timeOffset="4543.9787">6654 3924 2329 0,'0'0'51'0,"0"0"10"0,0 0 3 0,0 0 2 0,0 0-53 0,0 0-13 16,0 0 0-16,0 0 0 0,6 8 72 0,-3 2 11 15,0 4 2-15,-3 9 1 0,-3 9-16 0,-3 8-3 16,0 10-1-16,-5 11 0 0,-1 0 6 0,-3 10 2 16,0 6 0-16,-3 10 0 0,3-10-15 0,0 0-3 15,9-6-1-15,3 3 0 0,6-8-55 0,6-5 0 16,9-3-13-16,6-2 2 0,9-8 11 0,5-3-10 15,7-6 10-15,6-4-10 16,-4-9-14-16,10-5-4 0,2-7 0 0,13-4 0 16,-7-10-56-16,4-5-12 0,-1-8-3 0,7-9-785 15,-4-7-158-15</inkml:trace>
  <inkml:trace contextRef="#ctx0" brushRef="#br0" timeOffset="4590.8399">5946 4559 2872 0,'0'0'64'0,"0"0"12"0,0 0 4 0,0 0 0 0,0 0-64 0,0 0-16 16,0 0 0-16,0 0 0 0,0 0 36 0,12 0 4 16,0-8 0-16,6 3 1 0,3-1-21 0,-1 4-4 15,10 2 0-15,3 0-1 0,6-3-4 0,5 0-1 16,4 3 0-16,11 0 0 0,-5-5-10 0,6 2 0 16,2 1 0-16,12-1 0 0,-2 0 0 0,2-2 0 15,-2 3 0-15,5-4-11 0,-8 1 11 0,-4 0 0 16,4-1 0-16,-7 4 0 0,-17-4 0 0,-4 4-18 15,4-4 3-15,-9 4 1 16,-9-1-146-16,-10 3-28 0,-5-2-7 0</inkml:trace>
  <inkml:trace contextRef="#ctx0" brushRef="#br0" timeOffset="4637.6939">6693 4045 2419 0,'-6'-10'107'0,"0"5"22"0,6 5-103 0,0 0-26 15,0 0 0-15,0 0 0 16,0 0 108-16,0 0 16 0,0 0 3 0,0 0 1 16,-6 8-60-16,-3 7-12 0,-3 15-3 0,1 9 0 15,-4 11-37-15,0 11-8 0,0 13-8 0,-3 14 11 0,3-1-11 0,3 0 0 16,3-7 9-16,6 2-9 0,3-11 0 0,12-7 8 16,3-6-8-16,15-5 0 0,0-8 0 0,11-6 0 15,7-7 0-15,6-5 0 0,-4-9 0 0,13-10-18 16,8-5 3-16,6-6 1 15,-5-2-105-15,-4-8-21 0,1-6-4 0</inkml:trace>
  <inkml:trace contextRef="#ctx0" brushRef="#br0" timeOffset="6857.8438">6148 2159 1382 0,'0'0'61'0,"-5"0"13"0,-1-8-59 0,-3 3-15 0,0-1 0 0,0-1 0 15,0 1 204-15,-3 1 39 0,3 2 7 0,0-5 2 16,-3 3-89-16,3 0-18 0,3 2-3 0,6 3-1 15,0 0-52-15,0 0-10 0,0 0-3 0,0 0 0 16,6-2-52-16,3 2-10 0,9-3-2 0,3 3-1 16,9 0-11-16,5-5 0 0,7-1 0 0,12-2 0 15,-1 0 0-15,1 3 0 0,2-8-9 0,4 0 9 0,2-1 0 16,-2 1 0-16,-7 0 0 0,1 0 9 16,-6-3-77-16,-7 5-16 0,-5-2-4 15,-6 8-780-15,-9-8-157 0</inkml:trace>
  <inkml:trace contextRef="#ctx0" brushRef="#br0" timeOffset="6873.1997">6455 1754 2419 0,'0'0'107'0,"0"0"22"0,0 0-103 0,0 0-26 16,0 0 0-16,0 0 0 0,0 0 132 0,0 0 20 15,0 0 5-15,0 0 1 0,0 0-85 0,0 0-17 16,0 0-3-16,0 13-1 0,0 1-24 0,-6 4-6 15,0 14-1-15,-3-3 0 16,-6 8-4-16,0 3-1 0,-2 5 0 0,-4-6 0 0,3 4-16 0,3-1 0 0,0 3 0 16,0 16 0-16,6-3 0 0,12-8 0 15,6-2 0-15,6-3 0 0,6-5-11 0,6-6 1 0,0-5 0 0,5 0 0 16,-2-8 10-16,6-2-13 0,2-3 5 16,4-6 8-16,-3 1 15 0,-3-8 10 0,2 7 3 0,1-10 0 31,0 0-120-31,-1-10-23 0,1-4-5 0,0-1-1244 0</inkml:trace>
  <inkml:trace contextRef="#ctx0" brushRef="#br0" timeOffset="6904.426">5613 1365 3027 0,'0'-2'67'0,"0"2"13"0,-3-8 4 0,3 8 0 0,0-6-67 0,0 6-17 0,0 0 0 0,0 0 0 15,6 0 0-15,0 0 0 0,6 0 0 0,-1 3-9 16,4 8 9-16,3-3-13 0,9 10 5 0,3 1 8 16,-1 7-12-16,1 3 12 0,0 8-12 0,3-5 12 15,-3 2 0-15,-1 3 0 0,-5-5 0 0,-3 3 0 16,-3-9 0-16,-3-2 0 0,0 2 0 0,-4-2 0 15,1 0 0-15,-3-6 0 0,0-2 0 0,0 0 0 16,-3-3 9-16,0 1-9 0,3-6 10 0,-3-3-10 16,-3 3 8-16,0-3-8 0,-3-5 0 0,0 0 9 15,0 0-9-15,0 0 0 0,0 0 9 0,0 0-9 16,6 0 0-16,-3-11 8 0,0 4-8 0,0-4 0 16,3-2 0-16,3-3 8 0,3-3-8 0,2 6 0 0,7-8 0 15,6 5 0-15,6 0 0 0,8-2 0 0,10 2 0 16,3 11-10-16,8-6 10 0,10 8-10 0,8 3 10 0,9 8 0 15,4 0 0-15,2 5-8 0,0 3 8 0,6 8 0 16,9 5 0-16,-5 0 0 0,-7 8 0 0,3 3 0 16,0 5 0-16,-3 3 0 15,1 2-30-15,-4 3-10 0,3 8-3 0,-29-11-1252 16</inkml:trace>
  <inkml:trace contextRef="#ctx0" brushRef="#br0" timeOffset="9122.8648">16852 11306 3232 0,'15'-24'144'0,"-9"11"28"0,-6-6-137 0,6-2-35 15,6 0 0-15,0-3 0 0,3 0-11 0,5-2-9 16,7-3-1-16,9-1-1 0,9 1 8 0,5 0 2 16,1 0 0-16,17 0 0 0,7 0 4 0,11 2 8 15,6-2-13-15,13 8 5 0,5 0 8 0,12 8-12 16,6 8 12-16,0 5-12 0,-3 7 12 0,-6 7 0 15,-3 2 8-15,-18 5-8 0,-9 8 9 0,-14 3-9 0,-19-1 12 16,-11 4-12-16,-15 4 8 0,-15 4-8 0,-12 7 0 16,-18 6 0-16,-15 7 36 0,-21 9 4 0,-14-1 1 15,-10 6 0-15,-5 2-25 0,-9-5-4 0,-3 0-2 16,-1-8 0-16,7-5 17 0,3-10 3 0,8-9 1 16,7-8 0-16,2-7-23 0,16-6-8 0,11-11 0 0,9-4 9 15,9-12-21-15,9-4-4 0,9-11 0 0,15-16-1 31,12-14-52-31,12-12-11 0,3-14-1 0,11-10-1 0,10-11 25 16,5-5 5-16,10 0 0 0,-1-1 1 0,3 4 59 0,7 7 11 0,2 6 2 0,6 8 1 16,7 10 15-16,5 11 3 0,3 10 1 0,3 16 0 15,6 11 8-15,3 18 2 0,9 11 0 0,3 19 0 16,0 15-31-16,6 16-5 0,9 14-2 0,-6 10 0 0,-6 8-13 16,-12 5 9-16,-9 6-9 0,-15-1 8 0,-9 1-8 15,-14-4 0-15,-16 1 0 0,-5-5 8 0,-9-8-8 0,-19-3 0 16,-11-3 0-16,-12-2-11 0,-3-3 3 0,-12-5 0 15,-9-3 0-15,-5-5 0 0,-7-8 8 0,-9-1 0 16,-2-1 0-16,-7-6 0 16,-6-8-44-16,-5-8-11 0,2-3-1 15,-8-7-890-15,0-14-178 0</inkml:trace>
  <inkml:trace contextRef="#ctx0" brushRef="#br0" timeOffset="11340.9811">19900 12994 2779 0,'-6'-11'61'0,"0"1"13"0,-6-1 2 0,0 3 2 0,1 0-62 0,-1 5-16 15,3 1 0-15,0 4 0 0,0 4 0 0,0 4 11 16,3 4-11-16,-3 9 10 0,0 9-10 0,0 10 0 15,-6 9-10-15,-3 10 10 0,-5 10 0 0,-7 8 0 16,-9 6 0-16,-3-3 0 0,-2 0 11 0,-4-5 5 16,1-6 0-16,2-10 1 0,3-5 28 0,7-11 6 15,2-8 1-15,6-8 0 0,6-8-24 0,6-3-5 16,6-10-1-16,3-2 0 0,6-6-22 0,6-8 0 16,3-8-10-16,12-11 10 15,12-10-39-15,9-10-1 0,14-11 0 0,13-14 0 16,8-10-11-16,15-8-2 0,9-8-1 0,16-2 0 15,5-9 6-15,12 3 2 0,2 3 0 0,7 8 0 0,3 8 46 0,-3 10 0 0,0 13 0 0,0 17 0 16,0 10 58-16,-9 21 5 0,-6 16 1 0,-6 13 0 16,-6 19 4-16,-15 10 2 0,-18 14 0 0,-11 7 0 15,-16 11-37-15,-14 8-7 0,-12 6-2 0,-15 12 0 16,-9 11-8-16,-15 6-3 0,-12 2 0 0,-18 8 0 31,-15 5-42-31,-11-5-9 0,-9-5-2 0,-10 0-889 0,-5-9-179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1:06:38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13444 12830 1584 0,'3'-8'70'0,"-3"8"14"0,3-6-67 0,0 1-17 0,0-3 0 0,0 3 0 15,0-3 24-15,0 3 2 0,-3-1 0 0,0 6 0 16,0-5-26-16,0 5 8 0,0 0-8 0,0 0 0 16,0 0 0-16,0 0 0 0,0 0 0 0,0 0 0 15,0 0 0-15,0 0 0 0,0 8 0 0,3 0 0 16,0 3 0-16,3-4 15 0,-3 1-1 0,0 0 0 16,0-2 23-16,-3 2 5 0,6-3 1 0,-6-5 0 15,0 0 25-15,3 5 4 0,-3-5 2 0,3 8 0 16,0-3-20-16,-3 1-4 0,0-6-1 0,3 5 0 0,-3-5-33 0,3 5-6 0,-1 3-2 0,-4 3 0 15,-1-3-8-15,-3 2 0 0,0 1 0 0,-6-1 8 16,3 6-8-16,-3 0 0 0,-6 0 0 0,0 0 0 16,-3 5 0-16,1 0 0 0,-4 0 0 0,0 3 0 15,-3 0 0-15,-3 5 0 0,1-2 0 0,2-1 0 16,0-2 0-16,3 0 0 0,-3 0 0 0,4-1 0 16,-4-4 9-16,3-1-9 0,-3 1 10 0,3-3-10 15,1 0 16-15,-1 0-2 0,-3-6-1 0,3 1 0 16,0-1 11-16,-2-2 3 0,2-2 0 0,-3-1 0 15,0 0-13-15,0-2-2 0,-2 2-1 0,-1-2 0 0,3 2-11 16,3-2 0-16,3-1 9 0,1 4-9 0,-1-1 0 16,3 3 0-16,3 0 0 0,3 2 0 0,3 6 0 15,3-3 0-15,0 6-9 0,0-1 9 0,6 1 0 0,0 2 0 16,0 0 0-16,3 1 0 0,0 1 0 0,6 1 0 16,-3 0 0-16,0 0 0 0,3-3 0 0,-6 0 0 15,3 0 0-15,-3 0 0 0,3-2 0 0,-3-1 15 16,-3 1-3-16,0-3 0 0,-3 0 14 0,0 0 2 15,-3 2 1-15,-3 1 0 0,-3 2-17 0,0 0-3 16,-6 0-1-16,0 6 0 0,-2-1-8 0,-4 1 12 16,-6-1-12-16,0 3 12 0,-5 0-12 0,2 0 8 15,3 0-8-15,0 1 8 0,-5-4 4 0,2 0 1 16,0-2 0-16,3 0 0 0,4-3 0 0,-1-2 0 0,3-1 0 16,3-2 0-16,0 0 10 0,0 0 1 0,4-3 1 0,-1-2 0 15,0-1-25-15,-3 1 0 0,3 2 0 0,-3-2 0 16,0-1 0-16,-2 3 0 0,2 1 0 0,-3-1 0 15,0 0 0-15,3-2-14 0,4 2 2 0,-1-5 0 16,0 3 12-16,0-4 0 0,6 4 0 0,-3-3 0 16,6 0 8-16,-3-3-8 0,3 0 0 0,0 1 0 15,1-4 0-15,2 4 8 0,0-4-8 0,0 1 0 16,6-3 8-16,0 0-8 0,0 0 0 0,-3 3 0 16,-3-1 8-16,6-2-8 0,-3 3 0 0,0 2 0 15,0 1 0-15,0 1 0 0,-3 1 0 0,0 3-9 16,-3 0 9-16,-3-1 0 0,3 1 0 0,-6 2 0 15,3 0 12-15,-5 3 4 0,-1 0 0 0,-6 2 1 0,0 1 5 16,3 0 1-16,0-4 0 0,-2 4 0 0,-1-1-15 16,3 4-8-16,0-4 10 0,0 1-10 0,0-1 8 15,-2 1-8-15,2 2 0 0,-3-3 0 0,3 4 8 0,0-4-8 16,0 1 0-16,-2-1 0 0,-1 1 11 0,0-4-11 16,0 1 12-16,0-2-12 0,-2-6 30 0,-1-3-1 15,0 0 0-15,0 0 0 0,0-2-5 0,4-3-2 16,-4-3 0-16,6-2 0 0,0-3-9 0,0-2-1 15,6-4-1-15,1 4 0 0,2-6-11 0,3 3 12 16,3-1-12-16,3-1 12 0,0 1-12 0,3 1 0 16,3 0 0-16,0 0 8 0,3 2-8 0,3 0 0 15,3 4 0-15,-4-4 0 0,4 3-11 0,3 0 11 0,0 3-8 16,-3 0 8-16,0 2-20 0,0-2 2 0,-3 2 0 16,3 0 0-16,-3 3 5 0,-3-2 1 0,0 2 0 0,-6 0 0 15,0 0 12-15,0 0-12 0,0 0 12 0,0 0-12 16,0 0 2-16,0 0 1 0,0 0 0 0,0 0 0 31,0 0-27-31,0 0-6 0,5 0-1 0,-5 0 0 16,0 0-15-16,9 2-3 0,0-2-1 0,-3 3 0 15,3 0-15-15,-3-3-3 0,0 2-1 0,-6-2 0 16,6 0 8-16,-6 0 1 0,0 0 1 0,0 0 0 0,0 0 52 0,0 0 11 0,0 0 8 0,0 0-12 16,-3-2 48-16,-3-1 8 0,0 0 3 0,-3-2 0 15,0 2 13-15,0 1 4 0,3 2 0 0,0 0 0 16,-2 0-36-16,2-3-8 0,6 3 0 0,-3 0-1 15,3 0-11-15,0 0-8 0,0 0 9 0,0 0-9 16,0 0 0-16,0 0 0 0,0 0-11 0,0 0 11 16,6 8-8-16,3-3 8 0,-4 1 0 0,1-4 0 0,-6-2-10 15,9 3 10-15,-9-3-13 0,0 0 5 0,0 0-12 0,0 0-3 16,0 0 0-16,0 0 0 0,-6 0 23 0,-3 0 0 16,1-3-9-16,-1 1 9 0,3-4 0 0,-3 4 0 15,0-4 0-15,6-2 0 0,-3 3 0 0,0 0 8 16,0 2-8-16,6 3 0 0,0 0 17 0,0 0-2 15,0 0-1-15,0 0 0 0,0 0-3 0,0 0-1 16,0 0 0-16,3 8 0 0,0 5-10 0,-3 1 0 0,3 1-12 16,0 4 12-16,3-1-8 0,-3 6 8 0,-3-3 0 15,-3 3 0-15,3 0 0 0,-6-3 0 0,-3 3 0 16,-3-5 0-16,-3 2 15 0,0 0-3 0,-3-3 0 16,-2 1 0-16,-1-6-4 0,-3 0 0 0,0-2-8 15,3-3 12-15,-3-8 3 0,4 0 0 0,-1-8 0 0,3 0 0 16,3-5 1-16,3-3 1 0,6-5 0 0,3-3 0 15,3-5-9-15,3 2-8 0,9 1 9 0,0-3-9 16,3 5 0-16,6 0 0 0,0 3 0 0,2 3-10 16,1 2 10-16,3 2-8 0,0 4 8 0,-3 5-8 15,-1 5 8-15,1 2-10 0,-6 1 10 0,0 5-10 16,-6 2 10-16,-6 1-8 0,-9 5 8 0,0 5-8 16,-3 0 8-16,-6 8 0 0,-6 0 0 0,-3 0 0 15,0 1 8-15,1-4 8 0,-4-5 0 0,3 0 1 16,0-5-2-16,3 3-1 0,3-9 0 0,0-2 0 0,4-2-3 15,-1-6-1-15,3-3 0 0,0-2 0 0,3-6-10 16,6-7 12-16,0-4-12 0,6-7 12 0,0-5-12 16,6-1-14-16,0 1 3 0,-1 2 1 0,4 3 2 0,0 5 0 15,-3 3 0-15,6 5 0 0,-3 6 8 0,0 5-13 16,0 2 5-16,0 6 8 0,-1 4-20 0,1 7 3 16,-3 2 1-16,0 7 0 0,-3 6 5 0,-6 3 2 15,3 3 0-15,-3 2 0 0,-6-3 9 0,-3 0 0 16,0 3 0-16,0-5-8 15,0 3-80-15,0-4-16 0,-3 1-4 0</inkml:trace>
  <inkml:trace contextRef="#ctx0" brushRef="#br0" timeOffset="13208.2599">6229 6236 576 0,'3'6'51'0,"-3"-1"-41"0,0 0-10 0,0-2 0 16,0-3 168-16,3 2 31 0,0-2 6 0,-3 3 2 15,3-3-109-15,0 0-22 0,3 0-4 0,-3 0 0 16,3 3-17-16,3-3-3 0,-4 2-1 0,4 1 0 16,3 2-11-16,-3 3-3 0,0-2 0 0,3 4 0 15,-3-2-7-15,3 5-2 0,-3 3 0 0,3 5 0 16,3 3 6-16,-3 5 1 0,-1 3 0 0,7 8 0 15,-6-1-1-15,3 4 0 0,3 2 0 0,3 10 0 16,0 1-6-16,-1 5-2 0,7 2 0 0,0 9 0 16,0-9-2-16,3 6-1 0,5 0 0 0,1 7 0 15,-3-7-2-15,2 5 0 0,1-2 0 0,6 10 0 16,-6-6-9-16,2 4-3 0,1-3 0 0,-6-11 0 16,5 5-9-16,4 3 0 0,6 8 0 0,-4-2 0 15,1 2 0-15,3 5 8 0,-1 6-8 0,25 36 0 0,-13-23 10 16,1 3-10-16,2-1 12 0,7 14-12 0,-10-22 27 15,-2 3-2-15,-4 1 0 0,10 9 0 0,-7-15-14 0,4 3-3 16,0 2-8-16,2 8 12 0,-8-10 2 0,-10-22 0 16,1 3 0-16,3 5 0 0,2 6-4 0,-2 0-1 15,5-1 0-15,1 6 0 0,-3-3-1 0,8 24 0 16,-2-5 0-16,5 8 0 0,-5-19 0 0,-1 0 0 16,-2-2 0-16,5 10 0 0,-8-13 4 0,-3 0 0 15,-1-3 0-15,4 8 0 0,-7-13-12 0,1 3 12 16,0-1-12-16,5 6 12 0,-8-13 4 0,0 0 2 15,-1-1 0-15,1 4 0 0,-3-9-3 0,-7-5-1 16,7-3 0-16,0 4 0 16,-6-9-3-16,2 0-1 0,1-3 0 0,0 6 0 0,-1-8 10 0,1-3 1 0,0 0 1 15,3 3 0-15,-7-3-22 0,-5-13-18 16,0 3 3-16,0 5 1 0,-1 0 14 0,1-3 0 0,0 0 0 16,3 1 0-16,-3-1 16 0,5 16-4 0,1-2-1 15,0-1 0-15,-3-10-11 0,-1-3-9 0,1-7 9 0,3 2-13 16,-6-3 13-16,-1 0 0 0,-2 1 0 0,0 2 0 15,-6-6 0-15,0 4 10 0,0-6-10 0,-6 0 12 16,-1-3-4-16,1-5-8 0,0-2 12 0,-3-1-4 16,0-2-8-16,0-3 10 0,0 0-10 0,0 0 10 15,0-2-10-15,-3-1 0 0,3-2 0 0,0 0 0 16,-3-3-55-16,3 1-13 0,-3-4-2 16,2 1-1-16,1-1-143 0,0-4-29 0,-3-1-5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1:08:09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16453 2164 1807 0,'0'0'40'0,"0"0"8"0,-3-2 1 0,-3-1 2 0,-3-5-41 0,4 3-10 16,2-6 0-16,3 1 0 0,0-1 74 0,0-5 13 16,0 6 2-16,5-12 1 0,1 4-59 0,3-6-12 15,0-5-3-15,6-3 0 0,0 6-6 0,3-6-2 16,0 0 0-16,3 1 0 0,2 1 2 0,4-1 0 15,6 4 0-15,-3-7 0 0,-6 2 9 0,5 0 1 16,13-2 1-16,0 2 0 0,-7 0 2 0,7 1 0 16,0 4 0-16,11-7 0 0,4 5-2 0,-1 2 0 0,7 6 0 15,8-5 0-15,-2 2-5 0,2 8 0 0,4-8-1 16,11 8 0-16,-6 3 12 0,1 0 2 0,-4 7 1 16,12-4 0-16,-5 7-30 0,-1-2 0 0,-3 5 0 15,4 5 0-15,-13 1 0 0,7 1-20 0,-4 1 4 0,3 6 0 16,-5-1 16-16,-4 5 0 0,-2 1 0 0,-1-1 9 15,-2 6 3-15,-4 5 0 0,4 0 0 0,-1 9 0 16,-5-4-12-16,-15-2 8 16,2-1-8-16,4 1 8 0,-4 0-8 0,-5 5 0 0,-3 0 0 0,0 0-11 15,5 11 60-15,10 10 12 0,-9 0 3 0,-4 8 0 16,-5-13-40-16,-6 5-8 0,-3-7-2 0,-4 9 0 16,-5-1 10-16,-3 4 1 0,-3 3 1 0,-3 3 0 0,-3-8-3 15,-6 0-1-15,3-3 0 0,-3-5 0 0,-3 8-6 16,0-3 0-16,-6 0-1 0,0 0 0 0,1 3-7 15,-7-3 0-15,-6 1-8 0,-9 17 12 0,9-12-4 16,0-3-8-16,-8-6 11 0,-1-2-11 0,0-5 13 16,1-3-4-16,-1 0-1 0,-6 0 0 0,0-5 1 0,-5-3 0 15,2 0 0-15,-6 0 0 0,-5-8 5 0,-1 0 1 16,-2 3 0-16,-1-6 0 0,-2-7-3 0,-4 2 0 16,-2 0 0-16,-7 0 0 0,10-5-4 0,-4-3 0 15,1 0-8-15,-4-2 12 0,4-3-12 0,-1 0 9 16,-2-8-9-16,-4 3 8 0,10-3-8 0,-10 0 0 15,-2-3 0-15,-3 0 0 0,11-5 0 0,1 3 0 16,-4-6 0-16,-8 1 0 0,2-3 0 0,-2-1 0 16,6 1 0-16,-7-3 0 0,4 0 8 0,2-5-8 15,1 0 0-15,-4-5 8 0,4-6-8 0,6 3 8 16,2-6-8-16,1-2 8 0,5-2-8 0,3-4 0 0,4 1 0 16,-4-6 0-16,10-7 0 0,2-1-11 0,3-5 11 0,4-7-8 15,5 4 8-15,6-5-8 0,3-2 8 0,6-11-8 16,6 2 8-16,3-4-8 0,3-4 8 15,6-12-8-15,6 5 8 0,3-1-12 0,3 6 12 0,6-7-12 16,6 9-8-16,-1 4-3 0,4 4 0 0,9 1 0 16,-6 10 7-16,5 8 0 0,4-5 1 0,6 8 0 15,2 2-54 1,4 9-11-16,-1 2-3 0,4 5-1266 0</inkml:trace>
  <inkml:trace contextRef="#ctx0" brushRef="#br0" timeOffset="1204.5374">17695 2611 403 0,'17'0'17'0,"-17"0"5"0,0 0-22 0,0 0 0 32,0 0 0-32,0 0 0 0,9 0 196 0,-9 0 36 0,0 0 6 0,0 0 2 15,6 0-90-15,-6 0-18 0,0 0-3 0,0 0-1 16,0 0-20-16,0 0-5 0,0 0-1 0,0 0 0 16,0 0-33-16,0 0-6 0,0 0-2 0,0 0 0 15,-3 3-25-15,-3-3-6 0,0 8-1 0,6-8 0 0,0 0-29 0,-6 3 0 16,-5 2 0-16,2 0 0 0,9-5 0 0,-6 3 0 15,-6 0 0-15,3-1 0 0,3 3 0 0,0-5 0 16,0 0 0-16,-3 0 0 0,0 0 0 0,3 0 0 16,6 0 0-16,0 0 0 0,-6-7 12 0,6 7-4 15,6-6-8-15,3-2 12 0,0-2-12 0,-3 2-8 16,3-5 8-16,3 5-13 0,3 2 13 0,-3 1 0 16,-6 0 0-16,5-1-9 0,1 4 9 0,0 2 0 15,-12 0 0-15,0 0 0 0,0 0 0 0,0 0 9 16,6 2-9-16,-6-2 10 0,-3 8 21 0,0 3 4 0,6 0 1 15,-6 2 0-15,-6-5-10 0,-3 2-2 0,-2 1 0 16,5-1 0-16,3 4-24 0,0-9 0 0,-6 6 0 0,3-3 0 16,6-1 0-16,-3-4 0 0,-3 0 0 0,0-3 0 15,3 2 0-15,6-2 0 0,0 0 0 0,-9-2 0 16,-3-4 11-16,12-1-3 0,6-1-8 0,0 0 12 16,-3 0-12-16,0-6-8 0,3 1 8 15,6 0-13-15,6 2 13 0,-9 1 0 0,-6-1 0 0,6 6 0 31,3 2-64-31,0 1-11 0,-12 2-1 0,0 0-1 16,5 2-15-16,1 6-2 0,-6-8-1 0,-6 14-865 16</inkml:trace>
  <inkml:trace contextRef="#ctx0" brushRef="#br0" timeOffset="20105.4885">22909 2098 1969 0,'0'0'43'0,"0"0"9"0,0 0 1 0,0 0 3 0,0 0-44 0,0 0-12 0,0 0 0 15,0 0 0-15,6 3 102 0,-6-3 18 0,0 0 4 0,0 0 1 16,0 0-49-16,0 0-9 0,0 0-3 0,3 5 0 16,0 3-51-16,-3-8-13 0,-6 5 0 15,0 1 0-15,-2 2 0 0,5-6 0 0,-15 1 0 16,12 5 0-16,-6-8 54 0,0 2 8 0,0 1 2 0,0-3 0 31,0-3-103-31,3 1-20 0,3 2-4 0,3 0-1 0,-3-8 52 0,6 3 12 0,6-1 0 0,-3-2 0 16,6 0 0-16,0 3 0 0,3-8 0 0,0 8 0 15,-3-3 0-15,9-6 0 0,-6 4 0 0,0 2 0 16,5-5 0-16,-5 2 0 0,-3 0 0 0,3 6 0 16,-3-3 0-16,-9 8 0 0,0 0 0 0,0 0 0 15,0 0 48-15,-3 8 13 0,0 5 3 0,-3 3 0 16,-9 3-52-16,3-1-12 0,1 1 0 0,-10-1 0 15,9-2 0-15,-6 3 0 0,6-6 0 0,-3-5 0 16,9 0 0-16,-3 2 0 0,0-10 0 0,9 0 0 16,0 0-151-16,9 0-33 0,-3 0-6 15,6-10-898-15</inkml:trace>
  <inkml:trace contextRef="#ctx0" brushRef="#br0" timeOffset="20498.0249">23162 1730 2271 0,'0'0'100'0,"0"0"22"16,0 0-98-16,0 0-24 0,-2-2 0 0,2 2 0 0,-6 0 168 0,6 0 28 16,-6 0 5-16,6 0 2 0,0 0-111 0,0 0-21 15,0 0-5-15,6 0-1 0,14 0-50 0,-2 2-15 16,6 4 0-16,3-1 8 0,0-2-8 0,-4-1 0 15,1-2 0-15,6 8-8 16,-3-8-18-16,3 3-3 0,2-1-1 0,1-2 0 16,-3 3-94-16,6-3-18 0,-4-3-4 0,-2-2-691 15,-9 0-139-15</inkml:trace>
  <inkml:trace contextRef="#ctx0" brushRef="#br0" timeOffset="20703.2412">23502 1617 691 0,'0'0'30'0,"0"0"7"0,0 0-29 0,0 0-8 0,0 0 0 0,0 0 0 16,0 0 482-16,0 0 95 0,0 0 19 0,0 0 4 15,-3 8-408-15,-9 2-83 0,3 3-16 0,0 3-3 16,-3 8-55-16,-3 3-11 0,0 4-3 0,1 9 0 16,2-6-12-16,-3 11-9 0,6-5 12 0,3 5-12 15,3-5 8-15,3-3-8 0,6 0 0 0,-3 0 0 16,15-3-22-1,0-2-11-15,5-3-3 0,7-2 0 0,9-6-133 16,-6-5-27-16,-1-6-6 0,7-5-1 0</inkml:trace>
  <inkml:trace contextRef="#ctx0" brushRef="#br0" timeOffset="21451.9997">17817 1953 403 0,'0'0'36'0,"0"0"-36"0,3-3 0 0,-3 3 0 16,0 0 404-16,3 0 73 0,0-8 15 0,-1 3 4 16,-2 5-244-16,0 0-48 0,0-8-9 0,-2 5-3 15,-1 1-51-15,-3 2-10 0,0-8-3 0,-3 5 0 16,-6 0-84-16,0 3-16 0,3 0-4 0,-6 3-1 16,-6 0-23-16,4 5 0 0,2 5 0 0,0-5 0 15,0 5 0-15,3 0 0 0,0 0 0 0,9 1-8 16,6 1 8-16,3-1-8 0,-3-4 8 0,9 1-8 15,3 2 0-15,6 0 0 0,-3-7 0 0,3 7 0 0,2-8 8 16,1 6 0-16,6-1-9 0,0-4 9 0,0-4 0 0,-4 6 0 16,-2-3 0-16,0 1 0 15,-3-1 8-15,0 3-8 0,-3 0 12 0,-3-3-4 0,-3 1-8 0,-3 1 8 16,0-1-8-16,-6-1 8 0,-3 3 4 0,-3 5 0 16,-3-7 0-16,-3 7 0 0,-9-3 6 0,-3 4 2 15,-9-4 0-15,-8 9 0 16,-7-11-50-16,3 2-10 0,1 3-1 0,-1-5-976 15,3 0-195-15</inkml:trace>
  <inkml:trace contextRef="#ctx0" brushRef="#br0" timeOffset="25259.3104">17525 2638 172 0,'0'0'8'0,"0"0"1"0,0 0-9 0,6 0 0 0,0 0 0 0,-6 0 0 15,0 0 115-15,6-3 21 0,3 3 4 0,0 0 0 16,-9 0-140-16,0 0-18 0,3-5-9 16,6 2-1-16,-4 3 28 0,-5 0 0 0,0 0 0 0,0 0 0 15,6 0 0-15,-6 0 0 0,-3-5 0 0,3 5 0 16,0 0 45-16,0 0 15 0,0 0 4 0,0 0 0 16,0 0-52-16,0 0-12 0,0 0 0 0,0 0 0 15,0 0 54-15,0 0 8 0,9 0 2 0,-9 0 0 16,0 0 0-16,0 0 0 0,0 0 0 0,0 0 0 0,6 0 0 0,-6 0 0 15,0 0 0-15,0 0 0 0,9 3 0 0,-9-3 0 16,0 0 0-16,0 0 0 0,0 0 51 0,0 0 10 16,0 0 3-16,0 0 0 0,0 0-52 0,0 0-9 15,0 0-3-15,6 0 0 0,-6 0 0 0,0 0 0 16,0 0 0-16,0 0 0 0,0 0 0 0,0 0 0 16,-9 0 0-16,9 0 0 0,0 0-51 0,0 0-13 0,-9 0 0 0,-3 0 0 0,1 0 54 0,-1 0 8 31,-3-3 2-31,-3 3 0 0,-6-5-52 0,0 5-12 0,-3 5 0 0,-5-5 0 0,-10 0 0 0,-3 0 0 15,1 3 0-15,-10 2 0 0,1 0 0 0,-4 1 0 16,0 1 0-16,-2 1 0 0,5 3 11 0,-5-3-1 31,-10 3 0-31,-2-4 0 0,8 7-2 0,7-6 0 0,2 0 0 0,1 2 0 0,8 3-8 0,3 1-12 16,7-9 2-16,2 3 1 0,6 0 9 0,3 2 0 31,6-4 0-31,4 2 0 0,2-8 0 0,6 0 0 16,0 2 0-16,0 1 0 0,6-3 0 0,0 0 0 15,0 0 0-15,0 0-12 0,-3 0 12 0,3 0-12 0,0 0 12 0,0 0-12 0,0 0 2 0,0 0 0 16,0 0 0-16,0 0 0 0,-3-5-10 0,3 5-1 16,0 0-1-16,3-8 0 15,3-3-191-15,3 3-39 0,12-10-7 0,-4 4-1 16</inkml:trace>
  <inkml:trace contextRef="#ctx0" brushRef="#br0" timeOffset="26220.4913">15596 2881 115 0,'0'0'10'0,"0"0"-10"0,0 0 0 0,0 0 0 16,0 0 258-16,0-8 50 0,6 3 9 0,-3 0 3 16,3 0-124-16,0-1-25 0,3-2-5 0,0 3-1 15,-3 0-59-15,6 2-12 0,0-8-2 0,2 9-1 16,-2 2 5-16,3-8 0 0,0 3 1 0,0 5 0 16,-3 0-17-16,0 0-4 0,-3-6-1 0,3 6 0 15,-3 0-44-15,-4 6-9 0,-5-6-2 0,0 0 0 16,0 0 14-16,0 0 2 0,-5 5 1 0,2 8 0 15,-9 0-16-15,0 1-3 0,0-4-1 0,-3 6 0 16,-3 0-17-16,0-3 0 0,0-2 0 0,4 2 0 16,-1 0 0-16,0-8 0 0,6-2 0 0,-3-3 0 15,3 0-13-15,3-3-3 0,0-2-1 0,3 0 0 16,0 0-13-16,0-6-2 16,3 0-1-16,3-2 0 0,0-3 21 0,3 0 4 0,0-2 8 0,0 2-13 0,0-2 13 15,0 2-9-15,0 2 9 0,3 1-8 0,-3 5 8 16,3 6 0-16,-6-4-9 0,6 6 9 0,-4 0 0 15,1 0-9-15,0 6 9 0,0-4 0 0,0 6 0 0,3-3 0 16,-3 6 10-16,-3 0-2 0,0-1 8 0,0 1 1 16,0-3 1-16,-3 2 0 0,0-2-2 0,-3 0 0 15,3-8 0-15,-3 8 0 0,-6 0-3 0,3-3-1 16,0 1 0-16,0-4 0 0,-3 1-12 0,3-3 9 16,-5 0-9-16,2 0 8 15,0-3-8-15,0 1-12 0,0-4 2 0,6 1 1 0,-3-3-10 0,3 6-1 16,0-9-1-16,3 0 0 0,0 6 8 0,6-8 1 15,0 0 1-15,3-1 0 0,0 6 11 0,3 0-10 16,0 1 10-16,-1-1-10 0,4 8 10 0,0-6 0 16,0 4 0-16,0 2 0 0,0 2 0 0,0 4 0 15,-3-6 0-15,-3 5 0 0,-1 0 17 0,-5 6-1 16,-3-1 0-16,0 4 0 0,-3-1 0 0,-2 0 0 16,-4 0 0-16,-3 1 0 0,-3 1-16 0,-3 1 0 15,0-3 0-15,3 1 0 0,0-1 0 0,0-8 0 16,1 3 0-16,2-3 0 0,3-2 0 0,0-3-9 15,3 0 9-15,0-3-12 16,6 3-24-16,0-5-4 0,0-5-2 0,6-4 0 16,0-2-125-16,3-2-25 0,6-1-4 0,-3 1-857 15</inkml:trace>
  <inkml:trace contextRef="#ctx0" brushRef="#br0" timeOffset="38577.0907">15635 3178 1854 0,'0'0'82'0,"0"0"17"0,0 0-79 0,0 0-20 0,0 0 0 0,0 0 0 16,0 5 64-16,-3 3 10 0,3 0 2 0,0 2 0 15,3-4-15-15,-3 2-2 0,0 5-1 0,3-8 0 16,-3 6-1-16,3-1 0 0,-3 1 0 0,0-3 0 16,0 5-18-16,0-8-4 0,0 9-1 0,0-6 0 15,0-1-22-15,0 1-4 0,0 0 0 0,0-2-8 0,0-6 9 0,0 8-9 16,-3-3 0-16,3-5 9 31,0 0-38-31,0 0-8 0,0 8-2 0,0-8 0 16,3 5-205-16,-3-5-40 0,0 0-9 0</inkml:trace>
  <inkml:trace contextRef="#ctx0" brushRef="#br0" timeOffset="39336.4902">15659 3283 1036 0,'0'0'92'0,"0"0"-73"0,0 0-19 0,0 11 0 0,0-6 208 0,0-5 39 15,0 0 7-15,6 8 2 0,-6-8-103 0,8 0-20 16,1 0-4-16,6 3-1 0,0-6-51 0,3 3-10 16,3 0-3-16,0-8 0 0,0 3-30 0,2 0-6 15,7-1-2-15,0 1 0 0,3-3-12 0,-1 0-2 16,4 0-1-16,3-2 0 0,2 2-3 0,4-3-8 16,6 1 12-16,8-4-4 0,1 9 4 0,2-8 0 15,1 2 0-15,8 1 0 0,1 2 2 0,5 0 1 0,3 0 0 16,4-3 0-16,-13 3-15 0,13 3-8 0,8-3 8 15,9 0-13-15,-15-2 31 0,7-1 6 0,11-2 2 16,12-3 0-16,-15 3-16 0,6-3-10 0,3 0 12 16,12-2-12-16,-14 4 8 0,2-2-8 0,-3-2 0 0,12 2 0 15,-15 5 8-15,3 3-8 0,0-5 0 0,15 0 0 16,-14 5 0-16,-4 0 0 0,-3 6 0 0,9-9 0 16,-9 3 0-16,3 0 0 0,-2 3 0 0,14-1 0 15,-12-1-40-15,-3-1-9 16,0 0-2-16,12 2 0 0,-5-2 99 0,-4 0 19 0,-9 3 4 0,9-3 1 15,-6 6-51-15,-23 2-9 16,-1-8-3-16,-2 5 0 0,-4 0-9 0,4 3 0 0,-1-5 0 0,-2 2 0 16,-4 1 0-16,12-1 0 0,-5 3 0 0,-10 0 0 0,-8 0 0 15,-6-5 0-15,-7 2 0 0,4 3 0 0,-6 0 26 16,-4-2 3-16,1 2 1 0,-3 0 0 0,-1 0-8 0,-2 0-2 16,-3-3 0-16,-3 3 0 0,9 0-5 0,-7 0-2 15,1 0 0-15,3-5 0 0,-3 5-13 0,0 0 0 16,-1 0 0-16,1 0 0 0,0-3 0 0,-6 3 0 15,6-3 0-15,-4 3 0 0,-2-2 12 0,-3 2-4 16,0-8-8-16,-3 5 12 0,-6 0-12 0,6 3 8 16,-7-7-8-16,7 7 0 0,-6 0 0 0,3-3-10 15,0 0 0-15,0 1 0 0,3 2 10 0,0 0 0 16,-3-3 0-16,0 3 0 0,0 0 0 0,2 3 0 16,-2-6 0-16,6 3 0 0,-6 0 0 15,3-3 0-15,0 3 0 0,-3 0 0 0,0 0 0 0,3 0 0 16,-1 0 0-16,4 0 0 0,-3 3 49 0,0 0 12 0,0-3 3 15,6 0 0-15,-3 0-64 0,-1 2-28 0,4-2 3 16,0 0 0-16,3 3 40 0,0-3 8 0,-12 3 1 16,3-3 1-16,2 0-25 0,1 0 0 0,-3 0 0 0,0 2 0 15,-6 3 0-15,3-5 0 16,-6 0 0-16,0 0 0 0,0 0 0 0,-6 0 0 0,3 0 0 0,-3 0 0 16,0 0 0-16,0 0 0 0,0 0 0 15,0 0 0-15,0 0 0 0,0 0 0 0,0 0 0 0,0 0 0 16,6-5 0-16,-6 5 0 0,0 0 0 0,0 0 0 15,0-5-109-15,0 5-27 16,3-5-6-16,-3 5-1 0,0 0-129 0,6-3-27 16,0-5-5-16,2 5 0 0</inkml:trace>
  <inkml:trace contextRef="#ctx0" brushRef="#br0" timeOffset="39539.1427">22966 2543 2880 0,'0'0'64'0,"0"0"12"0,0 0 4 0,0 0 0 0,0 0-64 0,6 8-16 16,-3-8 0-16,3 2 0 0,-6-2 90 0,6 6 15 16,-3-1 3-16,-3 0 1 0,0 0-72 0,0 3-14 15,-9 6-3-15,6 1-1 16,-6 9-19-16,-3-3 0 0,0 6 0 0,-3 10 0 0,0 3 0 0,1 5 0 16,5-6 0-16,-3 6 0 15,6 0-201-15,3-2-44 0,0-1-9 0,3-10-2 0</inkml:trace>
  <inkml:trace contextRef="#ctx0" brushRef="#br0" timeOffset="46313.059">20427 2942 1663 0,'0'0'73'0,"0"0"16"0,0 0-71 0,0 0-18 15,0 0 0-15,0 0 0 16,0 0 136-16,0 0 23 0,3 0 5 0,-3 0 0 0,0 0-29 0,0 0-7 15,0 0 0-15,6 8-1 0,-3 0-56 0,0 3-11 16,-3 2-3-16,0 5 0 0,0 1-26 0,-3 7-6 16,-6 3-1-16,0 9 0 0,3-7-16 0,-3 6-8 15,0-2 8-15,0 4-8 0,-3 1 0 0,3-8 8 16,1-3-8-16,-1 0 0 0,0-3 0 0,6-2 0 16,0-5 0-16,3-3-11 0,-3-3 11 0,3 0-8 15,-3-2 8-15,6-1-8 0,3-10-2 0,-3 3 0 16,-3-3 0-16,9-3 0 0,3-5-7 0,-4-5-2 15,1-3 0-15,0-5 0 0,3-8 19 0,3-3-10 0,0-2 10 0,3-1-8 0,0 1 8 0,-3-3 0 16,2 8 0-16,1 0 0 0,-3 2 0 0,3 6 0 31,-3 3 0-31,0 4 0 0,0 7 20 0,0-4 7 16,-3 8 1-16,2 3 0 0,-2 0-12 0,0 8-1 16,3 3-1-16,0 5 0 0,0 2-6 0,0 6 0 0,-3 5-8 15,0 6 12-15,-7 2-12 0,1 2 0 16,-6 1-9-16,-3 2 9 15,-2-2-232-15,-4-11-40 0</inkml:trace>
  <inkml:trace contextRef="#ctx0" brushRef="#br0" timeOffset="46973.1744">21249 3014 1818 0,'0'0'40'0,"0"0"8"0,0 0 1 0,0 0 3 0,6-8-42 0,-1 2-10 15,-5 1 0-15,6 0 0 0,0 0 100 0,-6 5 17 16,0 0 4-16,-3-6 1 0,0 1-32 0,0 0-6 16,-3 5-2-16,-2-3 0 0,-1 3-3 0,-6 3-1 15,0-1 0-15,0 6 0 0,-6 5-33 0,3 3-6 16,0 5-2-16,-2 3 0 0,2 3-9 0,3 5-1 16,-3-1-1-16,0 9 0 0,6 0 5 0,0-1 1 15,0 1 0-15,3-3 0 0,4-3-20 0,2-2-4 16,3-3-8-16,0-2 12 0,3-6-12 0,2 3 0 15,1-3 8-15,3-3-8 0,3-4 0 0,0-1 0 16,3-3 0-16,3-2 0 16,0 3-39-16,3-11-10 0,-1 0-3 0,7 0-867 15,0-11-173-15</inkml:trace>
  <inkml:trace contextRef="#ctx0" brushRef="#br0" timeOffset="47291.8258">21281 3231 2880 0,'0'0'64'0,"0"0"12"0,0 0 4 0,0 0 0 0,0 0-64 0,0 0-16 0,3 8 0 0,0-1 0 15,-3 1 54-15,0 3 8 0,3 0 2 0,0 7 0 0,-3-5 0 16,0 3 0-16,3 3 0 0,3-3 0 0,0 2-52 0,0-2-12 0,0 0 0 16,0 0 0-16,6-3 0 0,0-2 0 15,0 2 0-15,0-5 0 0,2 0 0 0,1-3 0 0,3 0-9 16,-3-2 9-16,0 0 0 0,0-6 0 0,0 0 0 15,0-5 10-15,-1 0-10 0,-2-2 0 0,0-3 0 16,0-3 0 0,-3-3-27-16,3 1-7 0,-6-6-2 0,3 3 0 15,0 5 6-15,-6-8 1 0,0 8 0 0,3-5 0 16,-3 0-27-16,3 5-6 0,-3 3-1 0,3-6 0 0,-3 3-103 16,6 0-21-16,2 3-4 0,4-3-1 0,-3-2-116 15,15-17-23-15,3 6-5 0,-21 19 0 0</inkml:trace>
  <inkml:trace contextRef="#ctx0" brushRef="#br0" timeOffset="47552.2738">21743 2932 2660 0,'0'0'59'0,"0"0"12"0,6-3 2 0,-6 3 1 0,0 0-59 0,0 0-15 16,0 0 0-16,9 5 0 0,-3 3 52 0,-1 0 7 15,4 3 1-15,0 2 1 0,0 5 19 0,6 4 3 16,0 4 1-16,-3-2 0 0,3 10-51 0,0-7-9 16,0 7-3-16,-4 3 0 0,1-2-9 0,-3 2-1 15,-3 2-1-15,0-7 0 0,-3 2-1 0,-3 1 0 16,-6-3 0-16,0-1 0 0,-6 1-1 0,-5-3 0 16,-4 3 0-16,-12 5 0 0,-6-11-8 0,-2 6 0 15,-4 0-12-15,-6 2-980 16,1-2-196-16</inkml:trace>
  <inkml:trace contextRef="#ctx0" brushRef="#br0" timeOffset="49626.4786">15414 2260 172 0,'0'0'16'0,"0"0"-16"0,0 0 0 0,0 0 0 15,0 0 297-15,0 0 57 0,0 0 11 0,0 0 3 0,0 0-141 0,0 0-28 16,0 0-6-16,0 0-1 0,0 0 0 0,0 0 0 15,0 0 0-15,0 0 0 0,0 0-100 0,0 0-21 16,0 0-4-16,0 0-1 0,0 0-23 0,9 5-5 16,0 3-1-16,-3 2 0 15,-3 4-17-15,3 4-3 0,0 9-1 0,0-1 0 0,-3 6-6 16,3-3-2-16,0 8 0 0,-3-5 0 0,3-6-8 16,0 3 0-16,0-2 0 0,0-6 0 0,0 0 0 0,0-8 0 15,0 0 9-15,3 1-9 16,-3-9 0-16,2 0 0 0,1-5 0 0,3-2 0 0,0-6 0 0,3-3 0 15,0-2 0-15,0-8 0 0,3 0 49 0,0-11 12 16,2-8 3-16,4 0 0 16,0-5-73-16,-3 0-15 0,-3 1-2 0,6 1-1 0,-1 1 15 0,4 7 2 15,-9 1 1-15,3 10 0 16,-3-2-92-16,0 5-19 0,-1 5-3 0,-5 5-1282 0</inkml:trace>
  <inkml:trace contextRef="#ctx0" brushRef="#br0" timeOffset="107327.8043">17575 8456 1497 0,'0'0'66'0,"0"0"14"0,0 0-64 0,0 0-16 0,0 0 0 0,0 0 0 15,9 3 228-15,-9-3 43 0,0 0 8 0,0 0 1 16,0 0-160-16,0 0-32 0,-3 2-6 0,-5 6-2 16,-4 0-58-16,3 3-12 0,3-1-2 0,-6 4-8 15,-3-1 0-15,3 3 0 0,6-3 0 0,-3 0 0 16,0 0 8-16,0-2-8 0,0-3 0 0,3 0 0 15,3-3 0-15,0 0 0 0,-8 1 0 0,5-6 0 16,6 0 9-16,0 0-9 0,-6-3 0 0,3-2 9 16,0-3-9-16,3 0 0 0,0-3 0 0,3 1 0 15,0-6 0-15,0 0 0 0,3-2 0 0,-3 2 0 0,0 0 0 0,-1 0 0 16,7 3 0-16,-3-1 0 0,3 4 0 16,0 5 0-16,-6-1 0 0,3 4 0 0,6-1 8 0,-6 6 4 15,-6-3 0-15,0 0 0 0,6 10-25 0,0 3-5 16,-3 1-1-16,-3-1 0 0,-3 5 19 0,0 1 0 15,6-1 0-15,-6 4 0 0,-6-4 0 0,3 1 0 16,3-1 0-16,-3-2 0 0,3-3 0 0,-3-2 0 16,0-3 8-16,0-3-8 15,6-5 14-15,0 0-3 0,-9 3-1 0,3-3 0 0,3 0-2 16,-3-6 0-16,-2-4 0 0,2-1 0 0,-3-2-8 0,6 0 0 16,0-3 9-16,3 0-9 0,-3-2 0 0,6-1 0 15,6 3-12-15,-6 0 4 0,3 6 8 0,0 2 0 16,-1 0 0-16,4 3 8 0,0-1-8 0,-3 4 0 15,0-1 0-15,3 3 0 0,3 3 0 0,0-1 0 16,-9 4-9-16,3-1 9 0,0-3 0 0,0 4 0 16,-3-1 0-16,0 0 0 0,-9 3 0 0,3 0 12 15,0-2 0-15,0 4 0 0,-9-2 16 0,3 0 3 16,-3 3 1-16,0-3 0 0,0 2-12 0,0-2-1 16,-2 0-1-16,2 0 0 0,3-5-10 0,0 2-8 15,0-3 12-15,0-2-12 0,9 0 0 0,0 0 0 16,0 0 0-16,3-5 0 0,0-5-73 0,6-4-15 0,3-1-4 0,3-1 0 15,-3 2-102-15,2-1-21 0,7-1-4 0,3 2-796 0</inkml:trace>
  <inkml:trace contextRef="#ctx0" brushRef="#br0" timeOffset="108362.0196">17239 7681 2419 0,'-6'3'53'0,"6"-3"11"0,0 0 3 0,0 0 1 0,-6 0-55 0,6 0-13 16,0 0 0-16,0 0 0 0,-6 5 105 0,-6 0 19 16,-5 0 3-16,-1 1 1 0,3-1-60 0,-6 3-11 15,-3 0-2-15,-6 2-1 0,4 1-20 0,-1 2-4 16,0-2-1-16,-3 2 0 0,0 0-8 0,7-2-1 15,8-1-1-15,0 4 0 0,-3-6-19 0,6 0 0 16,9-1 0-16,3 4 0 0,0 0 22 0,3-1 4 0,6 1 1 0,3 2 0 31,6 0-73-31,0 1-14 0,-3-1-4 0,5 0 0 0,4 0 52 0,0-2 12 16,-3-1 0-16,3 1 0 0,-4-3 0 0,4 0 0 16,3 0 0-16,-9-3 0 0,-9-2 24 0,0 2 8 0,6-2 2 0,-6 2 0 15,-9-5-22-15,0 0-4 0,0 0 0 0,-6 8-8 16,-3 5 36-16,-6 0 1 0,-12 3 0 0,0 3 0 15,3-3-27-15,-2 5-10 0,-10 3 0 0,6-3 9 32,3 0-77-32,1-3-16 0,5-2-4 0,3 0-867 15,3-3-173-15</inkml:trace>
  <inkml:trace contextRef="#ctx0" brushRef="#br0" timeOffset="109176.8592">23874 8779 748 0,'0'0'33'0,"0"0"7"0,0 0-32 0,0 0-8 15,0 0 0-15,0 0 0 0,0 8 378 0,-3-3 74 0,-6 0 14 0,0 3 3 16,-3-2-271-16,3 2-54 16,-6 2-12-16,0-2-1 0,-5 0-77 0,8 3-15 0,-6-3-3 0,6-3-1 15,-3 3-25-15,6-3-10 0,3-2 8 0,6-3-8 16,0 0 0-16,0 0 0 0,0 0 0 0,0 0 0 15,0 0-11-15,12-3 11 0,-6-2-8 0,3-1 8 16,3-1 0-16,-3-1 0 16,3-3 0-16,-3-2 0 0,3 0 17 0,-1-3 6 0,-2 0 1 15,3 0 0-15,-6 0-24 0,-3 3-18 16,6 5 3-16,-3 0 1 0,-6 8 14 0,0 0 0 0,0 0 0 0,0 0 10 16,-6 3 0-16,-3 5 0 0,3 2 0 0,0 3 0 15,-3 3 5-15,-3 0 1 0,-5-3 0 0,8 1 0 16,-3 1-8-16,3-1 0 0,-3-4-8 0,0 1 12 15,0-3-12-15,6-3 9 0,6-5-9 0,-9 3 8 16,6 2-8-16,3-5 0 0,0 0 0 0,0 0 0 16,3-8 0-16,-3-5 0 15,9 0 0-15,-3-3 0 0,3 0 0 0,-3-5-11 16,3 0 11-16,-3-3-12 0,0 0-10 0,3 0-2 16,-3 0-1-16,-3 8 0 15,-3 8-27-15,3 1-6 0,-3 7-1 0,0 0 0 16,0 13-137-16,3 8-27 0,3 3-5 0,-6 0-2 0</inkml:trace>
  <inkml:trace contextRef="#ctx0" brushRef="#br0" timeOffset="109442.4265">24136 8390 2743 0,'0'0'121'0,"0"0"26"0,9 0-118 0,3-3-29 15,-3 3 0-15,2 0 0 0,13-2-11 0,0 2-8 16,-3-3-1-16,0 3-1 0,6 0 8 0,-4 0 1 16,7 0 1-16,-9 0 0 0,6 0 1 0,-3 0 0 15,8 0 0-15,-5-3 0 16,-3 3-38-16,0-2-7 0,0-4-1 0,-4 4-1 15,1-4-83-15,-6 1-17 0,-3-3-3 0</inkml:trace>
  <inkml:trace contextRef="#ctx0" brushRef="#br0" timeOffset="109625.9681">24591 8141 2880 0,'0'0'64'0,"0"6"12"0,-9-1 4 0,3 8 0 0,0 3-64 0,-8 5-16 0,-10 6 0 0,0 7 0 0,-6 0 54 0,0 11 8 16,-2 0 2-16,-4 8 0 0,9-5-52 0,3 2-12 15,12-2 0-15,0 2 0 0,4-5 0 0,8 0 0 16,6-5 0-16,8-1 0 0,7 1 0 0,9-3 0 31,0-3 0-31,11-2 0 16,1-5-100-16,9-4-22 0,-7-1-5 0,-8-9-1127 0</inkml:trace>
  <inkml:trace contextRef="#ctx0" brushRef="#br0" timeOffset="112707.5634">19483 7406 1209 0,'0'0'108'0,"0"0"-87"0,0 0-21 0,6-3 0 16,3 0 174-16,0 3 30 0,-9 0 7 0,6 0 1 15,-6 0-74-15,12 0-14 0,-12 0-4 0,12 3 0 16,3 5-41-16,0 0-9 0,-3 5-2 0,6 3 0 16,-4 3-54-16,1 7-14 0,0 6 0 0,0 7 0 0,0 6 0 15,3 6 0-15,-3 4 0 0,0 9 0 0,-6-3 54 16,-1 7 8-16,1 1 2 0,-3 11 0 0,0-1-52 15,-6-2-12-15,-6-1 0 0,-3 12 0 0,-2-6 54 16,-4-3 8-16,-3 0 2 0,-6 4 0 0,-9-4-32 16,0-2-7-16,1-3-1 0,-10 2 0 0,-3-4-38 0,-5-9-8 15,2 1-2-15,-8 2 0 0,-1-8 51 0,-2 3 9 16,-7-8 3-16,-5 5 0 0,2-8-29 0,-2-5-10 16,-1-2 0-16,-11-4 9 0,6-7-9 0,-7-3 0 15,4-5 0-15,-15 0 8 0,5-6-8 0,-2-2 0 16,-6-5 0-16,-12-3 0 0,8-5 0 0,-2-3-11 15,-6-8 11-15,-12 2-12 0,21-4 0 0,-3-4-1 16,-3-7 0-16,-10-5 0 0,16-3 3 0,0-6 1 16,0-4 0-16,-6-12 0 0,11 1-3 0,4-5 0 15,3-1 0-15,-3-13 0 0,11 3 12 0,10-5 0 16,2-6 0-16,-2-13 0 0,11 8 0 0,7-8 0 0,2-3 0 16,4-12 8-16,5 9-8 0,9-4 0 0,6-3-8 15,7-17 8-15,8 17-17 0,9-8 1 0,9-3 1 16,8-10 0-16,7 18 4 0,12 0 1 0,12 3 0 15,17-5 0-15,-5 20 10 0,14 9-8 0,13 8 8 0,17-4-8 16,-6 12 8-16,6 15 0 0,9 9 0 0,21 2-8 16,-9 5 29-16,0 11 7 15,-3 0 0-15,27 5 1 16,-18 8-49-16,3 5-9 0,-3 3-3 0,18 3 0 0,-21-3 32 0,-3 5 0 0,-9 0 0 16,12 6 0-16,-18-3-32 15,-5 5 0-15,-13 0 0 0,3 3 0 0,-17 0 53 0,-4 0 11 0,-5 0 1 16,-7 2 1-16,-14 3-34 0,-7 1 0 0,-5-4 0 0,-6 1 0 15,-9 5-93 1,-3-3-19-16,-6 5-4 0,-3 3-1099 0</inkml:trace>
  <inkml:trace contextRef="#ctx0" brushRef="#br0" timeOffset="120672.1546">20114 8475 57 0,'33'18'0'0,"-33"-18"0"15,0 0 0-15,0 0 0 0,0 0 93 0,0 0 14 16,0 0 2-16,0 0 1 0,-3-3-70 0,0 3-15 15,-3 0-2-15</inkml:trace>
  <inkml:trace contextRef="#ctx0" brushRef="#br0" timeOffset="120859.304">20091 8467 367 0,'0'0'16'0,"0"0"4"0,0 0-20 0,0 0 0 0,0 0 0 0,0 0 0 16,0 0 76-16,0 0 12 0,0 0 3 0,0 0 0 15,0 0-27-15,0 0-4 0,0 0-2 0,0 0 0 16,0 0 9-16,0 0 1 0,0 0 1 0,0 0 0 15,0 0 3-15,0 0 0 0,0 0 0 0,0 0 0 16,0 0-15-16,0 0-2 0,0 0-1 0,0 0 0 16,0 0-38-16,0 0-8 0,0 0-8 0,0 0 11 15,0 0-46-15,0 0-9 16,0 0-1-16</inkml:trace>
  <inkml:trace contextRef="#ctx0" brushRef="#br0" timeOffset="121867.6229">19430 8506 1897 0,'0'0'41'0,"0"0"9"0,0 0 2 0,0 0 2 0,0 0-43 0,0 0-11 0,0 0 0 0,0 0 0 15,0 0 108-15,0 0 20 0,0 0 4 0,9 3 1 16,3-3-29-16,0 0-5 0,-6 0-2 0,8-3 0 16,-2 1-33-16,6-4-8 0,3 4 0 0,-3-4-1 15,6 6-11-15,-3-2-3 0,2-1 0 0,4 1 0 16,-3 2-24-16,6-3-5 0,-3 0 0 0,5 1-1 16,4 2-11-16,3 2 0 0,-1-2 0 0,4 0 0 15,-3 3 0-15,-4-3 0 0,1 0 0 0,-3 3 0 16,-6-1 53-16,0 1 9 0,-7-3 2 0,-2 0 0 15,-3 0-52-15,-6 0-12 0,0-3 0 0,-9 3 0 16,0 0 0-16,0 0 0 0,0 0-9 0,0 0 9 0,-6-2 8 16,-3-1 7-16,0 0 1 0,-6-2 1 0,0 2-17 15,-2 1 0-15,-7-4 8 0,0 1-8 0,0 2 0 16,-6 1-12-16,1-1 1 0,-7 1 1 0,0-1-5 0,-3 0-1 16,4 1 0-16,-4 2 0 0,6 0 1 0,-2 0 0 15,-4-3 0-15,0 6 0 0,3-3 7 0,1 2 8 16,5-2-13-16,-3 3 5 0,3 0 33 0,4-1 7 15,-1 1 2-15,3-1 0 16,3 1-56-16,3 0-11 0,6-1-3 0,1 1 0 0,2 0 36 16,0-3 0-16,9 0 0 0,0 0 0 0,0 0 0 0,0 0 0 15,0 0 11-15,0 0-11 0,0 0 13 0,0 0-4 16,0 0-1-16,0 0 0 0,0 0 0 0,9 0 0 16,0 0 0-16,5 0 0 0,7 2-8 0,3 1 0 15,-3-6 0-15,9 6 0 0,2-3 0 0,7 3 0 16,3-1 0-16,2-2 0 0,1 3 0 0,6 0 0 0,2-1 0 15,7 1 0 1,-4-1 0-16,-2-2 15 0,-3 3-3 0,-1 0 0 0,-8-3-12 0,-6 2 0 16,-4-2 8-16,-5 3-8 0,-6-3 9 0,-3 0-1 15,-3 0 0-15,-6 0 0 0,-6 3 1 0,-3-3 0 16,0 0 0-16,0 0 0 0,-9 0 2 0,-6 0 0 16,-3 0 0-16,-6 0 0 0,-3-3 21 0,-3 3 4 15,-2 3 0-15,-7-3 1 16,0 0-81-16,1 0-16 0,-7 0-3 0,3 0-1 0,4 0 64 0,-1 0 18 0,0-3 1 15,-2 3 0 1,2-3-46-16,-6 3-9 0,1-2-1 0,2-1-1 0,3 0 23 0,4 3 5 0,-1 0 1 0,0 0 0 16,9 0 9-16,3 0 0 0,10 3 0 0,-1-3 0 15,6 0 17-15,9 0-1 0,0 0 0 0,0 0 0 16,0 0-16-16,9 5 0 0,3-2 0 0,5 0 0 16,7-1 0-16,0 1 0 0,0-3 0 0,6 3 0 15,5-3 0-15,1 0 0 0,3 0 0 0,-1-3 0 16,1 3 0-16,3 0 13 0,0 0-1 0,8 0 0 15,-2 0-12-15,-1 0 0 0,1 0-12 0,0 0 12 16,-7 0-10-16,-5 0 10 0,0 0-8 0,-4 0 8 16,-5 3-72-16,-3-3-10 0,-3 0-2 15,-6 2-844-15,-3-2-168 0</inkml:trace>
  <inkml:trace contextRef="#ctx0" brushRef="#br0" timeOffset="124054.7938">20186 7811 806 0,'0'0'72'0,"0"0"-58"16,0 0-14-16,0 0 0 0,0 0 200 0,0 0 36 16,0 0 8-16,0 0 2 0,0 0-37 0,3-6-7 15,-3 6-2-15,0-5 0 0,-3 0-60 0,3 5-13 16,0 0-3-16,0 0 0 0,0 0-60 0,0 0-13 16,0-6-3-16,0 6 0 0,0 0-33 0,0 0-7 15,0 0-8-15,0 0 11 0,-3-2-11 0,-3 2 0 0,0 0 0 16,0 0 0-16,-6 2-9 0,3 1-4 0,3 0-1 0,-3-3 0 31,0 0-15-31,1-3-3 0,-1-2-1 0,0 2 0 16,3 0-3-16,-3-2-1 0,3-3 0 0,3 0 0 0,0-2-8 15,6 2-2-15,-3-3 0 0,3 1 0 0,6-1 47 0,0-2 21 0,0 2-1 0,3-2-1 16,-1 2-19-16,1-2 0 0,3 3 0 0,0 2 0 16,-3 2 0-16,3 4 0 0,0-1 0 0,-3 3 0 15,0 0 0-15,-1 3 0 0,-2 2 0 0,3 0 0 16,-6 6 55-16,0 2 7 0,0 0 2 0,-6 1 0 15,-3-1-25-15,0 0-5 0,-6 3-1 0,0 0 0 16,-3-3-14-16,1 0-3 0,-4-2-1 0,3-1 0 0,-3 1-7 16,0-6-8-16,3 1 11 0,0-4-11 0,-3 1 0 15,3-3 0-15,6 0 0 0,0-3 0 0,-2 1 0 0,2-4-19 16,3-2 4-16,3-2 1 0,3-1-3 0,0-2-1 16,0 0 0-16,5-3 0 0,1 0-2 0,3-3-1 15,0 1 0-15,3-1 0 0,-3 6 21 0,6 0 0 16,-6 2 0-16,3 3 0 0,-6 3 0 0,3 2 0 15,-4 1 0-15,1 7 0 0,-3 0 0 0,0 6 0 16,-3 0 0-16,0 4 0 0,-3 4 0 0,-6-3 0 16,0-3 0-16,-3 3 0 0,0 0 28 0,-2 0 11 15,-1 0 1-15,0-3 1 0,0 0-26 0,0-5-6 16,0 0-1-16,0-3 0 0,0-2-8 0,3-3 10 16,0 0-10-16,0-3 10 0,0 1-10 0,4-6-16 15,-1 0 4-15,0-6 1 16,6 1-136-16,-3-3-27 0,3-2-6 0,3 5 0 15</inkml:trace>
  <inkml:trace contextRef="#ctx0" brushRef="#br0" timeOffset="127216.3232">17522 8631 172 0,'0'0'16'0,"0"0"-16"16,0 0 0-16,-3 0 0 0,-9 0 192 0,3 0 36 15,9 0 8-15,0 0 0 0,-6 2-84 0,0 1-16 16,0-3-4-16,6 0-1 0,0 0-18 0,0 0-3 0,-3 3-1 15,3-3 0-15,0 0-47 0,0 0-10 0,0 0-1 16,0 0-1-16,6-3-11 0,3-2-3 0,3 2 0 0,0-2 0 16,-6-1-3-16,9 1-1 0,9-5 0 0,-1 2 0 15,1 0-1-15,6-5-1 0,6-1 0 16,8-4 0-16,1 2 14 0,6-5 2 0,2 2 1 0,16-7 0 16,2-1-25-16,6-2-5 0,4-3-1 0,17-5 0 15,-3 3 17-15,4-3 3 0,5-3 1 0,18-5 0 16,-9 8-29-16,-3 0-8 0,0 0 0 0,12 0 0 15,-15 8 0-15,-2 3 9 0,-10 2-9 0,3-3 0 16,-15 6 12-16,-2 3-4 0,2 2 0 0,-3 2-8 16,-17 1 20-16,-7 5-4 0,-5 0 0 0,-6 0 0 0,-7 3-16 15,-5-3 0-15,-9 3 0 0,0-3 0 0,-9 3 0 16,0 2 0-16,-7 0 0 0,-2 1 0 16,0-1 55-16,-6 3 7 0,0 0 2 0,0-3 0 0,0-2-52 15,-3 0-12-15,3 2 0 0,0 3 0 0,-3-5 0 0,3 5 0 16,0-3 0-16,0-2 0 15,0 5-48-15,0 0-13 0,0 0-3 0,0 0 0 16,-3-3-153-16,3 3-31 0,-3-5-7 0,-2 5-1 0</inkml:trace>
  <inkml:trace contextRef="#ctx0" brushRef="#br0" timeOffset="127994.7301">20225 7697 806 0,'0'0'36'0,"0"0"7"0,0 0-35 0,0 0-8 16,0 0 0-16,3 0 0 0,6 0 258 0,-4 0 50 0,1-3 9 15,0 3 3-15,0 0-103 0,0 3-20 16,0-3-4-16,0 0-1 0,3 2-102 0,0 1-21 0,6 0-4 0,3-1-1 15,6 1-51-15,8 0-13 0,7 2 0 0,3 0 0 16,-4 0 10-16,1 1-1 0,0 2 0 0,0 0 0 16,-1 0-9-16,4 2-12 0,5-2 2 0,4 3 1 15,0-1 26-15,-1 1 6 0,1-1 1 0,-9-2 0 16,2 3-5-16,7-3-1 0,-1 2 0 16,7 1 0-16,0 2-8 0,2-2-2 0,-2-1 0 0,17 4 0 15,-6-4 5-15,-2 1 1 0,2-1 0 0,-2 1 0 16,-7 2-14-16,1-2-10 15,-6-1 2-15,-1 4 0 0,-2-4 8 0,-7 3 9 0,4 1-1 0,3-1-8 0,-10 0 8 16,4 3-8-16,0 0 0 0,-4 0 0 0,-2-3 31 16,0-2 2-16,-1 2 1 0,1-3 0 0,3 1-3 15,-4 0-1-15,-2-1 0 0,6 1 0 0,-4-1-30 0,1-2 0 16,-3 0 0-16,0 0 0 0,-4 0 12 0,-2 3-3 16,0-3-1-16,0 2 0 0,-4-2 3 0,4 0 0 15,3 0 0-15,-6 0 0 0,3 3-11 0,-4-4 12 16,-8 1-12-16,3-2 12 0,-3 2-12 0,0-3 8 15,3-2-8-15,-1 2 8 0,1-3-8 0,-3 4 0 16,0-6 9-16,-3 5-9 0,3-5 0 0,-6 3 8 16,5-1-8-16,-5 1 0 0,0 2 0 0,-3-2 0 15,6 0 0-15,-3-1 8 0,0 1-8 0,-3 0 0 16,0 2 0-16,-6-3 0 0,9 1 0 0,-6 0 0 16,-3-1 0-16,5 1 0 0,-2 0 0 0,0-1 0 15,-6 1 0-15,6-3 8 0,-3 0-8 0,-3 0 0 0,0 0 8 16,0 0-8-16,0 0 24 0,6 3 0 0,-6-3 0 15,3 2 0 1,3-2-71-16,0 6-13 0,3-1-4 0,3 0 0 0,-3 0 51 0,6 1 13 16,0-1 0-16,-3 3 0 0,-3-3-16 0,5 1 1 15,1-1 1-15,-3-3 0 0,-3 1 14 0,0 0 0 0,-3-3 0 0,0 0 0 16,-6 0 0-16,0 0 0 0,0 0 12 0,0 0-12 16,6-6 11-16,-6 6-11 0,0 0 10 0,0 0-10 15,0 0 0-15,0 0 0 0,0 0 0 0,0 0 0 16,0 0-44-16,3 3-12 15,0 5-3-15,6 3 0 0,0 2 47 0,3 0 12 0,-3 6 0 0,11-1 0 16,-2-2-36-16,3 3-6 0,0-1-1 16,0 3 0-16,6-2-10 0,-4-3-3 0,7 0 0 15,-9 2 0-15,6-2-148 0,-6-3-31 0,-4 0-5 16</inkml:trace>
  <inkml:trace contextRef="#ctx0" brushRef="#br0" timeOffset="142781.4831">19951 7030 403 0,'0'0'36'0,"0"0"-36"16,0 0 0-16,0 0 0 0,0 0 385 0,0 0 71 15,0 0 13-15,0 0 3 0,0 0-256 0,0 0-52 16,0 0-11-16,0 0-1 0,3 8-50 0,-3-3-10 16,3 6-1-16,0-1-1 0,0 4-41 0,3 1-8 15,-3 7-1-15,3 1-1 0,-3 1-11 0,0 0-1 16,5 3-1-16,-2-1 0 0,3 0 9 0,0-7 1 15,0 2 1-15,3-5 0 0,0-3-46 0,0-2-10 0,0-3-1 0,3-3-1 16,-3-2 21-16,2-3 0 16,-2-6 0-16,3-2 0 0,-3-2 8 0,3-9-8 0,0 1 8 0,0-3-8 15,0-6 8-15,0-2-8 0,-1 0 0 0,4-3 8 32,-6-2-8-32,3 2-9 0,-3-2 9 0,3 2-13 15,-9 3-83-15,3 5-17 0,-3 6-3 16,-6 7-1224-16</inkml:trace>
  <inkml:trace contextRef="#ctx0" brushRef="#br0" timeOffset="143699.3132">14861 7676 1267 0,'0'0'56'0,"0"0"12"0,0 0-55 0,0 0-13 0,3-6 0 0,-3 6 0 15,0 0 310-15,0 0 59 0,0 0 12 0,0 0 3 16,0 0-205-16,0 0-41 0,-6 3-8 0,3 0-2 15,-3 2-57-15,0 3-12 0,-6 2-3 0,3 4 0 0,0-1-32 0,-3 5-8 16,-3 1 0-16,1 5-1 0,-1 2-15 0,-3 1 8 16,0-1-8-16,-3 6 0 15,-3-3 0-15,9 0 8 0,-2-3-8 0,-1 4 0 16,6-4 0-16,0-2 0 0,3-6 0 0,3-2 0 16,3 0 0-16,9 0 0 0,-3-5 0 0,9 2-10 15,0-3 10-15,6 1-12 0,2 0 12 0,1-3-12 16,6-3 12-16,6-5 0 0,3 2-9 0,2 1 9 0,1 0 0 0,6-3 0 15,-4 0 0-15,4-3 0 0,0 0 0 0,-7 1 0 16,1 2 0-16,-3-3 0 0,-7 3 12 0,-5 0-2 16,-3 0-1-16,0 0 0 0,-6 3 2 0,-3-1 0 15,-6 9 0-15,-3 0 0 0,-3 2 13 0,-9 3 4 0,-3 5 0 0,-3 5 0 16,-6 6-11-16,-3 0-1 0,-5 5-1 0,-10 5 0 16,0 3-15-16,-3 0 0 0,1 0 0 0,-1 3 0 15,3-11 0-15,1-3 0 0,2-5 0 0,3 0 0 16,6-7-68-16,1-4-17 15,2 1-3-15,6-6-1 0,3-5-168 0,3-8-34 0</inkml:trace>
  <inkml:trace contextRef="#ctx0" brushRef="#br0" timeOffset="186514.1808">23374 13354 2530 0,'-3'-16'56'0,"0"10"11"0,0-2 2 0,-6 3 3 0,6 0-58 0,-3 0-14 0,-6 2 0 0,3 0 0 15,3 1 0-15,-9 2 0 0,6-3 0 0,-5 0 0 16,-4 1 0-16,3 2 0 0,0 0 0 0,0 0 0 15,0 2 0-15,6 1 0 0,-3 0 0 0,3-1-10 16,3 1 10-16,-2 2 0 0,-1 0 0 0,3 1 0 16,6-6 0-16,-3 8 0 15,3 2 0-15,0 1 0 0,3 2 0 0,-3 0 0 0,3 1 0 0,3 1 0 16,-6 1 0-16,11 3 0 0,1-3 0 0,3 5 0 16,3 0 8-16,-3 0 4 0,6-5 1 0,0 3 0 15,-3-6 31-15,-4 0 5 0,1-2 2 0,-3-6 0 16,-3 0 10-16,-3 1 3 0,-6-6 0 0,0 0 0 15,0 0-26-15,0 0-5 0,-6-3-1 0,-6 3 0 16,-6 0-20-16,-2 3-12 0,-10-3 12 0,0 5-12 16,-3 3 0-16,-5-3-16 0,2 3 2 0,0 3 0 15,6-3-24-15,1 2-5 0,5-2-1 0,3 0 0 16,6-3-89-16,3 3-19 0,6-3-3 0,6 3-980 0</inkml:trace>
  <inkml:trace contextRef="#ctx0" brushRef="#br0" timeOffset="187123.3583">24064 16476 2347 0,'0'0'104'0,"0"0"21"0,0 0-100 0,9 5-25 0,-3-2 0 0,0 2 0 15,3 3 36-15,-3-3 3 0,-6-5 0 0,6 5 0 16,-6-5-4-16,0 8-1 0,0-8 0 0,0 0 0 15,0 0 22-15,0 0 4 0,-3 0 0 0,-3 3 1 16,3-3-18-16,-6 0-4 0,3-3-1 0,3 3 0 0,3 0-30 0,-6-5-8 16,0 5 0-16,3-3 0 0,-3 1 0 0,3-1-10 15,1-2 10-15,-1 2-13 16,0-2-13-16,3 5-2 0,0 0-1 0,3-5 0 0,2-6 14 16,-2 3 3-16,3 0 1 0,-3-2 0 0,9 2 11 0,-6 0-8 15,3 2 8-15,-3 1-8 0,0-3 19 0,-6 8 4 16,0 0 1-16,0 0 0 0,0 0-7 0,0 0-1 15,0 0 0-15,-6 8 0 0,-6-3-8 0,6 1 0 16,0 2 0-16,-3-3 0 0,0 3-15 0,-2-3 2 16,2 0 0-16,3-2 0 15,0 2-85-15,-3-5-17 0,9 0-3 0,0 0-645 16,0 0-129-16</inkml:trace>
  <inkml:trace contextRef="#ctx0" brushRef="#br0" timeOffset="187358.7599">24288 15981 3171 0,'0'0'70'0,"0"0"14"0,0 0 4 0,9 2 0 0,-1 1-70 0,4 0-18 0,0 2 0 0,-3-2 0 16,9-1 0-16,3 1 0 0,0 2-11 0,0 1 11 15,-1-4 8-15,10 4 9 0,0-1 2 0,3 0 0 16,-4 3-10-16,10 0-1 0,-6-3-8 0,3 3 12 31,-1-2-57-31,-5 1-12 0,6-1-3 0,-6 2 0 16,-7 0-175-16,-2 0-35 0</inkml:trace>
  <inkml:trace contextRef="#ctx0" brushRef="#br0" timeOffset="187561.8417">24734 15806 2764 0,'0'0'61'0,"0"0"13"0,0 0 2 0,0 0 1 0,0 6-61 0,-6 7-16 16,0 0 0-16,-3 5 0 0,-3 4 48 0,-5 4 8 0,-7 3 0 0,-3 6 1 15,0 4 7-15,0 1 0 16,1 2 1-16,5 1 0 0,0-4-37 0,0 6-7 0,12-5-1 0,6 2-1 16,-6-7-19-16,15 2 0 0,0-3 0 15,3 1 0-15,0-1 0 0,0-2-20 0,3-1 2 16,0-4 1-1,6 2-124-15,-7-3-25 0,10-2-5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1:08:52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20019 3072 230 0,'0'0'10'0</inkml:trace>
  <inkml:trace contextRef="#ctx0" brushRef="#br0" timeOffset="242505.4575">11069 12906 2905 0,'-6'6'128'0,"3"-4"28"0,-3 4-125 0,3-1-31 0,0 0 0 0,0 0 0 16,0 1 52-16,-3 4 4 0,3-2 0 0,0 0 1 15,0 5 6-15,3-2 1 0,0 0 0 0,3-1 0 16,0 3-52-16,0 1-12 0,-3-4 0 0,6 1 0 15,-3-1-16-15,3-2-7 0,-3-2-1 0,-3-6 0 16,0 0-130-16,3 5-26 0,-3-5-6 16,0 0-666-16,0 0-132 0</inkml:trace>
  <inkml:trace contextRef="#ctx0" brushRef="#br0" timeOffset="242664.2744">10976 12441 2692 0,'-11'-8'60'0,"8"2"12"0,-6 4 2 0,0 2 1 0,-3 0-60 0,3 5-15 15,-3 0 0-15,0 3 0 0,-3 0 54 16,3 6 8-16,0-1 2 0,-3 5 0 0,7 1-64 0,-1-1 0 16,6-2-16-16,3 0 3 15,3-3-141-15,6-2-28 0,-1-1-6 0</inkml:trace>
  <inkml:trace contextRef="#ctx0" brushRef="#br0" timeOffset="243319.4635">11735 12356 1785 0,'0'0'159'16,"0"0"-127"-16,0 0-32 0,0 0 0 0,0 0 249 0,-3 3 44 0,-5-1 9 0,-1 4 2 15,0-6-141-15,0 2-28 0,-3 1-6 0,0 0-1 16,-3-1-102-16,0 1-26 0,3 0 0 0,-6 2 0 16,1 0 12-16,2 0-4 0,-3 1 0 0,0 2 0 15,3-3-8-15,0 3 0 0,0 2 0 0,0 1 0 16,4 2 0-16,-1 3 12 0,3 3-2 0,0 4 0 15,3 4-22-15,0-1-5 0,3 6-1 0,3 8 0 16,0-3 18-16,6 0 0 0,0 3 0 0,3 2 0 16,0-5 0-16,3 3 0 0,-1-1 0 0,4 1-10 15,-3-8 10-15,3 2-8 0,-6-5 8 0,0-2-8 16,3-6 8-16,-6 0 0 0,0-8 0 0,-3 1 0 16,0-1-37-16,-6-5-12 15,-3-6-3-15,0-2 0 0,-9 0-186 0,6-5-38 16</inkml:trace>
  <inkml:trace contextRef="#ctx0" brushRef="#br0" timeOffset="243434.0838">11116 12851 2880 0,'0'0'128'0,"0"0"25"0,0 0-122 0,0 0-31 0,0 0 0 0,0 0 0 15,3 5 89-15,6 0 12 16,6-5 3-16,6 0 0 0,9-2-66 0,5-4-13 0,13 1-2 0,6-5-1 16,2-4-22-16,7-4 8 0,5-1-8 0,16-7 0 15,-4-1-68 1,0-2-19-16,4-2-3 0</inkml:trace>
  <inkml:trace contextRef="#ctx0" brushRef="#br0" timeOffset="243858.101">12753 12592 1670 0,'-26'-14'74'0,"17"9"15"0,-3 0-71 0,3-1-18 0,3 1 0 0,0 0 0 15,3-3 286-15,3 0 54 0,0 0 10 0,3 0 2 16,6-2-244-16,6-4-50 0,6-2-10 0,2-2-1 15,7-1-39-15,3-2-8 0,-3-5 0 0,5-1 0 16,1 1 0-16,3-1 0 0,3-2 0 0,-1 3 0 16,1 5 0-16,-3 2 0 0,-7 3 0 0,-2 6 0 15,-3 4-9-15,-3 4 9 0,-9 7 0 0,-1 6-9 16,-5 4 9-16,-3 9 0 0,0 0 0 0,0 8-8 16,-3 0 8-16,0-1 9 0,0 1-1 0,3 0-8 15,0-3 8-15,3-3-8 0,0 1 0 0,0-9 0 16,3-2-9-16,3 0-6 0,3-3-1 0,2-5 0 15,4-5-46-15,3-3-10 16,3-5-1-16,8-3-786 0,-2-6-157 0</inkml:trace>
  <inkml:trace contextRef="#ctx0" brushRef="#br0" timeOffset="244217.1301">13483 12779 1324 0,'6'-5'118'0,"-3"-3"-94"15,3-5-24-15,-3 2 0 0,3 1 299 0,-6-3 55 0,0 5 11 16,-6-3 3-16,0 0-196 0,0 3-40 0,-3 1-7 0,-3 1-1 15,0 1-44-15,-6 2-9 0,-6 3-2 0,-3 0 0 16,-2 6-25-16,-4-1-4 0,-9 3-2 0,1 5 0 16,2 0-10-16,-6 3-1 0,1 3-1 0,2 2 0 15,6 3-38-15,3 5-7 0,7 0-1 0,2 8-1 16,9 0 13-16,6 5 8 0,3 1-10 0,9 2 10 16,3-3-10-16,12-2 10 0,6-3-10 0,5-3 10 15,4-5 19-15,6-5 9 0,3-3 3 0,5-2 0 16,-2-3-59-1,5-6-11-15,4-10-2 0,12-3-1 0,-1-4-35 0,3-9-7 16,4-5-2-16</inkml:trace>
  <inkml:trace contextRef="#ctx0" brushRef="#br0" timeOffset="244813.9505">14218 12525 2912 0,'0'0'129'0,"-6"0"27"0,6 0-125 0,0 0-31 16,0 0 0-16,0 0 0 0,0 0 36 0,0 0 2 16,0 0 0-16,6 6 0 0,6-4-24 0,3 1-5 15,3 2-1-15,2 1 0 0,7-1-8 0,3 3 0 16,0 0 0-16,-1 0 0 0,-2 0 0 0,0-3 15 16,-3 3-4-16,-3-3-1 0,-6 0-10 0,-6 1 0 15,-4 2 0-15,-5 0 0 0,-8 0 0 0,-4 2 0 16,-6 3 0-16,-12 6 0 0,-9-1 44 0,-2 4 6 15,-10 4 2-15,-8 0 0 0,2 1-35 0,-3-3-6 16,1 2-2-16,2 1 0 0,13-1-9 0,5-5-16 16,9-2 4-16,9-1 1 15,7 1-113-15,8-6-24 0,6-2-4 0,6-3-731 16,8 0-146-16</inkml:trace>
  <inkml:trace contextRef="#ctx0" brushRef="#br0" timeOffset="244933.164">14152 13306 3254 0,'0'0'72'0,"0"0"14"0,0 0 3 0,0 0 3 0,0 0-74 0,0 0-18 16,0 0 0-16,12-5 0 0,0-3 23 0,12-3 1 16,3-5 0-16,12-2 0 0,2-6-24 0,10 0 0 15,5-5 0-15,7-5 0 16,-7 2-98-16,10-5-24 0,5 0-5 0</inkml:trace>
  <inkml:trace contextRef="#ctx0" brushRef="#br0" timeOffset="245304.5872">15197 12824 3110 0,'-15'-5'68'0,"9"2"15"0,-6 3 2 0,4-2 3 0,2-1-71 0,-3-2-17 0,3 2 0 0,0-2 0 16,0 2 106-16,0 1 18 0,0 2 3 0,-3-3 1 15,3 3-103-15,-3 0-25 0,0 3 0 0,0 5 0 16,-3 2 0-16,0 3 0 0,-2 6 0 0,-1 7 0 16,3 1 0-16,3 2 0 0,3 5 0 0,3 1 0 15,6-4-8-15,6-1-8 0,0 1 0 0,9 1-1 16,-4-5 17-16,4-4 0 0,3-2 0 0,0-2 0 16,0-6 0-16,3-5-10 0,5-5 10 0,4-3-8 15,3-3 8-15,0-7 0 0,-1-4 0 0,1-4 0 16,0-6 0-16,-1-2 0 0,-2-6 0 0,-3-5 0 0,0-6-22 15,-6-2 1-15,-7-5 0 0,4-3 0 16,-9 3-15-16,-6 2-4 0,-3 6 0 0,-9 5 0 16,-6 11-4-16,-6 2 0 0,-8 8-1 0,-7 5 0 0,-6 11 36 0,-3 6 9 15,-5 4 0-15,2 3 0 0,6 6 0 0,4-1 0 16,11 4 0-16,3-1 0 16,9 0-53-16,3 3-9 0,9 0-2 0,9-3-819 15,6-3-164-15</inkml:trace>
  <inkml:trace contextRef="#ctx0" brushRef="#br0" timeOffset="245436.0446">16293 13047 3571 0,'-9'-6'79'0,"-3"1"16"0,3 0 3 0,0-1 2 0,0 4-80 0,0-3-20 16,9 5 0-16,-9-8 0 15,3 0-99-15,0 0-23 0,3 0-5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1:13:41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15081 7157 2188 0,'0'0'97'0,"0"0"20"0,0 0-93 16,0 0-24-16,0 0 0 0,0 0 0 0,0 0 56 16,0 0 6-16,-3 3 2 0,0 5 0 0,0-3 0 15,-3 3 0-15,0 0 0 0,0 5 0 0,-3 0-52 0,0 3-12 16,-2-3 0-16,2 1 0 0,-3 1 54 0,0-1 8 16,0-1 2-16,3-3 0 0,-3 1-52 0,3 0-12 15,-3-6 0-15,3 0 0 0,6-2 0 0,3-3 0 16,0 0 9-16,-6-3-9 0,0-2 8 0,3-3-8 15,0 0 8-15,3-3-8 0,0 1 8 0,0-3-8 16,0-1 0-16,6-1 8 0,0-4-8 0,0 0 0 16,0 1 0-16,6 2 0 0,-3-2 8 15,3 4-8-15,-3 1 8 0,0 0-8 0,3 5 0 0,-3 3-19 16,-3-1 3-16,3 6 1 0,-3 0 15 0,0 6 0 16,2 2 0-16,-2 2 0 0,-3 3 0 0,0 3 0 15,0 3 0-15,-6 2 0 0,0 0 28 0,-6-2 9 16,1-1 2-16,-1 1 0 0,-3-1-23 0,-3-5-4 0,0 3 0 0,3-5-1 15,0-1-1-15,0-2 0 0,3-2 0 0,0-4 0 16,0-2 2-16,3 0 1 0,6 0 0 0,-5-8 0 16,-4-2-13-16,6-1-12 0,3-2 3 0,3-5 0 15,0-4 24-15,0 1 5 0,0-3 0 0,2 3 1 0,7 0-21 16,0 3 0-16,-3 2 0 0,3 2 0 0,3 6 0 0,-3 3 0 31,0 0 0-31,0 5-8 0,-3 0-8 0,3 3 0 16,-4 2-1-16,-2 5 0 0,-3-2 17 0,0 3 0 15,0 0 0-15,-6-1 0 0,0 3 9 0,-3 1 6 16,-2-1 1-16,-4 0 0 0,-3 0-5 0,0-2-1 16,0-3 0-16,0 0 0 0,3 2-10 0,3-7 10 15,-3 0-10-15,3-3 10 16,0 0-84-16,4 0-17 0,2-8-3 0,0 0-1 0</inkml:trace>
  <inkml:trace contextRef="#ctx0" brushRef="#br0" timeOffset="542.3959">13917 6784 115 0,'0'0'0'0,"0"0"10"0,0 0-10 0,0 0 0 15,0 0 0-15,0 0 0 0,0 0 565 0,0 0 111 16,0 0 23-16,0 0 4 0,3 5-460 0,3 1-92 15,6 4-19-15,0 1-3 0,3-3-103 0,-3 5-26 16,3 0 0-16,6 6 0 0,-1-1 0 0,4 1 0 16,3-1 0-16,-3-2 0 0,3 3 36 0,-4-4 1 15,1 1 1-15,0 0 0 16,-3-3-61-16,0 1-12 0,-6-4-2 0,-1 1-1 16,-5-3 8-16,0 0 2 0,-3-3 0 0,-6-5-877 0,0 0-175 15</inkml:trace>
  <inkml:trace contextRef="#ctx0" brushRef="#br0" timeOffset="684.7371">14197 6691 3340 0,'0'0'74'0,"0"0"15"0,0 0 3 0,0 0 1 0,0 6-74 0,-6 2-19 16,0-1 0-16,-6 7 0 0,3 2 57 0,-9 5 8 16,1 3 2-16,-7 5 0 0,-3 2-51 0,3 6-16 15,3-2 10-15,-2 5-10 16,2-1-22-16,3 1-10 0,3-3-1 0,6 5-1 15,6-5-174-15,3-10-34 0</inkml:trace>
  <inkml:trace contextRef="#ctx0" brushRef="#br0" timeOffset="1571.1408">18558 7133 806 0,'0'0'72'16,"0"0"-58"-16,0 0-14 0,0 0 0 15,0 0 210-15,0 0 39 0,0 0 8 0,0 0 2 16,0 0-130-16,6 5-25 0,-6-5-6 0,3 6-1 16,3-4-11-16,0 1-2 0,-6-3-1 0,6 3 0 0,-3 5-4 0,-3-8-1 15,2 2 0-15,-2-2 0 16,0 8-24-16,-2-2-5 0,-1 1-1 0,0 1 0 0,-3 0-18 0,0 0-4 15,0-2-1-15,3 1 0 0,-6-1-13 0,-3-1-2 16,3-2-1-16,-3 2 0 0,3 0-9 0,0-2 0 16,0-3 0-16,0 0 0 0,3-3 0 0,6 3 0 15,-3-2 0-15,0-4 0 0,3 6-12 0,0-8 3 16,3 0 0-16,3-5 0 0,-3 0 9 0,6-3-10 16,3 0 10-16,0 0-10 0,-3 1 10 0,3-1 0 15,0 2 0-15,0 1 0 0,3 3 0 0,-3 2 0 16,-4 2 8-16,1 4-8 0,3-1 0 0,-3 3 8 15,-9 0-8-15,0 0 0 0,6 8 8 0,-3 0-8 16,-3 5 10-16,-3 0-10 0,-3 1 25 0,0-1-1 16,-3 3 0-16,0 0 0 0,0-3 4 0,-2 3 1 0,-4 0 0 0,3-3 0 15,3-5-11-15,-6 0-2 0,3-3-1 16,0 0 0-16,0-2-15 0,3 0 11 0,0-3-11 0,0-3 10 16,3 0-10-16,4-2 0 0,-4-6 0 0,6 1 0 15,-3-1-32-15,3-2 2 0,3 0 0 0,3-3 0 16,-4 0-22-16,4 0-4 0,6 3 0 0,0 2-1 15,-3 3-229-15,0 3-46 0</inkml:trace>
  <inkml:trace contextRef="#ctx0" brushRef="#br0" timeOffset="2033.889">18939 6652 2649 0,'0'0'58'0,"-3"0"12"0,0-3 2 0,0 0 4 0,3 3-61 0,0 0-15 0,0 0 0 0,0 0 0 15,0 0 105-15,0 0 19 0,0 0 3 0,0 0 1 16,0 0-52-16,0 0-9 0,0 6-3 0,6 2 0 16,-6 2-102-16,6-2-21 0,0 5-4 0,3 1-1 0,-3-1 52 0,0 3 12 15,2 0 0-15,1 2 0 0,3-5 0 0,-6 1 0 16,-3-1 0-16,0 3 0 0,3-3 25 0,-3 3 8 16,3-3 2-16,0 3 0 15,-3-6-155-15,3 1-30 0,-3 0-6 0</inkml:trace>
  <inkml:trace contextRef="#ctx0" brushRef="#br0" timeOffset="2244.5308">19367 6636 3340 0,'0'0'74'0,"0"0"15"0,0 0 3 0,-3 8 1 0,-3 0-74 0,0 0-19 0,1-3 0 0,-4 8 0 15,0-2 55-15,-3 5 7 0,-3 2 2 0,-3 9 0 16,-3 2-39-16,-3 5-7 0,-5 6-2 0,-4 2 0 0,-3 3-16 0,0-3-9 15,4 6 1-15,-1 0 0 16,3-1-46-16,3 1-9 0,4-1-1 0,2-2-964 16,3 0-192-16</inkml:trace>
  <inkml:trace contextRef="#ctx0" brushRef="#br0" timeOffset="5402.7673">19564 3146 2649 0,'0'0'58'0,"0"0"12"0,0 0 2 0,0 0 4 0,0 0-61 0,0 0-15 0,0 0 0 0,0 0 0 15,0 0 54-15,0 0 8 0,0 0 2 0,-6 8 0 16,0 0-22-16,-3 0-4 0,0 2-1 0,0 1 0 16,-6-1-29-16,3-2-8 0,0 0 0 0,4 3 0 15,-4-3 0-15,0-3 0 0,-3 0 0 0,3-2 8 0,3-3-8 0,0 0 0 0,0-3-11 0,3 3 11 31,-3-5-33-31,6 0-1 0,-3-3 0 0,6-3 0 0,0-2 34 0,6 0 0 0,0 0 0 0,3-3 0 16,0 0 0-16,3 0 0 0,-3-2 0 0,6 4 0 16,3-4 0-16,0 2 0 0,-1 3 0 0,4 2 0 15,0 0 0-15,-3 4 0 0,-3 4 0 0,0 0 0 16,-3 1 0-16,-1 4 0 0,1 4 0 0,-3-1 0 16,-3 3 0-16,-3 2 0 0,0 1 0 0,0 2 0 15,-6 3 0 1,-3 0 0-16,-3 2 0 0,0 1 0 0,-3-6 0 0,-5 0 0 15,2 3 0-15,-3 0 0 0,0-11 29 0,0 3 13 16,3 0 2-16,3-2 1 0,-2-6-21 0,-1 0-4 16,0-6 0-16,0 1-1 0,3-3-19 0,3 0 0 15,0-2 0-15,3-1 0 0,6-2 0 0,0 0 0 0,6-3 0 16,3 0 0-16,3-3 0 0,0 6-12 0,0-3 1 0,3 3 1 16,5 2 10-16,1 1 14 0,0 4-3 0,0 4-1 15,0 4-59-15,0 1-12 0,-6 5-3 16,2 3 0-16,-5 2 52 0,0 0 12 0,-6 3 0 0,-3 3 0 0,-3-6 48 0,-6 3 13 15,0-1 3-15,0 4 0 0,-9-6-40 0,0 0-7 16,-2-2-1-16,-1 0-1 0,3-6-7 0,-3 3 0 16,3-8-8-16,3-5 12 15,6-3-78-15,3-3-16 0,0-5-3 0,12-2-1247 0</inkml:trace>
  <inkml:trace contextRef="#ctx0" brushRef="#br0" timeOffset="6095.2183">20195 2902 1267 0,'-6'6'112'0,"0"2"-89"0,-3-6-23 0,0 4 0 15,3-1 237-15,0-5 43 0,3 3 9 16,3-3 2-16,0 0-139 0,0 0-27 0,0 0-5 0,0 0-2 15,0 0-56-15,0 0-11 0,6-3-3 0,3-2 0 16,3 2-19-16,0-2-4 0,3-3-1 0,0-3 0 16,6 3-1-16,-1-8-1 0,4 3 0 0,0-3 0 15,0 3-8-15,0-8-2 0,-1 2 0 0,4-10 0 16,0 5-12-16,0-7 9 0,3 2-9 0,-4-8 8 16,1-3-8-16,-3 3 10 0,0-13-10 0,0 2 10 15,-4 0-10-15,4 3-17 16,-3 0 4-16,-3 0 1 0,0 6 12 0,-3 2 0 15,-6 2 0-15,-1 9 0 0,-2-1 0 0,-3 1 0 0,-9 13 0 16,1-1 0-16,-7 9-22 0,-3 5-2 16,0 0 0-16,-6 13 0 0,-3 1 24 0,0 4 0 0,-2 1 0 0,-7 10 0 15,-3 8 20-15,6-3 1 0,7 11 1 0,-1 3 0 16,0 2-6-16,6 3-2 0,3 0 0 0,6 2 0 16,3-4-14-16,6-1 0 0,6 0 0 0,0 3 0 15,0-8 0-15,9-3 0 0,0-2 0 0,9 2 0 16,-3-10 8-16,2-5-8 0,1-1 0 0,-3-5 0 0,6-2 13 0,-3-6-3 15,2-5-1-15,4-5 0 0,-3-3-9 0,3-6 0 16,0-7 9-16,-1-5-1435 16</inkml:trace>
  <inkml:trace contextRef="#ctx0" brushRef="#br0" timeOffset="17733.2675">21490 2622 1958 0,'-3'-8'43'0,"3"3"9"0,0 5 1 0,3-8 3 0,0 3-45 0,0-6-11 15,6 0 0-15,-1 3 0 0,1-2 0 0,6-3 0 16,0 2 0-16,3-2 0 0,-3 0 53 0,-3-1 9 15,3 1 2-15,-6 3 0 0,3-1 0 0,-4 6 0 16,-5-3 0-16,-3 8 0 0,0 0 51 0,-3 8 10 16,-5-3 3-16,-4 11 0 0,-6 8-62 0,-3-3-12 15,-6 11-2-15,-6 13-1 0,-2-3-31 0,-4 8-5 16,-3 8-2-16,-5 9 0 0,2-4 31 0,0 3 7 16,4-2 1-16,-1 7 0 0,6-7-30 0,7-4-6 15,2-1 0-15,3-4-1 0,9-4-15 0,3-7 8 0,6-1-8 16,3-3 0-16,6-6 0 0,3-2 0 0,6-1 0 0,0-4 0 15,6-6 0-15,0-2-10 0,6-4 0 0,2-4 0 16,4-3-94 0,0-8-20-16,0-5-3 0,-4-3-1223 0</inkml:trace>
  <inkml:trace contextRef="#ctx0" brushRef="#br0" timeOffset="18041.879">21877 2749 1958 0,'0'0'43'0,"0"0"9"0,0 0 1 0,0 0 3 0,0 0-45 0,0 11-11 16,0-3 0-16,3 2 0 0,0 3 207 15,-3 1 39-15,-3-1 8 0,0 0 2 0,0 8-124 16,-3 3-24-16,-3 8-4 0,-3 2-2 0,-9 3-40 0,3 6-8 16,-3 2-2-16,0-6 0 15,4 4-11-15,-4 4-2 0,0-4-1 0,3 4 0 0,3 1-38 0,3-9-20 16,-3 6 3-16,4 3 0 16,2-3-43-16,3-5-8 0,3-6-1 0,3-2-1 15,0-6-163-15,3-5-33 0,0-5-6 0</inkml:trace>
  <inkml:trace contextRef="#ctx0" brushRef="#br0" timeOffset="18899.0512">22097 3418 2592 0,'-15'0'230'0,"3"0"-184"15,0-8-37-15,-6 3-9 0,3-3 149 0,1 0 28 16,-1 3 6-16,3-3 1 0,-3 0-108 0,3 3-22 15,3 0-4-15,-3-1-1 0,6 6-37 0,-3 3-12 16,-3 2 0-16,3 6 0 0,0 2 0 0,1 0 0 0,-4 8 0 16,6-2-9-16,-3 2 9 0,6 0-10 0,-3-2 10 0,6-1-10 31,6 1-13-31,0-1-2 0,3-4-1 0,0-1 0 16,3 0-10-16,-1-5-1 0,1-5-1 0,0-1 0 0,3 1 22 0,-3-6 5 0,-3 1 1 0,3-6 0 15,3-3 10-15,-3-2 0 0,0-3 0 0,-1-3 8 16,4-2-8-16,-3 0 0 0,3-3 8 0,-6 6-8 15,0-1 0-15,-3 3 0 0,3 3-10 0,-6 5 10 16,-3 8-11-16,0 0 11 0,0 0-10 0,-3 13 10 16,-3 6 0-16,0 2 13 0,-3 3-1 0,3 5 0 15,0-5 23-15,0 0 4 16,0 0 1-16,3 2 0 0,0-10-11 0,0 5-1 0,3-8-1 0,0 0 0 0,0-2-39 16,3-3-8-16,3 0-2 0,0-3 0 15,3-5-13-15,0 0-2 0,3-5-1 0,6-3 0 16,0-3-38-16,0-2-7 0,2-5-1 15,1-1-1-15,6-2 68 0,0 0 17 0,-3 0 0 0,-1 2 0 0,-2 3 0 0,-3 8 0 16,-3-2 0-16,-3 7 0 0,-6-2 0 0,3 10 0 16,-3-2 0-16,-3 7 0 0,-3-2 48 0,0 3 12 15,0 5 4-15,0 0 0 0,0-3-52 0,0 3-12 16,-3 2 0-16,3-7 0 0,3 2 29 0,-3-2 3 16,6-3 1-16,-3-1 0 15,3-1-53-15,0-1-10 0,-1 0-2 0,1-2-1 0,6-3 16 0,-6-3 3 16,12 1 1-16,-3-4 0 15,0 1-82-15,3 0-16 0,3 0-3 0,-6-3-1 16,5 2 41-16,-2 1 8 0,-6-3 2 0,6 3 0 16,-6 5 0-16,-3-3 0 0,0 3 0 0,0 0 0 0,-3 0 102 0,-6 0 21 0,0 0 4 0,0 0 1 15,-3 5 0-15,-6-2 0 0,3 0 0 16,-6-1 0-16,0 1 0 0,-3 0 0 0,-3-3 0 16,3 2 0-16,-3-2 0 0,4 6 0 0,-1-4 0 0,0 1 0 15,0 2-20-15,0 3-4 0,3 3-1 0,0-1 0 16,3 4-28-16,6-1-11 0,-3 8 8 0,6 0-8 15,3-2 0-15,0 2 0 0,0 0 0 0,9-3 0 16,0 1-12-16,3-6 12 0,-3 0-12 0,9-2 12 16,-6-3-25-16,5-5 2 0,7-1 1 0,0-7 0 15,-3-3-33-15,3-5-6 16,2-3-2-16,7-5 0 0,-9-3-6 0,12-8-2 0,-10-5 0 16,4-10 0-16,0-1 2 0,3-5 0 0,-4-8 0 15,7-5 0-15,-6 2 55 0,2 4 14 0,-5 4 0 0,-3 1 0 0,-6 15 29 0,-6 8 9 16,-6 11 2-16,-3 8 0 0,-9 7 31 0,3 6 6 15,-9 11 2-15,-6 15 0 0,-3 9-56 0,-6 7-11 16,0 11-3-16,-2 8 0 0,2-6 44 0,-3 1 9 16,3 2 2-16,3 0 0 0,6-5-19 0,1-5-3 15,-1-3-1-15,3 0 0 0,3-8-41 0,3-5-17 16,-3-6 1-16,9-2 0 16,0-3-220-16,9-5-43 0,0-8-9 0,0-5-1 0</inkml:trace>
  <inkml:trace contextRef="#ctx0" brushRef="#br0" timeOffset="19826.7422">23002 3821 3110 0,'0'0'138'0,"0"0"28"0,0 0-133 0,0 0-33 15,0 0 0-15,0 0 0 0,0 0 109 0,0 0 15 16,0 5 4-16,-3-2 0 0,3 2-103 0,-3 0-25 15,0 3 0-15,3 0 0 0,0 0 0 0,0 3 0 16,3-1 0-16,0 1 0 16,0-1-46-16,9 1-14 0,-3-3-4 0,0 2 0 15,5-4-51-15,-2-4-10 0,3 1-3 0,-6-3 0 16,6 0 52-16,-3-3 9 0,0-2 3 0,0-3 0 0,0-3 51 0,-3-2 13 16,8 0 0-16,-5-5 0 0,0-4 0 0,-3 4 0 15,0 2 0-15,0 3 0 0,-6 2 48 0,3 3 13 16,-6 8 3-16,0 0 0 0,0 0 0 0,3 5 0 0,-6 3 0 15,-3 3 0-15,6 5-52 0,0 0-12 0,-3 2 0 16,0-2 0-16,3 3 0 0,-3-3 0 0,3-1 0 16,0 1 0-16,0-2 0 0,3-4 0 0,0-2 0 15,0 0 0-15,6-3 0 0,3-2 0 0,3 0 0 0,0-6 0 32,2 0-48-32,1 1-13 0,3-6-3 0,3 2 0 0,-3-7 52 0,0 0 12 0,5 0 0 0,-2-1 0 15,0 4 0-15,0-1 0 0,-12 3 0 0,6 3 0 16,-6 2 0-16,-1 1 0 0,-5 2 0 0,-6 0 0 15,0 0 0-15,0 5 0 0,0 3 0 0,-3 0 0 0,0-3 48 16,-3 3 13-16,1-3 3 0,5 3 0 16,0-8-52-16,0 8-12 0,0-8 0 0,0 0 0 0,0 0 0 15,0 8 0-15,0-8 0 0,5 6 0 0,4-6 0 16,-3 2 0-16,-6-2 0 0,9 0 0 0,0 0 0 16,-6-2 0-16,-3 2 0 0,0 0 0 0,0 0 0 0,0 0 0 15,0 0 0-15,0 0 0 0,-9 2 0 0,-3 1 0 16,3 2 0-16,-2 3 0 0,-7 3 0 0,3-1 0 15,-3 1 0-15,9-1 0 0,-3 1 0 0,3 0 0 16,0-3 0-16,3-1 0 0,0-1 54 0,6-1 8 16,0-5 2-16,0 5 0 0,0-5-52 0,9 8-12 15,0-2 0-15,3-4 0 0,0-2 0 0,6-2 0 16,3-1 0-16,0 0 0 16,-4 1-48-16,1-4-13 0,3 4-3 0,-6-1 0 0,6-2 52 0,-3 2 12 15,-6 0 0-15,-1 1 0 0,-2-3 0 0,0 2 0 16,-9 3 0-16,0 0 0 0,0 0 0 0,0 0 0 0,0 0 0 15,0 0 0-15,0 0 0 0,0 0 0 0,0 0 0 16,0 0 0-16,-9 3 28 0,9-3 9 0,-3 5 2 0,0 0 0 16,0 3-11-16,3 0-3 0,-2 3 0 0,4-3 0 15,1 2-25-15,0 1-16 0,0-1 3 0,-3-2 0 16,9-2 21-16,-9-1 4 0,9 3 0 0,-6-6 1 16,6 1-61-1,0 0-13-15,3-1-3 0,-3-2 0 0,0 0 78 0,3-2 15 0,0-1 3 0,3-2 1 16,-4-3-53-16,1 3-10 15,6-3-2-15,-6 2-1 0,6-2 45 0,-6 3 10 0,0 2 2 0,-3 1 0 0,0 2-39 0,-6 0-7 0,6 5-2 0,0 0 0 16,-7 1 32-16,4 4 5 0,-3 1 2 0,3 2 0 16,-6 0-24-16,0 0-5 0,0 1-1 0,0-1 0 15,-6-2 49-15,6-1 10 0,0-2 1 0,0 0 1 16,0-3-27-16,0-5-6 0,0 0-1 0,0 0 0 0,0 0-12 16,0 0 9-16,0 0-9 0,0 0 8 15,9-2-44-15,0-6-8 0,0 0-3 0,6-3 0 16,-6 1-128-16,12-4-25 0,3-2-6 0,-6 1-994 15</inkml:trace>
  <inkml:trace contextRef="#ctx0" brushRef="#br0" timeOffset="20137.7928">24338 3752 2786 0,'0'0'124'0,"0"-3"24"16,9-2-118-16,-6 2-30 0,0-2 0 0,0 0 0 0,0 2 101 0,3 3 15 0,-6 0 2 0,3 3 1 15,3 2-70-15,-6 6-13 0,0 4-4 0,-6 9 0 16,-3 3-23-16,-6 7-9 0,0 3 0 0,-6 8 9 15,1-3 1-15,-1 3 0 0,3 3 0 0,-3 2 0 16,0-5-10-16,0-2 8 0,1-4-8 0,8-2 8 16,-6-2-68-16,9-4-15 15,-3-1-2-15,9-7-1 0,-3-1-194 16,6-4-38-16,9 6-8 0,0-16-744 0</inkml:trace>
  <inkml:trace contextRef="#ctx0" brushRef="#br0" timeOffset="20387.8261">24436 4117 3110 0,'0'0'68'0,"0"0"15"0,0 8 2 0,0 0 3 0,-5-3-71 0,2 0-17 15,-6 1 0-15,9 2 0 0,-9 0 80 0,0-1 12 16,-3-1 2-16,3 2 1 0,-3 0-50 0,-3 2-9 16,-3-2-3-16,0 0 0 0,4 5-33 0,-1-2 0 15,3 2 0-15,-6 0 0 0,12-2 0 0,-3 2 0 16,3-2 0-16,3 2 0 0,3-2 0 0,3-1 0 15,-3 1 0-15,12 2 0 0,-3-5 0 0,0 3 0 16,3-1 0-16,6-5 0 16,-7 1-44-16,10-4-16 0,3 1-4 0,3 0 0 15,0-3-37-15,-3-3-8 0,5 3-2 0,1-5 0 16,0 2-149-16,-9-2-31 0</inkml:trace>
  <inkml:trace contextRef="#ctx0" brushRef="#br0" timeOffset="21092.9842">24499 4231 2880 0,'-9'0'64'0,"6"2"12"0,3-2 4 0,0 0 0 0,0 0-64 0,0 0-16 15,0 0 0-15,0 0 0 0,0 0 54 0,0 0 8 16,3 3 2-16,12-3 0 0,-3 0-52 0,3 0-12 16,-6-5 0-16,8 5 0 15,-5-3-48-15,9 0-13 0,-6-2-3 0,0 2 0 16,6-2 0-16,-3-3 0 0,-6 3 0 0,8-3 0 15,-8-3 0-15,-3 3 0 0,0-2 0 0,3 2 0 16,-3-5 0-16,-9 2 0 0,0 1 0 0,0-4 0 0,0 4 146 0,0 2 29 0,0-3 5 0,-9 3 2 16,9 0-14-16,-12 0-4 0,3 3 0 0,0 2 0 15,3 1-8-15,-8 2-3 0,8 0 0 0,-9 2 0 16,6 1-37-16,-3 5-8 0,-3 3-2 0,0 2 0 16,6 0-30-16,-3 3-12 0,0 3 11 0,0 2-11 15,3 2 0-15,1 1 0 0,-1 0 0 0,6 0 0 16,-3 0 28-16,6-3 2 0,0 0 1 0,0-2 0 15,0-1-76-15,6-2-15 0,-3 0-4 0,6 0 0 0,-3-3 52 0,-1-2 12 16,4-1 0-16,9-2 0 0,-3-3 0 0,3-2 0 16,3 0 0-16,0-3 0 15,0 0-54-15,-4-3-8 0,4 0-2 0,-9 1 0 0,9 2 52 0,-3 0 12 0,-6-3 0 0,-3 3 0 16,-9 0 0-16,0 0 0 0,0 0 0 0,0 0 0 16,0 0 0-16,-9-3 0 0,-3 3 0 0,-6-2 0 15,3 4 48-15,-6-2 13 0,-6 3 3 0,7 0 0 16,-1 2 0-16,-3 0 0 0,0 3 0 0,3 0 0 15,0 3-52-15,7-3-12 0,-4 5 0 0,0 0 0 16,12 0 0-16,-3 1 0 0,3-1 0 0,-3 0 0 16,9 0 0-16,9 3 0 0,-9-3 0 0,12 3 0 15,-9-2 0-15,9-1 0 0,3-5 0 0,9 2 0 16,-4-4 0-16,4-1 0 0,-3-5 0 0,12-3 0 16,-6-2-48-16,-4-3-13 0,7-5-3 0,-3-3 0 15,3-3 0-15,-1-4 0 0,4-7 0 0,0-1 0 16,-3-4 12-16,8 1 3 0,-5-1 0 0,3-7 0 15,-6 0 27-15,-1 2 6 0,-2-5 0 0,-6 3 1 0,-3 7 15 0,-6 4 0 16,-3 4 0-16,0 6 0 0,-9 10 20 0,0 4 6 16,0 4 2-16,-9 8 0 0,-6 8 28 0,0 6 5 15,-6 5 2-15,-3 5 0 0,-3 0-10 0,7 8-1 16,-4-3-1-16,-3 6 0 0,6-3-51 0,3-2-12 16,3 2-2-16,-2-3 0 0,8-2 62 0,0-1 13 15,-3-1 3-15,12-4 0 16,0-2-154-16,0 0-30 0,9-3-7 0,-6-5-1 15,12 0-102-15,0-9-21 0</inkml:trace>
  <inkml:trace contextRef="#ctx0" brushRef="#br0" timeOffset="21311.614">25261 4093 3110 0,'0'0'68'0,"0"0"15"0,0 8 2 0,0 0 3 0,-3 0-71 0,0 5-17 0,-3 3 0 0,3 5 0 15,-6 3 55-15,0 8 7 0,0 0 2 0,0 5 0 16,6 2 0-16,-6 4 0 0,1-1 0 0,-4 8 0 16,3 3-52-16,0-3-12 0,-12 6 0 0,0-1 0 15,0-4 0-15,-9-1-8 0,-2-2 8 0,-10-1-13 16,-6-4 13-16,-2-4 8 0,-10-2 0 0,-20 0-8 16,3-10-76-16,-13-3-21 15,-8-1-5-15</inkml:trace>
  <inkml:trace contextRef="#ctx0" brushRef="#br0" timeOffset="24940.6236">15263 7218 1281 0,'0'0'56'0,"0"0"13"0,-6 2-55 0,0 4-14 16,3-1 0-16,3-5 0 0,0 0 153 0,0 0 28 15,3 8 6-15,0 0 1 0,3 3-48 0,6-6-10 16,3 0-2-16,2 0 0 0,1 1-51 0,9-1-10 16,9-2-3-16,11-1 0 0,1 1 0 0,3-3 0 15,8 0 0-15,10 0 0 0,5-3 0 0,0 3 0 16,7-5 0-16,14 2 0 0,0 1-51 0,6 2-13 15,4-3 0-15,20 3 0 0,-12-5 0 0,0 5 0 16,0 2 0-16,18 1 0 0,-12 0 0 0,-6-1 0 0,-6 4 0 16,9-1 0-16,-20 0 25 0,-4 3 3 0,-6 0 0 0,-2-3 0 15,-19 1-17-15,-8 2-3 0,-7-6-8 0,-5 1 12 16,-9-3 14-16,-7 0 2 16,-2 0 1-16,-6 0 0 0,-6 0-29 0,-3-3-10 15,-3 1 0-15,-3-4 0 0,-3 4 10 0,-3-4 14 16,-6-2-3-16,-3 3-1 15,-3 0-264-15,0 0-53 0</inkml:trace>
  <inkml:trace contextRef="#ctx0" brushRef="#br0" timeOffset="31577.2496">14956 7292 864 0,'0'0'76'0,"0"0"-60"0,0 0-16 0,3-5 0 16,3 2 158-16,-3-2 29 0,3-3 5 0,-3 2 2 15,6-4-90-15,0-1-19 0,-3 1-3 0,6-6-1 16,0 3-9-16,2-6-1 0,1 1-1 0,3-4 0 16,0-1-11-16,3-4-3 0,3-5 0 0,5-2 0 15,4-6-21-15,3-2-5 0,3 0-1 0,5-6 0 0,4 0 7 16,0-2 2-16,2 0 0 0,7-11 0 0,-1 0 11 16,1-2 3-16,5-6 0 0,10-11 0 0,-4 6-10 15,7-5-2-15,-1-6 0 0,18-13 0 0,-2 11-32 16,-1-5-8-16,6-9 0 0,24-15 0 0,-6 12 41 0,3-1 7 15,-2-4 0-15,25-15 1 0,-17 21-29 0,3 5-7 16,3-3-1-16,21-10 0 0,-30 24-12 0,-3 5 0 16,-2 0 8-16,8-6-8 0,-30 17 0 0,-3 5 0 15,-6-3 0-15,4 0 0 0,-13 8 0 0,-2 3 0 16,-1 0 0-16,4 0 0 0,-13 2 0 0,1-2 0 16,2 2 0-16,0-2 0 0,-5 10 0 0,-3 1 0 15,-4 2 0-15,4-3 0 0,-10 9 12 0,-5 2-4 16,-9-1-8-16,-1 7 12 0,-2 2-12 0,-6 5-8 15,-6 8 8-15,-6 0-13 0,0 8 35 0,-6 0 7 16,3 3 2-16,-6 2 0 0,0-2-15 0,-3 2-2 16,3 3-1-16,0-2 0 0,-3 2-13 0,0 0 8 15,5 5-8-15,-2 0 0 0,0-2 0 0,3 2 0 0,-3-2 0 16,3 2 0-16,3 3 20 0,-3-8-3 0,0 5 0 16,3-2 0-16,0 2-17 0,0-5 0 0,-3 0 0 15,0 0 0 1,-6 0-48-16,6 3-12 0,0 0-4 0,-3-3-887 0,-3 0-177 0</inkml:trace>
  <inkml:trace contextRef="#ctx0" brushRef="#br0" timeOffset="33305.1287">15932 4212 1684 0,'0'0'37'0,"0"0"8"0,0 0 2 0,0 0 0 0,0 0-38 0,0 0-9 16,0 0 0-16,0 0 0 0,-6-2 126 0,6 2 23 16,0 0 5-16,-5-6 1 0,-4 1-27 0,0 0-6 15,0-1-1-15,-3 4 0 0,3-4-42 0,-3 1-9 16,-6 2-2-16,3-2 0 0,3-3-23 0,-3 6-5 15,-5 4 0-15,2 1-1 0,0 2-15 0,-3 8-4 16,3 6 0-16,-3 7 0 0,4 6-20 0,2 3 0 16,3 4 0-16,0 4 0 0,6-4-10 0,6 1 10 15,-3-3-12-15,9-3 12 0,3-7-8 0,6-3 8 16,3-6 0-16,2-2 0 0,10-8-10 0,-3-8 10 16,-3-5-8-16,5-9 8 0,4-9-9 0,-3-4 9 15,0-5-10-15,-3-7 10 0,-7-4 0 0,-2-4 0 16,-3-9 0-16,0-10 0 0,-6 0 10 0,0-5-10 0,0-6 8 15,0-11-8-15,0 1 0 0,0 5-11 0,0 3 1 16,-4 7 0-16,4 14-9 0,-3 13-1 0,0 13-1 0,0 9 0 16,0 12 5-16,-3 14 2 0,0 13 0 0,0 15 0 15,-6 14 14-15,3 16 0 0,-3 8-10 16,3 13 10-16,-6-11 8 0,6 6 7 0,0-3 1 0,0 3 0 16,3-11-6-16,0-8-1 0,6-5 0 0,0-5 0 15,3-11-21-15,3-8-5 0,0-5-1 0,6-6 0 16,-4-10-118-16,4-8-24 15,-3-5-5-15</inkml:trace>
  <inkml:trace contextRef="#ctx0" brushRef="#br0" timeOffset="33595.056">16555 3614 1670 0,'-6'-13'74'0,"3"8"15"16,-3 2-71-16,0-2-18 0,3 2 0 0,-3 0 0 16,0 1 290-16,3-1 54 0,-3-2 12 0,3 5 1 15,-3 0-257-15,-3 3-52 0,0 2-11 0,0 8-1 16,-6 8-27-16,-3 8-9 0,-2 8 0 0,-4 11 9 0,3 2-9 16,0 6 0-16,0 5-10 0,3 2 10 0,4-5 0 0,5 1-9 15,9-1 9-15,6-5 0 16,-1-8 0-16,1-3-10 0,6-5 10 0,3-5 0 0,0-6-18 0,0-2 3 15,0-5 1-15,0-6 0 0,3-3-3 0,-3-4-1 16,-1-6 0-16,1-3 0 16,3-10-169-16,3-6-33 0</inkml:trace>
  <inkml:trace contextRef="#ctx0" brushRef="#br0" timeOffset="33777.8492">16566 3876 3074 0,'-17'16'68'0,"11"-11"13"0,0 3 3 0,3 0 3 0,0 3-70 0,0 2-17 16,3 0 0-16,0 3 0 16,3 3 66-16,3 2 10 0,-3 0 1 0,12 5 1 15,-1-2-50-15,4 0-9 0,-3-3-3 0,9 0 0 0,6-2-16 0,-6-1 0 16,-1-2 8-16,1-2-8 16,-3-7-65-16,3 1-17 0,6-2-3 0,-10-6-877 15,-5-3-175-15</inkml:trace>
  <inkml:trace contextRef="#ctx0" brushRef="#br0" timeOffset="33939.8405">16754 3847 2534 0,'15'3'112'0,"-15"-3"24"0,0 0-109 0,0 0-27 16,0 0 0-16,-6 8 0 0,6 0 199 0,-6 5 34 16,-3 0 7-16,3 6 2 0,0 4-177 0,-3 4-35 15,-9 2-7-15,0 5-2 0,4 3 3 0,2-5 1 16,0 0 0-16,0 0 0 15,3-3-113-15,3-3-24 0,6-2-4 0,0-3-1354 16</inkml:trace>
  <inkml:trace contextRef="#ctx0" brushRef="#br0" timeOffset="34189.7766">16965 4188 2764 0,'6'3'61'0,"0"2"13"0,-6-5 2 0,0 0 1 0,6 3-61 0,3 2-16 0,3 1 0 0,0-1 0 16,0 0 28-16,3 6 4 0,6-1 0 0,-1 1 0 15,-8 2-32-15,3 0 0 0,0 1 0 0,3 1 0 16,-6-1 25-16,-6 2-1 0,-6-3 0 0,0 3 0 16,0 0-10-16,-6 2-2 0,-12-2-1 0,0 0 0 15,0-3 0-15,0 0 0 0,-2-2 0 0,-1-3 0 16,-3-3-83-1,6-2-17-15,3-3-3 0,3-6-755 0,0-4-150 0</inkml:trace>
  <inkml:trace contextRef="#ctx0" brushRef="#br0" timeOffset="34551.5855">17284 4128 2476 0,'-6'5'220'0,"-3"-3"-176"16,-3 1-35-16,3 0-9 15,0-1 199-15,9-2 37 0,0 0 8 0,0 0 2 16,3-5-150-16,3-3-31 0,0-2-5 0,6-6-2 16,6 0-46-16,0-5-12 0,5-1 0 0,1-4 0 15,3 0-20-15,0-4-5 0,-3-1-2 0,5-6 0 0,1-6 17 0,-3 1 10 32,-3-14-12-32,3 1 12 15,-4-3-45-15,1-3-3 0,-3 0 0 0,-6-3 0 16,-3 6 1-16,-6 8 0 0,3 5 0 0,-9 8 0 15,-9 11-13-15,-6 10-4 0,3 2 0 0,-6 14 0 0,-9 8 52 0,1 11 12 0,-7 5 0 0,3 13 0 16,3 2 48-16,-3 4 13 0,1 4 3 0,2 6 0 16,9-2-8-16,6 1 0 0,0-1-1 0,9-1 0 15,6-2-38-15,6-6-7 0,0-2-2 0,6-3 0 16,-3-6-8-16,6-4 0 0,6-3 0 0,-1-6 0 16,-2-5 0-16,6-5-9 0,0-2 0 0,6-6 0 15,-1-3-57-15,-2-5-11 0,-3-8-3 0,3-5-852 16,5-8-170-16</inkml:trace>
  <inkml:trace contextRef="#ctx0" brushRef="#br0" timeOffset="34775.1813">17852 3056 3110 0,'-12'-3'68'0,"12"3"15"16,0 0 2-16,0 0 3 0,0 0-71 0,0 0-17 0,0 0 0 0,0 0 0 15,6 6 55-15,0 2 7 0,6 2 2 0,0 11 0 0,3 0-52 0,0 9-12 16,3 7 0-16,3 8 0 0,-7 7 17 0,4 4 1 16,-3 2 0-16,-3 8 0 0,-6-2-7 0,-3-1-2 0,-3 4 0 15,-6-1 0-15,-6-11-9 0,-3 1 12 0,-6-3-12 16,-2 0 12 0,-7-6-121-16,0-10-24 0</inkml:trace>
  <inkml:trace contextRef="#ctx0" brushRef="#br0" timeOffset="35779.6144">19492 3313 1036 0,'0'0'46'0,"0"0"10"0,0 0-45 0,0 0-11 0,0 0 0 0,0 0 0 16,0 0 104-16,0 0 20 15,0 0 3-15,0 0 1 0,0 0 0 0,0 0 0 0,0 0 0 0,0 0 0 16,0 0-52-16,0 0-9 0,0 0-3 0,0 8 0 16,0-3 52-16,0 3 9 0,-3 0 3 0,6 0 0 0,0 5-52 0,0 0-9 15,-6 6-3-15,3 4 0 0,3-4-51 0,-3 7-13 31,-3 6 0-31,-6 21 0 0,-2 3 54 0,-1 7 8 16,-6 6 2-16,-3 10 0 0,3 1-64 0,-3 4 0 16,0 1 0-16,-2 13-10 0,-1-13 21 0,3 7 4 15,-3 3 1-15,-6 11 0 0,4-13-1 0,-1-1 0 16,-6 4 0-16,-3 7 0 0,1-8 2 0,-1-2 1 16,-3 5 0-16,0 7 0 0,4-12-4 0,2 0-1 0,0-6 0 15,1 11 0-15,2-8-13 0,0-3 0 0,0-2 8 16,0 0-8-16,1-9 0 0,5-2 0 0,-3 3 8 0,3 5-8 15,3-8 12-15,4-2 0 0,-1-4 0 0,0-1 0 16,0-7 6-16,3 1 1 0,0-5 0 0,3-1 0 16,-3-4-7-16,4-6-2 0,-1 0 0 0,3-3 0 0,0-8-10 0,0 1 8 15,0-4-8-15,3-1 8 0,-3-7-8 0,6-1 0 0,-3-4 0 16,3-7 0-16,0-1-16 0,0-2 0 0,0-3 1 0,3-5 0 16,0 0-113-1,-3-10-24-15,-3-6-4 0</inkml:trace>
  <inkml:trace contextRef="#ctx0" brushRef="#br0" timeOffset="36676.7592">19986 4524 172 0,'0'0'8'0,"0"0"1"0,-5 3-9 0,-1-3 0 15,3 0 0-15,-3 0 0 0,3 0 391 0,0 0 76 16,-3 0 15-16,3 0 3 0,0 0-253 0,3 0-50 16,-6 0-10-16,3-3-3 0,-3-2-54 0,3 2-11 15,-3-2-3-15,0 0 0 0,0-6-49 0,-3 3-11 16,3 0-1-16,3 0-1 0,0 1-22 0,-3-1-4 16,0 2-1-16,0-2 0 0,-6 6 4 0,1-4 0 15,-1 6 0-15,-6 3 0 0,0 5 4 0,0 5 2 16,0 8 0-16,-6 6 0 0,7 5-13 0,-1 5-9 15,0 2 12-15,3 1-12 0,0-6 12 0,6-2-4 16,6 0 0-16,0-3-8 0,3-5 9 0,6-3-9 16,0-2 0-16,6-4 9 0,3-4-9 0,3-3 0 15,3-5 0-15,2-9 0 0,4 1 0 0,3-6 0 16,0-4-9-16,2-7 9 0,-2-1 0 0,3-7 0 0,-3-7 0 0,-1-5 0 31,-2-3 0-31,0-5 0 0,0-8 8 0,0-6-8 16,-1 1-14-16,-2-1-6 0,3-2 0 0,-3 5-1 15,-3 11-9 1,-6 8-2-16,-4 10 0 0,1 8 0 0,-6 8 32 0,-3 8 0 0,-3 8 13 0,0 8-4 16,-6 11-9-16,-3 10 0 0,1 10 0 0,-7 12 0 0,3 2 32 0,-6 2 5 15,0 6 1-15,-3 2 0 0,3-4-17 0,0-1-3 16,4-5-1-16,2 0 0 0,0-8-17 0,3-6 0 16,6-4 8-16,3-1-8 15,0-7-49-15,6-4-14 0,3-4-2 0,3-3-1 16,3-6-71-16,-1-4-15 0,4-4-2 0,6-7-1059 0</inkml:trace>
  <inkml:trace contextRef="#ctx0" brushRef="#br0" timeOffset="37000.3746">20728 4117 2649 0,'0'0'58'0,"0"0"12"0,0 0 2 0,0 0 4 0,0 0-61 0,0 0-15 0,0 0 0 0,-6-3 0 15,6 3 105-15,-6 0 19 0,-3-2 3 0,-3 2 1 16,0 0-52-16,0 2-9 0,-6 6-3 0,0 0 0 16,1 0-51-16,-4 8-13 0,0 0 0 0,-3 5 0 15,0 3 12-15,-3 5 0 0,1 0 0 0,2 8 0 16,6 3-4-16,3-8-8 15,-3-1 11-15,-3 9-11 0,1-3 9 0,2 0-9 0,6 0 0 0,3-3 9 16,3 1-9-16,0 2 0 0,9-3 0 0,0-2 0 16,3-8 0-16,6-3-11 0,0-5 11 0,3 0-12 15,2-8-45-15,1 0-10 0,3-6-1 16,3-2-896-16,0-5-178 0</inkml:trace>
  <inkml:trace contextRef="#ctx0" brushRef="#br0" timeOffset="37172.2037">20677 4464 3110 0,'-12'5'138'0,"12"-5"28"0,0 0-133 0,-3 5-33 15,-3-2 0-15,6-3 0 0,0 0 109 0,-3 2 15 16,0 4 4-16,0 2 0 0,3 2-116 0,3 1-22 16,-3 2-5-16,6 3-1 0,0 0 16 0,0 2 0 15,6 1 0-15,0-1 0 0,0 1 0 0,3-3 0 16,0 0-9-16,2-1 9 15,7-1-186-15,-6-1-32 0,-3-5-6 0</inkml:trace>
  <inkml:trace contextRef="#ctx0" brushRef="#br0" timeOffset="37359.6578">20948 4426 3110 0,'0'0'68'0,"0"6"15"0,0-6 2 0,0 8 3 0,-3 0-71 0,0 5-17 0,-3 0 0 0,-3 3 0 16,-6 5 106-16,-3 3 18 0,0 5 3 0,-5 5 1 15,-4 1-94-15,0 2-18 0,-3 0-4 0,-2 3-1 16,2-6-11-16,3-2 10 0,0 0-10 0,3-1 10 16,7-2-54-16,2 0-10 0,3-2-2 0,6-3-1 15,0 0-236-15,6-6-47 16</inkml:trace>
  <inkml:trace contextRef="#ctx0" brushRef="#br0" timeOffset="37593.9784">20981 4773 2534 0,'0'0'225'0,"0"0"-180"15,0 0-36-15,0 0-9 0,0 0 135 0,0 0 25 16,0 0 4-16,0 0 2 0,3 5-95 0,0 3-19 16,3 0-4-16,0 0-1 0,-1 3-28 0,4-3-6 15,-3 2-1-15,3 1 0 0,-3-1-12 0,-3 1 8 16,3 2-8-16,-6-2 0 0,0-1 0 0,0 1 0 15,-6 0 0-15,0 2 0 0,-3-3 0 0,-3 4 0 16,-5-4 0-16,-1 1 0 16,0-3-90-16,-3 0-11 0,0-3-3 0,3-2-823 15,3-6-165-15</inkml:trace>
  <inkml:trace contextRef="#ctx0" brushRef="#br0" timeOffset="37987.7555">21377 4876 3110 0,'-12'-2'68'0,"12"2"15"0,-9 0 2 0,3-3 3 0,6 3-71 0,-6-3-17 15,-3-2 0-15,6 0 0 16,3-1 72-16,0-1 12 0,0 1 1 0,6-4 1 16,-3-1-66-16,6 0-12 0,6 1-8 0,3-6 8 0,-1 0-8 0,4-2 0 15,3-1 0-15,3-5-8 0,-6 0 8 0,5-2-8 16,-2-6 8-16,3 1-8 0,-3-7-9 15,0 4-2-15,2 0 0 0,-2-3 0 0,-3 2 19 0,-3 4 0 16,-9 4 0-16,-3 6 0 16,-3 2-55-16,-6 3-7 0,-3 6-2 0,-9 7 0 0,-6 6 52 0,0 2 12 15,-2 6 0-15,-4 7 0 0,0 1 0 0,-3 2 0 16,0 8 0-16,1 5 0 0,2 1 48 0,3 5 13 16,0 2 3-16,6 0 0 0,6 3-44 0,4-2-8 15,5-4-1-15,6 1-1 0,2-6-10 0,4-2 0 0,0-3 9 16,3 0-9-16,3-5 0 0,3-3-16 0,0-2 2 15,3-3 1-15,-3-6 13 0,5-2 0 0,1-3 0 0,0-2 0 16,6-6 0-16,0-2 0 0,2-3 0 0,4-8 0 31,3-7-208-31,-7 1-38 0,58-52-8 0,-22 11-974 0</inkml:trace>
  <inkml:trace contextRef="#ctx0" brushRef="#br0" timeOffset="38208.4125">22061 4262 3279 0,'0'0'72'0,"0"0"16"0,0 0 2 0,0 0 2 0,0 0-74 0,3 8-18 16,0 0 0-16,3 3 0 0,-3 2 17 0,0 0 0 15,0 6 0-15,0 5 0 0,0 2 38 0,3 9 7 16,-3 4 2-16,-3 6 0 0,0 3-52 0,-3 18-12 16,-3-5 0-16,-3 2 0 0,-3-2 0 0,-3 0 0 15,-6 0 0-15,-8 0 0 0,-1-6 23 0,-6-4 1 16,-6-1 1-16,-5-3 0 15,-4-4-41-15,7-3-9 0,-4-1-2 0,9-10-1041 16,-2 6-209-16</inkml:trace>
  <inkml:trace contextRef="#ctx0" brushRef="#br0" timeOffset="56976.9997">15688 7805 1465 0,'0'0'64'0,"0"0"15"0,0 0-63 0,0 0-16 15,0 0 0-15,0 0 0 0,0 0 112 0,0 0 20 16,0 0 4-16,0 0 1 0,0 0-7 0,0 0-2 16,0 0 0-16,0 0 0 0,-6-2-51 0,0-1-10 15,6 3-3-15,-3-5 0 0,-2 5-51 0,2-6-13 16,0 4 0-16,0-4 0 0,-3-2 54 0,0 6 8 15,0-3 2-15,0 2 0 0,-3 0-24 0,-3 1-5 16,0-1-1-16,0 0 0 0,0 3-3 0,-3 0-1 16,-6 3 0-16,4 0 0 15,-4 2-30-15,0 5 0 0,-3 4 0 0,0 4 0 0,3 3 0 16,1 1 0-16,5 4 0 0,0 0 0 0,3 4 0 0,3-4 0 16,6 0 0-16,0 4 0 0,9-7 0 0,0-1 0 15,3 1 0-15,6-1 0 0,6-4 0 0,5-5 0 16,-2-7-8-16,6-1 8 0,-3-5 0 0,0-5 0 15,2-6 0-15,-2-2 0 0,-3-3 0 0,3-3-10 16,0-2 10-16,-1-5-12 0,-5-1 12 0,3-4 0 16,-3-6 0-16,0-3 0 0,-9 0 0 0,-1-5-10 15,4-2 10-15,0-4-10 16,3 6-24-16,-3-2-5 16,-3 7-1-16,0 6 0 0,0 4 0 0,-3 12-1 0,-6 7 0 0,-3 6 0 15,0 5 41-15,-9 13 0 0,-3 11 0 0,-3 11 0 0,0 7 20 0,-6 11 8 16,3 2 3-16,-3 6 0 0,4-5 26 0,5-3 6 15,0-6 1-15,9 4 0 0,3-12-30 0,3-2-6 16,6-5 0-16,3-6-1 16,5-7-95-16,-2-3-18 0,3-6-4 0,3-4-1 15,6-4-45-15,3-4-10 0,-4-6-2 0</inkml:trace>
  <inkml:trace contextRef="#ctx0" brushRef="#br0" timeOffset="57351.954">16340 7591 115 0,'0'0'10'0,"0"0"-10"15,0 0 0-15,0 0 0 0,-3-8 413 0,0 3 81 16,0 2 16-16,3 3 3 0,-6-3-218 0,3-2-44 16,-6 2-9-16,0 3-2 0,1-2-106 0,-1 2-22 15,-3 2-4-15,0 1 0 0,-3 2-53 0,-3 1-11 16,3 4-1-16,-3 6-1 0,0 3-28 0,1 7-6 16,-1 1 0-16,3 7-8 0,3-2 8 0,0 5-8 15,3 0 0-15,3 0 0 0,3 0 0 0,3-5-11 16,3 2 2-16,0-5 0 0,3 0-12 0,3-2-3 15,3-3 0-15,0-1 0 16,0-4-68-16,6-6-15 0,-1-2-2 0,1-3-1 16,0-6-142-16,3-4-29 0</inkml:trace>
  <inkml:trace contextRef="#ctx0" brushRef="#br0" timeOffset="57513.8248">16319 7803 3229 0,'-3'8'143'0,"3"-3"29"0,-3 0-137 0,-3 3-35 0,3 3 0 0,1-3 0 16,4-1 74-16,-2 4 8 0,3-3 2 0,3 3 0 16,0-1-52-16,6 3-11 15,0-2-1-15,3 2-1 0,3-2-19 0,0 2 0 0,-3 0 0 0,6 0 0 16,-4 1-81-16,1-4-17 0,3 4-3 0,-3-1-1395 0</inkml:trace>
  <inkml:trace contextRef="#ctx0" brushRef="#br0" timeOffset="57671.635">16599 7723 2073 0,'-12'5'92'0,"6"1"19"0,-3 2-89 0,-3 0-22 0,1 2 0 0,-4 3 0 16,-3 1 275-16,-3 4 50 0,0 1 11 0,-6 2 1 16,1 3-249-16,-1 0-49 0,0 2-11 0,0 0-1 15,6 1-60-15,4-3-12 16,2-3-3-16,9 3 0 0,0-3-200 0,6-3-41 15</inkml:trace>
  <inkml:trace contextRef="#ctx0" brushRef="#br0" timeOffset="57996.7045">16775 8088 2199 0,'0'0'97'0,"0"0"21"0,0 0-94 0,0 0-24 16,-6 0 0-16,6 0 0 0,0 0 189 0,0 0 34 15,0 0 6-15,-3 6 2 0,0-6-137 0,3 0-27 16,0 0-6-16,0 0-1 0,-3 10-48 0,3-2-12 15,9 3 0-15,0-1 0 0,-6-2 0 0,3 0 0 0,-3 3 0 0,0-1 0 16,3-2 0-16,-6 6 0 0,-9-4 0 0,3 1 0 0,0 2-16 0,-3 0-2 16,-9 0-1-16,0 1 0 15,-3-4-97-15,6-2-20 0,3-3-4 0,1 1-716 16,-1-6-144-16</inkml:trace>
  <inkml:trace contextRef="#ctx0" brushRef="#br0" timeOffset="58360.9329">16900 8178 2592 0,'0'0'230'0,"0"0"-184"16,0 0-37-16,0 0-9 0,0 0 132 0,0 0 24 16,0-5 4-16,3-3 2 0,0 0-97 0,6-5-19 15,9-3-4-15,-1-3-1 0,-2 1-33 0,6-1-8 16,6-2 0-16,0-3 0 0,-1 3 0 0,-2 0-12 15,0-3 4-15,3-2 8 16,-3-1-33-16,-3-2 1 0,-10-5 0 0,7 2 0 16,3 3-18-16,-9 0-3 0,-6 2-1 0,-3 6 0 15,-3 3 12-15,-3 5 2 0,0-1 1 0,-9 9 0 0,-6 0 24 0,-3 10 5 16,4 3 1-16,-7 8 0 0,-6 2 28 0,3 9 5 16,-3 5 2-16,4 2 0 0,5 0 40 0,3-2 8 15,3 5 2-15,6-2 0 0,6-4-44 0,3 1-9 16,0-3-2-16,6 0 0 0,3 0-21 0,6-5 0 0,0-3 0 15,3-2 0-15,-6-3-10 0,11-3 10 0,4-5-12 16,0-3 12 0,-12-2-78-16,9-3-9 0,2-5-1 0,4-1-813 0,0-2-163 15</inkml:trace>
  <inkml:trace contextRef="#ctx0" brushRef="#br0" timeOffset="58589.9092">17370 7670 3150 0,'0'0'69'0,"0"0"15"0,0 0 2 0,0 0 2 0,0 0-70 0,6 6-18 0,3-1 0 0,0 3 0 15,0 2 64-15,0 1 10 0,3 2 2 0,0 6 0 16,-1 5-51-16,1 2-9 0,0 0-3 0,-3 4 0 16,3 1 2-16,-6-2 0 0,-3 3 0 0,-3 5 0 15,-3-5-15-15,-6 5 0 0,-3-5 0 0,-6-1 0 16,-2 1-34-16,-1 0-3 0,0-6-1 0,-9 1 0 15,0-6-197-15,4-5-39 0</inkml:trace>
  <inkml:trace contextRef="#ctx0" brushRef="#br0" timeOffset="59641.1605">17861 8006 2188 0,'36'0'97'0,"-36"0"20"0,0 0-93 0,0 0-24 0,0 0 0 0,0 0 0 16,0 0 209-16,0 0 38 0,0 0 7 0,0 0 2 16,0 0-155-16,0 0-30 0,6 0-7 0,6 0 0 15,3 0-46-15,3-2-9 0,2-1-1 0,4 0-8 16,3 1 0-16,3-4 0 0,2-2 0 0,1-2-12 16,3 2-199-16,-9-3-39 0</inkml:trace>
  <inkml:trace contextRef="#ctx0" brushRef="#br0" timeOffset="60270.528">18644 7893 1324 0,'0'0'59'0,"0"0"12"16,0 0-57-16,0 0-14 16,0 0 0-16,-6-3 0 0,0-2 308 0,-3-1 60 0,-3 1 11 0,3 0 2 15,-3-1-233-15,7 1-46 0,-4 0-10 0,0-3-1 0,-6 5-54 0,-3 1-10 16,0-4-3-16,3 6 0 0,-3 3 12 16,0 2 3-16,1 1 0 0,-1 4 0 0,-3 3-11 0,6 6-3 15,0 2 0-15,0 3 0 0,0 2-25 0,6 1 0 16,4 5 0-16,-1-3 0 0,6 0 0 15,0-5 0-15,6-1 0 0,2 1 0 0,1-5 0 0,6-1 0 16,3-5 0-16,0-2 0 0,3-8-8 0,3-3-8 16,2-3 0-16,-2-2-1 0,-3-6 17 0,3-2 0 15,-3-3 0-15,3-8 0 0,-4-2-9 0,-2-1 9 16,0-7 0-16,0 0-9 16,-3-4-17-16,0-4-3 0,3-5-1 0,-4-6 0 15,1 0-18-15,0 2-4 0,-3 6-1 0,0 8 0 0,-3 8 25 0,-6 8 6 0,3 8 1 16,-3 8 0-16,-3 5 33 0,-3 10 6 0,-6 11 2 0,0 11 0 15,0 10 32-15,-6 9 8 0,-3-1 0 0,3 6 1 16,1-4-10-16,2-1-3 0,3-1 0 0,3 0 0 16,3-10-36-16,9-6-12 0,0-2 8 0,3-3-8 15,3-8-103 1,2-2-24-16,4-6-5 0,3-5-785 0,-3-5-158 0</inkml:trace>
  <inkml:trace contextRef="#ctx0" brushRef="#br0" timeOffset="60598.5777">19204 7755 748 0,'3'-8'67'0,"0"0"-54"15,3-3-13-15,2 1 0 0,1-3 164 0,0-1 31 16,0 1 5-16,3 0 2 0,-3-3-125 0,0 3-25 15,-3 0-4-15,0 2-2 0,-3 0 14 0,-3 4 2 16,3-1 1-16,-3 5 0 0,-3-2 89 0,-3 5 17 16,0-3 4-16,-3 3 1 0,-3 3-24 0,-3-1-5 15,-3 6-1-15,1 5 0 0,-7 3-57 0,-3 3-12 0,-3 5-3 0,0 2 0 16,4 6-35-16,-1 2-7 0,0 3-2 16,3 3 0-16,6-3-20 0,4-3-8 0,5 4 0 15,6-4 0-15,3 3 0 0,6-5 0 0,5 2 0 0,1-5 0 16,0-5-13-16,3 0 4 0,6-6 1 0,0-2 0 31,0-3-46-31,3-2-9 0,-4-6-1 0,1-2-1 0,3-3-127 16,0-3-24-16</inkml:trace>
  <inkml:trace contextRef="#ctx0" brushRef="#br0" timeOffset="60759.9757">19284 7805 3178 0,'0'0'141'0,"0"0"29"0,0 0-136 0,0 8-34 16,-3-3 0-16,3 1 0 0,3 2 57 0,0 0 5 16,3 0 1-16,0 2 0 0,6 1-37 0,3 2-7 0,0 0-2 0,5 0 0 15,4-2-17-15,-3 2 0 16,-3-2 0-16,0 2 0 16,3-5-108-16,-1 0-23 0,1-3-4 0</inkml:trace>
  <inkml:trace contextRef="#ctx0" brushRef="#br0" timeOffset="60963.0334">19686 7681 3110 0,'0'10'68'0,"0"-10"15"0,0 0 2 0,0 6 3 16,-3-1-71-16,0 0-17 0,0 3 0 0,-3 3 0 16,0 5 77-16,-6 5 12 0,-3 5 3 0,-3 3 0 15,-2 6-54-15,-4-1-10 0,3 6-3 0,-6 5 0 16,-3-3-25-16,1 3 0 0,5-2 0 0,3 2 0 15,3-8-166-15,9-3-35 0,0-2-7 0</inkml:trace>
  <inkml:trace contextRef="#ctx0" brushRef="#br0" timeOffset="61462.9397">19820 8033 2685 0,'0'0'119'0,"0"0"25"0,0 0-116 0,0 0-28 16,0 0 0-16,0 0 0 0,0 0 112 0,0 0 17 16,0 0 3-16,0 0 1 0,0 0-77 0,6 8-16 15,0 2-4-15,3 1 0 0,0-3-25 0,-3 2-11 16,-3 1 8-16,-3 2-8 0,2 3 0 0,-2 0 0 16,-2 0 8-16,-7 2-8 0,0 1 0 0,0-3 0 15,-3 2 0-15,-3-2 8 0,0 3-16 0,3-6-4 16,0 3-1-16,3-6 0 15,-3 1-60-15,3-3-12 0,1-3-3 0,2 0 0 16,3-7-164-16,3 2-32 0</inkml:trace>
  <inkml:trace contextRef="#ctx0" brushRef="#br0" timeOffset="61854.5064">20025 8065 1843 0,'-9'2'164'0,"0"1"-132"0,9-3-32 0,-6 5 0 16,6-5 248-16,0 0 44 0,0 0 8 0,0 0 1 15,0 0-177-15,0 0-36 0,3 3-8 0,9-1 0 16,0-2-48-16,3-2-8 0,-3-1-3 0,6-5 0 16,3 0-13-16,-3-2-8 0,2-1 10 0,1-2-10 15,-3-3 0-15,3 0 0 0,0 0 0 0,3-5 0 16,-4-5 0-16,1-1-10 0,6-2 0 0,-6-5 0 15,0-1-24-15,-1-2-5 16,4-5-1-16,-6 2 0 0,0 3-23 0,-3 5-5 0,-6 3 0 16,-3 5-1-16,-3 6 55 0,-6 2 14 0,-3 5 0 0,-3 6 0 0,-3 3 0 15,-3 4 0-15,-6 6 0 0,-3 8 0 0,-5 3 48 0,5 7 13 16,-3 6 3-16,0 5 0 0,1 0-31 0,2 2-5 16,6 4-2-16,3-1 0 0,3-5-10 0,6 0-3 15,3-2 0-15,6-1 0 0,0 0-13 0,3-4 0 16,6-1 0-16,3-6 0 0,0-4 0 0,3-3-10 15,-1-3 10-15,7-8-8 16,0-2-24-16,-3-3-4 0,6-5 0 0,-4-6-1 16,4 1-206-16,0-6-41 0</inkml:trace>
  <inkml:trace contextRef="#ctx0" brushRef="#br0" timeOffset="62135.1698">20716 7493 3110 0,'0'0'68'0,"0"0"15"0,0 0 2 0,0 0 3 0,0 0-71 0,6 3-17 0,3 5 0 0,0 0 0 16,-3 2 55-16,2 3 7 0,4 3 2 0,0 11 0 15,0 2-52-15,0 5-12 0,-3 3 0 0,3 3 0 16,-3 2 20-16,0-2 0 0,-6 2 1 0,-3-2 0 15,-6-3-13-15,0 0-8 0,0 0 10 0,-6-3-10 0,-3 1 9 16,-3-6-9-16,-3 3 8 0,-5-1-8 16,-1-7-57-16,-6 0-17 0,-3-5-3 0,7-6-1378 15</inkml:trace>
  <inkml:trace contextRef="#ctx0" brushRef="#br0">21832 7514 633 0,'0'0'56'0,"0"0"-44"0,0 0-12 0,0 0 0 16,0 0 399-16,0 0 77 0,0 0 16 0,0 0 4 16,-6 0-244-16,0 3-48 0,0-3-9 0,0 2-3 15,-6-2-109-15,3 3-23 0,-6 0-4 0,-2 5 0 16,2 0-26-16,-6 0-5 0,-3 2-1 0,0 6 0 15,-3-5-24-15,-2 2 0 0,2 0 0 0,-3 0 0 16,3 1 10-16</inkml:trace>
  <inkml:trace contextRef="#ctx0" brushRef="#br0" timeOffset="62992.1694">21284 8027 3276 0,'-12'6'145'0,"12"-6"30"0,0 0-140 0,0 0-35 15,0 0 0-15,6 5 0 0,3 0 62 0,3 1 6 16,6-1 0-16,3 0 1 0,3 1-38 0,2-1-8 16,7 0-2-16,0 3 0 0,3-3-21 0,-1 1 0 15,4-4 0-15,6 4 0 16,-4-1-74-16,4 0-19 0,-3-2-4 0</inkml:trace>
  <inkml:trace contextRef="#ctx0" brushRef="#br0" timeOffset="64042.8702">21237 7736 1555 0,'0'0'68'0,"0"0"16"0,0 0-68 0,0 0-16 15,0 0 0-15,0 0 0 0,0 0 185 16,0 0 34-16,0 0 6 0,9 3 2 0,-3 0-63 0,2 2-13 16,1-2-3-16,3 2 0 0,0 0-72 0,3 1-16 15,0-4-2-15,6 3-1 0,0 1 6 0,-1-1 1 16,4 0 0-16,0 3 0 0,3 3-52 0,-3-6-12 16,2 3 0-16,1-3 0 15,6 3-48-15,0 0-13 0,8-2-3 0,-2 1 0 16,0 1-130-16,8 0-26 0</inkml:trace>
  <inkml:trace contextRef="#ctx0" brushRef="#br0" timeOffset="65670.7938">22811 7684 1785 0,'0'0'159'0,"0"0"-127"0,-3-8-32 0,-6-3 0 15,6 3 147-15,-6 0 23 0,1 0 5 0,5 3 1 16,-6-6-67-16,0 6-13 0,-3 0-2 0,-6 2-1 16,9-2-65-16,-3 5-12 0,0 2-4 0,-6 4 0 15,0 4 9-15,-5 6 2 0,-4 3 0 0,-6 10 0 16,9 0-23-16,-2 3 0 0,5-1 0 0,-3 4 0 0,3-3 76 15,6-3 10-15,3-3 2 0,3 1 1 0,6-4-62 16,3-1-13-16,3-4-2 0,3 1-1 0,6-6-11 16,3-3 0-16,3-2 0 0,3-2 0 0,9-6-12 0,-4-3 12 15,-2-2-12-15,6-6 12 0,9 1-19 0,-7-6 4 16,4 0 1-16,-3-5 0 0,-6-3 2 0,-1-3 1 16,4-7 0-16,-3-3 0 15,-3-5-10-15,-3-6-3 0,2-2 0 0,1-6 0 16,-3 6-11-16,0-6-2 0,3 1-1 0,-6 4 0 0,2 9 27 0,-5 8 11 15,-9 7-8-15,0 9 8 0,-3 7-12 0,-3 11 2 16,-9 5 1-16,-3 9 0 0,-6 12 65 0,1 11 14 16,-1 8 2-16,-9 11 1 0,6 2-20 0,0 3-4 15,3 2-1-15,-2 3 0 0,8-10-17 0,0-3-4 16,3-5-1-16,6-1 0 0,0-5-26 0,3-4-11 0,3-4 1 16,3-8 0-1,3 1-56-15,9-11-11 0,-1-3-3 0,-2-2-861 0,6-6-173 0</inkml:trace>
  <inkml:trace contextRef="#ctx0" brushRef="#br0" timeOffset="65936.3516">23710 7422 2880 0,'0'0'64'0,"0"-3"12"0,-9 0 4 0,3-2 0 0,-3 2-64 0,-3 3-16 15,-2-2 0-15,-1-1 0 0,-3 6 54 0,-6-1 8 16,-3 6 2-16,-3 6 0 0,1 1-52 0,-4 4-12 16,0 5 0-16,-3 10 0 0,-2 3 35 0,5 5 4 15,-6 3 1-15,10 3 0 0,-1-3-8 0,3 0 0 16,6-3-1-16,6 3 0 0,9-5-22 0,6-3-9 16,0 0 8-16,6 0-8 0,15-8-11 0,-3 0-7 15,3-5-2-15,3-3 0 16,2-2-181-16,-2-3-37 0,3-8-7 0,-6-6-2 0</inkml:trace>
  <inkml:trace contextRef="#ctx0" brushRef="#br0" timeOffset="66126.4854">23466 7718 3110 0,'-18'3'68'0,"15"-3"15"0,3 0 2 0,-9 5 3 0,9 0-71 0,0 6-17 0,0-1 0 0,0 6 0 15,0 0 48-15,6 3 7 0,-3 4 1 0,3-1 0 16,6 1-24-16,0 1-4 0,0 3 0 0,3-6-1 16,3 0-19-16,0-3-8 0,2 1 0 0,1 0 8 15,0-4-36-15,0-1-7 0,-3-4-1 0,3 1-1 16,-4-1-187-16,-5-4-36 0,24-4-8 16,-21-2-923-16</inkml:trace>
  <inkml:trace contextRef="#ctx0" brushRef="#br0" timeOffset="66295.844">23802 7750 864 0,'0'0'38'0,"-6"0"8"0,1 2-37 0,-4 1-9 16,3-3 0-16,0 5 0 16,-3 3 523-16,0 3 102 0,-3-1 21 0,-6 9 4 0,-3-1-486 0,-3 1-96 15,-2 5-20-15,-7 0-4 0,0-1-32 0,0 1-12 16,4 0 8-16,-1 2-8 0,0-4 0 0,3-1 0 16,6 0 0-16,4 0 0 15,2-2-108-15,3-1-23 0,6-2-5 0,3-3-780 16,6 0-157-16</inkml:trace>
  <inkml:trace contextRef="#ctx0" brushRef="#br0" timeOffset="66525.9202">23767 8107 3074 0,'0'0'68'0,"0"0"13"0,0 0 3 0,0 0 3 0,6 0-70 0,-3 5-17 15,3 0 0-15,3 1 0 0,-1 2 12 0,-5 0-2 16,6 2 0-16,3 1 0 0,-3 5 27 0,0 0 6 15,3-1 1-15,-6 7 0 0,-3-4-20 0,-3 1-3 16,0-1-1-16,-3 1 0 0,-3-1-12 0,0-5-8 16,-9 3 8-16,6-3-8 0,-6 1 11 0,-2-1-3 15,-1-2 0-15,-6-6 0 16,0-3-52-16,0 1-10 0,-3-6-2 0,1-2-912 0,-1-3-183 0</inkml:trace>
  <inkml:trace contextRef="#ctx0" brushRef="#br0" timeOffset="66712.1004">23939 7752 2880 0,'0'0'128'0,"3"3"25"0,0 5-122 0,0-3-31 0,3 3 0 0,-6 3 0 16,0 2 57-16,0 0 6 0,6 0 1 0,-3 6 0 15,6-3-12-15,-3 2-3 0,0 1 0 0,6 2 0 16,-3 0-36-16,0-2-13 0,0-3 9 0,0 2-9 15,-6-5-52-15,12 3-15 0,-10-3-3 0,4 1-866 16,0-6-172-16</inkml:trace>
  <inkml:trace contextRef="#ctx0" brushRef="#br0" timeOffset="66908.0315">24308 7877 2822 0,'0'0'251'0,"0"0"-201"16,0 0-40-16,0 8-10 15,0 0 117-15,-3 2 22 0,-2 3 4 0,-7 6 1 16,3 2-85-16,-3 5-17 0,0 4-3 0,-15 12-1 16,3-2-20-16,-3-1-4 0,1-2-1 0,-4 0 0 0,3 0-13 0,-3-2 0 15,10-3 0-15,-1-1 0 16,0 1-77-16,3-5-12 0,12-1-3 0,-3-2 0 16,3-6-191-16,6-7-38 0,6 7-8 0,9-12-2 0</inkml:trace>
  <inkml:trace contextRef="#ctx0" brushRef="#br0" timeOffset="67126.1592">24561 7517 2984 0,'0'0'132'0,"6"2"28"0,6 1-128 0,-3 5-32 16,3 3 0-16,0 5 0 0,3-1 85 0,0 9 11 15,-3 3 3-15,12 15 0 0,-10 6-61 0,-2-1-12 16,3 6-2-16,-6 5-1 0,-6-5 14 0,-3 3 3 15,-3 2 1-15,-3 3 0 0,-6-6-23 0,-9-2-5 16,-8-2-1-16,-1-9 0 0,-9-2-12 0,4-1-16 16,-10 1 3-16,3 0 1 0,-8-1 2 0,-1-4 1 0,0 2 0 15,-17 8-1044-15,5-5-209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1:15:49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12158 10681 2127 0,'0'0'94'0,"0"0"20"0,0 0-91 0,0 0-23 0,0 0 0 0,0 0 0 15,0 0 39-15,0 0 3 0,0 0 1 0,0 0 0 16,0 0 69-16,0 0 15 0,0 0 2 0,0 0 1 15,-6-2-40-15,3-1-8 0,-6-2-2 0,3 2 0 16,-3 0-13-16,-5-5-3 0,-1 3-1 0,-3-5 0 16,-3-1-16-16,-6 0-3 0,0-4-1 0,-11-4 0 15,-4 0-20-15,-6-4-4 16,-5-4-1-16,-7-2 0 0,-2 0 5 0,-1-3 1 0,-5-5 0 0,-10-2 0 16,4 1-24-16,-3-1 0 0,-4-1 0 0,-8-10 0 15,6 0 0-15,-4-3 0 0,1-3 0 0,-6-2 0 16,8 0-23-16,4 5-9 15,-6-3-1-15,-4-5-1 0,7 8 3 0,3 3 1 0,-1 0 0 0,-5 0 0 16,9 10 38-16,-1 3 7 0,4 2 1 0,-4 1 1 0,10 8-17 0,-1 2 8 16,4 0-8-16,-1 3 0 0,7 8 10 0,8-1-10 15,7 1 8-15,5 3-8 0,9 2 9 0,6 2-9 16,4 1 10-16,5 2-10 0,3 1 0 0,6 2 0 31,3 0 0-31,3 0 0 0,-3 5 0 0,6 6-10 0,6-1 10 0,0 3-12 0,0 9 12 16,3 1-12-16,-4 9 12 15,4 8-12-15,-3 7 12 0,0 6 0 0,-9 8-9 0,0 13 9 16,0 0 0-16,-6 11 0 0,-3 2 0 0,-6 14 0 16,1-8 0-16,-4 4 0 0,-3 7 0 0,-6 15 0 0,0-16 0 0,-5 8 0 15,-4 5 0-15,-6 17 0 0,6-22 0 0,-2 3 0 16,-4 5 9-16,0 10-9 0,7-18 0 0,11-23 0 16,0-1 0-16,0 0 0 0,0 1 0 0,4-1 0 15,-1-2 0-15,3-6 0 0,6-8 0 0,-6 9 0 0,6-9 0 0,0-5 0 16,6-13 0-16,6-5 0 0,-3-3-9 0,6-3 9 15,0-7 0-15,3-1 0 0,0-5-9 0,3-2 9 16,0-4 0-16,3-1 0 0,3-4-8 0,-3-2 8 0,6-3 0 16,3 3-8-16,5 0 8 0,4-3 0 0,9 0-9 15,5 1 9-15,4-1 0 0,23 3-9 0,-5-6 9 16,8 4-10-16,7-6 10 0,8 2-10 0,-3-2 10 0,4 0 0 16,2-3 0-16,15 3-8 0,-6-2 8 0,1 1 0 15,-1 7-9-15,18 2 9 0,-9 2 0 0,-3 3 0 16,3 0-9-16,12 11 9 0,-12 0 0 0,-2 0 12 31,-1 2-1-31,9 3-1 0,-15-5-10 0,-3-3-16 0,-6 0 4 0,10 0 1 16,-16-2 11-16,0-1 16 0,-2-5-4 0,-1 3-1 0,-15-3-11 15,-2-2-14-15,2-3 3 0,-2-3 1 0,-7 0 10 16,-5 0 0-16,-3-5 0 0,-7 0 0 0,-2-5 0 16,-9-1 0-16,-1-4 0 0,-5-3 8 0,-3-3-8 0,0-3 8 15,-9-2-8-15,3-3 8 0,-10-3 11 0,4-4 2 16,-6-7 1-16,0-7 0 0,-3-8 2 0,0-2 0 15,3-11 0-15,0-11 0 0,0-8-16 0,0-5-8 16,0-13 10-16,0-19-10 0,3 6 0 0,0-11 8 16,0-8-8-16,0-19 0 0,-3 14 15 0,3 2 0 15,-6-5 0-15,0-10 0 0,-3 26-25 0,0 7-5 16,0 9-1-16,0 5 0 0,-3 22 16 0,6 12-11 16,-3 6 11-16,3 10-10 0,-1 9 10 0,4 7 0 15,0 8 0-15,6 3 0 0,0 5-15 0,3 3-1 16,0 0 0-16,6 7 0 15,0-2-143-15,-1 3-29 0,-2 5-5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0:33:49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10657 4907 1843 0,'-17'-4'164'0,"-3"-3"-132"0,-1-4-32 0,-3-4 0 15,-5 1 84-15,0-8 9 0,4 0 3 0,-4 0 0 0,5-4 25 16,-1-3 6-16,4 0 1 0,-3-8 0 0,7 0-95 16,1-7-18-16,3 0-4 0,5-7-1 0,8-7-10 0,4-5-14 15,4-6 3-15,5-12 1 0,7 1 30 16,5-8 7-16,4-4 1 0,8-7 0 0,4 1-28 15,9-1 0-15,7-8 0 0,17-2 0 0,1 6 0 0,3 4 0 16,4 0 8-16,13-3-8 0,0 14 8 0,8 4-8 16,12 3 12-16,5-3-4 0,-13 11 7 0,8 3 1 15,21 4 0-15,17-11 0 0,-26 19-6 0,17-4-1 16,17 10 0-16,20 1 0 0,-20 7-9 0,0 11 0 16,8 4 9-16,20 0-9 0,-28 21 0 0,4-3 0 15,4 15 0-15,16 14 0 0,-33 11 0 0,5 8 0 16,-13 11 0-16,9 18 0 0,-26 3 11 0,-7 12-3 15,-9 7 0-15,9 25 0 0,-21-14 39 0,-9 7 7 16,-12 15 2-16,-3 3 0 0,-14 5-56 0,-11-5 0 16,-9 8-8-16,-8 18 0 0,-8-11 21 0,-9 0 5 15,-8 4 1-15,-8 15 0 0,-8-19-5 0,-4 0-1 0,-9-7 0 16,-12 11 0-16,0-23-1 0,-8-2 0 0,-8-1 0 16,-9 0 0-16,4-15 0 0,-3-3-1 0,-9-11 0 15,-4 7 0-15,0-14 1 0,-9-4 0 0,-3-8 0 0,-17 5 0 16,0-12-2-16,-4-7 0 0,-4-4 0 0,-16 0 0 15,3-14-1-15,-4-4 0 0,5 0 0 0,-17-8 0 16,12-6-9-16,-3-8 12 0,-1-8-12 0,-20-10 12 16,16 0-12-16,4-8 0 0,-4-11 9 0,-4-10-9 15,17-8 16-15,3-15-2 0,-3-7 0 0,-9-10 0 16,21 2-6-16,-4-6-8 0,0-8 11 0,4-18-11 16,16 10 0-16,4 1 0 0,-7-4 0 0,3-3-12 0,21 10 2 15,8-3 1-15,9-4 0 0,-1-3 0 16,9 14-54-16,12-4-10 0,-4 8-3 0,4-7 0 15,4 6-165-15,12 1-34 0</inkml:trace>
  <inkml:trace contextRef="#ctx0" brushRef="#br0" timeOffset="609.2334">16668 3746 2246 0,'-12'-3'200'0,"8"-1"-160"0,-5 4-32 0,1 4-8 0,4-4 128 15,-4 0 24-15,0 3 4 0,-1-3 2 0,1-3-48 0,-4 3-10 16,4 0-1-16,-5 0-1 0,1 0-47 15,-5 0-10-15,1 3-1 0,-5 1-1 0,-3 0-24 0,-1 7-5 16,-4 3-1-16,-4 4 0 0,-4 4-9 0,4 4 0 16,0 3 0-16,-4 8-11 0,8 0 3 0,0-1 0 15,0 4 0-15,5-3 0 0,7 0 8 0,5-8-12 16,4 0 12-16,3-3-12 0,5 0 12 0,9-1-13 16,3-3 5-16,5 0 8 0,3 0-9 0,5 0 9 15,8-7 0-15,4 3 0 0,8 0 0 0,9-3 0 16,-1 0 0-16,13-1 0 0,-4 1 8 0,0-4-8 15,0 0 11-15,8 0-11 0,-8-4 10 0,-1 1-10 16,1-1 8-16,-4 0-8 0,-13 4 8 0,-12-4-8 16,-4 4 8-16,-4 0-8 0,-9 4 17 0,-12 3-1 15,-4 4-1-15,-20 4 0 0,-9 7 35 0,-17 7 7 16,-11 8 2-16,-13 7 0 0,-4-4-39 0,-13 4-8 16,-12-4-2-16,-4 4 0 0,13-4-26 0,-5-7-4 15,8 4-2-15,-3-8 0 16,15-7-158-16,14-11-32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0:34:02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7575 5009 2419 0,'0'0'215'0,"-12"-7"-172"0,-1 0-35 0,1-4-8 0,0 0 53 0,3-7 9 15,-3 3 2-15,0-7 0 0,8 0 5 16,-5-4 2-16,9-7 0 0,0-3 0 0,9-8-59 0,-1-4-12 15,12-3 0-15,9-8 0 0,8-3-9 0,9 0 9 16,7 0-10-16,17-15 10 0,0 3 0 0,13 1-9 16,11-7 9-16,22-1 0 0,-9 8-8 0,12-4 8 15,9 0-8-15,25-7 8 0,-9 11 0 0,8-4 0 16,9-4 0-16,33-7-8 0,-17 11 8 0,8 4 0 16,13-7 0-16,33-12 0 0,-34 19 0 0,9 0 0 15,9-1 0-15,36-6 0 0,-49 18 0 0,4 7 0 16,0 3 0-16,25 5-8 0,-50 14 8 0,4 7 0 15,1 8 0-15,16 3 0 0,-38 12 0 0,1 6 0 16,-4 5 0-16,8 6 0 0,-29 8 0 0,-4 0 0 16,0 7 0-16,8 12 8 0,-20-1-8 0,-9 4 0 0,0 7 0 15,5 12 0-15,-13-9 0 0,-4 5 8 0,0 7-8 16,0 3 0-16,-17-6 0 0,1 6 0 0,0 1 0 16,-5 10 8-16,-16 1-8 0,-4 3 0 0,-5 8 0 15,-3 14 8-15,-17 0-8 0,-12 8 0 0,-5 3 8 0,-3 22-8 16,-17-7 8-16,-8 3-8 0,-5 8 8 0,-3 18-8 15,-9-22 10-15,0 11-2 0,1 1-8 0,-14 17 12 16,5-18-12-16,-8 0-18 0,-4-3 4 0,-17 10 1 16,4-21 37-16,-3 3 7 0,-13 4 1 0,-17 10 1 15,0-24-9-15,-4-1-1 0,1 3-1 0,-22 12 0 16,5-18-10-16,-4-12-3 0,-5 1 0 0,-16 10 0 16,13-18 20-16,-9-3 4 0,-4-4 1 0,-29 7 0 15,17-18-26-15,-1-4-8 0,-11-7 0 0,-13 4 0 0,16-15 0 16,-4-4-17-16,-7-7 1 0,-22 3 1 0,21-17 15 15,-8-5 0-15,-8-3 9 0,-26-4-9 0,30-7 27 0,-8-3-1 16,-1-5 0-16,-24-6 0 0,33-8-11 0,-5-8-3 16,-3-3 0-16,-17-14 0 0,37-12 23 0,8-3 4 15,0-11 1-15,-8-23 0 0,29 5-40 0,0-23 0 16,21 1 0-16,-9-19 0 0,25-4 0 0,8-7-12 16,13-7 12-16,4-29-12 0,8-12 12 0,12 1-8 15,8 3 8-15,9 0-8 0,8 1 8 0,4-5 0 16,5 1 0-16,7 3-8 0,1 22-12 0,3-3-3 15,1-4 0-15,0-19 0 16,8 26-53-16,-1-3-12 0,1 0-1 0,4-16-849 16,9 16-170-16</inkml:trace>
  <inkml:trace contextRef="#ctx0" brushRef="#br0" timeOffset="669.9728">16903 3065 2188 0,'-16'0'97'0,"16"0"20"0,0 0-93 0,-9 4-24 16,1-8 0-16,0 4 0 0,0-7 149 0,3 3 26 16,1-3 5-16,4 3 0 0,-4-7-94 0,0 4-19 15,0 0-4-15,4-1-1 0,-4-3-39 0,0 4-8 16,0 0-2-16,-5-4 0 0,1 3 19 0,-4 1 3 16,-5 7 1-16,-7 0 0 0,-9 0-12 0,-4 11-3 15,-13 7 0-15,-3 12 0 0,-5 2-21 0,0 5 9 16,5 7-9-16,-5 4 0 0,8-1 0 0,5-3 0 15,4 4 0-15,8-4 0 0,8-8 0 0,5 1 0 0,7-8 0 16,5 4 0-16,8-3 0 0,4-5 0 0,9 1 0 16,3-1 0-16,9-3 0 0,4-3 0 0,8 3-11 15,8 0 11-15,0-8-10 0,9 5 10 0,8-5-8 16,4 1 8-16,-9-4 0 0,9 0 0 0,-8 3 0 0,8-3 0 16,8 4 0-16,-4-4 19 0,-4 0-3 0,0 0-1 15,-4 0-15-15,-9 0 0 0,-3 0 0 0,-13 0 0 16,-8 0 0-16,-5 4 0 0,-7-4 0 0,-9 7 0 15,-4 4 0-15,-8 4 0 0,-12 3 0 0,-13 11 0 16,-4-3 54-16,-8-1 8 0,-13 8 2 0,-12 4 0 16,4-8-52-16,-8 4-12 0,-4-7 0 0,-8 3 0 15,3 0 0-15,-3-7-8 0,0-3 8 0,3 2-13 16,13-6-120-16,5 3-24 0,-1-3-5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0:35:51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7699 10220 2016 0,'-13'7'179'0,"-3"-3"-143"0,-1 0-36 0,5-1 0 0,4 1 109 0,-5-4 15 16,9-4 4-16,4 4 0 0,0 0-45 0,-4-3-9 16,0-8-2-16,8 0 0 0,13-4-38 0,3 0-8 15,5-10-2-15,8-5 0 0,8-3 4 0,9-3 1 16,-1-1 0-16,9-10 0 0,4-1-14 0,3-3-3 15,5-1-1-15,13-2 0 0,-1 2-28 0,5 5-6 16,-5 3-1-16,13 0 0 0,-4 4 36 0,3 3 8 16,5 8 0-16,13 7 1 0,-14 3-21 0,1 12 0 15,0 0 0-15,12 14 0 0,1 4-17 0,-5 7-2 16,0 4 0-16,4 15 0 0,-8 0 67 0,-4 10 12 16,4 8 4-16,8 11 0 0,-24 0-64 0,3 3-10 15,-3 12-3-15,-1 11-1 0,-11-5 22 0,-5 9 5 16,-13 6 1-16,-3 15 0 0,-9-3 5 0,-8-1 1 15,-8 1 0-15,-8 3 0 0,-13-11-4 0,-4 0-1 16,-4-7 0-16,-8 7 0 0,-9-18 1 0,-11 0 0 0,-1 0 0 16,-21 4 0-16,1-8-3 0,-5-4 0 0,-8-3 0 15,-16 4 0-15,-8-12 35 0,-5-6 8 0,-8-5 0 16,-12 1 1-16,4-8-40 0,-13-7-8 0,-3-4-1 0,-17 1-8 16,12-16 12-16,-4 1-4 0,-4-8 0 0,-8-7-8 15,16-11 0-15,9-7 0 0,7-12 0 0,-3-6 0 16,16-4 0-16,9-12 0 0,7-6 0 0,5-16 0 15,12-10-12-15,12-4 3 0,9-11 1 0,12-10 0 16,12-1-92-16,9 0-19 16,8 0-3-16,4 11-1334 0</inkml:trace>
  <inkml:trace contextRef="#ctx0" brushRef="#br0" timeOffset="531.1292">9182 8276 2552 0,'0'0'113'0,"0"0"23"0,-8-4-108 0,4 0-28 0,4 4 0 0,-5-11 0 16,1 4 87-16,0-4 12 0,-4 4 2 0,4-1 1 15,-4 1-39-15,-1 3-8 0,-3-3-2 0,0 3 0 16,-1 4-26-16,-7 4-6 0,-1 3-1 0,-8 1 0 15,0 10-5-15,-4 0-2 0,5 12 0 0,-5 3 0 16,0 3-13-16,0 4 9 0,4 4-9 0,4 0 8 16,5-7-8-16,-1-4 0 0,9-4 0 0,3 0 0 15,9-7 0-15,4-3 0 0,5-5-9 0,7 1 9 16,5-4-8-16,8-4 8 0,-5 4-12 0,13-3 12 0,9-5-8 16,3 1 8-16,-3-4 0 0,7 4 0 0,-8-1 0 15,5-3-8-15,-1 4 8 0,-3-4 0 0,-1 0 0 16,-4 4 0-16,-4-4 0 0,-4 0 0 0,-4 0 0 0,-8 0 8 15,-9 3-8-15,-4-3 9 0,-8 0 11 0,0 0 3 16,-12 11 0-16,-9 8 0 0,-3-1 4 0,-5 8 1 16,-8 3 0-16,0 4 0 0,-1 7-28 0,-3 0 0 15,0 1 0-15,4 3-1011 16,-4-4-195-16</inkml:trace>
  <inkml:trace contextRef="#ctx0" brushRef="#br0" timeOffset="2640.0095">7501 9850 1746 0,'4'-18'77'0,"0"10"16"0,4-6-74 0,-3-1-19 0,3 1 0 0,4-8 0 15,1-4 100-15,-1 0 17 0,8 1 3 0,1-5 1 16,-4-3-33-16,7 0-8 0,5-3 0 0,8 3-1 15,4-4-27-15,5 1-4 0,3-1-2 0,13 0 0 16,0-3-33-16,8-4-13 0,4 4 11 0,17-8-11 0,3-3 0 16,5 0 0-16,4 0 0 0,25-8 0 0,-4 8 41 15,3-4 3-15,9 4 0 0,21-4 0 0,-9 3-28 0,5 5-6 16,3-5-1-16,17 1 0 0,-16 7-9 0,3 0 0 16,-3 4 9-16,24-8-9 0,-20 8 0 0,0 0 8 15,-1 0-8-15,22-1 0 0,-13 5 0 0,-5 3 8 16,5-4-8-16,13 1 0 0,-30 3 0 0,5 7 0 15,7-7 0-15,22 4 0 0,-30 7 0 0,-3 3 0 16,-9 5 0-16,13 3 0 0,-26 3 0 0,-3 8 0 16,-8 11 0-16,3 4 0 0,-16 3 10 0,-8 8-2 15,0 3-8-15,0 4 12 0,-17 0-12 0,-3 8 11 16,-5-1-11-16,4 7 10 0,-4-3-2 0,-8 8-8 16,-4 6 12-16,4 1-4 0,-13-4-8 0,5 0 0 0,-8 0 9 15,-1-1-9-15,-8-2 8 0,0 3-8 0,-3-4 8 16,3 7-8-16,-8-6 9 0,-4 3-9 0,3 3 12 0,-7 5-12 15,-4-1 13-15,-1-4-4 0,-3 5-1 0,-5 6 0 16,-4-3 0-16,-3 4 0 0,-1-1 0 0,-8 8 0 16,-1-4 1-16,-3-3 0 0,-8-4 0 0,-5 11 0 15,1-8 0-15,-5 5 0 0,-4-1 0 0,0 7 0 16,-4-6 0-16,0 2 0 0,-4-6 0 0,-4 7 0 16,0-4 1-16,0 0 0 0,-1-3 0 0,-3 7 0 15,0-11-10-15,-5 3 10 0,-3 5-10 0,-1 2 10 16,1-6-10-16,-1 3 0 0,-8 4 0 0,-4 0 8 15,0-11-8-15,-4 0 0 0,-4-4 9 0,-4 8-9 0,8-8 10 16,-4-4-2-16,-5 1-8 0,-11 3 12 0,3-3 4 16,-3-4 1-16,-5-4 0 0,-12 4 0 0,8-11-5 15,-8 4 0-15,-5-1-1 0,-3 1 0 0,4-8-11 0,-4 0 8 16,-9-3-8-16,-12 7 8 0,12-8-8 0,5 5 0 16,8-1 0-16,-17 8 0 0,4-4 0 0,-3 0 0 15,3 3 0-15,-8 1 0 0,9-8 0 0,-1 4 0 16,-4-4 8-16,-12 0-8 0,12-3 19 0,5-8 1 15,-1 4 1-15,-8-3 0 0,17-8 1 0,4-4 0 16,-5-3 0-16,-7-4 0 0,16-4-9 0,4-3-1 16,4-8-1-16,-4-3 0 0,12-4-11 0,-4-8 0 15,1 1 0-15,-5-8 0 0,12-3 0 0,1-8 0 16,7-3-12-16,-3-7 12 0,0-5-13 0,3-6 5 16,1-8 8-16,-4-11-13 0,12 0 5 0,0-4 8 15,4-3-13-15,0-11 5 0,4 3-8 0,4 5 0 0,1 2-1 16,3-6 0-16,5 7 0 0,3 3 0 0,9 8 0 15,4 0 0 1,8 10-16-16,13 1-3 0,8 4-1 0,12-8 0 16,9 11-74-16,12-11-14 0,8-4-3 0,16-14-749 0,5 0-150 0</inkml:trace>
  <inkml:trace contextRef="#ctx0" brushRef="#br0" timeOffset="3999.0598">10167 8466 2055 0,'0'0'91'0,"0"0"19"0,-9 4-88 0,9-4-22 0,0 0 0 0,9 3 0 15,3-3 52-15,9-3 7 0,7-1 1 0,14-3 0 16,7-4-42-16,9 0-8 0,4-4-2 0,20-11 0 16,0-3-8-16,17-4 0 0,17-3 0 0,15-12 0 15,-7 4 8-15,12 0-8 0,8 0 12 0,29-11-4 16,-12 4 0-16,4 3 0 0,-9 1 0 0,42-1 0 15,-17 8 16-15,13 3 2 0,4 4 1 0,28 0 0 16,-32 11 22-16,4-3 5 0,12 3 1 0,29 0 0 16,-37 15-55-16,0-4-18 0,0 7 0 0,28 8 0 15,-36-1 18-15,-5 8 0 0,-3 4 0 0,24 3 0 0,-33 0 10 16,0 12-10-16,0 3 10 0,17 11-10 0,-41-4 20 16,3 4-1-16,-3 3-1 0,11 5 0 0,-24-8 9 15,-4 3 1-15,-4 4 1 0,8 8 0 0,-12 0-1 0,-4 7-1 16,-5 7 0-16,5 7 0 0,-13-6-27 0,-8-1 0 15,-8 0 8-15,8 8-8 0,-13-4 0 0,-3 7 0 16,-13 0 0-16,4 7 0 0,-16-10 12 0,4 0 3 16,-4 3 1-16,0 4 0 0,-9 0-26 0,-3-4-5 15,-9 4-1-15,4 3 0 0,-12-14 45 0,-4 0 9 16,-4 0 2-16,-5 3 0 0,-3 1-21 0,-5-4-4 16,-4 0-1-16,1 3 0 0,-9-6-2 0,0-5 0 15,-4 1 0-15,-5 3 0 0,-7 0-2 0,3-7-1 16,-7-4 0-16,-5 4 0 0,-4-11 1 0,0 0 0 0,-4-4 0 15,-8 1 0-15,4-5-2 0,-4 1 0 0,-4-4 0 16,-1 3 0-16,5-3 0 0,-8-3 0 0,-1-5 0 0,-7 1 0 16,3-1 0-16,-8-3-8 0,5-3 12 0,-5 3-4 15,0-4-8-15,4-3 8 0,-4-1-8 0,-3 1 8 16,-1-1-8-16,-4 1 0 0,0-4 0 0,-5 0 0 16,1-4 12-16,4-3 4 0,0 3 1 0,-4-3 0 15,4 0-30-15,-4-4-7 0,-13 0 0 0,5-4-1 16,12 0 33-16,0-7 8 0,0 0 0 0,0-3 1 15,4-1-21-15,-4-3 0 0,0-4-10 0,0 0 10 16,0-4-11-16,0-3 11 0,0-1-10 0,4 1 10 16,0 3-13-16,4 1 3 0,0-5 1 0,-4 5 0 0,0 3 9 15,4 3 0-15,1 5-9 0,3-1 9 0,0 0 0 16,1 4 0-16,-1 0 0 0,4 8 0 0,1-1 12 0,-1 0-2 16,-3 1-1-16,-1 3 0 0,-8 0 4 0,4 0 1 15,9 0 0-15,-5 3 0 0,0 1-6 0,5 0-8 16,-5-8 11-16,0 4-11 0,5 4 0 0,-5-4 0 15,-4 3 0-15,5 1 0 0,3 0 0 0,0 3 0 16,-3 0-15-16,-1 4 5 0,0-4 10 0,9 4 0 16,-5 0 0-16,-3 8 0 0,3-5-10 0,-4 5 0 15,1-1 0-15,-5 4 0 0,0 0 10 0,0 3 14 16,1 1-3-16,3 7-1 0,0-7-10 0,5 6 0 16,-9 1 0-16,0 0-11 0,0-3 11 0,0 3 8 15,-3-4-8-15,-1 7 11 0,0-6-11 0,4 3 0 16,-4 0 9-16,-8 0-9 0,4-8 0 0,0 1 8 15,-4 3-8-15,-5 0 0 0,5 1 0 0,0-5 9 0,4 1-9 16,-4 3 0-16,0-3 10 0,-5-1-10 0,1 1 8 16,-4 0-8-16,12-8 0 0,4 0-17 0,-9-3 2 0,5-1 1 15,0-6 30-15,0-5 5 0,-4-3 2 0,-4 0 0 16,4-3-23-16,4-1 8 0,0-7-8 0,-4 0 0 16,3 0 0-16,1-7 0 0,-8-4 0 0,0 0 0 15,0 0 36-15,-1-4 2 0,1 0 1 0,-4 1 0 16,7-5-65-1,-3 5-13-15,-8-4-2 0,-5-4-1 0,13 0 33 0,-5 0 9 0,1 0 0 0,-5-4 0 16,5 4 0-16,-5-4 0 0,1 1 0 0,-5-4 0 16,5 3-19-16,3 0-2 0,5-3-1 0,-4-4 0 15,3 4 33-15,1-8 6 0,-8 4 2 0,3-7 0 0,9 0-19 16,0-1 0-16,0-3 0 0,0-7 0 0,12 0 0 16,-8 0 0-16,0-4 0 0,-9-11-9 0,9 0 1 15,4-11 0-15,1-4 0 0,-6-10 0 0,14 7-13 0,3-4-3 16,5 0 0-16,8-4 0 15,8 4-11-15,12 1-2 0,5-9-1 0,11-3 0 16,14 8-126-16,3-8-24 0,13-11-6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0:38:15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5826 1036 0,'0'0'92'0,"-4"-7"-73"15,0-1-19-15,-4 1 0 0,-1-4 204 0,1 0 38 16,4-4 7-16,4 1 2 0,-4-5-135 0,4 1-28 16,4-4-4-16,0-3-2 0,0-5-25 0,5 5-5 15,-1-8 0-15,0 0-1 0,8 0 2 0,-3-4 1 16,7 1 0-16,-3-5 0 0,8 5-10 0,-5-5-1 16,5 1-1-16,0-4 0 0,-1 4-8 0,5-4-2 15,0 4 0-15,4-4 0 0,8 3-8 0,0 1-3 16,5-7 0-16,7-5 0 0,-3 5-12 0,7 3-9 15,5-4 12-15,4-3-12 0,-4 7 8 0,4 4-8 16,0-1 0-16,0 5 0 0,0 3 10 0,8 7-10 16,0 1 8-16,4-1-8 0,-4 4 0 0,1 4 8 15,-5 3-8-15,8-3 0 0,4 7 0 0,1 0 0 0,-1 3 0 16,1 1 0-16,-5 7 0 0,-4 0 0 0,-4 0 0 16,8 7 0-16,1 1 8 0,-1 6-8 0,-4 5 8 0,4 6-8 15,-8 1 18-15,-4 11-2 0,-8 3 0 0,8 15 0 16,-13 3-5-16,1 5-2 0,0 2 0 0,-1 9 0 15,-3-1 44-15,-9 0 9 0,-4 0 2 0,-4 8 0 16,0 0-52-16,-9-5-12 0,1 5 0 0,4 3 0 16,-4-7 0-16,-5-4 12 0,-3 1-3 0,-1 2-1 15,-3-2-8-15,-9-1 10 0,4-7-10 0,-4 3 10 16,-8-6-2-16,0-5 0 0,0-3 0 0,-9-4 0 0,-7-3 0 16,-1-4 0-16,1 0 0 0,-5-4 0 0,4-3 23 15,-8-1 4-15,-4 5 1 0,-8-5 0 0,0 1-45 16,-4-8-9-16,-5 0-2 0,-7 4 0 0,3-7 20 0,-12-4 0 15,-4 0 0-15,-8 4 0 0,4-4 0 0,-5-4-8 16,5 0 8-16,-12 1-10 0,3-8 10 0,-3 0 0 16,-5 0-9-16,-12-1 9 0,13-2 0 0,-5-5 0 15,4 1 0-15,-12-4 0 0,8-7 24 0,1-1 0 16,-1-2 0-16,0-5 0 0,9 0-24 0,3-7 0 16,-8-3 0-16,1-8 0 0,12 0 0 0,-1-8 0 15,1 1 0-15,0-4 0 0,8-3 0 0,4 3 0 16,-4-11 0-16,4 0 0 0,4 0 0 0,0 0 0 15,9 0 0-15,-1-4 0 16,9 1-44-16,4-1-15 0,-1-3-2 0,5-4-1 16,8 4-70-16,5-4-15 0,-1-4-2 0,13-3-753 0,8 4-150 15</inkml:trace>
  <inkml:trace contextRef="#ctx0" brushRef="#br0" timeOffset="859.1586">19639 3845 1519 0,'0'0'67'16,"0"0"14"-16,0 0-65 0,0 0-16 0,0 0 0 0,0 0 0 0,0 0 145 0,4-4 26 15,-4 4 5-15,4-7 0 0,-4 7-31 0,0 0-6 16,0 0-2-16,0 0 0 0,4-7-58 15,-4 7-12-15,0 0-3 0,0 0 0 0,0-4 0 0,0 4 0 16,0 0 0-16,-8 0 0 0,-5 0-19 0,-3 4-4 16,0-1-1-16,-5 5 0 0,-4 3-16 0,0 0-4 15,-3 3-1-15,-1 5 0 0,4-1-19 0,-4 0 0 16,0 4 0-16,5-3 0 0,3-1 0 0,5 0 0 16,3-3 0-16,1-1 0 0,4-3 0 0,4 0 0 15,4-3 0-15,4-1 0 0,4 0-9 0,-4 1 9 16,8-1-8-16,5 0 8 0,-1-3 0 0,5 0-10 15,0-1 10-15,3 5 0 0,1-5 0 0,0 5 0 16,4-1 0-16,3 0 0 0,-3 1 0 0,0-1 0 16,-4 0 0-16,0 4 0 0,3 0 8 0,1 0 4 15,-4 4 2-15,4-4 0 0,-9 4-14 0,-3-1 9 16,4-3-9-16,-13 4 8 0,4-1 10 0,-4-3 2 0,-8 4 0 16,0-4 0-16,-4 4 8 0,-4-1 3 0,-8 1 0 15,-1 3 0-15,-8 1-7 0,1-1-2 0,-9 0 0 16,-4 1 0-16,-5-1-14 0,5-4-8 0,0 5 10 15,0-8-10-15,4 0-28 16,4-4-12-16,0 0-3 0,5-3 0 0,3-4-81 16,5-4-17-16,7-3-3 0,5-4-1 0</inkml:trace>
  <inkml:trace contextRef="#ctx0" brushRef="#br0" timeOffset="3733.4876">17397 5786 1267 0,'0'0'28'0,"0"0"5"0,0 0 2 0,0 0 1 0,0 0-36 0,0 0 0 15,0 0 0-15,0 0 0 0,0 0 76 0,0 0 8 16,0 0 1-16,0 0 1 0,0 0 4 0,0 0 1 15,0 0 0-15,0 0 0 0,9 0 5 0,-9 0 0 16,0 0 1-16,0 0 0 0,0 0-21 0,0 0-4 16,0 0 0-16,0 0-1 0,0 0-26 0,0 0-5 15,0 0 0-15,0 14-1 0,-4-6-18 0,-1 6-3 16,-3-3-1-16,-4 4 0 0,4-4-17 0,-5 4 0 16,1 3 0-16,-5-7 0 0,9 0 0 0,0-4 0 15,4 1-12-15,-4-5 3 0,8-3-1 0,0 0 0 16,0 0 0-16,0 0 0 0,0 0-4 0,0-11-1 15,4 0 0-15,0-3 0 0,0-5 15 0,4 1-12 16,-4-4 12-16,4 0-12 0,1-4 26 0,-1 4 6 16,-4 4 0-16,0 0 1 0,4-1-21 0,-3 5 0 0,-1 3 0 15,0 0 8-15,0 4 44 0,-4 7 8 0,0 0 3 16,0 0 0-16,0 0-63 0,0 0 0 0,0 0-12 0,0 0 2 16,0 11 10-16,-4 3 14 0,4 1-3 0,-4 3-1 15,0 0 10-15,-1 1 1 0,-3 3 1 0,0-4 0 16,4-3-10-16,-4-4-1 0,3 7-1 0,-3-11 0 15,4 4-34 1,-4-3-6-16,0-1-2 0,-1-3 0 0,9-4 60 0,-8 0 11 0,0-4 2 0,0-3 1 16,-1-1-34-16,1-3-8 0,0 0 0 0,4-7 0 15,0 0-8-15,0-4-1 0,-1 0 0 0,5 0 0 0,5 3 9 16,-1 5-12-16,-4-1 12 0,0 4-12 16,4 4-11-16,0 0-2 0,-4 7-1 15,8 0 0-15,0 3 26 0,1 1 0 0,-1 0 0 0,0 3-8 0,0 4 8 0,1 0-12 16,-5 0 12-16,0 0-12 0,0 0 12 0,0 0 0 15,-4-4 0-15,0-7 0 16,4 11-103-16,-4-11-15 0,0 0-3 0,0 0-1024 16</inkml:trace>
  <inkml:trace contextRef="#ctx0" brushRef="#br0" timeOffset="4780.1052">17517 5215 115 0,'0'0'10'0,"0"0"-10"15,0 0 0-15,0 0 0 0,0 0 282 0,0 0 54 16,4-8 12-16,-4 8 1 0,0 0-149 0,0 0-31 16,0 0-5-16,0 0-2 0,0 0-27 0,0 0-6 15,0-7-1-15,0 7 0 0,0 0-51 0,0 0-10 16,0 0-3-16,0 0 0 0,0 0 0 0,0 0-1 15,0 0 0-15,-12 7 0 0,3 1-50 0,1 2-13 16,-4 1 0-16,-1 4 0 0,1 3 43 0,0 4 3 16,-1-3 1-16,1-1 0 0,0-3-24 0,3 3-5 15,5-7-1-15,-4 0 0 0,8 0-17 0,0 0 0 0,-4-4 0 16,4-7 0-16,0 0 0 0,0 0 0 0,8 8-11 16,5-5 11-16,-5 5-8 0,4-8 8 0,0 3 0 0,1 1 0 15,-1-4-8-15,1 4 8 0,-1-4 0 0,4 0 0 16,1 0 0-16,-1 0 0 0,1 3 0 0,-5-3 0 15,5 4 0-15,-5-4 0 0,-4 7 0 0,1-3 0 16,-5-1 0-16,-4-3 0 0,0 0 8 0,0 8-8 16,0-1 20-16,-9 4-1 0,5 4-1 0,-8-1 0 15,0 1-18-15,-1 0-19 0,1-1 4 0,-1 1 1 16,1 0-58-16,-4-4-11 16,3 3-2-16,9-3-1211 0</inkml:trace>
  <inkml:trace contextRef="#ctx0" brushRef="#br0" timeOffset="5931.5348">20442 5057 172 0,'0'0'16'0,"0"0"-16"0,0 0 0 0,8 7 0 15,-8-7 281-15,0 0 54 0,5 8 10 0,-5-8 3 16,0 0-148-16,0 0-30 0,8 7-6 0,-8-7 0 0,0 0-44 16,0 0-9-16,0 0-2 0,0 0 0 15,0 0-37-15,0 0-8 0,0 11-2 0,0-11 0 16,0 0-21-16,-4 7-4 0,-9 4-1 0,5 0 0 0,-4-3-1 15,-1 3-1-15,-3-4 0 0,-1 4 0 0,1 4-34 0,4-1 0 16,-5-3 0-16,5 0 0 0,-1-3 0 0,1-1 0 16,8-4 0-16,4-3 0 15,0 0-44-15,0 0-16 0,0 0-4 0,0 0 0 0,0 0 52 0,0 0 12 16,4 0 0-16,8-7 0 0,-3 0 0 0,3 0 0 16,0-1 0-16,1-3 0 0,-1-3 8 0,0-1 5 15,5 0 1-15,-1 1 0 0,1-5-14 0,-5 5 0 16,-4-1 0-16,1 0 0 0,-1 4 8 0,0 4-8 15,-8 7 0-15,0 0 0 0,4-7 16 0,-4 7-4 16,0 0 0-16,0 0 0 0,-8 3 14 0,4 8 2 16,-8-3 1-16,-1 3 0 0,5 3 10 0,-4 1 1 15,-1 0 1-15,-3-1 0 0,-1 1-10 0,5 0-3 16,0-4 0-16,3-4 0 0,1 0-20 0,8-7-8 16,-8 4 0-16,8-4 9 15,0 0-54-15,0 0-11 0,0 0-3 0,8-11 0 16,4-4-123-16,1-7-25 0,-1-3-5 0</inkml:trace>
  <inkml:trace contextRef="#ctx0" brushRef="#br0" timeOffset="6540.7088">20558 4530 1440 0,'0'0'128'0,"0"0"-103"0,0 0-25 0,0 0 0 15,0 0 288-15,0 0 52 0,0 0 10 0,0 0 2 16,0 0-190-16,8 0-38 0,-8 0-8 0,4 0-2 16,-4 0-47-16,8 7-10 0,0-3-1 0,1 3-1 15,-1 0-29-15,-4 4-6 0,4 4 0 0,0 0-1 16,1-1-11-16,-1 5-8 0,0-1 12 0,0 4-12 16,1 0 8-16,-1-4-8 0,0 1 0 0,4-5 0 15,1-3 0-15,-1 4 0 0,1-4 0 0,-1 0 0 16,0-4 0-16,-3-3 0 0,3-4 0 0,0 0 0 15,1 0 0-15,-1-4 0 0,-4 0 0 0,5-3 0 16,-1-4 0-16,-8-4 0 0,0-3 8 0,4-4-8 0,5-7 0 16,-5 0 0-16,4-8 0 0,1 0 0 0,-1-3 0 0,0 3 0 15,-3 5 0-15,-1-1-12 16,-4 3-19-16,0 5-3 0,4 3-1 0,-3 3 0 16,3 8-174-16,-4 4-35 0,-4 7-8 0</inkml:trace>
  <inkml:trace contextRef="#ctx0" brushRef="#br0" timeOffset="13022.1164">19536 5083 288 0,'0'0'25'0,"0"0"-25"15,0 0 0-15,0 0 0 0,0 0 196 0,0 0 35 16,0 0 6-16,8 0 2 0,-8 0-103 0,0 0-20 16,8-4-4-16,-8 4 0 0,0 0 5 0,0 0 2 0,0 0 0 0,0 0 0 15,0 0-15-15,0 0-4 0,0 0 0 0,0 0 0 16,0 0-15-16,0 11-3 0,4 4-1 0,-4-4 0 16,4 3-9-16,1 1-1 0,-1 3-1 0,4-3 0 15,0 3-58-15,0 4-12 0,5 4 0 0,-5-8 0 16,4 4 8-16,1-4 4 0,-5 1 1 0,8-1 0 15,-3 0-13-15,3-3-15 0,-3 0 3 0,3 3 1 16,1 0 42-16,-1-3 8 0,1 3 1 0,3-3 1 16,-3-4-25-16,-1 0-6 0,1 0-1 0,7 0 0 15,-7-8-9-15,8 5 10 0,-5-5-10 0,1 1 10 16,-1-4-10-16,1 0 0 0,0 0 9 0,3 4-9 16,1-4 8-16,-4 3-8 0,-1-3 8 0,5 0-8 0,-4 4 0 15,-1 0 8-15,-3-1-8 0,-5 1 0 0,9 0 0 16,-5-1 9-16,5 5-9 0,-5-1 0 0,1 0 8 15,-1 1-8-15,5-5 0 0,-1 5 0 0,1 3 0 0,-1-4 0 16,-3 0 0-16,4 1-9 0,-1-1 9 0,-3 0 0 16,-1 1 0-16,1-1 0 0,-1-3 0 0,1 3 8 15,-1 4-8-15,1-4 11 0,-5 4 1 0,4 4 1 16,-7-4 0-16,3 0 0 0,-4 0-1 0,-4 3 0 16,5 1 0-16,-5 0 0 0,0 3 0 0,-4 0-1 15,0 1 0-15,0 3 0 0,0-4-3 0,-4 4-8 16,0 4 12-16,-1-8-4 0,1 4-8 0,0-4 8 15,-4 0-8-15,4 4 8 0,0-3-8 0,-5-1 0 16,1 0 9-16,0 4-9 0,0-7 0 0,-5 3 8 16,5 1-8-16,-4-1 0 0,-1 0 0 0,1 0 0 15,-4 1 0-15,-1 3 8 0,-3-4-8 0,-1 0 0 0,0 4 0 16,-3 0 0-16,-1-3 0 0,0 3 9 0,-4 0-9 16,5-4 0-16,-1-4 11 0,4 1-11 0,-3 0 10 15,-5-1-10-15,-4-3 16 0,0 0-4 0,4 0 0 0,-4 0 0 16,-4 4-2-16,0-4-1 0,0-4 0 0,-4 1 0 15,-5-5-9-15,1 1 0 0,4 3 9 0,-5-3-9 16,-3-4 0-16,-5 0 0 0,9 4 0 0,-4-4 0 16,7-4 0-16,-3 0 0 0,8-3 0 0,0 3 0 15,0-3 0-15,4-4-10 0,4 4 10 0,0-4-10 16,9-4-61-16,-1-3-12 0,5-4-2 16,7-11-1347-16</inkml:trace>
  <inkml:trace contextRef="#ctx0" brushRef="#br0" timeOffset="13943.7744">20047 5899 1321 0,'0'0'58'0,"0"0"13"0,0 0-57 0,-9 4-14 0,1 0 0 0,4-1 0 0,4-3 162 0,0 0 30 16,0 0 5-16,0 0 2 0,-8-7-33 15,4 0-6-15,4 7-2 0,0-8 0 16,0-6-57-16,4-5-11 0,0 1-2 0,8-4-1 0,1 0-36 16,3-4-7-16,5-7-2 0,-1-3 0 0,5-4-25 0,0-1-5 15,-1-3 0-15,5-3-1 0,0-1-11 0,0 4 0 16,-4 4 0-16,-1-4 0 0,1 7 15 0,-8 4 1 16,-1 4 0-16,-4 3 0 0,-3 5-16 0,-1 2 0 15,-8 5-12-15,0-1 12 16,0 4-114-16,-4 7-16 0,0-3-3 0,0 7-719 15,-1 0-143-15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5T20:41:13.2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5T21:01:42.995"/>
    </inkml:context>
  </inkml:definitions>
  <inkml:trace contextRef="#ctx0" brushRef="#br0">17397 784 2419 0,'0'0'53'0,"0"0"11"0,-4 0 3 0,4 0 1 0,0 0-55 0,0 0-13 0,-8 0 0 0,4 4 0 16,0 3 105-16,0 0 19 0,0 4 3 0,-1 4 1 15,5 7-112-15,0 3-16 0,0 1-16 0,5 3 3 16,-5 4 13-16,4 0 15 0,0 4-3 0,4-4-1 15,0-4-2-15,-4-3 0 0,5-1 0 0,-5-6 0 16,0-8-9-16,4 3-11 0,-8 5 3 0,4-12 0 16,-4-7 24-16,8 4 6 0,-3 3 1 0,-5-7 0 15,0 0-37-15,0 0-7 0,0 0-2 0,8-11 0 16,0 4 23-16,4-12 0 0,-3-6 0 0,3-5 0 0,5-2 0 16,-5-5 0-16,4-11 0 0,1 4 0 15,8-7 0-15,-9 7 0 0,5 4 0 0,-1-4 0 0,1 7 0 16,-1 4 0-16,-3 0 0 0,-1 8 0 0,5 6 0 15,-5 5 0-15,5 3 0 0,0 11 0 0,-1 0 28 16,-3 0 9-16,3 7 3 0,-3 11 0 0,-1 4-13 16,5 11-3-16,-5 4 0 0,-3 0 0 0,-1 7-24 0,-4 0 0 15,1 10 0-15,3-6 0 0,-4-4 0 0,0 0 0 16,1-4 0-16,-1-3 0 0,0-4 0 0,-4-8 0 16,5-6 0-16,-1-1 0 0,-4-11 0 0,4 4 0 15,-8-11 0-15,0 0 0 0,0 0 0 0,8-11-9 16,1 4 9-16,3-11-10 0,0-8 10 0,1-3 0 15,-1-8 0-15,5-3 0 0,-5 0 0 0,9-1 9 16,-5 1-1-16,5 3-8 0,-1 4 0 0,1 4 0 16,-1 11 0-16,-3 0 0 15,-1 3-44-15,1 11-16 0,-13 4-4 0,12 0 0 0,5 11 52 0,-4-3 12 16,-5 10 0-16,0 0 0 0,5 0 34 0,-9 12 10 0,0 3 1 0,-8-8 1 16,0 8-31-16,0 0-7 0,4 4 0 0,0-11-8 15,1 3 8-15,-1 0-8 0,0-7 0 0,4 0 0 16,4-4-91-16,5-3-21 15,-5 3-5-15,1-14-723 0,-1 0-145 0</inkml:trace>
  <inkml:trace contextRef="#ctx0" brushRef="#br0" timeOffset="187.4897">18695 1037 2977 0,'0'0'132'0,"0"0"27"0,0 0-127 0,0 0-32 15,0 0 0-15,0 0 0 0,8 11 65 0,5-11 7 16,-5 7 2-16,9-7 0 0,7 4-38 0,1 3-7 16,12-7-1-16,0 0-1 0,8 0-27 0,-3-7 0 15,7 3 0-15,1-3 0 16,-5-8-76-16,4 0-20 0,-7 8-4 0,-1-11-828 16,-4-1-167-16</inkml:trace>
  <inkml:trace contextRef="#ctx0" brushRef="#br0" timeOffset="359.2836">18947 678 2880 0,'0'0'128'0,"0"0"25"0,0 0-122 0,-5 7-31 0,1 0 0 0,0 4 0 16,-4 8 108-16,4-1 16 0,0 0 4 0,0 19 0 16,-1-4-90-16,1 4-18 0,0 10-3 0,0-3-1 15,8 0-25-15,0 4-6 0,0-4-1 0,9 3 0 16,-1-3-78-16,1 0-16 0,3-7-3 0,9-1-808 15,-1-10-162-15</inkml:trace>
  <inkml:trace contextRef="#ctx0" brushRef="#br0" timeOffset="742.8683">19569 788 3024 0,'0'0'134'0,"-4"7"27"15,-5-7-129-15,1 7-32 0,4 4 0 0,-4-3 0 16,4 3 79-16,-5 3 9 0,5 8 1 0,-4 4 1 16,0-8-58-16,4 8-12 0,0 3-3 0,-1-3 0 15,1-1-17-15,4 5 0 0,4-5 0 0,5-6 0 16,-1-1 0-16,0 0-19 0,4-7 3 0,1-4 0 16,-1 1-42-16,1-5-8 0,3 5-2 0,-4-8 0 15,5-11-4-15,-5 3-2 0,-4 1 0 0,1-4 0 16,3-14 31-16,-4-1 7 0,5 4 0 0,-1-11 1 15,0 4 25-15,5-8 10 0,4 0-8 0,-1 1 8 0,-3 10 0 16,3-3 17-16,1 3-2 0,-1 8-1 0,-3 11 36 0,-5-8 7 16,5 11 2-16,-1 4 0 0,1 0-7 0,-1 8 0 15,-3 3-1-15,-1 7 0 0,0 8-19 0,1 10-4 16,-1 1-1-16,-8-1 0 0,4 8-10 0,-4-3-1 16,1-1-1-16,-1-3 0 0,0-8-15 0,0 4 0 15,4-4 0-15,-4-11 0 16,5 1-100-16,3-5-27 0,0-3-5 0,5-11-767 15,-1 0-153-15</inkml:trace>
  <inkml:trace contextRef="#ctx0" brushRef="#br0" timeOffset="1008.431">20525 506 2073 0,'0'0'184'0,"0"0"-147"0,0 0-29 0,0 0-8 16,-5 0 202-16,5 0 39 0,0 0 8 0,0 0 2 16,0 0-147-16,0 0-28 0,0 0-7 0,0 0-1 15,0 0-43-15,-4 7-9 0,0 11-1 0,-4 8-1 16,0 7-14-16,-1 7 0 0,-3 8 0 0,0 7 0 16,-1 0-8-16,1 3 8 0,0 1 0 0,3 3 0 15,1 0-18-15,0-7 3 0,0-4 1 0,4 4 0 16,-1-11-34-16,5 4-8 0,-4-11 0 15,4-4-1-15,4-4-111 0,-4-7-21 0,0 0-5 16</inkml:trace>
  <inkml:trace contextRef="#ctx0" brushRef="#br0" timeOffset="1375.0963">20755 1077 1497 0,'-20'15'133'0,"16"-8"-106"0,-5-3-27 0,9-4 0 16,-4 7 344-16,-4 0 63 0,4-3 13 0,4-4 2 16,0 0-281-16,0 0-56 0,-8 7-11 0,8-7-2 15,-5 7-48-15,1 4-8 0,-4-3-3 0,8 3 0 0,0 7-13 16,0 0 0-16,0-3 0 0,4 3 0 0,0 1-11 0,5-1 11 16,-1-3-10-16,4-1 10 0,-4 5-18 0,5-16 2 15,-1 12 1-15,5-15 0 0,-5 7 4 0,4-7 1 16,1-7 0-16,-5 7 0 0,5-15 10 0,-5 4 0 15,-4 0 0-15,5-3-8 0,-1-8 8 0,-4-4 0 16,1-3 0-16,-1-8 0 0,-4 0 0 0,0 5 8 16,-4 2-8-16,0-3 0 0,-4 4 0 0,0 11 0 15,-9-8 0-15,1 8 0 0,0 7 0 0,-1 3 0 16,-3 1-9-16,-5 7 9 0,1 7-8 0,-5-7 8 16,4 8-10-16,-3 3 10 0,7-4-12 0,5 0 12 15,4 4-13-15,3 8 5 16,1-12-52-16,4-7-9 0,4 11-3 0,5 0 0 15,-1-4-74-15,4 1-15 0,5 3-3 0,-1-11-956 0</inkml:trace>
  <inkml:trace contextRef="#ctx0" brushRef="#br0" timeOffset="1812.4919">21402 912 1497 0,'0'0'66'0,"-8"7"14"0,4-3-64 0,4-4-16 0,-13 0 0 0,1 7 0 15,4-7 362-15,0 0 69 0,-9 0 13 0,5 8 4 16,-5-8-308-16,5 0-60 0,-9 3-13 0,5 5-3 16,-1 6-51-16,-3 1-13 0,-1 7 0 0,5 7 0 15,-1 1 0-15,5 3 0 0,-1 3 0 0,5-7 0 16,4 4 0-16,4-7 0 0,0 3 0 0,4-10 0 16,9-1-33-16,-5 0-10 0,0 1-1 0,4-12-1 0,1 4 17 0,-1-11 4 15,0 0 1-15,1 0 0 0,-5 0 14 0,4-11 9 16,5 4-12-16,-5-8 12 0,5 0 0 0,-5-3 9 15,0 0 1-15,9-8 0 0,-4-11-10 0,-1 1 0 16,1-1 0-16,3-7 0 16,-3 0-49-16,-1 8-12 0,1-1-3 0,-1 11 0 15,-4-3 0-15,1 11 0 0,-9 10 0 0,-4 8 0 0,0 0 52 16,0 0 12-16,4 19 0 0,0 6 0 0,-4 5 48 0,0 3 13 16,-4 14 3-16,0 1 0 0,-4 3 29 0,-1-3 7 15,5 3 0-15,-4 4 1 0,0-7-45 0,-5 3-10 16,1 4-2-16,0-8 0 0,-1 5-44 0,5-8-18 15,-4 3 1-15,-5 1 0 0,5-4 38 0,-5-4 8 16,1-7 2-16,-5 4 0 0,1-5-31 0,-1-6 0 0,5 0 0 16,-9-12 0-16,0 1-12 0,1-8-6 0,-5 4-1 0,4-11 0 31,-4 0-85-31,4-14-16 0,5-5-4 0,-1-3-1 16,9-14-167-16,4 10-32 0</inkml:trace>
  <inkml:trace contextRef="#ctx0" brushRef="#br0" timeOffset="2218.6635">21670 897 3340 0,'0'0'74'0,"0"0"15"0,0 0 3 0,0 0 1 0,0 0-74 0,0 15-19 15,0 3 0-15,-4 1 0 0,4-8 0 0,0 11 0 16,0 0 0-16,0 7 0 0,0 4 0 0,0-4 0 15,0 4 0-15,0 4 0 0,-4-12 0 0,4 1 0 16,0 3 0-16,0-10 0 0,0-1 0 0,0 0 0 16,0 1 0-16,0-12 0 0,0-7 0 0,4 11 0 15,0-4 0-15,-4-7 0 0,0 0 0 0,0 0 0 16,8-7 0-16,0 0 0 0,-3-4 0 0,7-4 0 16,0-7 0-16,1-7 0 0,-1-8 0 0,4 4 0 15,1-11 0-15,4 0 0 0,-5 4 0 0,5 0 0 16,-1 3 0-16,1 8 0 0,-1-1-9 0,1 12-6 15,-4 11-1-15,7-4 0 0,-7 3 29 0,7 8 6 16,-7 8 1-16,4 3 0 0,-5 7 1 0,5 8 1 16,-1-1 0-16,-3 8 0 0,-9 8 13 0,-4-5 2 0,0 5 1 15,-4-5 0-15,8 4-30 0,-3-3-8 0,-10-11 0 16,5 3 0-16,-4-3 0 0,0 3 0 0,0-4 0 0,-4-3 0 31,0 0-152-31,-1-3-32 0,-32 36-7 0,25-19-1204 0</inkml:trace>
  <inkml:trace contextRef="#ctx1" brushRef="#br0">4729 19047 0,'0'0'0,"0"0"0,0 0 0,0 0 0,0 0 0,0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13.5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21972 10676 88 0,'-6'0'33'0,"9"0"-18"0,-3 0-7 0,0 3 11 0,0-3-3 15,0 0 1-15,0-3-3 16,0 0-1 0,0 1-3-16,3-1-1 0,0-2-5 15,0-1-1-15,3 1 3 0,0 0-1 16,3 0 2-16,0-1-2 16,2-2 2-16,1 0 0 0,9 0 1 15,3 1-2-15,0 1 1 16,3-2 0-16,-1 3 1 15,4 0-2-15,0-1 1 32,3 1-2-32,5 2 0 15,-2 1-3-15,0 2 1 0,-3 2 2 16,-4 4 4-16,7-1-2 16,0 3 1-16,-3 3-1 15,-4-1 3-15,1 1-7 16,-3 2-2-16,-3 5 5 15,-1 6 4-15,-2-3-5 16,0 1-1-16,-6 1-2 0,-3 1-2 16,3 0 3-16,-6 0 0 15,-3 5 1-15,0 5 0 16,-3-2-2-16,-3 3 1 0,0-6-2 16,-3 0 2-16,0 0-2 15,-6 5-1-15,6-2 1 16,-6 0-1-16,-3-3 2 15,3 0 3-15,-3 0-2 16,0-2 0-16,-3-1-1 16,6 11 1-16,0-3-2 15,1-2-1-15,-4 0 1 16,0-6-1-16,3-2 2 0,-6 3 1 16,3 2-1-16,-3 0-2 15,9 0 1-15,0-3-1 16,0 1 2-16,3-1 3 15,6 1 0-15,0-1 0 16,3 3-3-16,3 6 1 16,0-6 0-1,0-3 1-15,3 1 2 16,0-1 1-16,3-2 1 16,3-3 0-16,-1 0-4 15,4-2-1-15,0 2-1 16,6 3 1-16,0-6-2 15,-4 1-1-15,1-1 1 16,-6 1 1-16,3-1-1 16,3 1 2-16,-6 0-2 15,-1-1-1-15,-2 1 1 16,0-1-1-16,3 3 0 0,-3 3 2 16,-6 0-1-16,6-3 2 15,0 3-4-15,-3 0-2 16,-3-3 4-16,-4 0 1 15,1 5 0-15,0 6 1 16,-3-3-2-16,-3 0-1 0,-3 1 3 16,0-1 0-16,0 0-4 15,-11 2-1-15,5 4 1 16,0 2 2-16,-3 0 0 16,0-3-1-16,0-2 1 15,0 0 1-15,-3-6 1 0,3 6 1 16,-3 0-5-16,3-3-1 15,-2 0 1-15,-4-3 2 16,3 1 0-16,3-3 2 16,-3-3-4-16,3-3-2 15,3 1 6-15,0-6 3 0,0 6-6 16,3-3-1-16,0-3 0 16,1 8 0 15,-1 0 1-31,3-2 0 15,0-1 0-15,0-2 0 0,3-3 2 16,0 1-1-16,0-1 2 16,3 0 0-16,0-2 1 15,0-1 0-15,0 1 2 0,0 5-5 16,-3-3-1-16,5 5 0 16,-2-2 0-16,0-3 0 15,6-2 2-15,-3 0-1 16,-3-1-1-16,0 1 3 15,0-1 2-15,0 1-2 16,-3 2-2-16,0 0-3 16,0 1 1-16,-6-1 1 15,0 0 2 1,0 3-1-16,-3 5-1 16,-2 6-10-16,-1-1-4 15,-6-5-13-15,6-5-3 0,-6-5-39 16,3-11-16-16,-12-21-45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33.227"/>
    </inkml:context>
    <inkml:brush xml:id="br0">
      <inkml:brushProperty name="width" value="0.08819" units="cm"/>
      <inkml:brushProperty name="height" value="0.08819" units="cm"/>
    </inkml:brush>
  </inkml:definitions>
  <inkml:trace contextRef="#ctx0" brushRef="#br0">16730 11028 72 0,'-3'2'27'0,"0"-2"-14"0,3 0-4 0,0 0 9 0,0 0-4 15,0 0 0-15,0 0 0 16,0 0 2-16,0 0-5 0,0 0-1 16,0 0-2-16,0-2 0 15,3-3-4-15,0-1-1 0,3-4 1 16,3-9 2-16,0 1 1 16,3-1 3-16,3 1 1 15,3-6 1-15,5 0 2 0,4 0-3 16,3-5 1-16,3-3-5 15,-1 3 1-15,-2 3-5 16,9-1-2-16,-3 1 4 16,-1 5 1-16,1-1-2 15,0 4-3-15,0 5 0 0,-1 2 1 16,-2 1-1-16,3 2 2 16,-7 5 0-16,-2 3 3 15,-3 5-3-15,-6 3 0 31,-3 3 3-31,-3 5 3 16,0 5-4-16,-6 3-1 16,0 2 0-16,-6 3 2 0,0 3-1 15,-3 0 0-15,-3 5-1 16,-6 2 0-16,-6 1 0 16,0 2 0-16,3-4-2 0,0 6-2 15,0-4 1-15,0-3 1 16,4-2-1-16,-1-4-1 15,3-2 1-15,3-2-1 16,3-3 0-16,3-6 0 0,6-2-3 16,3-5 2-16,8-6 1 31,7-2 0-31,6-6 2 16,0-5 3-16,3-3-2 15,5-2-2-15,1 0 0 16,0-5-1-16,2-6 0 15,1 5 2-15,6 3-1 16,-4 0-1-16,-2 3 1 0,0 3 1 16,-4 4-3-16,1 1-2 15,0 0 2-15,-4 2 0 0,-5 3 1 16,0 8 2-16,-3 0-1 16,-3 5-1-16,-4 0 1 15,-2 1-1-15,-3-1 0 16,-3 3 0-16,-3 2 0 15,-3 3 2-15,0 3-1 16,-3 5 2-16,-3 3-2 0,0 0-1 16,0 0-2-16,-3-3-1 15,0 0 4-15,0 3 1 16,0 2-3-16,0 0 1 16,0 1 0-16,0-3 0 15,0-1-3-15,3 1 2 16,0-6 1-1,0 6 0-15,3 0 0 16,0-6 2-16,3-2-3 16,0 0 0-16,3-5 1 15,0-4 0-15,0-1 2 16,3-4 1-16,2-2-4 0,7-3-1 16,-3-5 5-16,3-2 3 15,0-3-6-15,3-1 1 16,-1-4-1-16,1-6 2 15,3 0-1-15,3 0-1 16,0-2 1-16,-4 2-1 16,4 0 0-16,0 3 0 15,-3-1 0-15,0 4 0 16,-4 2 0-16,10 0 2 16,-3 3-1-16,-6-1-1 15,-4 4 1-15,-2-1 1 16,0 3-3-16,-3 0 0 15,0 3 1-15,3-1 2 16,-6 1-1-16,0 2-1 16,0 1 1-16,-4-1 1 0,1 0 1 15,0 0 1-15,0 1 2 16,3-4 1-16,0 4 1 16,0-4 2-16,0 1-5 0,0 0-1 15,0-1-4-15,-3-2-3 16,0 0 2-16,-3 0 2 15,2 0-18-15,-2-2-8 16,0-4-47-16,0-2-18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51.037"/>
    </inkml:context>
    <inkml:brush xml:id="br0">
      <inkml:brushProperty name="width" value="0.08819" units="cm"/>
      <inkml:brushProperty name="height" value="0.08819" units="cm"/>
      <inkml:brushProperty name="color" value="#0070C0"/>
    </inkml:brush>
  </inkml:definitions>
  <inkml:trace contextRef="#ctx0" brushRef="#br0">16584 11044 40 0,'0'-11'16'0,"-3"6"-8"0,3 0-5 0,0 5 7 0,3 0 5 16,-3-3 3-16,0 3 2 15,0 0 0-15,0 0-3 16,-3 3 2-16,3-1-4 16,0 3 1-16,0 1 0 15,-3-1 2-15,0 3-4 16,0 3 0-16,3-1-8 16,0 1-2-16,0 2 2 0,-3 6-3 15,0 2-2-15,0 2 0 16,-3 4 1-16,1 2-1 15,-1 3 2-15,0 10-2 0,-3 0 2 16,0 1-4-16,-6 2 0 16,-3 5 1-16,3-2 0 15,0-1 0-15,3-2 0 16,0-2 2-16,4-1 1 16,2 3 3-16,3-5 1 0,9-6-6 15,0-2-2 1,-1-3 2-16,10-3 1 0,0-5 2 0,0-2 2 15,3-3-3-15,0 0 0 32,0-3 1-32,3 6 2 0,2-1-1 15,4 1 2-15,-3-4-2 16,0-1 2-16,0-1-4 16,-1 0 0-16,4 0-3 15,0 1-1-15,0-1 3 16,8 3 1-16,-5 0-4 15,0-1-1-15,-3 7 1 0,-3 1 0 16,-1-1 1-16,-2 1 0 16,-3-1 0-16,-3 4 2 15,-3 0-1-15,-6 1 2 16,-3 10-2-16,-3 0 2 0,-3 3-4 16,-3 2 0-16,-3 11 3 15,0-3 3-15,-9 0 2 16,0 1 3-16,-6 10-3 15,1-6 1-15,-1 1-5 32,0-3-2-32,3 5 0 0,0-3 1 15,4-4-1-15,2-6 2 16,0 2-2-16,3 1-1 16,3-8-4-16,3-6 0 15,0-5 4-15,3-5 2 0,3-3-3 16,3-2-1-16,3-4-2 15,3-1 0-15,3-6-6 16,3-3-4-16,9-2 16 0,2-3 10 16,1 0-7-16,0-3-3 15,3 0-1-15,-4-2 1 16,4 0-1-16,3-1-1 16,3-4 1-16,-1-1-1 15,1 3 0 1,0-5 0-16,0 0 0 15,5 2 0-15,1 3 0 16,-6 3 0-16,-1 2 0 16,-2 1 0-16,-6-1 2 15,0 6 1-15,-4 2-1 16,4 3-2-16,0 3-2 0,-3-1-1 16,-3 1 4-16,-3-1 1 15,-1 4-3-15,-2-1 1 16,0 3-2-16,-3 0 0 15,0-1 2-15,-3 1 2 16,0 0-3-16,0 5 0 16,-3 6 3-16,0-1 1 15,-3-2-1-15,0 0-2 16,-3 0-4-16,0-1 0 0,0-4 0 16,0 0 2-16,0 2 1 0,3 5 3 15,0-5-1-15,0-2-1 31,0-3 1-31,-1-3-1 16,4 0 0-16,0-2 0 16,0-1-3-16,0 1 2 0,0 0-1 15,0-4 0-15,0 1 2 16,3 0 0-16,-3-2-3 16,9-1 2-1,6-2 1 1,0-3 0-16,-4 0-3 15,4-3 2-15,-3 0-1 16,0-2 0-16,0 0 2 0,0-1 2 16,6 1-1-16,2 0 2 15,-2 0-4-15,3-1-2 16,-3 1 4-16,0 0 3 0,-1-6-1 31,-2 3-2-31,0 0 0 16,-3 3-1-16,0-6-3 15,3 3 0-15,-4 0 4 0,1 3 3 16,0 5-1-16,-3-3 0 16,0 6-1-16,-3 0-2 15,0-6-2-15,0 6-1 16,0-1 2-16,-3 1 0 16,-1 0 1-16,1-1 0 15,0-2 0-15,0 0 2 0,-3 0-1 16,3 0-3-1,0 0 1-15,0 0 1 16,-3 6 0-16,0-1 2 0,0-5 1 16,-3 0-6-16,3 0 0 15,6 5 1 1,-3 1 1-16,0-4 1 31,2 3 4-15,1-2-4-16,-3 0 0 0,0-3 0 15,-3 0 0-15,0 0 0 16,0 0 2-16,0 2-3 16,0-2 0-16,-3 0-1 15,0 3 0-15,0-3 2 0,-3 0 2 16,3 0-1-16,0 3 2 16,-3-3-2-16,3 2-1 15,0-2-2-15,0 0 1 16,-3 0 1-16,3 3 2 15,3-3-1-15,-6 0-1 16,3 0 1-16,-3 0 1 0,0 0-3 16,0 0 0-16,0 0-4 15,0 0 1-15,0 0-18 16,-3 3-6-16,0-3-130 31,-6-19 45-31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13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88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8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9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8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7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92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3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54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30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854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15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98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55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99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80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58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96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66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74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355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69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30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15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1983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9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58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196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86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1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667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9430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46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9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9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3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84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2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4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1.png"/><Relationship Id="rId3" Type="http://schemas.openxmlformats.org/officeDocument/2006/relationships/image" Target="../media/image40.png"/><Relationship Id="rId7" Type="http://schemas.openxmlformats.org/officeDocument/2006/relationships/image" Target="../media/image60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9.png"/><Relationship Id="rId5" Type="http://schemas.openxmlformats.org/officeDocument/2006/relationships/image" Target="../media/image50.emf"/><Relationship Id="rId10" Type="http://schemas.openxmlformats.org/officeDocument/2006/relationships/image" Target="../media/image8.png"/><Relationship Id="rId4" Type="http://schemas.openxmlformats.org/officeDocument/2006/relationships/customXml" Target="../ink/ink7.xml"/><Relationship Id="rId9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4.emf"/><Relationship Id="rId4" Type="http://schemas.openxmlformats.org/officeDocument/2006/relationships/image" Target="../media/image22.png"/><Relationship Id="rId9" Type="http://schemas.openxmlformats.org/officeDocument/2006/relationships/customXml" Target="../ink/ink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4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Dijkstra’s Algorithm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359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753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750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41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50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692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397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522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1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569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Single Source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Given an (un)directed graph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with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non-negative</a:t>
                </a:r>
                <a:r>
                  <a:rPr lang="en-US" altLang="en-US" sz="2400" dirty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edge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and a start vertex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Find length of shortest paths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each vertex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visualign.files.wordpress.com/2012/07/london.gif">
            <a:extLst>
              <a:ext uri="{FF2B5EF4-FFF2-40B4-BE49-F238E27FC236}">
                <a16:creationId xmlns:a16="http://schemas.microsoft.com/office/drawing/2014/main" id="{33AF1FAB-F480-4F8F-A472-D9053561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88" y="2846554"/>
            <a:ext cx="5646823" cy="38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C6547-0F72-49CD-A14B-7424C4691FDC}"/>
                  </a:ext>
                </a:extLst>
              </p:cNvPr>
              <p:cNvSpPr txBox="1"/>
              <p:nvPr/>
            </p:nvSpPr>
            <p:spPr>
              <a:xfrm>
                <a:off x="4723356" y="4014537"/>
                <a:ext cx="3790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C6547-0F72-49CD-A14B-7424C469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56" y="4014537"/>
                <a:ext cx="3790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178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695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868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18</a:t>
            </a: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45449" y="6060412"/>
            <a:ext cx="4106927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Dijkstra’s Algorithm outputs a tree.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Remarks on 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200" dirty="0"/>
                  <a:t>Algorithm works on directed graph (with nonnegative weights)</a:t>
                </a:r>
              </a:p>
              <a:p>
                <a:pPr eaLnBrk="1" hangingPunct="1"/>
                <a:r>
                  <a:rPr lang="en-US" altLang="en-US" sz="2200" dirty="0"/>
                  <a:t>Algorithm produces a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tree</a:t>
                </a:r>
                <a:r>
                  <a:rPr lang="en-US" altLang="en-US" sz="2200" dirty="0"/>
                  <a:t> of shortest paths to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following Parent links (for undirected graph)</a:t>
                </a:r>
                <a:endParaRPr lang="en-US" sz="1200" dirty="0"/>
              </a:p>
              <a:p>
                <a:pPr>
                  <a:defRPr/>
                </a:pPr>
                <a:r>
                  <a:rPr lang="en-US" sz="2200" dirty="0"/>
                  <a:t>The algorithm fails with negative edge weights. </a:t>
                </a: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Why does it fail?</a:t>
                </a:r>
              </a:p>
              <a:p>
                <a:pPr marL="285750" lvl="1">
                  <a:defRPr/>
                </a:pPr>
                <a:r>
                  <a:rPr lang="en-US" sz="2200" dirty="0"/>
                  <a:t>	</a:t>
                </a:r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For unit length graph, Dijkstra’s algorithm is same as BFS.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804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le:Dijkstra negative edge weights error.png">
            <a:extLst>
              <a:ext uri="{FF2B5EF4-FFF2-40B4-BE49-F238E27FC236}">
                <a16:creationId xmlns:a16="http://schemas.microsoft.com/office/drawing/2014/main" id="{DB108E31-223C-48A4-87EC-6B014129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06" y="2977236"/>
            <a:ext cx="3546947" cy="20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700360" y="2740680"/>
              <a:ext cx="4208400" cy="213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1720" y="2728080"/>
                <a:ext cx="4231440" cy="21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6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Implementing 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340350" cy="55848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Priority Queue</a:t>
                </a:r>
                <a:r>
                  <a:rPr lang="en-US" altLang="en-US" sz="2200" dirty="0"/>
                  <a:t>: Elements each with an associated key</a:t>
                </a:r>
                <a:r>
                  <a:rPr lang="en-US" altLang="en-US" sz="2200" b="1" dirty="0"/>
                  <a:t> </a:t>
                </a:r>
                <a:r>
                  <a:rPr lang="en-US" altLang="en-US" sz="2200" dirty="0"/>
                  <a:t>Operations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Insert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Find-min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Return the element with the smallest key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Delete-min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Return the element with the smallest key and delete it from the data structure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Decrease-key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Decrease the key value of some element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Implementations</a:t>
                </a:r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200" dirty="0" smtClean="0"/>
                  <a:t>Binary </a:t>
                </a:r>
                <a:r>
                  <a:rPr lang="en-US" altLang="en-US" sz="2200" dirty="0"/>
                  <a:t>Heaps:</a:t>
                </a:r>
                <a:r>
                  <a:rPr lang="en-US" altLang="en-US" sz="1800" dirty="0"/>
                  <a:t> 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insert/decrease-key/delete-min,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find-min</a:t>
                </a:r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Fibonacci heap:</a:t>
                </a:r>
                <a:r>
                  <a:rPr lang="en-US" altLang="en-US" sz="1800" dirty="0"/>
                  <a:t> 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insert/decrease-key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delete-min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800" dirty="0">
                    <a:solidFill>
                      <a:srgbClr val="FF0000"/>
                    </a:solidFill>
                  </a:rPr>
                  <a:t>O(1)</a:t>
                </a:r>
                <a:r>
                  <a:rPr lang="en-US" altLang="en-US" sz="1800" dirty="0"/>
                  <a:t> time find-min</a:t>
                </a:r>
              </a:p>
              <a:p>
                <a:pPr marL="0" indent="0" eaLnBrk="1" hangingPunct="1">
                  <a:buNone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340350" cy="5584863"/>
              </a:xfrm>
              <a:blipFill>
                <a:blip r:embed="rId3"/>
                <a:stretch>
                  <a:fillRect l="-950" t="-1856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56840" y="1376280"/>
              <a:ext cx="1697040" cy="111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7480" y="1361880"/>
                <a:ext cx="1720080" cy="11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1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Insert all neighbors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of s into a priority queue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. 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//</a:t>
                </a:r>
                <a:r>
                  <a:rPr lang="en-US" altLang="en-US" sz="1600" b="1" dirty="0"/>
                  <a:t>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u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delete min element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 err="1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foreach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(edge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incident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∉ 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is not in the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Insert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with value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(the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&gt;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Decrease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blipFill>
                <a:blip r:embed="rId3"/>
                <a:stretch>
                  <a:fillRect r="-627"/>
                </a:stretch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/>
              <p:nvPr/>
            </p:nvSpPr>
            <p:spPr>
              <a:xfrm>
                <a:off x="6643016" y="3086180"/>
                <a:ext cx="2335318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delete min,</a:t>
                </a:r>
              </a:p>
              <a:p>
                <a:pPr algn="l"/>
                <a:r>
                  <a:rPr lang="en-US" dirty="0"/>
                  <a:t>each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16" y="3086180"/>
                <a:ext cx="2335318" cy="707886"/>
              </a:xfrm>
              <a:prstGeom prst="rect">
                <a:avLst/>
              </a:prstGeom>
              <a:blipFill>
                <a:blip r:embed="rId4"/>
                <a:stretch>
                  <a:fillRect l="-2597" t="-2542" r="-2078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/>
              <p:nvPr/>
            </p:nvSpPr>
            <p:spPr>
              <a:xfrm>
                <a:off x="7120853" y="842998"/>
                <a:ext cx="185748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insert,</a:t>
                </a:r>
              </a:p>
              <a:p>
                <a:pPr algn="l"/>
                <a:r>
                  <a:rPr lang="en-US" dirty="0"/>
                  <a:t>each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53" y="842998"/>
                <a:ext cx="1857481" cy="707886"/>
              </a:xfrm>
              <a:prstGeom prst="rect">
                <a:avLst/>
              </a:prstGeom>
              <a:blipFill>
                <a:blip r:embed="rId5"/>
                <a:stretch>
                  <a:fillRect l="-2932" t="-2542" r="-651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6DA111-BDFC-4BAD-A43E-6B214BAD72CB}"/>
                  </a:ext>
                </a:extLst>
              </p:cNvPr>
              <p:cNvSpPr txBox="1"/>
              <p:nvPr/>
            </p:nvSpPr>
            <p:spPr>
              <a:xfrm>
                <a:off x="5766382" y="4545346"/>
                <a:ext cx="349288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decrease/insert key, </a:t>
                </a:r>
              </a:p>
              <a:p>
                <a:pPr algn="l"/>
                <a:r>
                  <a:rPr lang="en-US" dirty="0"/>
                  <a:t>each runs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6DA111-BDFC-4BAD-A43E-6B214BAD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82" y="4545346"/>
                <a:ext cx="3492880" cy="707886"/>
              </a:xfrm>
              <a:prstGeom prst="rect">
                <a:avLst/>
              </a:prstGeom>
              <a:blipFill>
                <a:blip r:embed="rId6"/>
                <a:stretch>
                  <a:fillRect l="-1739" t="-3390" r="-1043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02440" y="182160"/>
              <a:ext cx="6266880" cy="667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3080" y="167400"/>
                <a:ext cx="6292440" cy="66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0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Disjkstra’s</a:t>
            </a:r>
            <a:r>
              <a:rPr lang="en-US" altLang="en-US" sz="3600" dirty="0">
                <a:solidFill>
                  <a:srgbClr val="002060"/>
                </a:solidFill>
              </a:rPr>
              <a:t>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/>
                  <a:t>Theorem: For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,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200" dirty="0"/>
                  <a:t> on the tree in the shortest path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 (For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Proof: Induction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Base Case:</a:t>
                </a:r>
                <a:r>
                  <a:rPr lang="en-US" sz="2200" dirty="0"/>
                  <a:t> This is always true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2200" dirty="0"/>
                  <a:t> Say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200" dirty="0"/>
                  <a:t> vertex that we add to S.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last edge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is not the shortest path, there is a shorter path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first</a:t>
                </a:r>
                <a:r>
                  <a:rPr lang="en-US" sz="2200" dirty="0"/>
                  <a:t> time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leaves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with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A contradiction.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 descr="25%">
            <a:extLst>
              <a:ext uri="{FF2B5EF4-FFF2-40B4-BE49-F238E27FC236}">
                <a16:creationId xmlns:a16="http://schemas.microsoft.com/office/drawing/2014/main" id="{B9A24988-F16E-421D-8D98-016FC914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349" y="4604659"/>
            <a:ext cx="1463040" cy="2204272"/>
          </a:xfrm>
          <a:prstGeom prst="ellipse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" name="Oval 8" descr="25%">
            <a:extLst>
              <a:ext uri="{FF2B5EF4-FFF2-40B4-BE49-F238E27FC236}">
                <a16:creationId xmlns:a16="http://schemas.microsoft.com/office/drawing/2014/main" id="{2E60CDAA-2D7E-45F3-85CE-399542E8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48" y="4613262"/>
            <a:ext cx="1463040" cy="2244738"/>
          </a:xfrm>
          <a:prstGeom prst="ellipse">
            <a:avLst/>
          </a:prstGeom>
          <a:pattFill prst="pct25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Helvetica" panose="020B0604020202020204" pitchFamily="34" charset="0"/>
              </a:rPr>
              <a:t>S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A6368EC1-DFA7-4DF9-B2E7-707E292C2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2526" y="6171944"/>
            <a:ext cx="1188279" cy="562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FC9C849-8BC5-4A54-A499-9DC8151C3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4" y="6146901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v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A7E06A9-FEEC-46E1-A3FC-FA52742A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214" y="4604659"/>
            <a:ext cx="33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j-lt"/>
              </a:rPr>
              <a:t>y</a:t>
            </a:r>
          </a:p>
        </p:txBody>
      </p:sp>
      <p:sp>
        <p:nvSpPr>
          <p:cNvPr id="19" name="Oval 30">
            <a:extLst>
              <a:ext uri="{FF2B5EF4-FFF2-40B4-BE49-F238E27FC236}">
                <a16:creationId xmlns:a16="http://schemas.microsoft.com/office/drawing/2014/main" id="{5FA8975C-02AA-4D44-BFFD-4ACB0CDB4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695" y="6118356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C0BA462E-7559-4B26-824E-72BD2ED2A4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63139" y="6171944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D9C5D69E-1ACF-4D5B-8545-A9421B4BB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6965" y="5089656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389CE88-92FA-4CDB-B772-3440AC1E0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800" y="6214106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6295509E-3BA3-45C2-B045-5A81D98E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89" y="4685366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</a:t>
            </a:r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61414BFA-986A-4926-9A5F-18FEE6CAB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998" y="4982431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1873157A-F34A-4CAE-A6F3-CD75046E1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7615" y="5396095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1FA2891-D52C-49FD-AC8B-398A4FB9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846" y="4995602"/>
            <a:ext cx="33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j-lt"/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FEE72F-7E10-4748-B6AB-278B86945F72}"/>
                  </a:ext>
                </a:extLst>
              </p14:cNvPr>
              <p14:cNvContentPartPr/>
              <p14:nvPr/>
            </p14:nvContentPartPr>
            <p14:xfrm>
              <a:off x="7984429" y="5044956"/>
              <a:ext cx="391320" cy="111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FEE72F-7E10-4748-B6AB-278B86945F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9749" y="5037756"/>
                <a:ext cx="40644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F45720-F96A-454E-9FA4-D597D6CA502E}"/>
                  </a:ext>
                </a:extLst>
              </p14:cNvPr>
              <p14:cNvContentPartPr/>
              <p14:nvPr/>
            </p14:nvContentPartPr>
            <p14:xfrm>
              <a:off x="6097309" y="5052516"/>
              <a:ext cx="817920" cy="48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F45720-F96A-454E-9FA4-D597D6CA50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7949" y="5039556"/>
                <a:ext cx="8388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8125C-3885-4E48-BC20-7FAFAD5E017A}"/>
                  </a:ext>
                </a:extLst>
              </p14:cNvPr>
              <p14:cNvContentPartPr/>
              <p14:nvPr/>
            </p14:nvContentPartPr>
            <p14:xfrm>
              <a:off x="5987149" y="5208756"/>
              <a:ext cx="774000" cy="105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8125C-3885-4E48-BC20-7FAFAD5E01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5629" y="5200836"/>
                <a:ext cx="799200" cy="10746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Line 13">
            <a:extLst>
              <a:ext uri="{FF2B5EF4-FFF2-40B4-BE49-F238E27FC236}">
                <a16:creationId xmlns:a16="http://schemas.microsoft.com/office/drawing/2014/main" id="{B3930F3C-5A0A-45DD-BF17-ABFF9ABA5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9659" y="5076032"/>
            <a:ext cx="740339" cy="3777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E24E74F1-C7DE-42A7-9EED-6D108758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884" y="6362646"/>
                <a:ext cx="5379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E24E74F1-C7DE-42A7-9EED-6D108758C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0884" y="6362646"/>
                <a:ext cx="537922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F1B358B7-BCA6-4255-8EE7-0E66F4C60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051" y="4714636"/>
                <a:ext cx="5379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F1B358B7-BCA6-4255-8EE7-0E66F4C60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1051" y="4714636"/>
                <a:ext cx="53792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 bwMode="auto">
              <a:xfrm>
                <a:off x="3011175" y="4740700"/>
                <a:ext cx="1616200" cy="289441"/>
              </a:xfrm>
              <a:prstGeom prst="wedgeRoundRectCallout">
                <a:avLst>
                  <a:gd name="adj1" fmla="val -20196"/>
                  <a:gd name="adj2" fmla="val -75095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Arial" charset="0"/>
                  </a:rPr>
                  <a:t>Due to the choice of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1175" y="4740700"/>
                <a:ext cx="1616200" cy="289441"/>
              </a:xfrm>
              <a:prstGeom prst="wedgeRoundRectCallout">
                <a:avLst>
                  <a:gd name="adj1" fmla="val -20196"/>
                  <a:gd name="adj2" fmla="val -75095"/>
                  <a:gd name="adj3" fmla="val 16667"/>
                </a:avLst>
              </a:prstGeom>
              <a:blipFill>
                <a:blip r:embed="rId12"/>
                <a:stretch>
                  <a:fillRect b="-1538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 bwMode="auto">
              <a:xfrm>
                <a:off x="926088" y="4739523"/>
                <a:ext cx="1616200" cy="289441"/>
              </a:xfrm>
              <a:prstGeom prst="wedgeRoundRectCallout">
                <a:avLst>
                  <a:gd name="adj1" fmla="val -1337"/>
                  <a:gd name="adj2" fmla="val -98496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the shorter path.</a:t>
                </a: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088" y="4739523"/>
                <a:ext cx="1616200" cy="289441"/>
              </a:xfrm>
              <a:prstGeom prst="wedgeRoundRectCallout">
                <a:avLst>
                  <a:gd name="adj1" fmla="val -1337"/>
                  <a:gd name="adj2" fmla="val -98496"/>
                  <a:gd name="adj3" fmla="val 16667"/>
                </a:avLst>
              </a:prstGeom>
              <a:blipFill>
                <a:blip r:embed="rId13"/>
                <a:stretch>
                  <a:fillRect b="-1282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5" grpId="0"/>
      <p:bldP spid="16" grpId="0"/>
      <p:bldP spid="19" grpId="0" animBg="1"/>
      <p:bldP spid="20" grpId="0" animBg="1"/>
      <p:bldP spid="21" grpId="0" animBg="1"/>
      <p:bldP spid="23" grpId="0"/>
      <p:bldP spid="24" grpId="0"/>
      <p:bldP spid="25" grpId="0" animBg="1"/>
      <p:bldP spid="26" grpId="0" animBg="1"/>
      <p:bldP spid="27" grpId="0"/>
      <p:bldP spid="31" grpId="0" animBg="1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>
                <a:solidFill>
                  <a:srgbClr val="002060"/>
                </a:solidFill>
              </a:rPr>
              <a:t>Dijkstra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</a:rPr>
              <a:t>Example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1105190"/>
            <a:ext cx="5105400" cy="5472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FC26AC-E913-4DB8-855C-ECB7E4A5A84B}"/>
              </a:ext>
            </a:extLst>
          </p:cNvPr>
          <p:cNvSpPr/>
          <p:nvPr/>
        </p:nvSpPr>
        <p:spPr>
          <a:xfrm>
            <a:off x="0" y="645162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dirty="0" smtClean="0"/>
              <a:t>Images comes from A.V</a:t>
            </a:r>
            <a:r>
              <a:rPr lang="en-US" dirty="0"/>
              <a:t>. </a:t>
            </a:r>
            <a:r>
              <a:rPr lang="en-US" dirty="0" smtClean="0"/>
              <a:t>Goldberg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5500" y="1752599"/>
            <a:ext cx="2760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 million vertices</a:t>
            </a:r>
          </a:p>
          <a:p>
            <a:r>
              <a:rPr lang="en-US" dirty="0" smtClean="0"/>
              <a:t>3.8 million edges</a:t>
            </a:r>
          </a:p>
          <a:p>
            <a:r>
              <a:rPr lang="en-US" dirty="0" smtClean="0"/>
              <a:t>Distance = travel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>
                <a:solidFill>
                  <a:srgbClr val="002060"/>
                </a:solidFill>
              </a:rPr>
              <a:t>Dijkstra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</a:rPr>
              <a:t>Example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73243"/>
            <a:ext cx="5012267" cy="5325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9468" y="1752599"/>
            <a:ext cx="319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Searched Area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(starting from green point)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/>
              <p:nvPr/>
            </p:nvSpPr>
            <p:spPr bwMode="auto">
              <a:xfrm>
                <a:off x="5120521" y="2633418"/>
                <a:ext cx="3894059" cy="783193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Arial" charset="0"/>
                  </a:rPr>
                  <a:t>Problem of </a:t>
                </a:r>
                <a:r>
                  <a:rPr lang="en-US" dirty="0" err="1" smtClean="0">
                    <a:latin typeface="Arial" charset="0"/>
                  </a:rPr>
                  <a:t>Dijkstra</a:t>
                </a:r>
                <a:r>
                  <a:rPr lang="en-US" dirty="0" smtClean="0">
                    <a:latin typeface="Arial" charset="0"/>
                  </a:rPr>
                  <a:t>:</a:t>
                </a:r>
              </a:p>
              <a:p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Did</a:t>
                </a:r>
                <a:r>
                  <a:rPr lang="en-US" dirty="0" smtClean="0">
                    <a:latin typeface="Arial" charset="0"/>
                  </a:rPr>
                  <a:t>n’t 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take account of where is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0521" y="2633418"/>
                <a:ext cx="3894059" cy="783193"/>
              </a:xfrm>
              <a:prstGeom prst="roundRect">
                <a:avLst/>
              </a:prstGeom>
              <a:blipFill>
                <a:blip r:embed="rId5"/>
                <a:stretch>
                  <a:fillRect l="-155" b="-6716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019600" y="485640"/>
              <a:ext cx="5905800" cy="4653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5560" y="471600"/>
                <a:ext cx="5934600" cy="46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8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74134" y="1451639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809" y="1809985"/>
                <a:ext cx="8001000" cy="402866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809" y="1809985"/>
                <a:ext cx="8001000" cy="4028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 bwMode="auto">
              <a:xfrm>
                <a:off x="1086187" y="5947337"/>
                <a:ext cx="7116243" cy="442674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Set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all vertices to which we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have found the shortest path.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6187" y="5947337"/>
                <a:ext cx="7116243" cy="442674"/>
              </a:xfrm>
              <a:prstGeom prst="roundRect">
                <a:avLst/>
              </a:prstGeom>
              <a:blipFill>
                <a:blip r:embed="rId4"/>
                <a:stretch>
                  <a:fillRect l="-256" r="-85" b="-15385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378520" y="226800"/>
              <a:ext cx="6560640" cy="3674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3400" y="212400"/>
                <a:ext cx="6583320" cy="37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1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Bidirectional </a:t>
            </a:r>
            <a:r>
              <a:rPr lang="en-US" altLang="en-US" sz="3600" dirty="0" err="1" smtClean="0">
                <a:solidFill>
                  <a:srgbClr val="002060"/>
                </a:solidFill>
              </a:rPr>
              <a:t>Dijkstra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5500" y="1752599"/>
            <a:ext cx="276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Forward search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Backward search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3" y="1214184"/>
            <a:ext cx="4886240" cy="5237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/>
              <p:nvPr/>
            </p:nvSpPr>
            <p:spPr bwMode="auto">
              <a:xfrm>
                <a:off x="4851401" y="2633418"/>
                <a:ext cx="4292600" cy="1804749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Arial" charset="0"/>
                  </a:rPr>
                  <a:t>Problem of Bidirectional </a:t>
                </a:r>
                <a:r>
                  <a:rPr lang="en-US" dirty="0" err="1" smtClean="0">
                    <a:latin typeface="Arial" charset="0"/>
                  </a:rPr>
                  <a:t>Dijkstra</a:t>
                </a:r>
                <a:r>
                  <a:rPr lang="en-US" dirty="0" smtClean="0">
                    <a:latin typeface="Arial" charset="0"/>
                  </a:rPr>
                  <a:t>:</a:t>
                </a:r>
              </a:p>
              <a:p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Forward search did not</a:t>
                </a:r>
                <a:r>
                  <a:rPr lang="en-US" dirty="0" smtClean="0">
                    <a:latin typeface="Arial" charset="0"/>
                  </a:rPr>
                  <a:t> 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take account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r>
                  <a:rPr lang="en-US" dirty="0" smtClean="0">
                    <a:latin typeface="Arial" charset="0"/>
                  </a:rPr>
                  <a:t>Backward search did not take account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.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1" y="2633418"/>
                <a:ext cx="4292600" cy="180474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0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340ms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242440" y="2244960"/>
              <a:ext cx="2621160" cy="3327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8120" y="2240640"/>
                <a:ext cx="2637000" cy="33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1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426408"/>
                <a:ext cx="6789925" cy="402866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AStar(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)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sub>
                    </m:sSub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26408"/>
                <a:ext cx="6789925" cy="4028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 smtClean="0">
                    <a:solidFill>
                      <a:srgbClr val="002060"/>
                    </a:solidFill>
                  </a:rPr>
                  <a:t> Search</a:t>
                </a:r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64458" y="1176368"/>
            <a:ext cx="1040671" cy="4678817"/>
            <a:chOff x="7564458" y="1176368"/>
            <a:chExt cx="1040671" cy="46788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4258" y="1176368"/>
              <a:ext cx="981075" cy="43815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64458" y="2108200"/>
              <a:ext cx="1010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BFS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64458" y="3833034"/>
              <a:ext cx="1040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Dijkstra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827286" y="5455075"/>
                  <a:ext cx="5150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286" y="5455075"/>
                  <a:ext cx="515013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681" y="5655130"/>
                <a:ext cx="67674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the estimate of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exactly the shortest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 then the algorithm would go directly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1" y="5655130"/>
                <a:ext cx="6767444" cy="1015663"/>
              </a:xfrm>
              <a:prstGeom prst="rect">
                <a:avLst/>
              </a:prstGeom>
              <a:blipFill>
                <a:blip r:embed="rId8"/>
                <a:stretch>
                  <a:fillRect l="-811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250240" y="443880"/>
              <a:ext cx="3693960" cy="5547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4760" y="431280"/>
                <a:ext cx="3721680" cy="55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5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 smtClean="0">
                    <a:solidFill>
                      <a:srgbClr val="002060"/>
                    </a:solidFill>
                  </a:rPr>
                  <a:t> Search</a:t>
                </a:r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  <a:defRPr/>
                </a:pPr>
                <a:r>
                  <a:rPr lang="en-US" sz="2200" kern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 smtClean="0"/>
                  <a:t> be the estimate distance from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kern="0" dirty="0" smtClean="0"/>
                  <a:t> to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kern="0" dirty="0" smtClean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smtClean="0"/>
                  <a:t>Define the reduced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 smtClean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 smtClean="0"/>
                  <a:t>Claim 1: </a:t>
                </a:r>
                <a:r>
                  <a:rPr lang="en-US" sz="2200" kern="0" dirty="0" smtClean="0"/>
                  <a:t>Shortest path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200" kern="0" dirty="0" smtClean="0"/>
                  <a:t> is same as shortest path on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kern="0" dirty="0" smtClean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b="1" kern="0" dirty="0" smtClean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 smtClean="0"/>
                  <a:t>Claim 2: </a:t>
                </a:r>
                <a:r>
                  <a:rPr lang="en-US" sz="2200" kern="0" dirty="0" smtClean="0"/>
                  <a:t>If the reduced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ker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b="1" kern="0" dirty="0" smtClean="0"/>
                  <a:t> </a:t>
                </a:r>
                <a:r>
                  <a:rPr lang="en-US" sz="2200" kern="0" dirty="0" smtClean="0"/>
                  <a:t>is non-negative, 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err="1" smtClean="0"/>
                  <a:t>Dijkstra</a:t>
                </a:r>
                <a:r>
                  <a:rPr lang="en-US" sz="2200" kern="0" dirty="0" smtClean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200" kern="0" dirty="0" smtClean="0"/>
                  <a:t>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0" dirty="0" smtClean="0"/>
                  <a:t> on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kern="0" dirty="0" smtClean="0"/>
                  <a:t> with the estimate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kern="0" dirty="0" smtClean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 smtClean="0"/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smtClean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0" dirty="0" smtClean="0"/>
                  <a:t> is correct.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 smtClean="0"/>
              </a:p>
              <a:p>
                <a:pPr marL="0" indent="0">
                  <a:buFontTx/>
                  <a:buNone/>
                  <a:defRPr/>
                </a:pPr>
                <a:endParaRPr lang="en-US" sz="2200" kern="0" dirty="0" smtClean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  <a:blipFill>
                <a:blip r:embed="rId5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897000" y="1105920"/>
              <a:ext cx="3310200" cy="3689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3320" y="1102680"/>
                <a:ext cx="3327120" cy="37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2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Estimating the distance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  <a:defRPr/>
                </a:pPr>
                <a:r>
                  <a:rPr lang="en-US" sz="2200" b="1" kern="0" dirty="0" smtClean="0"/>
                  <a:t>Euclidean bounds: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smtClean="0"/>
                  <a:t>Limited applicability, not very good for driving directions.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 smtClean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 smtClean="0"/>
                  <a:t>Triangle inequality: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 smtClean="0"/>
                  <a:t> be the shortest path distance from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kern="0" dirty="0" smtClean="0"/>
                  <a:t> to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kern="0" dirty="0" smtClean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smtClean="0"/>
                  <a:t>For any node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kern="0" dirty="0" smtClean="0"/>
                  <a:t>, we can estimate the distance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kern="0" dirty="0" smtClean="0"/>
                  <a:t> by</a:t>
                </a:r>
              </a:p>
              <a:p>
                <a:pPr marL="0" indent="0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kern="0" dirty="0" smtClean="0"/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smtClean="0"/>
                  <a:t>Note that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200" kern="0" dirty="0" smtClean="0"/>
                  <a:t>. (Triangle inequality)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smtClean="0"/>
                  <a:t>So,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2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200" kern="0" dirty="0" smtClean="0"/>
                  <a:t> is a lower bound for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 smtClean="0"/>
                  <a:t>!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 smtClean="0"/>
                  <a:t>Algorithm: </a:t>
                </a:r>
                <a:r>
                  <a:rPr lang="en-US" sz="2200" kern="0" dirty="0" smtClean="0"/>
                  <a:t>Select landmarks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kern="0" dirty="0" smtClean="0"/>
                  <a:t>, define</a:t>
                </a:r>
              </a:p>
              <a:p>
                <a:pPr marL="0" indent="0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kern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kern="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  <a:blipFill>
                <a:blip r:embed="rId4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010120" y="741960"/>
              <a:ext cx="4084200" cy="2374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8240" y="727560"/>
                <a:ext cx="4110480" cy="23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4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 smtClean="0">
                    <a:solidFill>
                      <a:srgbClr val="002060"/>
                    </a:solidFill>
                  </a:rPr>
                  <a:t> + Landmarks + Triangle equality (ATL)</a:t>
                </a:r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t="-7979" r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65" y="1491376"/>
            <a:ext cx="4326467" cy="4637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233" y="2218266"/>
            <a:ext cx="2760133" cy="132343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Forward search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Backward search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Inactive landmarks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Active landmarks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33" y="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12ms</a:t>
            </a:r>
            <a:endParaRPr lang="en-US" dirty="0"/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99641" y="4115085"/>
            <a:ext cx="4292600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charset="0"/>
              </a:rPr>
              <a:t>Problem of ATL:</a:t>
            </a:r>
          </a:p>
          <a:p>
            <a:r>
              <a:rPr lang="en-US" dirty="0" smtClean="0">
                <a:latin typeface="Arial" charset="0"/>
              </a:rPr>
              <a:t>We should stick with highway!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99641" y="5926952"/>
            <a:ext cx="4292600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 charset="0"/>
              </a:rPr>
              <a:t>From now on, we allow to preprocess the graph.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129480" y="3319560"/>
              <a:ext cx="1467360" cy="1536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4000" y="3303720"/>
                <a:ext cx="1496520" cy="15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9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Reach Algorithm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233" y="2218266"/>
            <a:ext cx="2912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Use highway except for the beginning and the end of the journey!</a:t>
            </a:r>
          </a:p>
          <a:p>
            <a:pPr algn="l"/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 smtClean="0">
                <a:solidFill>
                  <a:srgbClr val="00B050"/>
                </a:solidFill>
              </a:rPr>
              <a:t>Forward search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Backward search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33" y="1579034"/>
            <a:ext cx="3860800" cy="410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33" y="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Creating shortcut in the graph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36" y="2833056"/>
            <a:ext cx="8235794" cy="184395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1231506"/>
            <a:ext cx="8340350" cy="50470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00" kern="0" dirty="0" smtClean="0"/>
              <a:t>When you are on the highway, don’t need to keep checking the map until you are nearby!</a:t>
            </a:r>
          </a:p>
        </p:txBody>
      </p:sp>
    </p:spTree>
    <p:extLst>
      <p:ext uri="{BB962C8B-B14F-4D97-AF65-F5344CB8AC3E}">
        <p14:creationId xmlns:p14="http://schemas.microsoft.com/office/powerpoint/2010/main" val="1712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Reach + Shortcut Algorithm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233" y="2218266"/>
            <a:ext cx="2912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Forward search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Backward 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666" y="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7" y="1417638"/>
            <a:ext cx="4450478" cy="47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Reach + Shortcut + ATL Algorithm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67" y="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7" y="1308100"/>
            <a:ext cx="4577976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does Bing Maps work?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5"/>
            <a:ext cx="8547100" cy="55848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Continent-sized road networks have 10s of millions intersections.</a:t>
            </a:r>
          </a:p>
          <a:p>
            <a:pPr marL="0" indent="0">
              <a:buNone/>
              <a:defRPr/>
            </a:pPr>
            <a:r>
              <a:rPr lang="en-US" sz="2200" dirty="0"/>
              <a:t>Dijkstra’s algorithm: few seconds.</a:t>
            </a:r>
          </a:p>
          <a:p>
            <a:pPr marL="0" indent="0">
              <a:buNone/>
              <a:defRPr/>
            </a:pPr>
            <a:r>
              <a:rPr lang="en-US" sz="2200" dirty="0"/>
              <a:t>How do you go from UW to Microsoft?</a:t>
            </a:r>
          </a:p>
          <a:p>
            <a:pPr marL="0" indent="0">
              <a:buNone/>
              <a:defRPr/>
            </a:pPr>
            <a:r>
              <a:rPr lang="en-US" sz="2200" dirty="0"/>
              <a:t>For a region, there is a small set of nodes such that all sufficiently long shortest paths out of the region pass a node in the set</a:t>
            </a:r>
          </a:p>
          <a:p>
            <a:pPr marL="0" indent="0">
              <a:buNone/>
              <a:defRPr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6F82B-B662-4E26-8106-9848962E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0" y="3265511"/>
            <a:ext cx="8508416" cy="3171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4FBDE-2295-4004-9A42-3FB854F1A67E}"/>
              </a:ext>
            </a:extLst>
          </p:cNvPr>
          <p:cNvSpPr txBox="1"/>
          <p:nvPr/>
        </p:nvSpPr>
        <p:spPr>
          <a:xfrm>
            <a:off x="1154476" y="41128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UW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72DC4-EAA8-4F62-BC29-9366842F7072}"/>
              </a:ext>
            </a:extLst>
          </p:cNvPr>
          <p:cNvSpPr txBox="1"/>
          <p:nvPr/>
        </p:nvSpPr>
        <p:spPr>
          <a:xfrm>
            <a:off x="7620846" y="427261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Microsoft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C3022-DD4B-45E9-9751-604FAFA988B4}"/>
              </a:ext>
            </a:extLst>
          </p:cNvPr>
          <p:cNvSpPr/>
          <p:nvPr/>
        </p:nvSpPr>
        <p:spPr bwMode="auto">
          <a:xfrm>
            <a:off x="571499" y="3721404"/>
            <a:ext cx="1858434" cy="95132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5CA997A-6FFB-4139-894B-3F187BC1A37F}"/>
              </a:ext>
            </a:extLst>
          </p:cNvPr>
          <p:cNvSpPr/>
          <p:nvPr/>
        </p:nvSpPr>
        <p:spPr bwMode="auto">
          <a:xfrm>
            <a:off x="673100" y="3816350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37424464-1585-42A0-A165-2F9BE2EF6228}"/>
              </a:ext>
            </a:extLst>
          </p:cNvPr>
          <p:cNvSpPr/>
          <p:nvPr/>
        </p:nvSpPr>
        <p:spPr bwMode="auto">
          <a:xfrm>
            <a:off x="1562100" y="3633562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31A680AD-3A51-46A4-B127-EBC1F15B1075}"/>
              </a:ext>
            </a:extLst>
          </p:cNvPr>
          <p:cNvSpPr/>
          <p:nvPr/>
        </p:nvSpPr>
        <p:spPr bwMode="auto">
          <a:xfrm>
            <a:off x="2063750" y="3721403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F49A600-1A71-4B09-AF31-FCE3B05F3431}"/>
              </a:ext>
            </a:extLst>
          </p:cNvPr>
          <p:cNvSpPr/>
          <p:nvPr/>
        </p:nvSpPr>
        <p:spPr bwMode="auto">
          <a:xfrm>
            <a:off x="638622" y="4384827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FEEBD96E-8D97-4C92-8C0F-6C631EC33870}"/>
              </a:ext>
            </a:extLst>
          </p:cNvPr>
          <p:cNvSpPr/>
          <p:nvPr/>
        </p:nvSpPr>
        <p:spPr bwMode="auto">
          <a:xfrm>
            <a:off x="1422399" y="4571438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06734DA5-77B7-436A-9FF6-5F0A0FE70405}"/>
              </a:ext>
            </a:extLst>
          </p:cNvPr>
          <p:cNvSpPr/>
          <p:nvPr/>
        </p:nvSpPr>
        <p:spPr bwMode="auto">
          <a:xfrm>
            <a:off x="1209301" y="3633561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FC26AC-E913-4DB8-855C-ECB7E4A5A84B}"/>
              </a:ext>
            </a:extLst>
          </p:cNvPr>
          <p:cNvSpPr/>
          <p:nvPr/>
        </p:nvSpPr>
        <p:spPr>
          <a:xfrm>
            <a:off x="-200722" y="6451622"/>
            <a:ext cx="10096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dirty="0"/>
              <a:t>This slide modified slides from A.V. Goldberg (a former MSR researcher) </a:t>
            </a:r>
          </a:p>
        </p:txBody>
      </p:sp>
    </p:spTree>
    <p:extLst>
      <p:ext uri="{BB962C8B-B14F-4D97-AF65-F5344CB8AC3E}">
        <p14:creationId xmlns:p14="http://schemas.microsoft.com/office/powerpoint/2010/main" val="10926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40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Transit Node (TN) Algorithm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79105"/>
            <a:ext cx="8465299" cy="55848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Basic concepts</a:t>
            </a:r>
          </a:p>
          <a:p>
            <a:pPr>
              <a:defRPr/>
            </a:pPr>
            <a:r>
              <a:rPr lang="en-US" sz="2200" dirty="0"/>
              <a:t>divide a map into regions (a few thousand)</a:t>
            </a:r>
          </a:p>
          <a:p>
            <a:pPr>
              <a:defRPr/>
            </a:pPr>
            <a:r>
              <a:rPr lang="en-US" sz="2200" dirty="0"/>
              <a:t>for each region, optimal paths to far away places pass</a:t>
            </a:r>
          </a:p>
          <a:p>
            <a:pPr marL="0" indent="0">
              <a:buNone/>
              <a:defRPr/>
            </a:pPr>
            <a:r>
              <a:rPr lang="en-US" sz="2200" dirty="0"/>
              <a:t>through one of a small number of access nodes (≈ 10 on the average)</a:t>
            </a:r>
          </a:p>
          <a:p>
            <a:pPr>
              <a:defRPr/>
            </a:pPr>
            <a:r>
              <a:rPr lang="en-US" sz="2200" dirty="0"/>
              <a:t>the union of access nodes is the set of transit nodes (≈ 10 000)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Empirical observation: small number of access/transit nodes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400" dirty="0"/>
              <a:t>Preprocessing algorithm</a:t>
            </a:r>
          </a:p>
          <a:p>
            <a:pPr>
              <a:defRPr/>
            </a:pPr>
            <a:r>
              <a:rPr lang="en-US" sz="2400" dirty="0"/>
              <a:t>find access nodes for every region</a:t>
            </a:r>
          </a:p>
          <a:p>
            <a:pPr>
              <a:defRPr/>
            </a:pPr>
            <a:r>
              <a:rPr lang="en-US" sz="2400" dirty="0"/>
              <a:t>connect each vertex to its access nodes</a:t>
            </a:r>
          </a:p>
          <a:p>
            <a:pPr>
              <a:defRPr/>
            </a:pPr>
            <a:r>
              <a:rPr lang="en-US" sz="2400" dirty="0"/>
              <a:t>compute all pairs of shortest paths between transit nodes </a:t>
            </a: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06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Transit Node (TN)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5"/>
                <a:ext cx="8465299" cy="5584863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/>
                  <a:t>The algorithm: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the query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far away, the shortest path is of the form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access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access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We can create a table look-up for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</a:rPr>
                      <m:t>access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</a:rPr>
                      <m:t>access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pairs.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the query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close, you can do say use Dijkstra.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The precise algorithm is much more complicated.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It can find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shortest path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&lt;300</m:t>
                    </m:r>
                  </m:oMath>
                </a14:m>
                <a:r>
                  <a:rPr lang="en-US" sz="2200" dirty="0"/>
                  <a:t> ns instead of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 sec!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5"/>
                <a:ext cx="8465299" cy="5584863"/>
              </a:xfrm>
              <a:blipFill>
                <a:blip r:embed="rId3"/>
                <a:stretch>
                  <a:fillRect l="-936" t="-655" b="-2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B3B6C7B-D4D9-48B2-921E-72D0DC9D3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758" y="2222105"/>
            <a:ext cx="30289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13400" y="736920"/>
              <a:ext cx="2449080" cy="1514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0440" y="723240"/>
                <a:ext cx="2477520" cy="15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3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555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92800" y="887400"/>
              <a:ext cx="3542400" cy="2251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9120" y="873720"/>
                <a:ext cx="3571560" cy="22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2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243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17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69366</TotalTime>
  <Words>1543</Words>
  <Application>Microsoft Office PowerPoint</Application>
  <PresentationFormat>On-screen Show (4:3)</PresentationFormat>
  <Paragraphs>974</Paragraphs>
  <Slides>41</Slides>
  <Notes>41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Symbol</vt:lpstr>
      <vt:lpstr>ＭＳ Ｐゴシック</vt:lpstr>
      <vt:lpstr>Tahoma</vt:lpstr>
      <vt:lpstr>Comic Sans MS</vt:lpstr>
      <vt:lpstr>Cambria Math</vt:lpstr>
      <vt:lpstr>Arial Black</vt:lpstr>
      <vt:lpstr>Helvetica</vt:lpstr>
      <vt:lpstr>Times New Roman</vt:lpstr>
      <vt:lpstr>Courier New</vt:lpstr>
      <vt:lpstr>Arial</vt:lpstr>
      <vt:lpstr>Custom Design</vt:lpstr>
      <vt:lpstr>CSE 421</vt:lpstr>
      <vt:lpstr>Single Source Shortest Path</vt:lpstr>
      <vt:lpstr>PowerPoint Presentation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Remarks on Dijkstra’s Algorithm</vt:lpstr>
      <vt:lpstr>Implementing Dijkstra’s Algorithm</vt:lpstr>
      <vt:lpstr>PowerPoint Presentation</vt:lpstr>
      <vt:lpstr>Disjkstra’s Algorithm: Correctness</vt:lpstr>
      <vt:lpstr>Dijkstra Example</vt:lpstr>
      <vt:lpstr>Dijkstra Example</vt:lpstr>
      <vt:lpstr>Bidirectional Dijkstra</vt:lpstr>
      <vt:lpstr>A^∗ Search</vt:lpstr>
      <vt:lpstr>A^∗ Search</vt:lpstr>
      <vt:lpstr>Estimating the distance</vt:lpstr>
      <vt:lpstr>A^∗ + Landmarks + Triangle equality (ATL)</vt:lpstr>
      <vt:lpstr>Reach Algorithm</vt:lpstr>
      <vt:lpstr>Creating shortcut in the graph</vt:lpstr>
      <vt:lpstr>Reach + Shortcut Algorithm</vt:lpstr>
      <vt:lpstr>Reach + Shortcut + ATL Algorithm</vt:lpstr>
      <vt:lpstr>How does Bing Maps work?</vt:lpstr>
      <vt:lpstr>Transit Node (TN) Algorithm</vt:lpstr>
      <vt:lpstr>Transit Node (TN) Algorithm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387</cp:revision>
  <cp:lastPrinted>2000-07-01T21:41:59Z</cp:lastPrinted>
  <dcterms:created xsi:type="dcterms:W3CDTF">1998-04-21T02:39:18Z</dcterms:created>
  <dcterms:modified xsi:type="dcterms:W3CDTF">2018-10-15T21:30:33Z</dcterms:modified>
</cp:coreProperties>
</file>