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ink/ink3.xml" ContentType="application/inkml+xml"/>
  <Override PartName="/ppt/notesSlides/notesSlide10.xml" ContentType="application/vnd.openxmlformats-officedocument.presentationml.notesSlide+xml"/>
  <Override PartName="/ppt/ink/ink4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5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6.xml" ContentType="application/inkml+xml"/>
  <Override PartName="/ppt/notesSlides/notesSlide15.xml" ContentType="application/vnd.openxmlformats-officedocument.presentationml.notesSlide+xml"/>
  <Override PartName="/ppt/ink/ink7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369" r:id="rId2"/>
    <p:sldId id="931" r:id="rId3"/>
    <p:sldId id="938" r:id="rId4"/>
    <p:sldId id="939" r:id="rId5"/>
    <p:sldId id="941" r:id="rId6"/>
    <p:sldId id="942" r:id="rId7"/>
    <p:sldId id="943" r:id="rId8"/>
    <p:sldId id="944" r:id="rId9"/>
    <p:sldId id="945" r:id="rId10"/>
    <p:sldId id="946" r:id="rId11"/>
    <p:sldId id="947" r:id="rId12"/>
    <p:sldId id="948" r:id="rId13"/>
    <p:sldId id="949" r:id="rId14"/>
    <p:sldId id="950" r:id="rId15"/>
    <p:sldId id="951" r:id="rId16"/>
    <p:sldId id="952" r:id="rId17"/>
    <p:sldId id="954" r:id="rId18"/>
    <p:sldId id="953" r:id="rId1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5DBAFF"/>
    <a:srgbClr val="FF0000"/>
    <a:srgbClr val="669900"/>
    <a:srgbClr val="FFFFCC"/>
    <a:srgbClr val="FFFF00"/>
    <a:srgbClr val="DBF7C9"/>
    <a:srgbClr val="B0ED8B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78683" autoAdjust="0"/>
  </p:normalViewPr>
  <p:slideViewPr>
    <p:cSldViewPr snapToGrid="0">
      <p:cViewPr varScale="1">
        <p:scale>
          <a:sx n="60" d="100"/>
          <a:sy n="60" d="100"/>
        </p:scale>
        <p:origin x="1408" y="44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21:53:25.1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20376 9970 1861 0,'0'0'40'0,"0"0"9"0,0 0 2 0,0 0 2 0,0 0-42 15,0 0-11-15,-3-3 0 0,3 3 0 0,0 0 160 16,0 0 29-16,-6 3 7 0,1-1 0 0,-1 6-87 0,-3 5-17 15,-6 3-4-15,-3 8-1 0,-3 5-71 0,-3 8-16 16,-3 8 0-16,-5 11 0 0,-4 7 39 0,-6 6 6 16,-8 8 2-16,-10 7 0 0,7-2-24 0,-1 0-5 15,6 0-1-15,-5 0 0 0,5-7 8 0,-2-7 2 16,-1-2 0-16,-6 6 0 0,13-11-7 0,-4-3-2 16,-2 0 0-16,-7 3 0 0,6-11-7 0,-2 1-2 15,-10-4 0-15,-2 6 0 0,-1-3-9 0,4-2 10 16,-4-3-10-16,-5 3 10 0,5-6-10 0,1-5 8 15,0-3-8-15,-1 3 8 0,6-5-8 0,7-5-17 16,5-4 4-16,1-1 1 16,8-4-32-16,0-2-5 0,7-3-2 0,2 0 0 15,3-5-69-15,6-5-13 0,6 0-3 0,3-3-1 16,9-6-153-16,3-4-30 0,12-27-7 0,0 5-1 0</inkml:trace>
  <inkml:trace contextRef="#ctx0" brushRef="#br0" timeOffset="277.1822">18352 11642 3340 0,'0'0'74'0,"0"0"15"16,-3 5 3-16,3-5 1 0,0 0-74 0,-6 3-19 0,0-1 0 0,1 4 0 15,2-1 55-15,-3 3 7 0,0 0 2 0,0 5 0 16,3 3-52-16,-3 2-12 0,-3 6 0 0,3 5 0 16,-3 0 0-16,0 3 0 0,3 3 0 0,-3-1 0 0,3 0 0 0,3-2 0 15,0 0 0-15,3 0 0 0,0-6 0 0,3 0 0 16,0-4 0-16,-3-1 0 0,3-3 0 0,3-4 0 15,-6-1 0-15,6-3 0 0,-3-2 0 0,0 0 0 16,0-2 0-16,-3-6 0 0,0 0 0 0,9 0 0 16,0-3 0-16,0-2 0 0,3-6 0 0,0 0 0 15,2 1 0-15,4-6 0 0,0-3 0 0,6-2 0 16,3 3 0-16,3-3 0 0,-1 2-100 0,1 1-22 16,3-1-5-16,3 6-1 0,-4 0-88 0,1-1-17 0,-3 4-4 15,-3-1-907 1</inkml:trace>
  <inkml:trace contextRef="#ctx0" brushRef="#br0" timeOffset="3998.5985">21121 8948 115 0,'0'0'0'0,"0"0"10"0,0 0-10 0,0 0 0 0,0 0 0 0,0 0 0 15,0 0 452-15,0 0 88 0,0 0 17 0,0 0 4 16,0 0-342-16,0 0-69 0,0 0-14 0,0 0-2 16,0 0-46-16,0 0-10 0,3 8-2 0,-3 3 0 15,0 5-23-15,-3 2-5 0,3 6 0 0,-3 2-1 0,0 1-7 0,0-1 0 16,0 3-1-16,0-2 0 0,0 2-16 0,0-5-3 15,0 0-1-15,3-1 0 0,-3-4-7 0,0-3-2 16,0 0 0-16,3 0 0 0,0-6-10 0,-3 1 10 16,3-1-10-16,0-2 10 0,-3-2-10 15,3-6 8-15,0 0-8 0,0 0 8 0,0 0-8 0,0 0 0 16,0 0 0-16,0 0-11 0,3-6-6 0,0-4-2 16,6-4 0-16,-3-1 0 0,6-9-1 0,0-3 0 15,-1-2 0-15,7-5 0 0,-3-1 9 0,6-2 2 16,0 0 0-16,3 0 0 0,-6 3 9 0,2 2 0 15,-2 6 0-15,6 2 0 0,-3 8 0 0,-3 0 0 16,-3 6 0-16,-1 4 11 0,1 1 6 0,-3 8 2 16,-3-1 0-16,0 9 0 0,0 5 1 0,-3 2 1 15,3 3 0-15,-3 3 0 0,-6 3 2 0,3 2 0 16,-3 0 0-16,-3 0 0 0,0 0-9 0,0-2-2 16,-3-1 0-16,3-5 0 0,0 0-12 0,0-2 9 15,-3-3-9-15,3 0 8 0,3-6-8 0,0-2 0 0,0-8 0 16,0 0 0-16,0 0-16 0,0 0 5 0,0 0 1 15,0 0 0-15,3-8-7 0,6-2-2 0,3-6 0 16,3-5 0-16,-3-3 6 0,0-3 1 0,5-4 0 16,1-1 0-16,0-3 12 0,3 4 0 0,-3-4-10 15,3 6 10-15,3 3 0 0,-1 2 0 16,-2 8-9-16,0 0 9 0,0 6 0 0,0 4 0 0,0 6 0 16,-1 6 9-16,-2 1 7 0,3 9 2 0,-3 0 0 0,-6 8 0 15,3-3 34-15,-6 6 8 0,0-1 0 0,-6 3 1 16,-6 0-61-16,3-2-13 0,-6-1-3 0,0 3 0 15,-3-5 16-15,-3 0 12 0,9-3-3 0,-6 3 0 16,0-6-9-16,3-2 0 0,0 0-10 0,3-3 10 16,-3-2-120-16,-3 0-19 15,9-3-3-15,0-8-818 0,0 0-163 0</inkml:trace>
  <inkml:trace contextRef="#ctx0" brushRef="#br0" timeOffset="4252.8077">22189 8398 3110 0,'0'0'68'0,"0"0"15"0,0 0 2 0,0 0 3 0,0 0-71 0,0 0-17 0,0 0 0 0,0 0 0 15,0 0 55-15,0 0 7 0,0 0 2 0,-3 8 0 16,-3 5 0-16,0 0 0 0,3 3 0 0,-3 3 0 16,3 2-52-16,-3 0-12 0,-3 0 0 0,4 6 0 15,5-4-112-15,-3 4-26 0,0-3-5 0,0 2-1 16,0-5-124-16,6 1-26 0</inkml:trace>
  <inkml:trace contextRef="#ctx0" brushRef="#br0" timeOffset="4440.5331">22475 8639 1555 0,'0'0'68'0,"-6"2"16"0,0-2-68 0,-3 0-16 16,3 3 0-16,0-3 0 0,-3 3 376 0,0-3 71 16,6 2 14-16,-6 1 3 0,3 0-353 0,0 4-71 15,1-1-15-15,2-1-2 16,0 6-80-16,3-1-16 0,0 1-3 0,6 2-1 15,-3-2-195-15,5-6-40 0,19 8-7 0,-3-13-1 0</inkml:trace>
  <inkml:trace contextRef="#ctx0" brushRef="#br0" timeOffset="4748.6331">22826 8295 3110 0,'0'0'68'0,"0"0"15"0,0 0 2 0,-6 8 3 0,0-3-71 0,-9 3-17 31,6 2 0-31,-8 4 0 0,-1-1 55 0,0 3 7 16,3-3 2-16,0 3 0 0,-3 0-52 0,6 2-12 16,0-4 0-16,6 1 0 0,3-1 0 0,6 1 0 0,0-4 0 15,3 0 0 1,3-1-48-16,0 1-13 0,6-3-3 0,0-3 0 0,-3 0 40 0,9-2 8 0,-6 0 2 16,0-3 0-16,-4 2-1 0,-2 4 0 0,3-4 0 0,-3 4 0 15,-6-1 15-15,3 0 0 0,-6 3 0 0,0 0 10 16,-6 0 12-16,3 0 2 0,-6 2 1 0,-3 1 0 15,-3-3-25-15,1 3 0 0,2-1 0 0,-3 1 0 16,0-1 56-16,3-2 7 0,0-2 1 0,3 1 0 16,0-4-103-16,0 0-20 15,3-1-4-15,0-2-1 0,0-2-51 0,0-1-10 16,1-2-3-16,2-6-716 0,-3-2-144 0</inkml:trace>
  <inkml:trace contextRef="#ctx0" brushRef="#br0" timeOffset="4887.359">22859 8276 2880 0,'0'0'128'0,"0"0"25"0,0 0-122 0,3 8-31 16,6-3 0-16,-3 1 0 0,3-1 108 0,0 0 16 16,-3 1 4-16,5-1 0 0,4-2-84 0,-3-1-17 15,0 1-3-15,9-1-1 16,0 1-12-16,6-3-3 0,-1-3 0 0,1 1 0 16,0-1-82-16,0-2-17 0,0 0-3 0,2-1-1346 15</inkml:trace>
  <inkml:trace contextRef="#ctx0" brushRef="#br0" timeOffset="6297.2196">21177 10134 1267 0,'0'0'112'0,"0"0"-89"16,0 0-23-16,0 0 0 0,0 0 250 0,0 0 46 0,0 0 8 15,0 0 3 1,0 0-123-16,-3 7-24 0,0-1-4 0,0 4-2 0,3 1-70 0,-3 2-15 16,0 6-2-16,0 2-1 0,3 0-32 0,-3 3-6 15,0 2-2-15,0 3 0 0,0-5-16 0,3 0-10 16,0-3 12-16,0 0-12 0,0 1 8 0,3-7-8 15,-3-1 0-15,6-1 0 0,-3-3 0 0,0-2 0 16,3-5 0-16,3 0-9 0,0-3-2 0,0-6 0 16,-3 1 0-16,6-3 0 0,-3-2-5 0,3-4-2 15,0-2 0-15,-3-5 0 16,2-3-6-16,1-5-2 0,6-2 0 0,3-6 0 16,0 2-6-16,3 1-2 0,-1 2 0 15,1 0 0-15,0 6 17 0,-3 5 3 0,-3 2 1 0,3 6 0 0,-6 5 13 16,-4 3 8-16,4 2 0 0,-6 6-8 0,3 2 40 0,-3 8 0 15,-3 3 1-15,-3 3 0 0,-3 2 15 0,0 0 4 16,-3 5 0-16,-3 4 0 0,0-4-26 0,0 0-5 16,-3 4-1-16,3-4 0 0,-3-2-18 0,3 0-10 15,3-9 10-15,0 4-10 0,0-3 0 0,3-3 0 0,0-2-13 16,3-3 4 0,0 0-16-16,-3-8-3 0,6 2-1 0,3-2 0 0,0-2 4 0,0-6 1 0,3-3 0 0,0-5 0 15,-3-2 5-15,9-4 2 0,0-7 0 0,2 0 0 16,1-5 17-16,0-1 0 0,6 1-8 0,0-3 8 15,2 0 0-15,-5 5 0 0,0 1 0 0,0 7 9 16,-6 8 11-16,0 3 1 0,-3 7 1 0,-4 1 0 16,1 8 6-16,-3 5 2 0,-3 2 0 0,0 6 0 15,0 5-4-15,-3 3-1 0,-3 2 0 0,-3 4 0 0,3-1-10 16,-6 0-3-16,0 3 0 0,0-1 0 0,-3-4-12 0,3-1 0 16,0 1 8-16,3-6-8 15,-3-3-55-15,4 1-13 0,2-1-4 0,0-2 0 16,-3-5-140-16,3-3-28 0,3 0-5 0</inkml:trace>
  <inkml:trace contextRef="#ctx0" brushRef="#br0" timeOffset="6703.0934">22290 10271 3121 0,'-18'3'138'0,"18"-3"29"0,0 0-134 0,0 0-33 16,0 0 0-16,-2 5 0 0,-4-5 88 0,6 0 10 15,0 0 2-15,-9 8 1 0,0 0-55 0,3 3-11 16,0-1-3-16,3 6 0 0,-3-3-23 0,3 6-9 16,3-3 0-16,-3-1 9 0,3 1-9 0,-3 3-9 31,0-1 9-31,3-2-13 16,3-2-18-16,0 1-3 0,-3-4-1 0,0 0 0 15,0-4-26-15,0-1-6 0,0-1-1 0,0-5 0 16,0 0 20-16,6-5 3 0,3-3 1 0,3-3 0 0,0-5 30 0,2-2 14 0,4-3-12 0,3-6 12 15,3-2 0-15,-3 0 12 0,3-3 0 0,-1 3 0 16,-2 3 17-16,3 2 4 0,-3 3 1 0,-3 5 0 16,0 5 17-16,-3 3 3 0,-1 3 1 0,-5 5 0 15,0 3-55-15,0 7-15 0,-3 6-1 0,0 3 0 16,-3 4 64-16,-3 4 13 0,0 2 3 0,-6 5 0 16,0-4-64-16,0 1-10 0,-3-2-3 0,0 3-1 15,0-5 14-15,4-4 0 0,-4-1 0 0,3-4 0 16,0-2-72-16,3 0-11 0,0-6-2 15,3-2-1-15,0-8-154 0,0 0-30 0,12-2-6 0</inkml:trace>
  <inkml:trace contextRef="#ctx0" brushRef="#br0" timeOffset="7026.0475">22912 9694 2880 0,'0'0'64'0,"0"0"12"0,-3-2 4 0,-5-4 0 0,8 1-64 0,0 5-16 0,-3-3 0 0,3 3 0 16,0-5 108-16,0 5 20 0,0 0 3 0,0 0 1 16,0 0-109-16,3 3-23 0,8 2 0 0,1 3 0 15,0 0 13-15,0 0 8 16,3 3 2-16,0-1 0 0,0 3-23 0,0 1 0 16,-3-4 0-16,-3 1 0 0,-1-1 0 0,-2 1-8 15,-3-3 0-15,-6 0 0 0,0 2-1 0,-5-2 0 16,-1 3 0-16,-3-3 0 0,-3 5 9 0,0-2-12 15,-3-1 12-15,3 1-12 0,-3-3 12 0,6-3 8 16,-5 3-8-16,8-3 11 0,-3 3-2 0,6-3 0 16,0 1 0-16,3-1 0 0,3-5-9 0,0 5 8 15,0 1-8-15,3 2 8 0,3-3-8 0,0-2 0 0,3 2 0 0,3 0 0 16,-4 0 0-16,4 1-17 16,6-4 4-16,0-2 1 15,0 3-150-15,3-3-30 0,3 0-5 0,2-3-2 0</inkml:trace>
  <inkml:trace contextRef="#ctx0" brushRef="#br0" timeOffset="7241.2523">23386 9753 3135 0,'0'0'139'0,"0"0"29"0,0 0-135 0,0 0-33 0,0 0 0 0,0 10 0 16,0-2 83-16,-9 3 9 0,6 2 3 0,-6 0 0 15,-6 8-48-15,-9 3-10 0,0 3-1 0,-5 4-1 16,-10 4-35-16,3 2 0 0,-2 2-15 0,-1 1 5 15,0-5 20-15,9-1 4 0,1 0 1 0,5 1 0 16,6-4-92-16,0-1-19 0,6-1-3 16,3 0-1-16,6-5-209 0,3-9-43 15,3 12-8-15,6-17-1 0</inkml:trace>
  <inkml:trace contextRef="#ctx0" brushRef="#br0" timeOffset="7600.1128">23392 10046 3146 0,'0'0'69'0,"0"0"15"0,0 0 2 0,0 0 2 0,0 0-70 0,0 0-18 16,0 0 0-16,0 0 0 0,0 0 47 0,0 0 5 16,0 0 2-16,0 0 0 0,0 0 8 0,0 0 2 15,3 6 0-15,3-1 0 0,-3 3-52 0,0-3-12 16,8-2 0-16,-2 5 0 0,0-3 0 0,0 3 0 16,-3-3 0-16,0 0 0 15,0 1 0-15,-3 2 0 0,-3-3 0 0,0 3 0 16,0-3-43-16,-9 3-11 0,6-3-2 0,-6 3-1 0,-9-2 40 0,9-1 8 15,-2 3 9-15,-4-3-13 0,0 3 27 0,6-3 6 16,-3 3 0-16,6 0 1 0,0-2 18 0,-3 2 3 16,6-3 1-16,-3 3 0 0,6 0-35 0,0 0-8 0,0 0 0 15,9 2 0-15,-9-2 8 0,6 3-8 0,0-1 12 16,0 1-4-16,-3 5-8 0,9-3-9 0,-6-2 9 16,-3 2-13-16,6 3 13 0,-9-6 12 0,9 3-3 0,-6 1 0 15,-3-4-9-15,0 1 0 0,-3-3-12 0,0 2 12 16,-3-4 0-16,-3 2 16 0,-3 0 0 0,-3-3-1 15,-3 0-39 1,-3-2-8-16,-5-1-2 0,2 1 0 0,-6 0-192 16,9-3-38-16</inkml:trace>
  <inkml:trace contextRef="#ctx0" brushRef="#br0" timeOffset="15503.2149">21546 11538 288 0,'0'0'12'0,"0"0"4"16,0 0-16-16,0 0 0 0,0 0 0 0,0 0 0 0,0 0 506 0,0 0 98 15,0 0 20-15,0 0 4 0,0 0-404 0,0 0-80 16,0 0-17-16,0 0-3 0,0 0-56 0,-3 6-12 15,3 7-1-15,-3 3-1 0,-3 5-28 0,0 6-6 16,-3 4 0-16,3 4-1 0,-2-1-11 0,2 0-8 16,0-2 9-16,3 0-9 0,-3-3 0 0,6 0 8 15,-3-8-8-15,3 0 0 0,0-5 0 0,3-2 0 16,0-1 0-16,0-3 0 0,0-4 0 0,-3-6 0 16,0 0-10-16,0 0 10 0,0 0-14 0,0 0 2 0,0 0 1 15,9-6 0-15,-3-4-1 0,-1-1-1 0,1-5 0 16,6-2 0-16,-3-1 1 0,0-7 0 0,3-1 0 15,3-2 0-15,0-2 4 0,0 1 8 0,3 4-13 16,5 2 5-16,1-2 8 0,0 7 0 0,-3 1-9 0,-3 4 9 16,-3 7 0-16,2 1 0 0,-2 4 0 0,0 4 0 15,-3 4 0-15,-3 1 0 0,0 4 0 0,-3 5 8 16,-3 5 45-16,-3-2 9 0,-3 2 2 0,-3 5 0 16,0 3-53-16,-3 0-11 0,0-2 0 0,0-1 0 15,0-2 0-15,0 0 0 0,0-3 12 0,7 0-12 16,-4-5 0-16,3 0 0 0,3-5 0 0,0-3 0 15,3 0 0-15,-3-8-16 0,6 2 4 0,-1 1 0 16,4-3-13-16,0-5-3 16,0-3 0-16,9-3 0 0,0-5 3 0,-3-2 0 0,6-1 0 0,-3-5 0 15,-4 0 5-15,4-2 2 0,0 0 0 0,-3 2 0 0,3-3 18 16,-3 9 0-16,0-3-8 0,0 7 8 0,-1 6 11 0,-2 0 5 16,0 6 2-16,3 4 0 0,-3 6-18 0,3 6 0 15,-6 4 0-15,3 6 0 0,-3 8 40 0,0-1 4 16,-6 4 0-16,-3 2 1 0,-3 0-21 0,0-3-4 15,-3 1 0-15,0-1-1 0,0-2-10 0,3-3-1 16,-3-3-8-16,3-2 12 0,0-3-12 0,-3-5-10 16,6 0 2-16,0-3 0 15,0-5-112-15,3-2-21 0,-3-6-5 16,6-3-754-16,0-2-152 0</inkml:trace>
  <inkml:trace contextRef="#ctx0" brushRef="#br0" timeOffset="15831.2561">22534 11618 2419 0,'0'0'53'0,"0"0"11"0,0 0 3 0,0 0 1 0,0 0-55 0,0 0-13 0,3-5 0 0,0-1 0 15,3 4 156-15,3-1 29 0,0-2 6 0,3 2 1 16,6 0-103-16,3-2-20 0,0 2-4 0,2 1-1 16,10-1-32-16,0 1-8 0,3-1 0 0,-1 0-1 15,-2 3-37-15,6 0-7 0,-6 0-2 0,8 0 0 0,-2 3 23 16,-6 0 0-16,-1-3 0 0,4 2 0 15,-6 1-36-15,0-1-4 0,-7 1 0 0,-5 2 0 16,3-2-140-16,-3 0-29 0,-15 2-6 0,-3-5-989 16</inkml:trace>
  <inkml:trace contextRef="#ctx0" brushRef="#br0" timeOffset="16112.2571">22585 11573 3110 0,'0'0'68'0,"0"0"15"0,0 0 2 0,0 0 3 0,0 0-71 0,-3 5-17 15,-3 0 0-15,6 6 0 0,-3 0 55 0,0-1 7 16,0 9 2-16,3 2 0 0,-3 3 0 0,0 5 0 16,-3 8 0-16,3 3 0 0,0-1-49 0,0 4-15 15,0-1 8-15,3 6-8 0,0-6 10 0,-3 0-2 16,3-2 0-16,-3 0 0 0,3-3-8 0,-3 0 0 16,-5-6 0-16,8 1 8 0,-9-5-8 0,0-4 8 0,0-4-8 15,0-1 8-15,-6-4-8 0,6-4 0 0,-6 1 0 16,0-6 0-16,-3 0-24 0,0-2 2 0,-2-3 1 15,-4-5 0-15,3 0-71 16,0-3-13-16,-3-3-3 0,6 0-1 16,7-2-62-16,-1-3-12 0,3-2-2 0,3-1-638 0,-3-5-127 0</inkml:trace>
  <inkml:trace contextRef="#ctx0" brushRef="#br0" timeOffset="16505.8486">22862 11978 2880 0,'0'0'128'0,"0"0"25"0,0 0-122 0,0 0-31 15,0 0 0-15,0 0 0 0,-3 5 117 0,-6 0 18 16,9 1 3-16,-6 2 1 0,0 5-75 0,-3 0-16 16,3 5-2-16,-3 4-1 0,-6 1-27 0,6 1-6 15,-2 0 0-15,2 3-1 0,3-6-11 0,0 3 0 16,-3-3 0-16,9 0 0 0,0-3 0 0,0-2 0 15,0-3 0-15,0-2 0 0,9-3-24 0,-3 0 4 16,0-3 0-16,0-2 0 0,-3-6-3 0,11-2 0 16,-8 0 0-16,6-6 0 0,-3-5 15 0,0-2 8 15,3-9-10-15,3-2 10 0,-3-5-20 0,0-1 1 16,6 1 1-16,-1 0 0 0,-2 4 18 0,6 4 0 16,0 2 0-16,0 3 0 0,0 8 0 0,-3 2 0 15,2 3 0-15,1 6 0 0,-6 4 0 0,0 4 0 0,0 1 0 16,0 7 0-16,-3 2 54 0,-3 5 8 0,5 0 2 0,-8 5 0 15,0 1-40-15,-3-3-7 0,-3 2-1 0,-6 1-1 16,0-1-2-16,0 0 0 0,3 1 0 0,1-3 0 16,-4 2-13-16,6-7 9 0,-9 2-9 0,3-3 8 15,0 1-26-15,6-3-6 0,-3-3 0 0,-3 3-1 16,3-3-107 0,-3-2-22-16,3-1-4 0</inkml:trace>
  <inkml:trace contextRef="#ctx0" brushRef="#br0" timeOffset="19421.7069">21612 13234 1760 0,'0'0'78'15,"0"0"16"-15,0 0-75 0,0 0-19 0,0 0 0 0,3-2 0 16,-3 2 157-16,3-5 28 0,0-1 6 0,-3 6 1 15,0 0-48-15,0 0-8 0,0 0-3 0,0 0 0 16,3 8-57-16,-3 3-11 0,0 2-2 0,0 8-1 0,-3 0-24 16,-3 3-5-16,3-3-1 0,-3 6 0 0,0 2-15 0,0-3-3 15,3 1-1-15,-3-1 0 0,3-2-13 0,-3-3 0 16,3-2 8-16,0-3-8 0,3-1 0 0,-3-1 0 16,0-4 0-16,3 1 0 0,-3-3 0 0,3 0 0 15,-3-3 0-15,3-5 0 0,0 0 0 0,0 0 0 16,0 0-8-16,0 0 8 0,0 0-16 0,3-8 0 15,0-5 0-15,3-6 0 0,3-2-2 0,3-3 0 16,0-2 0-16,6-1 0 0,-3-2 8 0,5 0 2 16,1 3 0-16,6-3 0 0,-3 2 8 0,3 3-8 15,-1 1 8-15,1 1-8 0,3 7 8 0,-6-1 0 16,0 5 0-16,-4 3 0 0,-2 6 13 0,-3 2 2 16,-3 2 0-16,0 6 0 0,-6 5 20 0,0 3 4 0,-3 5 1 15,-3 1 0-15,-3 4 0 0,-3 3 1 0,-6 6 0 16,3-1 0-16,-3 0-21 0,-3 1-5 0,3-4-1 15,-3 4 0-15,7-9-14 0,-4 1 8 0,6-6-8 16,0 0 0-16,0-5 0 0,3 0 0 0,-3-6 0 0,6 1 0 16,0-3-21-16,0-8 2 0,9 3 1 0,-6-3 0 15,6-3-10 1,0-2-1-16,-3-3-1 0,5-6 0 0,1 1 0 0,0-8 0 16,3-3 0-16,0-7 0 0,0-1 5 0,3-3 1 0,-3 4 0 0,6-4 0 15,-7 3 14-15,7 6 10 0,-3 0-12 0,3 4 12 16,0 4 0-16,0 2 0 0,-1 8 0 0,-2 0 0 15,0 5 14-15,-3 3 6 0,-3 3 2 0,3 5 0 16,-3 3 23-16,0 5 5 0,-3 2 1 0,-3 3 0 0,-4 3-10 16,-2 2-1-16,-2 1-1 0,-4 5 0 0,-3-3-17 15,3 0-3-15,0 0-1 0,0 0 0 0,-3 0-18 0,0-2 8 16,0-1-8-16,0-2 0 0,6-3 0 0,-3-2 0 16,3-1-10-16,0-5 10 15,3 1-89-15,0-4-11 0,-3-2-1 16,3-3-1-16,0-5-117 0,0 0-23 0,0 0-5 0</inkml:trace>
  <inkml:trace contextRef="#ctx0" brushRef="#br0" timeOffset="20075.5974">22829 12843 1267 0,'0'0'112'0,"0"0"-89"0,0 0-23 0,0 0 0 16,0 0 272-16,0 0 51 0,0 0 9 0,0 0 3 15,0 0-171-15,0 0-33 0,0 0-7 0,0 5-2 16,-6 3-36-16,0 3-7 0,0 2-2 0,-6 3 0 16,6-3-35-16,-8 6-7 0,5-1-2 0,-6 3 0 15,0-2-21-15,3-1-4 0,-3-2 0 0,3 0-8 16,3 0 0-16,3-3 0 0,-3 3-15 0,3-3 5 15,0-2-92 1,3 2-18-16,3-5-4 0,3 0-1 0,0 0-83 16,6-5-16-16,3-1-3 0</inkml:trace>
  <inkml:trace contextRef="#ctx0" brushRef="#br0" timeOffset="20406.5965">23160 12888 2419 0,'-9'0'215'0,"3"-3"-172"15,0 1-35-15,-3-1-8 0,0 0 199 0,0 3 37 16,0 0 8-16,0 0 2 0,-3 0-151 0,3 3-31 16,0 0-5-16,-3 2-2 0,0 3-36 0,4 2-7 15,2 1-2-15,0 5 0 0,0 2-12 0,6 4 0 16,0-4 0-16,6 3 0 0,0 0-9 0,5-2 9 16,4-1-13-16,3 1 5 15,0-3-17-15,-3-3-3 0,3 0-1 0,0-5 0 16,-3-2-8-16,5-1-2 0,-5-5 0 0,0 0 0 15,3-8-9-15,-6 0-3 0,9-3 0 0,-9-7 0 0,3-1 23 16,-4-5 4-16,1-5 0 0,0-5 1 0,-3 2-1 0,0 0-1 0,-3 1 0 0,-3 7 0 16,-3 0 5-16,-3 11 0 0,-3 2 1 0,-3 6 0 15,-6 2 36-15,0 9 7 0,-5 7 2 0,-1 0 0 16,0 6-14-16,9-1-4 0,-6 1 0 0,3 2 0 16,3 0-18-16,6-2-4 0,-3 2-1 0,1 0-857 15,5-3-171-15</inkml:trace>
  <inkml:trace contextRef="#ctx0" brushRef="#br0" timeOffset="20709.1649">22398 13234 1267 0,'0'0'56'0,"0"0"12"0,8 3-55 0,-2 0-13 0,3-3 0 0,0 0 0 15,6 0 398-15,0 0 77 0,0 0 15 0,9 0 3 16,-3 0-290-16,5 0-59 0,4 0-11 0,6 0-2 16,0 0-83-16,2 2-16 0,4 1-3 0,0 0-1 15,-4-1-12-15,1 1-2 0,0 0-1 0,-1 2 0 16,1-2-13-16,0-1 0 0,-4 1 0 0,1 0 0 15,3-1-26-15,-6-2-11 0,-4 0-3 0,-2 0 0 16,-3 3-185-16,0-3-38 0</inkml:trace>
  <inkml:trace contextRef="#ctx0" brushRef="#br0" timeOffset="21018.2576">22740 13412 3308 0,'0'0'147'0,"0"0"29"0,-3 5-140 0,-6-2-36 0,9-1 0 0,0 4 0 16,0-6 52-16,0 0 4 0,0 0 1 16,6 5 0-16,6 0-21 0,0 3-4 0,6-3 0 0,5 1-1 31,1-1-23-31,3 0-8 0,3 1 0 0,2-4 0 0,1 4 13 0,3-1-3 16,0-3-1-16,-4 4 0 0,-5-1-9 0,0-2-12 15,0 2 2-15,-3-2 1 0,-10 2 9 0,1-2 0 16,-6-3 0-16,-3 2-8 0,0 4 8 0,-9 1 0 15,0 1 0-15,-6 3 0 0,0 5 0 0,-3 2 0 16,-2 4 0-16,-7-1 0 0,6 3 0 0,-3-3 9 16,-3 2-9-16,6-1 0 0,0-1 8 0,-2-3-8 15,11 1 0-15,0-1 0 0,0-4 0 0,3 1 0 16,0-1-8-16,3-1 8 16,3-2-80-16,-3-1-11 0,3-2-1 0,3-3-928 0,-6-5-184 15</inkml:trace>
  <inkml:trace contextRef="#ctx0" brushRef="#br0" timeOffset="23526.3965">21403 11581 2649 0,'-15'-3'58'0,"15"3"12"0,-8-8 2 0,-1 3 4 0,6-3-61 0,-3 0-15 16,3 0 0-16,3 0 0 0,0 0 105 0,0-2 19 16,0 2 3-16,0-3 1 0,3-2-103 0,-3 0-25 15,3-3 0-15,-3 0 0 0,0-3 0 0,0 1 0 16,-3-6 0-16,0 0 0 0,-3 0 56 0,-3 1 7 15,0-4 1-15,0 1 0 16,-3-1-76-16,0 3-14 0,0 1-3 0,-3 1-1 0,6 1 19 0,-5 3 11 0,2 2-12 0,-3 0 12 16,3 3-8-16,0 2 8 0,0 1 0 0,0 2 0 15,3 0 0-15,-3 5 0 0,3 0 0 16,-3 6 0-16,4 2 0 0,-4 6-8 0,0 5 8 0,-3 10 0 16,3 6 0-16,0 8 0 0,-3 10 0 15,3 11 0-15,0 2 32 0,3 6 4 0,-3 5 1 0,4 8 0 16,-1-5-29-16,3 0-8 0,-3-1 0 0,3 9 0 15,0-11 0-15,0 0 0 0,-3-2 0 0,0-1 0 16,0-7 0-16,0-6 0 0,0 0 0 0,-6-5 0 16,3-3 0-16,-5-5 0 0,-1-2 0 0,-6-4 0 15,0-4 0-15,-3-4 0 0,1-4-11 0,-7-3 11 16,3-6-44-16,-3-5-4 0,1-5 0 16,-7-2 0-16,6-6-8 0,3-6-1 15,1-2-1-15,2 1 0 0,0-7 42 0,3 4 8 0,6-1 8 0,0-2-12 0,4 0 47 16,5 2 9-16,0 1 1 0,6 2 1 0,0 0-2 15,3 0-1-15,3 2 0 0,6 1 0 0,6 0-24 16,-1 2-5-16,1-2-1 0,6 5 0 0,3 0 2 0,3 5 0 16,3 3 0-16,-4 5 0 0,4 6-15 0,0 5 0 15,-3 2 0-15,-1 6 0 0,-5 5 0 0,-3 5 0 16,-3 6 0-16,-9 10 0 0,-3 0 0 0,-9 3 0 16,-3 8 0-16,-3 5 0 0,-6-3 54 0,-6 1 8 15,1-1 2-15,-1 1 0 0,0-11-52 0,3-3-12 16,0-8 0-16,3 0 0 0,7-7 15 0,5-6 0 15,6-3 0-15,3-2 0 0,0-6-15 0,8 1 0 16,4-6 0-16,3-2 0 0,0-1 0 0,6-5 0 16,0 0 0-16,3 1-10 0,2-4 10 0,1-2 0 0,6-2 8 15,-1-4-8 1,4-2-34-16,0-2-11 0,3-1-3 0,2-10 0 16,4-3-161-16,-12-3-33 0</inkml:trace>
  <inkml:trace contextRef="#ctx0" brushRef="#br0" timeOffset="73224.2355">18314 1283 691 0,'0'0'30'0,"0"0"7"16,0-5-29-16,-3-3-8 0,3 3 0 0,0-3 0 0,0 2 220 0,0-1 44 16,3 1 8-16,-3 1 1 0,3-8-124 0,0 5-25 15,3-3-4-15,-3 3-2 0,3-5-24 0,-4 5-5 16,4-5-1-16,-3 2 0 0,0 3 29 0,0 3 6 16,-3 5 1-16,0 0 0 0,0 0-59 0,0 0-11 15,3 5-2-15,-3 9-1 0,0 4-17 0,3 3-3 16,-6 6-1-16,3 7 0 0,-3 8-13 0,3 1-2 0,0 7-1 15,3 8 0 1,0-5-33-16,0-8-6 0,0-5-2 0,3-8 0 16,0-6 45-16,0 1 9 0,3-6 1 0,0-3 1 0,0 1-29 0,0-6 0 15,0-8 0-15,0 6-10 0,0-9 10 0,0-2-13 0,-1-2 5 16,-2-6 8-16,-3-5 0 0,3-3 0 16,-3-3 0-16,3-7 0 0,0-11-8 0,-3-3 8 0,0-5 0 15,3-3 0-15,3 4 0 0,0-7 0 0,-6 6-9 0,3 3 9 16,0 2 0-16,3 8 0 0,0 1 0 0,0 10 0 15,0 2-10-15,3 11 10 0,-1 3-8 0,1 0 8 16,0 10-12-16,0 0 2 0,0 8 1 0,-3 3 0 16,3 3 29-16,-6 5 5 0,0 2 2 0,0 3 0 15,-3 8 5-15,-3-5 0 0,0 8 1 0,0 2 0 16,0-5-19-16,3-3-4 0,-3-2-1 0,3-5 0 16,0-4-9-16,3-4 0 0,-3 2 0 0,3-8 0 0,0-7-22 15,-1 2 0-15,1-8 0 0,0 0 0 16,0 0-3-16,0-8-1 0,0 2 0 0,3-7 0 15,0-8 10-15,0-3 1 0,3-8 1 0,6-13 0 0,-3 3 14 0,0 5 0 16,-4 3 0-16,7-6 0 16,0 3-9-16,0 2 9 0,-3-2-8 0,3 11 8 0,-3 5 9 0,5-6 7 15,-5 14 2-15,3 8 0 0,0 0-29 0,0 10-5 16,-3 3-2-16,3 5 0 0,-3 6 58 0,-4 2 11 0,1 2 2 16,-3 9 1-16,0-5-21 0,0 4-4 0,-9 9-1 15,3 0 0-15,-3 0-13 0,0-1-3 0,0-2-1 0,0-2 0 16,-3-4-11-16,3-4 0 0,0-6 0 15,0 3 0 1,3-3-73-16,-3-2-17 0,3-6-3 0,3 0-871 0,-3-8-175 0</inkml:trace>
  <inkml:trace contextRef="#ctx0" brushRef="#br0" timeOffset="73654.5044">19739 1273 921 0,'-6'0'82'0,"1"0"-66"15,-4 5-16-15,0-5 0 0,3 0 439 0,0 0 84 16,0 0 17-16,6 0 3 0,0 0-329 0,0 0-66 16,0 0-12-16,0 0-4 0,0 0-87 0,0 0-17 15,9 0-4-15,6 0-1 0,0 0-23 0,-1-5 0 16,7 2 0-16,3 3 0 0,6-5 29 0,0 5 8 16,2-8 2-16,4 2 0 15,0 1-134-15,5-3-26 0,1 3-6 0,-6-8-1332 0</inkml:trace>
  <inkml:trace contextRef="#ctx0" brushRef="#br0" timeOffset="73807.7169">19739 1590 2764 0,'-11'8'123'0,"5"-8"25"0,3 5-119 0,3-5-29 0,0 0 0 0,0 0 0 16,0 0 176-16,0 0 28 0,6 8 7 0,2-8 1 15,4 6-153-15,9-6-31 0,9-6-5 0,9 1-2 16,8-3-12-16,4 0-9 0,5-5 12 0,10 0-12 15,-4-6 0-15,4-2-17 0,-1 2 1 0,7-7-1049 16,-1-3-211-16</inkml:trace>
  <inkml:trace contextRef="#ctx0" brushRef="#br0" timeOffset="74149.8101">20805 815 2934 0,'0'0'130'0,"0"0"26"0,0 0-124 0,0 0-32 15,0 0 0-15,3 5 0 0,0-2 148 0,0 7 23 16,0-7 5-16,-3 8 0 0,3-3-140 0,0 10-36 15,-3 9 0-15,3 4 0 0,-3 4 0 0,-3 2 0 16,3 2 0-16,-6 6 0 0,3 8 0 0,-3 0 0 16,0 0 0-16,0 5 0 0,0 1 0 0,0 12 0 15,3-13 0-15,0 0 0 16,3-10-87-16,3-3-24 0,0-11-5 0,3 4 0 16,6-9-164-16,-3-11-32 0</inkml:trace>
  <inkml:trace contextRef="#ctx0" brushRef="#br0" timeOffset="74352.798">21269 913 2131 0,'0'18'94'0,"-3"-15"20"0,-3 2-91 0,-2 1-23 0,5-4 0 0,0 4 0 16,-3-1 324-16,0 8 61 0,3-8 12 0,-3 11 3 15,3 3-300-15,-3 7-59 0,3-2-12 0,0 10-2 16,0 6-27-16,0 5 0 0,-3 0 8 0,0 3-8 15,3-3 0-15,0 2 0 0,-3 4 0 0,3-6-11 16,-3-1-58-16,6-12-12 16,-3 3-3-16,3-4 0 0,3-4-174 0,-3-1-35 15</inkml:trace>
  <inkml:trace contextRef="#ctx0" brushRef="#br0" timeOffset="74538.0361">21237 905 3322 0,'-15'0'148'0,"15"0"29"0,0 0-141 0,0 0-36 16,0 0 0-16,0 0 0 0,0 0 61 0,0 0 6 15,0 0 1-15,9 3 0 0,3 2-48 0,5 0-10 16,7-2-2-16,6 2 0 0,0 0-8 0,6-5 0 16,-1 8 0-16,4-8 0 15,3 6-48-15,-1 2-3 0,1-8 0 0,3 5 0 16,-4-5-139-16,1 0-28 0</inkml:trace>
  <inkml:trace contextRef="#ctx0" brushRef="#br0" timeOffset="74720.8885">21180 1323 1440 0,'0'13'128'0,"0"-13"-103"16,-3 3-25-16,0 2 0 0,3-5 412 0,-3 5 76 15,3-5 16-15,6 8 4 0,-6-8-350 0,9 6-70 16,9 2-13-16,3-3-3 0,0 0-44 0,5-2-8 15,7 2-1-15,6-5-1 0,0 0-18 0,-1 0 10 16,-5-5-10-16,6 2 8 16,-4-2-47-16,1 0-9 0,-3-1-3 0,6 4-986 15,-4-6-198-15</inkml:trace>
  <inkml:trace contextRef="#ctx0" brushRef="#br0" timeOffset="74876.0307">21252 1696 3207 0,'0'0'142'0,"0"0"30"0,0 0-138 0,0 0-34 0,0 0 0 0,5 5 0 16,-2 3 75-16,6-8 8 0,3 6 1 0,12-6 1 16,9 0-53-16,0 0-12 0,5 0-1 15,4-6-1-15,3-2-18 0,2 3 0 16,4-8 0-16,5 0 0 0,1-1-56 0,2 1-17 16,-5-8-4-16</inkml:trace>
  <inkml:trace contextRef="#ctx0" brushRef="#br0" timeOffset="75115.8728">22344 749 3571 0,'0'0'79'0,"0"0"16"0,0 0 3 0,0 0 2 0,0 0-80 16,0 0-20-16,0 8 0 0,0-3 0 0,0 8 0 0,0 0 0 15,0 9 0-15,-3 9 0 0,-6 6 0 0,0 11 0 16,0 2 0-16,-3 3 0 0,-3 8 29 0,0 5 3 15,-5 6 0-15,2-4 0 0,3-1-24 0,-3 12-8 16,3-8 0-16,3-7 0 16,3-11-23-16,3-6-4 0,3 4-1 0,0-6 0 15,3-3-143-15,0-2-29 0,0-3-5 0</inkml:trace>
  <inkml:trace contextRef="#ctx0" brushRef="#br0" timeOffset="75880.8057">18805 2540 1670 0,'0'0'148'0,"-3"3"-118"0,0 5-30 0,-3-6 0 15,3-2 224-15,3 0 38 0,-6 6 8 0,3-1 2 16,0 5-116-16,-3 1-24 0,3 5-4 0,3 5 0 16,-3 5-64-16,0-2-12 0,0 11-2 0,3-4-1 15,0 6-33-15,-3-2-8 0,3-1 0 0,0-2-8 16,0 0 8-16,0-3-8 0,3-5 0 0,-3 0 0 15,0-6 0-15,3-2 0 0,-3-3 0 0,0-2 0 16,3-3-10-16,-3 0-2 0,0-8-1 0,0 0 0 16,0 0 5-16,0 0 8 0,0 0-13 0,6-11 5 15,-3-2 8-15,0-6 0 0,3-5 0 0,0-2 0 16,0-6-28-16,0 0-6 16,6-10-2-16,0 2 0 0,0 6 59 0,-1 0 11 0,4 2 2 0,3 5 1 0,0 4-8 15,0 4-1-15,0 3-1 0,6 3 0 0,-7 5-27 0,7 5 0 16,-3 1 0-16,3 7 0 0,0 6 9 0,-3 2-9 15,-1 3 10-15,-2 2-10 0,-3 9 18 0,-6-1-2 16,0 9-1-16,0-4 0 0,-6 1-6 0,-3 5-1 16,0-2 0-16,-3 4 0 0,0-4-8 0,0-4 0 15,0-2 0-15,0 1 0 16,0-7-90-16,3 1-10 0,0-3-3 0,6-2 0 16,0-6-177-16,3-8-35 0</inkml:trace>
  <inkml:trace contextRef="#ctx0" brushRef="#br0" timeOffset="76087.2627">19671 2879 3474 0,'-18'0'76'0,"12"2"16"0,0-2 4 0,0 0 1 0,6 0-77 0,0 0-20 15,0 0 0-15,0 0 0 0,0 0 25 0,0 0 2 16,9-2 0-16,6-1 0 0,3 0-27 0,3 3 0 15,3-5 0-15,8 2 0 0,4-2 0 0,3 3 0 16,-7-6 0-16,10 2 0 16,-3-4-205-16,0-4-47 0</inkml:trace>
  <inkml:trace contextRef="#ctx0" brushRef="#br0" timeOffset="76285.3061">19707 3172 3434 0,'-9'3'76'0,"9"-3"15"0,-6 5 3 0,6-5 2 0,0 0-76 0,0 0-20 16,0 0 0-16,0 0 0 0,6 3 37 0,6 2 4 16,3-5 1-16,5 0 0 0,10-2-42 0,3-4 0 0,6 1 0 0,8-6 0 15,1 1 0-15,2-3 0 0,1-1 10 0,3-1-10 32,-1 1-92-32,4-4-24 0,-1-3-6 0,-11 2-1352 0</inkml:trace>
  <inkml:trace contextRef="#ctx0" brushRef="#br0" timeOffset="76512.1277">20862 2487 1785 0,'0'0'79'0,"0"-3"17"0,-6-2-77 0,3 3-19 0,0-1 0 0,3 3 0 15,0 0 398-15,0 0 76 0,0 0 15 0,0 0 3 16,0 0-365-16,0 10-74 0,3 4-14 0,-3 4-3 15,-6 9-27-15,3 10-9 0,-3 8 0 0,-3 8 0 16,-3 2 0-16,0-2 0 0,0 5 0 0,0 0 0 16,0-5 0-16,-3 0 0 0,4-2 0 0,-1 2 0 15,3-6-76-15,3 3-16 16,0-7-2-16,-3 2-1 0,3-8-184 0,0-5-37 16</inkml:trace>
  <inkml:trace contextRef="#ctx0" brushRef="#br0" timeOffset="76861.3312">21147 2701 3434 0,'0'0'152'0,"0"0"32"0,0 0-148 16,-3 6-28-16,-3-6-8 0,6 0 0 0,0 5 42 0,0 3 7 15,0 5 2-15,3 0 0 0,3 6-30 0,0 10-5 16,3 8-2-16,0 0 0 0,0 3-14 0,3-1 0 15,0 1 8-15,0 2-8 0,-3-2 0 0,3-3 0 16,3 3 0-16,-1-3 0 0,-2-5 8 0,-3-3-8 16,0 0 0-16,3-5 8 0,0 0-8 0,-3-11-10 15,3-3 10-15,0-2-12 0,-3-2 0 0,3-6-1 16,-3 0 0-16,2-8 0 0,-2-3 13 0,3-7 0 16,0-6-10-16,0-8 10 0,0-2 0 0,3-6 0 15,3-2 0-15,3-9 0 0,-1-2 0 0,4 0 0 16,3-5 0-16,0-3 0 0,-3 8 0 0,2 3-17 0,-2 5 4 15,-3 3 1-15,-6 7-10 0,0 1-2 16,3 8 0-16,-3 4 0 16,-7 7-48-16,4 1-11 0,-3 4-1 0,-3 2-898 0,0 0-179 0</inkml:trace>
  <inkml:trace contextRef="#ctx0" brushRef="#br0" timeOffset="77131.4031">22106 2315 3340 0,'0'0'148'0,"0"0"31"0,0 0-143 0,0 0-36 16,0 0 0-16,0 5 0 0,0-2 58 0,0 5 5 16,0 3 1-16,0-3 0 0,0 10-36 0,0 6-8 15,-3 5 0-15,0 19-1 0,0 7-6 0,-6-2-1 0,0 11 0 16,-3 2 0-16,0-3-12 0,0 1 0 0,3-6 0 15,-3 0-10-15,4-5 10 0,2 0 0 0,-3-3 0 0,3-2 0 16,0-1 0-16,0-2 0 0,0-5 0 0,3 0 0 31,0-3-36-31,0-5-4 0,-3-3-2 0,3-3 0 0,0-2-196 16,0-11-39-16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21:56:03.2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20183 6350 1663 0,'0'0'73'0,"0"0"16"0,3 5-71 0,3-2-18 16,-3-3 0-16,3 3 0 0,0-3 164 0,0 0 28 16,0 0 7-16,-6 0 1 0,0 0-50 15,0 0-10-15,0 0-1 0,-3 10-1 16,-3-2-110-16,0 5-28 0,-6-2 0 0,0 2 0 0,-6-2 0 15,0-1 0-15,-3 1 0 0,1-3 0 0,-4 2 0 0,0-2 0 32,0-5 0-32,3 2 0 0,3-5 0 0,1 0 0 0,5-5 0 0,3 2 0 31,0-5-46-31,6-2-14 0,0-1-4 0,3-5 0 16,9-2 0-16,6-6 0 0,11-8 0 0,4 1 0 15,3-1-1-15,0 0-1 0,5 3 0 0,4 0 0 0,-6 8 46 0,0 2 8 0,2 1 3 0,-5 7 0 0,-6 3 66 16,-3 5 14-16,-10 3 2 0,1 6 1 0,-6 2-15 15,-6 5-3-15,3 5-1 0,-6 4 0 0,-6 1 6 0,-3 7 2 16,-12-4 0-16,-2 6 0 0,-4-6-42 0,0 1-8 16,-3-4-1-1,4 1-1-15,2-5-11 0,-3-3 0 0,3-6 0 16,3 1 0-16,0-3 0 0,4-3 0 0,-1-5 0 0,3-3 0 16,6 1 0-16,0-9 0 0,0 1 0 0,3-6 0 15,3 0 0-15,3-5-12 0,6-6 2 0,0-5 1 16,6 6-37-1,0-3-7-15,6 2-2 0,0 4 0 0,-4 4 44 0,4 6 11 0,0 2 0 0,0 3 0 16,-3 6 0-16,3 2 0 0,0 2 0 0,-1 1 0 16,-5 5 0-16,-3 0 0 0,-3 5 0 0,3 0 0 15,-3 6 0-15,0-3 0 0,-3 2 0 0,0 3 0 16,-3-2 0-16,0-1 0 0,-3-2 0 0,0 3 0 16,-3-6-105-16,0 0-19 0,-3-2-4 0,0 0-1 15,-6-4-101-15,4-1-20 0,-19-6-4 16,9-3-1-16</inkml:trace>
  <inkml:trace contextRef="#ctx0" brushRef="#br0" timeOffset="259.6243">20097 6334 230 0,'0'0'10'0,"0"0"2"0,0 0-12 0,0 0 0 15,0 0 0-15,9 5 0 0,-9-5 437 0,6 6 85 0,-4 2 17 0,-2-8 3 0,3 5-330 0,0 0-67 16,0 1-13-16,-3 4-2 0,0 3-53 16,-3 9-10-16,-3 1-3 0,-5 14 0 0,-1 3 0 0,-9 16 0 15,-3 10 0-15,-6 16 0 0,-5 5-40 0,-4 8-8 16,-3 11-1-16,-5 19-1 0,5-12 14 0,0 4 2 15,1-1 1-15,-7 11 0 0,3-18-1 0,1-9 0 16,-1 1 0-16,-6 2 0 0,7-13-9 0,2-11-1 16,3-5-1-16,4 0 0 0,2-5-9 0,3-5-2 15,3-6 0-15,4-5 0 0,-4-8-8 0,9-6 0 16,0-4 0-16,3-9 8 0,3-5-23 0,3-10-5 16,0-3 0-16,9-8-1 15,3-8-99-15,3-13-20 0,3-13-4 0,6-17-780 16,6-12-155-16</inkml:trace>
  <inkml:trace contextRef="#ctx0" brushRef="#br0" timeOffset="729.2496">20251 6194 2649 0,'0'0'58'0,"0"0"12"0,-3-5 2 0,3 5 4 0,0 0-61 0,0 0-15 15,0 0 0-15,0 0 0 0,0 0 105 0,0 0 19 16,0 10 3-16,9 3 1 0,-3 6-74 0,6 5-14 16,9 8-4-16,0 10 0 0,0 5-6 0,6 6-2 15,2 6 0-15,10 9 0 0,3 4 29 0,-7-11 6 16,7 5 1-16,3 3 0 0,2 5-52 0,10 5-12 16,5 0 0-16,4 6 0 0,-1-3 0 0,25 27 0 15,2-6 0-15,12 8 0 0,-21-24 0 0,-8-5 0 16,-7-10 0-16,1 4 0 0,-10-12 0 0,-5-6 0 15,-1-8 0-15,1 3 0 0,-9-10 20 0,-7-6 0 16,1-3 1-16,-9 0 0 0,6-7-33 0,-7-1-8 16,-5-4 0-16,0-4-1 0,-6-2 21 0,-3-5 0 0,-3-4 0 15,-3-1 0-15,-4-4 0 0,-5-2 0 0,-2-5 0 0,-7-5 0 32,-9-6-209-32,-3 0-38 0,-45-42-7 0,1 5-2 0</inkml:trace>
  <inkml:trace contextRef="#ctx0" brushRef="#br0" timeOffset="1847.6605">19927 6747 1692 0,'0'0'37'0,"0"0"8"0,0 0 2 0,-6 0 0 0,-6-3-38 0,12 3-9 16,0 0 0-16,0 0 0 0,0 0 164 0,0 0 30 15,0 0 6-15,0 0 2 0,0 0-59 0,-9 3-12 16,0 2-3-16,0 3 0 0,-3 3-102 0,1-1-26 16,-10 4 0-16,0 1 0 0,0 4 0 0,-3 2 0 31,-6 0 0-31,1 3 0 0,-7-3 0 0,0 0 0 0,-5-2 0 16,-1-1 0-16,6 1 0 0,3-3 0 0,7-3 0 15,2 0 0-15,6-5 36 0,6 3 3 0,6-3 0 0,6 0 0 16,6 0-31-16,6 2-8 0,6-2 0 0,12 0 0 15,8-3 21-15,4 1 3 0,-3 2 1 0,8-6 0 16,-2 1-42-16,8 0-9 0,1-3-2 16,3 2 0-16,-7 1 28 0,-2 2 8 0,-9 0 0 0,-7-2 0 0,-11 2 1 0,-3-2 1 15,-6 0 0-15,-9 5 0 0,-9-3 26 0,-15 5 6 16,-12 1 1-16,-8 5 0 0,-4 0-11 0,-9 2-1 0,-2 3-1 16,-10 3 0-16,1 0-18 0,-1 3-3 15,1-4-1-15,5 1 0 0,10-3 1 0,8-2 0 0,9 2 0 16,7-5 0-16,5 0-9 0,9-3 0 0,9 0 0 0,6 0 0 15,9 1 0-15,3-4 0 16,8 1 0-16,7 2 0 0,9-5-12 16,6 3 12-16,2-6-10 0,4 3 10 0,-4 0-9 0,1-3 9 15,3 0-8-15,2 1 8 0,-8 2-8 0,-6 0 8 16,-7-1-8-16,-11 1 8 0,-6 0 0 0,-6 0 0 16,-3-2 0-16,-9 4 0 0,-12 1 0 0,-3 2 0 15,-9 3 0-15,-5 8 0 0,-7-1 16 0,-9 7 8 0,-8 1 1 0,-10 4 1 16,4-1-18-16,-1 3-8 0,4 0 8 15,-4 6-8-15,13-6 0 0,-1 0 0 0,3-3 8 16,7 3-8-16,8-8 0 0,9-2 0 0,9 2 0 0,6-5 0 16,6-1-10-16,6-1 10 0,6-7-13 0,9 7 5 15,-3-9-12-15,6 0-1 0,3-2-1 0,2-3 0 16,4-1 22-16,0-1 0 0,-3-4 0 0,3 1 0 16,-7 0 0-16,-2-1 0 0,-6 1-9 0,-3 0 9 15,-9-1 0-15,-3 4 17 0,-3 2-3 0,-6 2-1 16,-9 3 15-16,-3 3 4 0,1 3 0 0,-10 2 0 15,0 0-9-15,-3 3-2 0,1 0 0 0,-7-3 0 0,0 0-21 16,3 0 0-16,1-2 0 0,5-1 0 0,6-2 0 0,3-5-20 16,0-1 4-16,7-2 1 15,5-3-29-15,9-5-5 0,0 0-2 0,0 0 0 16,6-10-213-16,6-11-44 0,41-51-8 16,-5 6-847-16</inkml:trace>
  <inkml:trace contextRef="#ctx0" brushRef="#br0" timeOffset="2552.7045">20891 6522 2520 0,'-29'-8'112'0,"20"5"22"0,-3 1-107 0,-3-1-27 0,3-2 0 0,0 2 0 16,3 1 85-16,-3-4 12 0,0 1 3 0,3 0 0 15,-3 2 11-15,4 0 2 0,2 1 1 0,-3 2 0 16,3 0-82-16,-3 5-17 0,0 0-3 0,-3 9-1 16,-3 1-11-16,-6 9 0 0,0 0 0 0,-2 0 0 15,-4 5-8-15,0 3-1 0,0 2 0 0,-3 0 0 16,4 4 17-16,5-4 4 0,6 0 1 0,0 9 0 0,6-9-30 16,6-2-7-16,0-6 0 0,12-2-1 15,6-5-11-15,9-4-3 0,3-4 0 0,2 0 0 0,4-6 39 0,6-5 0 16,2-5 0-16,7-3 0 0,0 0 0 15,2-5 0-15,7-3 0 0,-1-3 0 0,-5 1 0 16,-6 2 0-16,-7 3 0 0,-2 5 0 0,-9 0 27 16,-3 8 13-16,-6 0 2 0,-10 8 1 0,-2 5-25 0,-6 5-5 15,-6 9-1-15,-8 2 0 0,-4 3-2 0,-6 7-1 16,-9 4 0-16,-5-1 0 0,2-2 16 0,3-3 3 16,6 0 1-16,0-3 0 0,4-5-20 0,8-8-9 15,0 1 8-15,3-1-8 0,9-3 0 0,3 1 0 16,3-3 0-16,9 0 0 0,6-1-11 0,14 1 3 15,4-5 0-15,6-1 0 0,3-4 8 0,2-6-10 16,4-3 10-16,5-5-10 0,7 0 10 0,-1-2 0 16,-2-1 0-16,-1-2 0 0,-11 2 0 0,-3 3 0 15,-13 3 0-15,-11 2 0 0,0 3 0 0,-6 6 0 16,-3-1 8-16,-3 8-8 0,-6 6 39 0,-6 5 3 0,-6 5 1 16,-3 8 0-16,-6 0-35 0,-6 2-8 0,-3 1 0 15,1-3 0-15,-1 0-13 0,-6 6-5 0,3-6-1 16,7-3 0-16,5-5 19 0,6-5 0 0,3 0 0 0,9-6 0 15,6 1 0-15,6-3-10 0,3-6 10 0,8 1-12 16,7-3 12-16,6-3 0 0,3-2 0 0,11-3 0 16,4-3 0-16,8-5 0 0,7-3 0 0,-1 1 8 15,-2-3-8-15,-7 2 0 0,-8 0 0 0,-4 1 0 16,-11 7 0-16,-9 1 0 0,-9 4 8 0,-9 6-8 16,-12 5 19-16,-6 11-1 0,-9 11 0 0,-9 7 0 15,-6 6-18-15,-5 5 0 0,-1-1 0 0,3 1 0 0,1-2-14 16,8-1 3-16,3-2 1 0,9-1 0 15,6-2-91-15,9-3-19 0,9 1-3 16,6-4-1-16,12-1-67 0,15-4-13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21:58:06.9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3053 12131 1209 0,'0'0'53'0,"-3"-5"12"0,-6 2-52 0,3-2-13 0,0 2 0 0,0-2 0 15,-3 0 261-15,3-1 50 0,6 6 9 0,0 0 3 16,0 0-197-16,0 0-39 0,0 0-8 0,0 0-2 0,0 0-10 16,-3 8-3-16,3-2 0 0,0 4 0 0,3-2-64 15,0 0 0-15,9 0-11 0,-6 3 1 0,0-3 10 0,3-1 0 16,0-1 0-16,0 2 0 0,-3 2 0 0,0-2 0 15,-3 0 0-15,0 0 0 0,0 0 0 0,-3 3 0 16,-3-3 0-16,0 0 0 0,0 2 0 0,-6-2 0 16,-3 0 0-16,0 0 0 0,0-3 0 0,-3-2 12 15,3-1 0-15,0-2-1 0,0 0-11 0,1-5 0 16,2-3 0-16,0 0-11 0,0-2 11 0,3-1 0 16,3-5-9-16,0 3 9 0,3-5 0 0,0-1 0 15,3 3 0-15,3-2 0 0,0 2 0 0,3 3 0 16,0 2 0-16,2 3 0 0,4 0 0 0,0 5 8 15,0 1-8-15,0 4 12 0,-3 1-12 0,0 0 0 0,6 5 0 16,-12-3 0-16,3 6 16 0,-1-1-3 16,-5 6 0-16,0 0 0 0,-3 2 14 0,0 4 2 0,-6-1 1 0,4 3 0 15,-4-3-13-15,0 0-2 0,0 0-1 0,3-5 0 16,-3 0-14-16,0-6 11 0,3 1-11 0,-3-3 10 16,3-3-10-16,-3-2 0 0,6-3 0 0,-3-3 0 15,-3 1-29-15,0-6 1 16,0-6 1-16,6 1 0 0,-6-8-30 0,3-6-7 0,3-2 0 15,0-5-786-15,0-3-157 0</inkml:trace>
  <inkml:trace contextRef="#ctx0" brushRef="#br0" timeOffset="624.4273">2597 10970 1267 0,'0'0'56'0,"0"0"12"0,-6 8-55 0,3-3-13 0,1 0 0 0,-1 0 0 16,-6 1 310-16,3-1 59 0,-3 0 12 0,3 1 3 16,0-4-212-16,-6 1-43 0,0 2-8 0,-3 0-1 15,3 1-89-15,-3 4-18 0,0 1-3 0,-2 2-1 16,-1 3 14-16,3 3 2 0,-6 2 1 0,0 5 0 15,0 3-26-15,6 3 0 0,-2-3 0 0,5 3 0 16,-3-6-20-16,6 1-4 0,6-3 0 0,0-3 0 16,3-3 38-16,0-2 7 0,3 0 2 0,3-3 0 15,0 1-23-15,6-4 0 0,3 1 0 0,-1-1 8 0,4-2-26 16,0-2-5-16,6-1-1 0,0-3 0 0,3 4 37 16,2-4 7-16,4-2 2 0,6 3 0 0,-15-3-22 15,2 0 8-15,4 0-8 0,0 0 0 0,-3 0 10 0,-6 0-2 16,-1 0-8-16,-2 3 12 0,-3-1-4 0,-3 4-8 15,-3-4 11-15,-3 9-11 0,0-3 14 0,-3 8-4 16,-3 2-1-16,-3 3 0 0,-3 3 7 0,-3 5 0 16,-3 0 1-16,-3 3 0 0,-6 3-5 0,4-4 0 15,-4 1-1-15,3-3 0 0,-3-2-11 0,6-1 10 16,3-5-10-16,6 0 10 0,-9-5-10 0,3-3 0 16,7-2 0-16,-4-3 0 0,3-3-14 0,3 1-5 15,3-6-1-15,0 0 0 16,0 0-140-16,0 0-29 0,0-6-6 0</inkml:trace>
  <inkml:trace contextRef="#ctx0" brushRef="#br0" timeOffset="1924.9188">22597 12822 1094 0,'0'0'97'0,"0"0"-77"16,0 0-20-16,9 2 0 0,3-2-9 0,-3 3-6 16,3 0-1-16,0-3 0 0,-4 2 116 0,1 1 22 15,-3 0 5-15,3-1 1 0,-3 1 34 0,0 2 7 16,0-2 2-16,-3 2 0 0,-3-5-39 0,3 5-8 15,-3 3-2-15,0-2 0 0,0 2-76 0,-3-3-15 16,0 3-3-16,-3-3-1 16,0 3 22-16,3-3 5 0,-6 3 1 0,3-2 0 0,-3 1-37 15,-5-4-7-15,-1 2-2 0,0-2 0 0,0 0-9 0,-3-3 0 0,3 0 0 16,0-3 0-16,-3-2 0 0,7-1 0 0,-1-1 0 0,0-1 0 16,0-3 0-16,6 0-9 0,3-2 9 15,-3 0-13-15,15-3 13 0,-3-2-9 0,6-1 9 0,3 1-8 16,2-6-1-16,7 3 0 0,3-1 0 0,-3 7 0 15,-6-1 9-15,8 5 0 0,-2 0 0 0,0 6-8 16,-3 0 24-16,-3 2 4 0,0 6 2 0,0 2 0 16,-7 0 34-16,-2 6 6 0,0 0 2 0,-3 2 0 15,-3 0-52-15,-3 3-12 0,-3-3 0 0,-3 3 0 16,0 0 0-16,-9 0 0 0,1-3 0 0,-7 0 0 0,6 1 0 0,0-1 8 0,0-3-8 16,-3-2 0-16,0-2 9 0,3 2-9 0,1-3 8 15,2 0-8-15,-3-5 0 0,3 0 0 0,6 0 0 0,0-3 0 16,0 1-24-16,0-3 4 0,12-1 0 0,-3-2 0 15,0 0-22 1,6-2-4-16,3-6-1 0,3 3 0 0,0-6 38 0,2 3 9 0,1-2 0 0,3 5 0 16,-3-1 0-16,-3 4 0 0,3 2 0 0,-3 2 0 15,-3 4 49-15,-6 2 12 0,8 2 3 0,-8 4 0 16,3 2-52-16,-3 2-12 0,-3 1 0 0,-3 2 0 16,0 0 0-16,-9 1 0 0,0 1 0 0,-3-1 0 15,-2-1 0-15,-4 0 0 0,-9 0 0 0,9-2 0 16,3 0 0-16,-3-4 11 0,3 1-11 0,1-2 10 0,-1-4-10 15,3 1 0-15,0-3-10 0,3 0 10 0,0-3-18 16,3-2 2-16,3-3 1 0,-3 0 0 16,12-2-88-16,-3-6-17 0,6 0-4 0,3-8-1 15,9 0-85-15,0-2-17 0,-4-3-3 0</inkml:trace>
  <inkml:trace contextRef="#ctx0" brushRef="#br0" timeOffset="2387.6725">23296 12348 2563 0,'0'0'113'0,"0"0"24"0,0 0-109 0,0 0-28 0,0 0 0 0,0 0 0 16,-3 0 76-16,3 0 9 0,0 0 3 0,0 0 0 15,0 0-17-15,6 0-3 0,0 0-1 0,6 0 0 16,-3 3-56-16,9-1-11 0,0 4 0 0,6-1 0 16,-3 0 0-16,8 1 0 0,1-1 0 0,3 0 0 15,6 3 0-15,-1-3 0 0,1-2 0 0,0 2 0 16,-7 1 0-16,1-4 0 0,-3 4 0 0,-3-6 0 15,-4 2 0-15,-5-2 0 0,-3-2 0 0,-6 2 0 16,3-3-159-16,-12 3-26 16,0 0-6-16,0 0-615 0,-3-5-123 0</inkml:trace>
  <inkml:trace contextRef="#ctx0" brushRef="#br0" timeOffset="2709.9457">23719 12073 2876 0,'0'0'64'0,"0"-5"12"0,0-3 4 0,0 8 0 0,0 0-64 0,3-6-16 15,-3 6 0-15,0 0 0 0,0 0 0 0,0 0 0 16,0 0 0-16,0 0 0 0,0 0 58 0,0 6 6 16,-3 4 0-16,-6 4 1 0,0 4-53 0,-12 6-12 15,-2 8 0-15,-7 5 0 0,0 5 42 0,0 3 8 16,-2 3 2-16,-1 7 0 0,6-2-32 0,0 0-7 16,6 0-1-16,1 0 0 0,5-3 0 0,0-5-1 15,12 0 0-15,-3 0 0 0,3-3-11 0,3-2 8 16,3 0-8-16,3-3 8 0,3-5-8 0,-6-9 8 15,12 1-8-15,-1 0 8 0,-2-3-21 0,9 0-5 16,-3-2-1-16,0-3 0 0,3 0 67 0,3-1 12 16,2-4 4-16,-2-3 0 15,0-3-121-15,0-2-24 0,-3-6-5 16,5 1-1-16,-2-6-137 0,-3-3-28 0</inkml:trace>
  <inkml:trace contextRef="#ctx0" brushRef="#br0" timeOffset="5343.4604">3398 12099 1612 0,'-12'-5'72'0,"12"5"14"0,-3-5-69 0,0-3-17 16,0 0 0-16,6-3 0 0,0-2 80 0,3 0 13 15,0-3 3-15,3 0 0 0,3-5-10 0,6 0-2 16,6-6 0-16,2-7 0 0,4-3-15 0,9-5-3 16,9-9-1-16,5-7 0 0,4 0-19 0,8-8-4 15,10-8-1-15,23-16 0 0,-9 8-31 0,15-6-10 0,6-4 0 16,30-19 0-16,-12 15 0 0,6-7 0 0,9-3 0 0,39-23 0 16,-25 18 32-16,10-1 0 0,6-7 0 15,41-21 0-15,-41 29-20 0,2 5-12 0,-2 3 12 0,26-13-12 0,-44 28 11 0,-3 6-11 16,-9 8 10-16,12 0-10 0,-30 19 0 15,-12 4 0-15,-9 4 0 0,0 4 0 0,-18 12 0 0,-11 1 0 16,-4 4 0-16,-8 2 0 0,-16 8 0 0,-5 0 0 31,0 3 0-31,-9 3 0 0,-10 2 12 0,-5 2-3 0,-3 1-1 16,-3 5 0-16,0-3-8 0,-9 3-17 16,-3 0 4-16,-15 8-819 0,0 0-164 0</inkml:trace>
  <inkml:trace contextRef="#ctx0" brushRef="#br0" timeOffset="6129.5355">3660 12295 1926 0,'0'0'42'0,"0"0"9"0,-6 0 1 0,3 0 3 0,-3 0-44 0,0-2-11 15,0 2 0-15,6 0 0 0,0 0 71 0,0 0 12 16,-6-6 2-16,6 6 1 0,3-5-28 0,3 0-6 0,3-3 0 0,6 0-1 16,9-3-26-16,3 1-5 0,11-4 0 0,10-1-1 15,9-4 21-15,11-2 4 16,9-3 0-16,19-5 1 0,-4-3-36 0,12 0-9 15,9-2 0-15,24-8 0 0,-6 2 0 0,3-2 0 16,3-3-10-16,30-11 10 0,-19 9 0 0,4 2 13 16,6 0-1-16,27-8 0 0,-34 13-1 0,1-2-1 15,-3 2 0-15,24-5 0 0,-30 8-2 0,-7 5 0 0,1-2 0 16,9-1 0-16,-24 9-8 0,-9-1 8 0,0 6-8 16,-2 0 8-16,-25 5 22 0,-6 3 4 0,-2 2 1 0,-10 3 0 15,-11-2-35-15,-10 5 0 0,4 2 0 0,-6 0 0 16,-16 3-198-16,-5 0-46 15,6 6-10-15,-21 2-2 0</inkml:trace>
  <inkml:trace contextRef="#ctx0" brushRef="#br0" timeOffset="6679.4051">3755 12446 1728 0,'0'0'153'0,"-3"5"-122"0,0-2-31 0,3 2 0 15,0 1 57-15,6-1 6 0,0 0 1 0,6 3 0 16,0 3-28-16,12 2-6 0,6 3-1 0,8 2 0 16,7 1 9-16,9-1 2 0,11 1 0 0,12 5 0 15,1-1 3-15,8 1 1 0,12 0 0 0,18 3 0 16,-11-6-13-16,8 0-3 0,6 3 0 0,21 2 0 16,-15-2 2-16,3 0 0 0,-3 2 0 0,21 3 0 15,-21-2 2-15,0-3 0 0,-3-1 0 0,18 9 0 0,-24-3-4 16,3-2-1-16,0-1 0 0,12 3 0 0,-21-5-14 0,3 0-2 15,-6-3-1-15,9 0 0 0,-18-5 5 0,-5 3 1 16,-7-1 0-16,-6-2 0 0,-14 0-16 0,-7 0 0 0,1 0 0 0,-6 0 0 16,-19-1-24-16,1-1 3 0,-6 2 0 15,-3-3 0-15,-7 3-154 0,-8-3-30 16,-9-5-7-16</inkml:trace>
  <inkml:trace contextRef="#ctx0" brushRef="#br0" timeOffset="7142.3989">3556 12462 691 0,'-18'-11'61'0,"15"9"-49"16,0-1-12-16,3 3 0 0,0 0 32 0,0 0 3 15,6-5 1-15,6 2 0 0,-3 3 25 0,0 0 6 16,3 0 1-16,0 3 0 0,-3 2 65 0,5 0 14 16,1 6 2-16,6-1 1 0,-6 6-15 0,9 0-3 15,0 5-1-15,8 6 0 0,1-1-55 0,12 9-12 16,2 4-1-16,16 9-1 0,5-3-31 0,10 5-7 15,5 8 0-15,24 14-1 0,-3-1-3 0,-14-7 0 16,8 7 0-16,9 3 0 0,6 8 28 0,12 3 4 16,6-3 2-16,6 8 0 0,6 5-28 0,36 22-6 15,-10-6 0-15,31 16-1 16,-46-27 5-16,-2-4 2 0,-3-1 0 0,18 8 0 0,-39-26 4 0,-3 0 1 0,3 2 0 16,9 3 0-16,-27-16-1 0,-3-8 0 0,-9-2 0 15,9-1 0-15,-8-7-14 0,-13-3-4 0,-9 0 0 16,4 3 0-16,-10-6-12 0,-8-2 0 0,-13-6 0 0,1 3 0 31,-12-8-89-31,-7-5-24 0,-5-3-5 0,-12-5-722 0,-18-3-145 0</inkml:trace>
  <inkml:trace contextRef="#ctx0" brushRef="#br0" timeOffset="7712.8274">3821 12345 172 0,'0'0'16'0,"0"0"-16"15,0 0 0-15,-3 3 0 0,-3 0 313 0,6-3 60 16,0 0 12-16,0 5 3 0,-3 0-227 16,3 3-45-16,3 3-8 0,3 2-3 0,-3 0-30 0,6 6-7 15,0-1 0-15,6 6-1 0,2 5-26 0,4 0-5 16,0 6 0-16,9 7-1 0,3 6-7 0,5 2 0 15,1 3-1-15,9 10 0 0,-7-2-6 0,10 11-1 16,5 7 0-16,-5-10 0 16,6 10 6-16,2 9 1 0,7 7 0 0,5 11 0 0,3 5-12 0,4 5-3 15,5 1 0-15,45 68 0 0,-24-34 4 0,1-1 1 16,25 30 0-16,-4-13 0 0,-1-13 11 0,3 2 3 0,2-3 0 16,1-7 0-16,0-9 5 0,3-5 2 0,-3-5 0 15,3-2 0-15,0-11-21 0,-3-1-4 0,0-7-1 16,-6 0 0-16,-3-11-1 0,-9-2-1 0,-6 5 0 15,-8 0 0-15,-4-14 2 0,-6 1 1 0,-2-6 0 0,-13-2 0 16,-6 2 14-16,-5-2 2 0,-1-8 1 0,-8-5 0 16,-3-6-30-16,-7 0 0 0,-5 0-8 0,-3-10 8 15,-4-3 0-15,-2-6 0 0,-3-7 10 0,0-5-2 16,-3-1-8-16,2-13 8 0,-2 1-8 16,3-9 8-1,-3 0-43-15,-3-10-8 0,2-3-1 0,-5-16-1328 0</inkml:trace>
  <inkml:trace contextRef="#ctx0" brushRef="#br0" timeOffset="8480.9875">16468 8850 2822 0,'15'0'251'16,"3"0"-201"-16,6 3-40 0,8 2-10 15,16 3 0-15,0 3-11 0,2 5 3 0,10 2 0 0,-1 3-3 16,7 8 0-16,2 3 0 0,7 5 0 15,-1 6 11-15,4 4 0 0,-1 3 0 0,0 6 0 0,-2 5-11 0,11 5 11 16,12 0-13-16,4 6 5 0,-4-1 8 0,9 3 0 16,6 3 0-16,6 0 0 0,3 7 0 0,6-2 12 15,12 0-2-15,6 3-1 0,12 0 5 0,2-1 1 16,7 1 0-16,0 0 0 0,2-1-15 0,4 1 9 16,3 5-9-16,-1-5 8 0,-2-1 5 0,-3 1 1 15,-7 2 0-15,-5-2 0 0,-9-3-14 0,-3 0 0 16,-3-5 0-16,-6-1 0 0,-9 1 0 0,-6-5 0 15,0-1 0-15,-12-5 9 0,-9-5 5 0,-6-8 1 16,0 0 0-16,-2-6 0 0,-10-2 7 0,-6-2 2 16,-5-9 0-16,-4 1 0 0,-5-4-4 0,-7-7 0 15,-8-5 0-15,-9-3 0 0,-1-6-3 0,-14-2-1 16,-3-3 0-16,-6-2 0 0,-3-6-4 0,-6-5-2 16,-6-2 0-1,-6-6 0 1,-3-5-140-16,-3-8-28 0,0-8-6 0</inkml:trace>
  <inkml:trace contextRef="#ctx0" brushRef="#br0" timeOffset="9132.8691">16447 11261 2131 0,'0'0'94'0,"6"2"20"0,3 4-91 0,3-1-23 0,0 0 0 0,9 6 0 16,9 2 90-16,5 3 14 0,7 5 2 0,12 6 1 15,11 2-31-15,7 2-7 0,2 1-1 0,12 8 0 16,18-1-48-16,10 6-11 0,8 6-1 0,12-1-8 15,5 3 0-15,13 0 0 0,9-6 0 0,3 6 0 16,5-5 0-16,4 2 0 0,6 3 0 0,2-3 0 16,10 1 0-16,-4-1 0 0,1 3 0 0,2-3 0 15,1 0 11-15,-1 1-11 16,1-1 10-16,-10 3-10 0,-8 0 16 0,-9-3-2 0,-7 3-1 0,-2-3 0 16,-6-2 14-16,-9 0 2 0,-9-6 1 0,-9 3 0 15,0-3-18-15,-15-2-3 0,-12-3-1 0,-8-3 0 16,-4-2-8-16,-6-3 8 0,-8-2-8 0,-7-4 8 15,-2-4-61 1,-7-3-13-16,-11-6-2 0,-3-4-780 0,-12-4-156 0</inkml:trace>
  <inkml:trace contextRef="#ctx0" brushRef="#br0" timeOffset="9622.8197">16379 13682 2174 0,'6'2'48'0,"6"-2"9"0,3 3 3 0,5 2 1 0,7-2-49 0,6 2-12 0,6-2 0 0,8 2 0 16,4-2 76-16,11 2 13 0,16-2 3 0,5 2 0 15,6-2-55-15,13-3-10 0,14 0-3 0,12 0 0 16,9-3-16-16,12-5-8 0,5 3 0 0,7-6 8 16,6 3 2-16,5-5 0 0,10-3 0 0,5 0 0 15,4-2-10-15,-1-1-16 0,4-2 4 0,-1 2 1 16,1-2 20-16,-7 0 4 0,-2 0 1 0,-6 2 0 16,-7-2 4-16,-8 5 1 0,-6 1 0 0,-10 4 0 15,-14 0 9-15,-3 3 1 0,-3 3 1 0,-12 0 0 16,-8 0-22-16,-7 2-8 0,0 0 0 0,-12 1 9 15,-8-1-136-15,-10 0-27 16,-8 3-6-16</inkml:trace>
  <inkml:trace contextRef="#ctx0" brushRef="#br0" timeOffset="10150.8594">16432 15592 2088 0,'0'0'92'0,"12"0"20"0,3-3-90 0,12 1-22 0,9-1 0 0,2-5 0 16,10 0 8-16,12-2-8 0,11-6 8 0,9-3-8 15,1-2 18-15,11-6-1 0,12-4 0 0,9-1 0 16,6-5-7-16,9-3-2 0,0-2 0 0,9 0 0 16,6-3 20-16,6-3 3 0,0 0 1 0,3-2 0 15,5 0 20-15,4-3 5 0,6-3 1 0,3 3 0 16,-1-2-8-16,-2 2-2 0,0-3 0 0,2 3 0 16,1-7-17-16,3 1-4 0,-4 1-1 0,-2 0 0 15,-9 2-15-15,-1 4-3 0,-8-1-8 0,3 0 12 16,-3 0-12-16,-6 0 0 0,-9 5 8 0,-6 3-8 15,-3 0 0-15,-12 6 0 0,-12 2 0 0,-6 2 0 16,-8 9-51-16,-4-1-16 0,-6 6-3 16,-8 3-722-16,-13 2-145 0</inkml:trace>
  <inkml:trace contextRef="#ctx0" brushRef="#br0" timeOffset="10698.6572">16209 17992 748 0,'-12'5'67'0,"6"0"-54"0,-3-5-13 0,1 3 0 16,-1-3 502-16,0 0 98 0,3 0 19 0,6 0 4 15,0 0-515-15,0 0-108 0,6-5-12 0,9-3-8 16,-1-6-1-16,13 1-1 0,6-5 0 0,6-3 0 16,5-1 11-16,7-1 3 0,2-4 0 0,1 1 0 0,3-6 8 15,8 0 0-15,10-2 0 0,2-6 0 0,-6-5 0 16,7 0-10-16,5-3 10 0,6-2 0 0,4-3 0 0,2-5-8 15,-6 0 8-15,12-3 0 0,7-8 0 0,-1-5 0 16,-3 3 0-16,6-3 0 0,6-8 9 0,0-6 3 16,0-7 0-16,9 2 0 0,3-4 0 0,6-7 1 15,3-7 0-15,6 0 0 0,3 0-2 0,3-5-1 16,0-4 0-16,8 1 0 0,-2 3 5 0,6-3 1 16,3-3 0-16,-1 3 0 0,-5 3-6 0,-3-1-1 15,-3 4 0-15,-1 1 0 0,-8 4-9 0,0 2 0 16,-3 6 9-16,-6 2-9 0,-6 5 0 0,-6 6 0 15,-9-1 0-15,-9 9 8 0,-8 2-8 0,-13 9 0 16,-9 4 8-16,-5 6-8 0,-10 2 0 0,-8 6 0 16,-9 8 0-16,-13 5 0 0,-2 2 0 0,-6 6-8 0,-9 3 8 15,-3 2-12 1,-3 5-19-16,-3 6-4 0,-3 0-1 0,-3 2 0 16,0 1-188-16,-6 7-37 0</inkml:trace>
  <inkml:trace contextRef="#ctx0" brushRef="#br0" timeOffset="14685.3316">5568 9014 691 0,'0'0'61'0,"-3"-2"-49"0,-3-4-12 0,3 1 0 15,0 0 211-15,0 0 39 0,0-1 8 0,0 1 2 16,0-3-77-16,-3 3-15 0,3 2-4 0,0 0 0 15,3 3-34-15,-6 0-7 0,3 0-2 0,0 3 0 16,0 2-55-16,0 3-11 0,0 3-3 0,1 7 0 16,-1 4-33-16,3 4-7 0,-3 3-2 0,6 6 0 15,-3 4-10-15,3 4 0 0,2 2 0 0,4 5 0 16,0 0-146 0,3 0-31-16,0 1-7 0</inkml:trace>
  <inkml:trace contextRef="#ctx0" brushRef="#br0" timeOffset="15096.4236">6232 10562 1152 0,'-12'-26'102'0,"9"20"-82"0,-3 4-20 0,0 2 0 16,0 2 337-16,3 1 63 0,0 0 13 0,0 5 3 31,0-3-276-31,0 6-54 0,0 2-11 0,3 8-3 0,3 5-64 0,0 6-8 16,0 10-11-16,0 11 3 0,0 0-4 0,0 8-1 15,0 3 0-15,0 2-833 16,3-3-166-16</inkml:trace>
  <inkml:trace contextRef="#ctx0" brushRef="#br0" timeOffset="15523.161">6580 12200 2624 0,'-12'11'116'0,"6"-9"24"0,-3 1-112 0,3-1-28 0,0 4 0 0,3-4 0 16,-3 1 84-16,3 5 10 0,0 5 2 0,3 6 1 15,-2-1-61-15,-1 6-12 0,3 5-2 0,3 11-1 16,-1 2-21-16,-2 8 0 0,3 1 0 0,3 7-12 15,3-2-127 1,-3-4-25-16,0-1-6 0,3-4-1006 0</inkml:trace>
  <inkml:trace contextRef="#ctx0" brushRef="#br0" timeOffset="15910.255">6887 13653 2649 0,'-18'-3'58'0,"9"0"12"0,0 3 2 0,0 3 4 0,6 0-61 0,-3-1-15 16,0 1 0-16,0 5 0 0,3 0 60 0,0 2 10 15,0 1 2-15,0 5 0 0,0 2-64 0,0 9-8 16,3-1-12-16,0 9 4 0,0 2 19 0,0 2 4 0,6 6 1 0,0-2 0 16,0-1-217-16,0-2-43 15</inkml:trace>
  <inkml:trace contextRef="#ctx0" brushRef="#br0" timeOffset="16388.0598">7131 15544 1958 0,'-9'-21'87'0,"6"16"17"0,-3 0-83 0,6 5-21 16,0 0 0-16,0 0 0 0,-6-3 114 0,6 3 18 16,0 0 4-16,0 0 1 0,0 0-30 0,0 0-7 15,-3 3 0-15,6 4-1 0,0 4-52 0,0 8-11 16,0 2-1-16,-3 5-1 0,-3 3-26 0,-3 6-8 15,0 2 0-15,0 5 0 16,0 3-35-16,3-5-13 0,0 7-4 0,0 1-787 16,-3-3-157-16</inkml:trace>
  <inkml:trace contextRef="#ctx0" brushRef="#br0" timeOffset="20117.2052">12643 8049 1958 0,'-9'16'87'0,"9"-16"17"0,0-3-83 0,-6 3-21 15,3 0 0-15,0 0 0 0,-2-3 107 0,5 1 17 16,0 2 3-16,0 0 1 0,-3 10-52 15,0 11-9-15,0 3-3 0,0 13 0 16,-6 8-51-16,0 8-13 0,6 8 0 0,-6 16 0 16,0 2-72-16,-3 0-16 0,3 6-4 0,-3 5-993 15</inkml:trace>
  <inkml:trace contextRef="#ctx0" brushRef="#br0" timeOffset="20412.4939">12691 9387 1728 0,'0'0'76'0,"0"0"16"0,-9 0-73 0,9 0-19 15,0 0 0-15,-6 6 0 0,-3-1 198 0,0 0 36 16,3 3 7-16,3 5 2 0,0 6-139 0,0 2-28 15,3 6-6-15,0 7-1 0,3 8-51 0,3 3-10 16,3 3-8-16,6 8 9 16,3-1-213-16,3 1-44 0,32 57-8 0,-8-46-1 0</inkml:trace>
  <inkml:trace contextRef="#ctx0" brushRef="#br0" timeOffset="21043.4278">14560 10229 1382 0,'0'0'61'0,"0"0"13"0,0 0-59 0,0 0-15 15,0 0 0-15,0 0 0 0,0 0 256 0,0 0 48 16,-6 8 9-16,3 2 3 0,0 1-179 0,-6 5-35 16,3 2-7-16,0 1-2 15,1 2-63-15,-1 5-13 0,0 4-2 0,3 7-1 16,3 5-142-16,3 0-29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21:58:28.4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19219 9406 2941 0,'-3'-11'64'0,"0"1"14"0,-3-1 2 0,0 3 4 0,6-2-68 0,-6 4-16 0,3 1 0 0,3 5 0 15,-6 5 0-15,-6 9 0 0,-3 7 8 0,-9 18-8 16,-3 14-12-16,-2 8-5 0,-4 13-2 0,-6 22 0 0,1 15 3 0,-1 2 0 15,6 4 0-15,3-3-828 16,9 5-166-16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22:01:59.4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13908 2693 230 0,'0'0'20'0,"0"0"-20"16,0 0 0-16,0 0 0 0,0 0 209 0,0 0 38 16,0 0 7-16,0 0 2 0,0 0-114 0,0 0-22 15,0 0-5-15,0 0-1 0,0 0-54 0,0 0-12 16,0 0-1-16,0 0-1 0,0 0 6 0,0 0 2 16,0 0 0-16,0 0 0 0,0 0-25 0,0 0-5 15,0 0 0-15,0 0-1 0,3-10-14 0,-3 5-9 16,0 5 12-16,3-6-12 0,-3 6-8 0,3-8-9 15,0 6-2-15,-3 2 0 0,6-6 43 0,-3 4 8 16,0-4 1-16,-3 6 1 0,0 0-3 0,0 0-1 0,0 0 0 16,0 0 0-16,6 0 13 0,-6 0 2 0,0 0 1 0,0 0 0 15,0 0-10-15,6 0-1 0,0 3-1 0,-3 2 0 16,-3 3-34-16,0-2-19 0,0 2 3 0,0 2 0 16,0 1 39-16,-3-1 8 0,3 1 1 0,-3-6 1 15,0 3-1-15,0 0-1 0,0-3 0 0,0 1 0 31,-3 2-47-31,0-6-8 0,0 4-3 0,-3-4 0 0,3 1 27 16,-3-1-10-16,1 1 10 0,-1-3 0 0,3 3 0 0,-3-3-8 16,0-3 8-16,0 3 0 0,3 0 0 0,0 0 0 15,3-3 0-15,-3-2 0 0,3 3 0 0,3-4 0 16,0-2 0-16,0 0 0 0,3-5 0 0,0 5 0 16,0-5 11-16,3 2-11 0,3 3 9 0,0-7-9 15,0 1 0-15,0 4 9 0,-3 4-9 0,3-4 8 16,-1 7-8-16,4-5 8 0,-3 6 8 0,0-1 2 15,0 3 0-15,3 3 0 0,-6-1 14 0,0 6 4 16,0-5 0-16,3 7 0 0,-3-4-23 0,0 4-4 0,-3 1-1 16,0 2 0-16,-6 0 0 0,3 1-8 15,-3 4 12-15,-3-5-4 0,3 1 4 0,-6-4 1 0,0 3 0 16,3 3 0-16,-3-5-13 0,0 2-8 0,-3-2 8 16,3-1-13-16,0 4 13 0,-3-12 0 0,4 6-10 15,2-5 10-15,-3-1-12 0,0 1 1 0,3-6 1 0,0 3 0 16,3 0 0-16,0-5 0 0,-3-5 0 15,6-1 0-15,0-5-2 0,0 5-1 0,0-2 0 0,3 0 0 16,3-6 13-16,0 6-12 0,0-3 12 0,0 3-12 16,-3 0 12-16,6 2 0 0,-3 1 0 0,3 4 0 15,-4 1 0-15,4 3 10 0,0-1-10 0,0 3 8 16,-3-3 28-16,3 6 6 0,-3-3 1 0,3 3 0 16,-3 4-57-16,0-7-11 15,-6 0-3-15,0 0 0 0,0 0-6 0,0 14-2 0,3-9 0 16,-3 3 0-16,-6 5-40 0,0-8-9 0,0 9-2 15,-6-4-1004-15</inkml:trace>
  <inkml:trace contextRef="#ctx0" brushRef="#br0" timeOffset="1819.7621">16051 2503 345 0,'0'0'31'0,"0"0"-31"0,0 0 0 0,0 0 0 16,0 0 260-16,0 0 47 0,0 0 9 0,0 0 1 15,3 8-117-15,-3-8-24 0,0 0-5 0,0 5-1 16,-3 6-37-16,1-1-7 0,-1-4-2 0,-3 2 0 16,-3-3-52-16,3 3-12 0,-3 0-1 0,-3 0-1 15,3 0-38-15,-3 0-8 16,-3-3-2-16,3 3 0 0,0-8-10 0,0 0 0 0,-2 2 0 0,5-2 0 16,9 0-26-16,-6 0 2 0,0-2 1 0,6 2 0 15,0 0-12-15,-3-5-2 0,3-3-1 0,3 0 0 16,0-3 14-16,6 3 2 15,3-2 1-15,-1 2 0 0,1-6 21 0,3 4-9 16,-3-1 9-16,3 6 0 0,0-8 0 0,-3 5 0 16,-3 2 8-16,3 1-8 0,3 0 27 0,-7 0-1 15,4 2 0-15,-3-2 0 0,-3 2-6 0,3 6 0 16,-3-3-1-16,-6 0 0 0,0 0-6 0,3 5-1 0,0 0 0 0,-3 1 0 0,-6 4 14 16,0 1 2-16,-3 2 1 0,0 0 0 0,-3-5-16 15,-2 3-3-15,-4-1-1 0,0 1 0 0,3-6-9 0,0 3 0 16,-3-3 0-16,3 1 0 0,3 2-8 0,0-8-4 15,4 0-1-15,-1-6 0 0,0 6-10 16,9 0-1-16,-3-2-1 0,3-6 0 16,0 2-14-16,3 1-2 0,3-5-1 0,6 2 0 15,-1-6-66-15,1 1-12 0,0 3-4 0,3-4-886 16</inkml:trace>
  <inkml:trace contextRef="#ctx0" brushRef="#br0" timeOffset="5460.8533">15923 3474 979 0,'0'0'43'0,"0"0"9"0,0 0-41 0,0 0-11 15,0 0 0-15,0 0 0 0,0 0 328 0,0 0 63 16,-8 3 13-16,8-3 2 0,0 0-277 0,-6 5-55 16,-3 3-11-16,6 0-3 0,3-8-46 0,-6 5-14 15,3 3 0-15,-3 3 8 0,6-6-8 0,0 3 0 16,0-3 0-16,0-5 0 0,0 8 0 0,0-3 0 15,3 1-9-15,-3-6 9 0,0 0-20 0,3 2 1 0,-3-2 0 0,6 0 0 32,0-2-6-32,-3-1-2 0,0-2 0 0,3-3 0 0,3 0 19 0,-4 0 8 0,1-3-8 0,3-2 8 15,0 3 0-15,0-1-10 0,0-2 10 0,3 2 0 16,-3 3 0-16,0 0 0 0,0 0 0 0,-3 3 0 16,-6 5 0-16,9 0 0 0,-3 3 0 0,0 2 0 15,-3 6 15-15,0 2 6 0,-6 0 2 0,0 8 0 16,-3 0 10-16,0 0 3 0,-6 3 0 0,3 0 0 15,-3-3-12-15,0 0-3 0,-3-2 0 0,0-1 0 16,3-7-11-16,-2 0-2 0,2-6-8 0,-3 0 12 0,0-5-23 16,0 0-5-1,6-2 0-15,6-6-1 16,-3-3-125-16,6-2-25 0,3-6-5 0</inkml:trace>
  <inkml:trace contextRef="#ctx0" brushRef="#br0" timeOffset="6125.8099">14138 2701 403 0,'-9'-2'17'0,"6"-1"5"0,0 6-22 0,-3-3 0 0,6 0 0 0,0 2 0 15,0 4 376-15,0-6 72 0,6-6 13 0,6 6 3 16,-1 6-285-16,7-6-58 0,3 0-11 0,9-6-2 0,6 6-22 0,8 6-4 15,1-12-1-15,14 6 0 0,7 0-22 0,2-2-5 16,4 2-1-16,14-6 0 16,1 1-5-16,2 0-2 0,-3-3 0 0,12-3 0 15,-5-2-46-15,-4 0 0 0,3-3 0 0,0 3-13 0,-14-8 5 0,-7 5 8 0,-8 3-13 16,-4-1 5-16,-11 6 16 0,-9 3 3 0,-7 2 1 16,-5 3 0-16,-6 0-23 0,-6 3-4 0,-9 2-1 0,-3 1 0 15,-6 2-149-15,-3 0-31 16,-9 5-5-1,-3 0-2-15</inkml:trace>
  <inkml:trace contextRef="#ctx0" brushRef="#br0" timeOffset="6640.5471">14111 2786 1440 0,'-6'0'128'0,"0"0"-103"16,-3 0-25-16,3-3 0 0,-3 3 208 0,3 0 37 16,0 0 7-16,0 0 2 0,6 0-86 0,0 0-18 15,0 0-3-15,0 0-1 0,0 0-66 0,0 0-12 16,6 8-4-16,3-5 0 0,3 8-18 0,3-6-4 16,9 11-1-16,2 2 0 0,1 1-4 0,9 7-1 15,6-7 0-15,8 7 0 0,4-2-36 0,2 5-13 16,4-2 0-16,5 4 0 0,-2-4 61 0,2 2 13 15,4 0 3-15,5 3 0 0,1-8-64 0,-4 2-13 16,-2 3-3-16,5 3 0 0,-3-6 16 0,1 1 15 16,-1 2-3-16,7-3-1 0,-16 1 10 0,1-6 3 0,-4-2 0 15,4 2 0-15,-13-3-32 0,-2-2-7 16,-3 0-1-16,-4-3 0 0,-5-2 16 0,-6-3 0 16,-6 0 9-16,-7 0-9 0,1 5 0 0,-6-5 0 15,-6-3 0-15,0-2 0 16,-6-3-57-16,0 0-18 0,0 0-3 0,-12-3-1443 0</inkml:trace>
  <inkml:trace contextRef="#ctx0" brushRef="#br0" timeOffset="12783.9368">11700 3180 1684 0,'0'0'75'0,"0"0"15"0,6 0-72 0,0-2-18 16,-3-1 0-16,6-5 0 0,-3 3 118 0,2-3 20 15,1 0 4-15,3 0 1 0,-3 3-56 0,3-1-11 16,0 4-3-16,-6 2 0 0,3 0-44 0,-3 0-9 16,3 0-1-16,-3 0-1 0,0 5 2 0,-3 3 1 15,-3 0 0-15,3 0 0 0,-3 2 9 0,-3 1 2 16,0 5 0-16,-3-3 0 0,0 0-16 0,-3-2-2 0,0 0-1 0,-3-1 0 0,0-2-13 0,3 0 11 15,-3 0-11-15,-3-3 10 16,3 0-10-16,1-2 0 0,2-6 9 0,3 1-9 16,0-1 0-16,-3-5 0 0,3 0 0 0,-3-2 0 15,6-3 19 1,-3-1 5-16,3-2 2 0,0-2 0 16,3 2-72-16,0 0-14 0,3 0-4 0,0 6 0 15,0 2 52-15,3-3 12 0,0 3 0 0,3 3 0 0,-3 2 16 0,0-2 7 16,0 2 1-16,6 3 0 0,-6 0-24 0,2 3 0 15,4-3 0-15,3 5 8 0,-3-2-27 0,-3 2-5 0,0 1 0 0,0-1-1 16,-3 3 47-16,0-6 10 0,-3 4 1 16,-3-6 1-16,0 0-21 0,3 8-4 0,-3 0-1 0,-3-3 0 15,0 3 0-15,-6 0 0 0,0 0 0 0,-3 0 0 0,-3 2-8 16,3-5-12-16,-3 3 2 0,6 0 1 16,4-2-26-16,-1-1-5 0,0-5 0 0,3 0-1 0,3 0 33 15,0 0 8-15,0 0 0 0,0 0 0 16,0 0-34-16,0 0-5 0,-3-5-1 0,3-3 0 0,6 2 13 0,0-2 3 0,3-2 0 15,-1-1 0-15,1 6 24 0,0-3 14 0,3 3-2 16,0-3 0-16,0 3-12 0,-3 2 0 0,0 0 0 16,0 1 0-16,-3-1 0 0,0 3-16 0,-6 0 3 0,9 0 1 31,-9 0 60-31,0 0 13 0,0 0 3 0,6 0 0 0,3 0 0 0,-1 0 0 16,1 0 0-16,3 0 0 0,-3-5-17 15,3 2-3-15,6-2-1 0,0 5 0 0,0-8-29 16,8 5-6-16,7-5 0 0,6 0-8 0,3 3 0 0,2-3 0 15,7 0 0-15,5 0 0 0,-2-2 0 0,6-1 0 16,2 3 0-16,9-5 0 0,4 0 8 0,-4-1-8 16,4-1 0-16,5-7 0 0,-3 1 0 0,4 0 0 15,5 2 8-15,3-10-8 0,-14 8 0 0,5 0 0 16,-2-5 0-16,2-1 0 0,-9 9 0 0,-8-1-11 16,-4 3 11-16,-8 3-10 0,-6 0 10 0,-10 7 0 15,-5-1 0-15,-6 1 0 0,-6 4 15 0,-6-4 1 16,-3 4 1-16,-3-1 0 0,-6 3-17 0,0 0 0 0,0 0 0 15,0 0 0 1,0 0-48-16,-9 3-12 0,9-3-4 0,0 0-1254 0</inkml:trace>
  <inkml:trace contextRef="#ctx0" brushRef="#br0" timeOffset="13429.9547">16099 2519 748 0,'0'0'67'0,"0"0"-54"15,0 0-13-15,0 0 0 0,0 0 374 0,0 0 72 16,0 0 14-16,3 8 4 0,0 2-250 0,3-4-50 15,3 2-9-15,3 5-3 0,6-3-65 0,3 4-14 16,8-1-2-16,7 0-1 0,6 0-42 0,2 1-9 16,7-1-2-16,3 3 0 15,2-3-1-15,4 3 0 0,8-3 0 0,4 8 0 16,-4-8-8-16,0 3-8 0,-5 3 9 0,11 5-9 16,-5-3 8-16,2 3-8 0,-5-3 0 0,5 3 0 0,-8-3 8 0,-4 0-8 15,-2-3 0-15,-1 1 0 0,-11-3 8 16,0-3-8-16,-1 0 0 0,-5-2 9 0,-9-3-9 0,-3 0 0 15,-4-3 0-15,-5 0 0 0,-6-2-25 0,-3 0 2 16,-3-1 1-16,-6-2 0 16,0 0-78-16,-6 0-16 0,-15 0-4 0,3 3-1222 0</inkml:trace>
  <inkml:trace contextRef="#ctx0" brushRef="#br0" timeOffset="13821.4554">15897 3641 1267 0,'0'0'112'0,"0"0"-89"0,0 0-23 0,9-3 0 15,0 0 209-15,5-2 38 0,-2-3 7 0,9 0 2 16,-3-2-103-16,3-1-20 0,3 3-4 0,2-2-1 0,4-1 0 0,6 0 0 16,9-2 0-16,8 0 0 0,4 2-55 0,2-7-11 15,4 2-2-15,5-5-1 0,-2-3-27 0,8 0-4 16,9 0-2-16,4-2 0 0,-10-3-14 0,-2 5-2 16,5 3-1-16,3 0 0 0,-5 2-9 0,-10 6 0 15,-5-6 0-15,-4 6 0 16,-8 5-22-16,-10-2-6 0,-5 2-2 0,0 2 0 0,-3 1 49 0,-10 2 9 15,-5 1 3-15,-6-1 0 0,-3-2 1 0,-3 5 1 0,3 0 0 16,-9 0 0-16,0 0-33 0,0 0 0 0,0 0 0 16,0 0 0-1,-9-5-147-15,0-1-36 0,3 4-7 0,0 2-2 0</inkml:trace>
  <inkml:trace contextRef="#ctx0" brushRef="#br0" timeOffset="17137.6364">11846 2791 460 0,'0'0'41'0,"0"0"-33"0,0 0-8 0,0 0 0 0,-3-8 223 0,3 8 42 16,-6 0 9-16,0 0 2 0,0-2-113 0,6 2-23 15,-6 2-4-15,6-2 0 0,-3 0-58 0,3 0-11 16,0 0-3-16,0 0 0 0,-3 8-47 0,3-8-9 15,0 0-8-15,0 0 9 0,0 0 32 0,6 0 7 16,6-5 0-16,0 0 1 0,0-1 24 0,-1 1 5 16,4-3 1-16,0-2 0 0,6-6-50 0,-3 0-9 15,3 3-3-15,3-6 0 0,-1 3 16 0,4-2 3 16,3-1 1-16,0-2 0 0,-4 3-21 0,4-4-5 0,3 1-1 0,6 0 0 16,-7 5 10-16,1-2 3 0,3-1 0 0,0 1 0 15,2-4-23-15,4 4 9 0,0 10-9 0,5-11 0 16,1 6 8-16,0 0-8 0,-4 0 0 0,7 0 0 15,-7-1 11-15,1 1-2 0,0 3 0 0,5-1 0 0,-2 0 1 16,0 3 0-16,-7 3 0 0,4-5 0 16,-3 2-2-16,-4 0-8 0,-2 0 12 0,3 2-4 0,-10 1-8 15,4 3 0-15,0 2 0 0,0 0 8 0,-4 0-8 16,4 2 0-16,-3 3 0 0,6 1 0 0,-1 2 0 0,4 0 0 16,-3 2 8-16,2-2-8 0,1 5 0 0,0-7 0 31,-3 2 0-31,5 2 0 0,-2 1 0 0,6-1 8 0,-4-7-8 0,7 0 0 15,-3-1 8-15,-1-2-8 0,4 6 8 0,-4-6-8 0,1-6 9 16,0 4-9-16,2-1 10 0,1-5-10 16,-3 3 10-16,2-3-10 0,1 0 10 0,0 0-10 0,-7 3 9 0,4-6-9 15,-1 3 8-15,4-2-8 0,3-4 8 0,-1 4-8 16,1-3 8-16,5-1-8 0,-5 1-9 0,-3 2-7 16,-1 4-2-16,1-7 0 0,0 9 31 0,-1-8 7 15,-2 5 0-15,2 3 1 0,1-3-21 0,-3 2 0 16,-7 1 0-16,4 2 8 0,-3-2-8 0,-3 0 0 15,2 2 0-15,1 1 0 0,3-1 0 0,-1-2 0 16,1 5 0-16,0-6 8 0,5 6-8 0,-5 6 0 16,3-6 0-16,-1 0 0 0,-5 5-20 0,0-5-3 15,2 3 0-15,1 2 0 0,3 0 23 0,-1 8 0 0,4-7 0 0,-1 4 0 0,-2 1 24 0,0-3 8 16,-4 2 3-16,7 4 0 0,-6-1-19 0,5 0-4 16,1 3-1-16,9 0 0 0,-1 5-3 0,-2-8-8 15,-1 0 12-15,4-2-4 0,-4 5 2 0,1 2 0 16,3 4 0-16,-1-1 0 15,1-3-2-15,-7 6 0 0,1 2 0 0,-7 4 0 0,-8-1 13 0,0 2 3 16,0 4 0-16,-4-3 0 0,1 2 7 0,-6 0 1 16,0 1 1-16,-6-9 0 0,2 3-33 0,-2 0 0 15,3-2 0-15,3-1 0 0,-6-2 0 0,2 5 0 16,1-10 0-16,6 7 0 0,-3-7 0 0,-3-3 0 16,-1 0 0-16,1-6 0 0,0 1 0 0,-3-3 0 15,0 0 0-15,0-3 0 16,-4-3-40-16,4-2-16 0,-3 0-2 0,-3-2-1 15,0 2-188-15,-9-8-37 0</inkml:trace>
  <inkml:trace contextRef="#ctx0" brushRef="#br0" timeOffset="17633.1925">16760 1966 2649 0,'-3'-3'58'0,"0"3"12"0,0 0 2 0,3-5 4 0,0 5-61 0,-6 0-15 0,-3 0 0 0,3 5 0 15,0-2 105-15,0 0 19 0,-3 4 3 0,3 1 1 16,0 3-56-16,6 2-10 0,3 3-2 0,0 3-1 15,0-1-44-15,3 1-15 0,3 2 9 0,9 3-9 16,0-1 0-16,3 1 0 0,6-3 8 0,2 3-8 0,1 3 0 16,-3-9 0-16,0 3 0 0,-1 1 0 15,1 1 0-15,-6-7 0 0,-6 0 0 0,0 0 0 0,-3 0 0 16,-3-3 0-16,-6-5 0 0,-6 5 0 0,-9-5 0 0,0 3 0 16,-3 2 10-16,-9-2-10 0,-9-1 12 0,-2 1-12 15,-4 2 12-15,-6 0-12 16,-2-2-72-16,-1-1-20 0,3 4-5 0,7-1-1306 0</inkml:trace>
  <inkml:trace contextRef="#ctx0" brushRef="#br0" timeOffset="19151.0893">12310 3503 1497 0,'0'0'66'0,"0"0"14"15,-3-8-64-15,3 8-16 0,0-2 0 0,0-4 0 16,0 1 86-16,3 0 14 0,0-3 2 0,3 0 1 16,0 0-11-16,0 0-3 0,3-3 0 0,-3 1 0 0,3-1-33 15,2 3-8 1,-2-5 0-16,3 2-1 0,3-2-24 0,0 0-5 0,3-3-1 0,0 3 0 0,6-3 16 0,2 0 3 16,4-5 1-16,3 2 0 0,3 1-25 0,-1 5-12 15,4-9 10-15,0 9-10 0,-4 0 11 0,1 2-11 16,-3 1 12-16,0 2-12 0,-4 0 22 0,1 8-2 15,-3-5-1-15,3 5 0 0,-6 0 0 0,-1 5 0 16,-2-2 0-16,0 5 0 0,0-1 7 0,0 4 2 16,3 0 0-16,2 2 0 0,-2 0-9 0,0 0-2 15,3 6 0-15,3-3 0 0,-1 0-17 0,1 2 8 16,3-5-8-16,0 1 0 0,2-1 8 0,1-3-8 0,0 1 0 16,2 0 0-16,1-3 0 0,0 2 0 0,-4-2 0 15,4 0 0-15,-3-3 8 0,0 3-8 0,-4-3 0 16,1 3 0-16,3-5 0 0,-6 5-11 0,-1 0 2 15,1 0 0-15,0 2 9 0,0-2 0 0,-1 3 0 16,4 0 0-16,-3 2 25 0,3-3 7 0,-7 4 2 0,10-1 0 16,-3 3-26-16,0 0-8 0,2-1 0 0,4 4 0 15,0-6 0-15,2 0 0 0,1 3 0 0,6-2 0 16,-4-7 8-16,-2 4-8 0,0-3 0 0,5 3 0 16,1-3 0-16,0-3 10 0,-1 0-10 0,4 0 8 15,-4 3-8-15,4-2 0 0,-3 2 0 0,2 0 0 16,-2-3 21-16,0 0-1 0,2 6 0 0,7-3 0 15,2 0-10-15,1-1-2 0,-4-1-8 0,7-1 12 0,-7-2-12 16,7 2 0-16,-4-5-9 0,10 0 9 0,-10 0 0 16,1-5 13-16,-6 2-1 0,2-2 0 0,-5-1-12 15,-1 4 8-15,4-3-8 0,-1 2 0 0,-2 0 8 16,-6 3-8-16,-1-2 0 0,-2 4 0 0,0-2 11 0,-4 3-11 16,1-3 12-16,0 5-12 0,-4-2 8 0,4-1-8 15,0 4 0-15,3-1 0 0,-1 3-13 0,1-3-10 16,3 3-1-16,-4 0-1 0,-2 0 41 15,6-3 9-15,-1 1 2 0,4-1 0 16,-1 0-43-16,4-2-9 0,9 0-2 0,-4-1 0 16,-2-2 27-16,-1 0 0 0,1-2 0 0,2-4 0 0,-5 1 24 0,3-3 11 15,-1 0 1-15,7-2 1 0,-10 2-29 0,-2-3-8 16,-6-8 0-16,-4 6 0 0,-8-3 0 0,-3 3 11 16,0-3-11-16,-4 3 12 0,-2 5-20 0,-3-5-4 0,-3 5-1 15,0 0 0 1,-3 3-116-16,-6-1-23 0,-6 6-5 0,0 0-702 0,0 0-140 15</inkml:trace>
  <inkml:trace contextRef="#ctx0" brushRef="#br0" timeOffset="19505.2055">16784 3593 921 0,'0'0'82'15,"0"0"-66"-15,6 0-16 0,-6 0 0 16,-6 3 449-16,6-3 87 0,0 0 16 0,6 0 4 15,-6 0-390-15,0 0-78 0,9 5-16 0,3-2-4 16,8 7-51-16,-2-4-17 0,0 4 10 0,3 3-10 16,6 1 0-16,-1 4 0 0,-5 1 0 0,6-1 0 0,-3 1 0 0,6 2 0 15,-4 0 0-15,-2 0 0 0,-9 0 0 0,3-2 0 16,-3-1 0-16,-3 4 0 0,-6-4 0 0,-3-2 0 16,3 2 8-16,-9 4-8 0,-6-1 16 0,-9 3-1 15,-6-1-1-15,-6 4 0 16,4 2-34-16,-4 0-6 0,-6-2-2 0,3-1-916 15,7-8-183-15</inkml:trace>
  <inkml:trace contextRef="#ctx0" brushRef="#br0" timeOffset="20069.1954">17760 2159 1324 0,'0'0'118'0,"0"0"-94"16,-9 0-24-16,3-8 0 0,6 8 282 0,-6-3 52 16,0 3 10-16,-6-2 3 0,0 2-170 0,3 0-33 15,1 2-8-15,-1 1 0 0,-6 5-79 0,0 0-15 16,3 5-3-16,3 3-1 0,0 0-50 0,-3 5-9 15,0 3-3-15,6-3 0 0,9 3 24 0,3 2 0 16,-3 1 0-16,6-6 0 0,3 3 0 0,3-6 0 16,3 6 0-16,3-5 0 0,2-3 0 0,1-9 0 15,0 1 12-15,3-2-4 0,-6-6-8 0,0 0 0 16,-4-8-10-16,1-3 10 0,-3 1 0 0,0-6 0 16,-3-5 0-16,0-3 0 0,-3 3 0 0,0-9 0 15,-3 1 0-15,-3-5 10 0,0 10-10 0,-6-2 0 0,0-1 0 16,-3 6 0-16,-3 5 0 0,0 8 0 0,-6-2 0 15,0 7 8-15,-3 3-8 0,0 3 0 0,3 7-10 16,1-2 10-16,2 3-20 0,0 7 3 0,6 3 0 0,6 6 0 16,6-6-242-1,0 8-48-15</inkml:trace>
  <inkml:trace contextRef="#ctx0" brushRef="#br0" timeOffset="20240.7739">18183 2564 3168 0,'-15'5'140'0,"9"-5"29"0,0 5-135 0,0-2-34 16,3 0 0-16,-3-1 0 0,6-2 73 0,-6 6 8 15,0-4 2-15,0 4 0 0,6-6-63 0,0 0-12 16,0 0-8-16,0 0 10 16,0 0-154-16,6 0-32 0,6 2-5 0</inkml:trace>
  <inkml:trace contextRef="#ctx0" brushRef="#br0" timeOffset="20521.0669">18486 2101 3340 0,'0'0'74'0,"0"0"15"0,0 0 3 0,0 0 1 0,0 0-74 0,-6 5-19 16,0-2 0-16,-3 7 0 0,4-4 55 0,-1 4 7 15,-6 3 2-15,3 3 0 16,0-2-103-16,0 4-20 0,0-2-4 0,3 2-1 0,0-2 52 0,6 0 12 15,3 5 0-15,3-7 0 16,0 4-54-16,3-5-8 0,6 1-2 0,-3-1 0 16,5-5 15-16,-5 2 2 0,0-2 1 0,6 0 0 0,-3 3 37 0,0-9 9 0,-6 9 0 0,-3-6 0 15,0 3 46-15,-3-2 11 0,0 4 3 0,-6 1 0 16,-3 2-10-16,0-5-2 0,3 2 0 0,-6 4 0 16,0 2-32-16,-3-3-6 0,3-3-2 0,-3 4 0 15,3-6-8-15,-3-1-16 0,1 1 4 0,2-2 1 16,3-6-156-16,-3 0-31 15,0 0-6-15</inkml:trace>
  <inkml:trace contextRef="#ctx0" brushRef="#br0" timeOffset="20659.2842">18540 2040 3110 0,'12'8'68'0,"-12"-8"15"0,0 0 2 0,0 0 3 0,9 3-71 0,-6 2-17 0,0 5 0 0,3 4 0 15,0-6 0-15,3-3 0 0,2 8 0 0,4-5 0 16,3 0 0-16,0 3 0 0,6-6 0 0,0 3 0 15,-1-3-99-15,1 3-23 0,30 0-5 16,-12-3-1127-16</inkml:trace>
  <inkml:trace contextRef="#ctx0" brushRef="#br0" timeOffset="21174.7991">18299 3596 2188 0,'0'0'97'0,"0"0"20"0,0 0-93 0,0 0-24 0,0 0 0 0,0 0 0 15,-6-3 176-15,0 0 32 0,6 3 5 0,-6-2 2 16,-3-1-89-16,0 3-18 0,3-3-3 0,0 6-1 16,0-3-64-16,0 5-14 0,3-2-2 0,-3 5-1 15,6-3-23-15,0 9 0 0,-3 1 0 0,3 4 0 16,3 2 0-16,0 3 0 0,0 0-8 0,0 2 8 0,3-5 0 15,0 3-8-15,6-5 8 0,0 2 0 0,0-8 0 16,0 0 0-16,0-5 0 0,3 0-8 0,-4-5 8 0,1-3 0 16,0 0 0-16,0-8 0 0,3-3 0 0,-3-2 0 15,0-3 0-15,6-2-8 0,-3-6-1 0,-6 3 0 16,-1-8 0-16,-2 2 0 0,3-7-6 0,-6 2-1 16,-3 0 0-16,-3 3 0 0,-3 5 0 0,0 3 0 15,-2 5 0-15,-1 3 0 0,-6 5 4 0,0 8 1 16,3 0 0-16,0 0 0 0,-3 5 11 0,3 3-8 15,3 3 8-15,3 2-8 0,0-2-3 0,3 2 0 16,3 0 0-16,0 3 0 16,6-3-205-16,3 1-40 0</inkml:trace>
  <inkml:trace contextRef="#ctx0" brushRef="#br0" timeOffset="21362.9896">18707 3842 2707 0,'-6'0'240'0,"6"0"-192"0,0 0-38 16,0 0-10-16,0 0 156 0,0 0 30 0,-6 5 6 0,6-5 0 15,0 0-121-15,0 0-25 0,0 0-5 0,0 0-1 16,0 0-40-16,0 5 0 0,-6 1 0 0,0 2 0 16,3-3-92-16,3 0-21 0,3 0-4 0,0 3-1338 15</inkml:trace>
  <inkml:trace contextRef="#ctx0" brushRef="#br0" timeOffset="21691.0893">18876 3376 1152 0,'0'0'51'0,"0"0"10"0,0 0-49 0,0 0-12 16,0 0 0-16,0 0 0 0,0 0 463 0,0 5 89 15,-6 1 19-15,0 2 3 0,3 2-415 0,-3 3-83 16,-3-2-17-16,4 5-3 0,-4 0-44 0,3 0-12 15,0 2 0-15,3-2 8 0,-3 0-8 0,6 0 0 16,3 0 0-16,0-3 0 0,6 5 0 0,3-4-10 16,-1-4 10-16,10 1-10 0,0-3 2 0,0-3 0 15,3 0 0-15,-3-5 0 0,2 3-5 0,-2-3-1 16,0 3 0-16,-3-1 0 0,0-2 14 0,-6 6 0 0,0 1 0 16,-3 1-9-16,-6-2 9 0,0 4 14 0,-1-2-3 15,-7 3-1-15,-4-1 21 0,-3 4 4 0,-3 2 1 16,3-1 0-16,0 4-12 0,0-1-3 0,-6-4 0 15,0 2 0-15,3-6-21 0,1 3 8 0,-4-5-8 0,3 3 0 16,3-6-40 0,0-2-12-16,-3-3-2 0,3 0-1 15,0-5-170-15,0-1-35 0,4-4-6 0</inkml:trace>
  <inkml:trace contextRef="#ctx0" brushRef="#br0" timeOffset="21847.2522">18918 3321 2419 0,'0'0'107'0,"0"0"22"0,0 0-103 15,0 0-26-15,0 0 0 0,0 0 0 16,0 0 223-16,9 5 39 0,3-3 8 0,6 4 2 0,2-6-199 0,-5 0-39 16,-6-6-8-16,12 4-2 0,6 2-24 0,3-5 0 15,-1 5 8-15,1-8-8 16,-3 2-56-16,6 6-12 0,-1-8-4 0,1 3-918 16,-3 0-184-16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22:06:25.4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21412 1767 403 0,'0'0'36'0,"0"0"-36"16,0 0 0-16,0 0 0 0,-3 0 298 0,3 0 53 15,-6-5 10-15,6 5 3 0,-6-3-136 0,0 3-28 16,0 0-4-16,1 3-2 0,-1-3-70 0,-3 5-15 15,0-5-2-15,-3 8-1 0,3 3-59 0,-3-3-12 16,3-3-3-16,-3 3 0 0,0 3-20 0,0-3-12 0,3-3 12 0,3 3-12 16,0-3 8-16,-2 3-8 0,5-8 0 0,3 0 0 15,0 0 0-15,0 0 0 0,-9 0 0 0,9 0 0 16,0-13-8-16,0 5-6 0,0-5-1 0,3 2 0 16,3-7 15-1,0 2 0-15,2 0 0 0,1 0 0 0,-3-3-9 0,0 6 1 16,6-5 0-16,0 2 0 0,3 3 8 0,0-1 0 15,0 1 0-15,3 8 0 0,-3-3 0 0,-4 3 8 16,4 5-8-16,-3-6 8 0,3 12-8 0,-6-4 12 16,0 4-4-16,-3 1 0 0,0 4 0 0,-6 2 1 0,0 1 0 0,-6 4 0 15,-3-5 6-15,-3 1 1 0,-3 4 0 0,0-2 0 16,0 2-4-16,-2-4 0 0,-4-1 0 0,3 0 0 16,3-8-3-16,0 9-1 0,0-12 0 0,0 4 0 15,3-1 1-15,-2-5 0 0,5 0 0 0,0-5 0 0,3-1-9 16,0 4 12-16,3-6-12 0,0-3 12 0,3 3-1 0,3-5 0 31,6-6 0-31,-3 6 0 0,0 0-11 0,3 0 0 0,2 0-10 16,1-1 10-1,0 9-68-15,3-3-7 0,3 3-1 0,3 5-1 16,0 0-153-16,-6 0-30 0</inkml:trace>
  <inkml:trace contextRef="#ctx0" brushRef="#br0" timeOffset="607.5545">21246 2746 1324 0,'0'0'59'0,"0"0"12"0,0 0-57 0,0 0-14 16,0 0 0-16,0 0 0 0,0 0 297 0,0 0 57 15,0 0 11-15,0 0 3 0,0 0-254 0,-3 14-50 16,-3-4-11-16,3 3-1 0,0-2-32 0,0 5-5 16,-3-3-2-16,0 8 0 0,3-7-13 0,-3-1 0 15,3 5 0-15,0-5 0 16,-3 1-48-16,0-6-13 0,3 0-3 0,0 2 0 0,0-7 52 0,3-3 12 0,0 0 0 0,0 0 0 16,-3 0 0-16,-3-3 0 0,0 3 0 0,0-8 0 15,3 3 0-15,-3-8 0 0,3-1 0 0,3 1 0 16,0-3 0-16,3 3 0 0,0-3 0 0,3-2 0 15,0 2 0-15,0 0 0 0,3 3 0 0,0 2 0 16,3 3 0-16,-3 6 0 0,0-4 0 0,3 4 0 16,0 4 48-16,0 4 13 0,-7-6 3 0,4 8 0 15,0 2-52-15,-6 3-12 0,-3 1 0 0,0-1 0 16,-6 0 0-16,0 3 0 0,-3 0 0 0,-2 0 0 16,-1 0 54-16,-3-3 8 0,3 0 2 0,0 0 0 15,0-2-52-15,0-3-12 0,3-3 0 0,-3 0 0 0,3-2 0 16,0 0 0-16,3-3 0 0,1 0 0 15,-1-6-48-15,0 1-13 0,3 0-3 0,0-6 0 16,6-2-102-16,3-8-21 0,3-6-4 0,2 4-1 16</inkml:trace>
  <inkml:trace contextRef="#ctx0" brushRef="#br0" timeOffset="1217.3956">21359 1730 345 0,'0'0'15'0,"0"0"4"0,0 0-19 0,0 0 0 15,0 0 0-15,0 0 0 0,9-2 498 0,3 2 96 16,2-8 19-16,10 5 4 0,0 1-398 0,9 2-80 16,0-6-16-16,14 6-3 0,10-8-44 0,5 3-8 15,10 0-1-15,17 2-1 0,-3-8-30 0,10 9-5 0,2-3-2 16,15-3 0-16,-12 8-9 16,3-3-3-16,0 6 0 0,4-3 0 0,-19 2-17 0,3 4 0 0,6-1 0 15,4-3 0-15,-25 4 8 0,3 2-8 0,-14-3 0 16,-1 0 0-16,-8 3-9 0,-4-2-9 0,-8-1-2 0,-6 3 0 15,-9-6 20-15,-10 4 0 0,1-1 0 0</inkml:trace>
  <inkml:trace contextRef="#ctx0" brushRef="#br0" timeOffset="2236.8293">21305 2929 2527 0,'0'0'56'0,"0"0"11"0,0 0 2 0,0 0 2 0,0 0-57 16,0 0-14-16,9 0 0 0,0 0 0 0,6 3 81 0,0-1 14 16,3 6 2-16,5 3 1 0,7 2-78 0,3 8-20 15,3 6 0-15,11 4 0 0,7 9 55 0,5 8 7 16,7 2 2-16,11 16 0 0,-5-2-12 0,8 2-1 16,6 3-1-16,13 5 0 0,-10-8-29 0,-3-3-5 15,4 1-2-15,5-1 0 0,-18-12 40 0,-2-4 8 16,-10-5 2-16,-2-2 0 0,-16-5-52 0,4-6-12 15,-1 0 0-15,-5-3 0 0,-12-5 0 0,-3-2 0 0,5-6 9 16,1 0-9-16,-9-5 0 0,0-2 0 0,-7 2-14 16,-5-6 5-1,0 1-86-15,-3-6-17 0,-9-5-3 0,-3-2-868 0,-3-1-173 0</inkml:trace>
  <inkml:trace contextRef="#ctx0" brushRef="#br0" timeOffset="2773.587">23276 3003 1497 0,'0'0'66'0,"0"0"14"0,0 0-64 0,0 0-16 0,0 0 0 0,0 0 0 16,0 0 260-16,0 0 48 0,0 0 9 0,0 0 3 15,0 0-168-15,0 0-32 0,0 3-8 0,-3 5 0 16,3-6-76-16,-3 9-16 0,0-9-2 0,-9 9-1 16,12-8-4-16,-6 5-1 0,-3-3 0 0,-6 3 0 15,12-3-12-15,-6 0 0 0,0-2-12 0,0 0 12 16,-6-3-12-16,6 0 12 0,3-3-12 0,3 0 12 16,-5-2-24-16,8 0 3 0,0-3 0 0,11-3 0 15,-2-2-18-15,0-3-3 0,3 0-1 16,-3-2 0-16,12 2 43 0,-3-3 17 0,-6 6-1 0,9 0 0 15,-4 2-16-15,-5 3 8 0,6 1-8 0,-6 1 0 16,3 6 43-16,-9 0 1 0,9 0 1 0,-9 6 0 0,0 1-36 0,-3-4-9 16,-3 8 0-16,0-3 0 0,-9 2 0 0,6 1 0 31,-6-1 0-31,-6 1 0 0,0 2 57 0,-3-5 10 0,-3 5 1 0,1-5 1 16,-1 0-59-16,-3 3-10 0,3-9 0 0,0 4-10 15,3-1 10-15,1-5 0 0,11 3 0 0,-9-3 0 0,9 0 0 0,3-3 0 16,3 3 0-16,3-5 0 0,3-3-22 0,6 0-2 15,5-3-1-15,4-2 0 0,0 0 13 0,6-3 4 16,-3 0 0-16,-3-2 0 16,2 2 8-16,1 2 0 0,-3 1-9 0,-9 0 9 15,9 5-27-15,-12 5-1 0,6 3 0 0,-9 6 0 16,-6 4-131-16,0 4-26 0,-3 1-6 0,-6 7-999 16</inkml:trace>
  <inkml:trace contextRef="#ctx0" brushRef="#br0" timeOffset="3454.0527">21147 3934 403 0,'0'0'36'0,"0"0"-36"0,0 0 0 0,0 0 0 16,0 0 301-16,3-5 54 0,3 0 10 0,-3-3 3 15,6 0-141-15,0 0-28 0,3-3-6 0,6 3-1 16,-3 1-102-16,3 1-21 0,-3-2-4 0,-1 3-1 15,4 0-16-15,0 2-3 0,0 0-1 0,-3 3 0 16,0 3-27-16,0 0-5 0,-6-1-2 0,-1 6 0 16,-2-2-1-16,-3 2 0 0,-6-1 0 0,-3 4 0 15,-2 0 7-15,-4-1 0 0,-6 3 1 0,0-2 0 16,0 2-26-16,0-5-6 16,-6 3-1-16,1-3 0 0,-1 0 16 0,0-6 0 15,3 1 0-15,3 0 0 0,0-3 0 0,4-3 0 16,-1 3 0-16,6-3 0 15,0-2-54-15,3-3-8 0,6 0-2 0,0-2 0 0,3-6 41 16,0 0 8-16,6 3 2 0,0-1 0 0,3 1 13 0,-1 0 0 16,4 2 0-16,0 3 0 0,0 6 8 0,3-1 4 15,0 3 0-15,0 0 1 0,-3 3-13 0,-7 2 0 16,1 0 0-16,-3 1 0 16,0 2-19-16,-3-1-6 0,-3 1-2 0,0 3 0 0,0 0 43 0,-6-4 9 15,-6 7 2-15,-2-4 0 0,2 1-27 0,-3-1 0 0,3-2 0 16,0 0 0-1,0 0-46-15,-3 0-14 0,3-5-4 0,0 0 0 16,3-6-87-16,0 3-17 0,1 0-4 0,2-3-1 0,0 1-41 16,3-1-8-16,-3-2-2 0,3 2 0 0</inkml:trace>
  <inkml:trace contextRef="#ctx0" brushRef="#br0" timeOffset="3717.8644">21094 3961 288 0,'0'0'25'0,"0"0"-25"0,0 0 0 0,0 0 0 0,0 0 262 0,0 0 47 16,0 0 10-16,0 0 1 15,0 0-90-15,0 0-18 0,0 0-4 0,0 0-1 0,0 0-63 0,0 0-13 16,0 0-3-16,6 0 0 0,6-3-28 0,3-5-7 0,2 0-1 0,7-2 0 15,6-4-25-15,12-1-6 0,8-4-1 0,10-5 0 16,2-5-16-16,10 0-3 0,8-3-1 16,18-7 0-16,-8-1-40 0,5 0 0 0,9-5 0 0,15-5 0 15,-9 5-11-15,0-3 11 16,0 3-8-16,13-10 8 0,-25 7-49 16,-3 3-5-16,-6 6-1 0,4 4 0 0,-16 1 55 0,-9 10 0 0,-8 3 16 0,-9 2-4 15,-7 6-12-15,-17 5 8 0,-3 0-8 0,-6 3 8 16,-3 0-18-1,-12 2-4-15,-3 0-1 0,0 3 0 16,-9 0 43-16,-3 3 8 0,-6-3 1 0,-3 3 1 16,6-1-267-16,-6 4-54 0,-38 9-10 0,20 1-854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6T22:07:47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17212 11136 3081 0,'-6'0'68'0,"0"0"13"0,-2 0 3 0,-4 3 4 0,-3-3-71 0,0 0-17 0,3 3 0 0,0-3 0 16,-9 0 0-16,3-3 0 0,3 3 8 0,-2-3-8 15,-1 1 0-15,-3-4 0 0,-3 1 0 0,0-3 0 16,-3 0 0-16,-8 0-12 0,-10-2 1 0,-8 2 1 16,-7-3-22-16,-8 3-4 0,-7 0 0 0,-14 3-1 31,-12 2-7-31,-7 3 0 0,-8 3-1 0,-6 2 0 0,-6 1 29 0,-9-1 7 0,-8 3 1 0,-7-3 0 16,-3 0 36-16,-3 1 8 0,-5-4 2 0,-7 1 0 15,-6 2 6-15,-5-2 0 0,-4-3 1 0,1 0 0 16,-4-3-17-16,1 3-3 0,-1 0-1 15,0 0 0-15,-5 3-24 0,0 0 0 0,-4-1 0 0,1 6 0 32,-1-3-17-32,1 3-9 0,-1-2-2 0,1 2 0 15,2 2-12-15,4 1-4 0,2-1 0 0,-2-2 0 0,2 0 16 0,7 3 2 0,5-6 1 0,3 0 0 16,1 1 25-16,8-4 11 0,6-2-1 0,7-2 0 16,5-1 29-16,3 0 5 0,6 1 2 0,15-1 0 0,12 0-6 0,6 3-2 15,8 0 0-15,10 3 0 0,9 5-23 0,8 0-5 16,10 0-1-16,5 3 0 0,6 2-9 0,13 3 0 15,2-1 0-15,9 4 0 0,6 2-12 0,3 3 1 16,6 2 1-16,3 6 0 0,4 3-4 0,2 4-1 0,0 4 0 0,0 4 0 16,2 9 5-16,1 2 1 0,-3 6 0 0,0 2 0 15,0 5 9-15,-3 8 0 0,1 14 0 0,-4 8-8 16,3 10 8-16,-3 13 0 0,-3 14-9 0,0 10 9 31,0 13 0-31,0 11 0 0,-6 8 0 0,3 5 0 0,0 6 0 0,6-1 0 16,0-4 0-16,6-4 0 0,0-7 0 0,3-6 0 15,3-5 0-15,0-5 0 0,0-8 8 0,3-8-8 0,0-9 12 16,0-1-4-16,0-4-8 0,-3-7 0 16,3-3-12-16,0 0 12 0,-3 0 0 0,0-5 0 0,0-3 0 0,-1-5 0 15,-2 0 0-15,3-8 0 0,-3 0 0 16,3-14 0-16,0-7-11 0,0-11-1 0,0-5 0 0,6-5 0 16,-3-11-6-16,3-6-2 0,0-10 0 0,3-5 0 15,0-3 3-15,5-7 0 0,4-4 0 0,3-7 0 16,6-3-1-16,5 0 0 0,7-5 0 0,6-9 0 15,2-7 18-15,16 3-10 0,11-9 10 0,6-2-8 16,10-8-3-16,8 5 0 0,18-2 0 0,9-3 0 16,6 2 11-16,9-4-10 0,11 2 10 0,13-3-10 15,12 6 10-15,8-3 0 0,10 2 0 0,8 3 0 16,3 1 0-16,10 4 8 0,5 1 0 0,3-1 0 16,3 4-8-16,6-1 0 0,6 0 0 0,-3 5 0 0,-2-7 0 15,-4 7-12-15,-6-2 4 0,3 3 0 0,-6-1 8 16,-5 3 0-16,-4 3 0 0,-9 0 0 0,-2 8 0 15,-10-1 0-15,-8-2 0 0,-7 6 0 0,-8-1 0 16,-12 3 0-16,-10 0 0 0,-8-3 0 0,-6-2 0 16,-9 5 0-16,-12 0 8 0,-3-3-8 0,-6-2 19 0,-14-3-1 15,-19 0 0-15,-8 0 0 0,-7-5 19 0,-11 0 4 16,-7 0 1-16,-11 5 0 0,-6-11 3 0,-6 6 1 16,0-6 0-16,-6-2 0 0,-3-5-2 0,-3-9-1 0,2-7 0 0,-2-6 0 15,0-15-29-15,3-6-6 0,0-10 0 0,6-11-8 16,3-13 0-16,0-11 0 0,0-3 0 0,6-10 0 15,8-10-22-15,1-6-2 0,-3-8 0 0,3 0 0 16,-1-5 24-16,1-2 0 0,0-4 0 0,-6-5 0 16,-4-2-15-16,-2 0-1 0,3 2-1 0,-6 6 0 15,0 5 17-15,-9-1 14 0,-6 4-2 0,0 5-1 16,0 8 21-16,-6 13 4 0,-3 8 0 0,0 15 1 16,3 6-13-16,3 14-4 0,-6 7 0 0,3 6 0 15,3 10-20-15,6 3 0 0,6 5 0 0,0 0 0 16,2 2-108-16,13-1-25 0,12-1-6 15,-3 13-1212-15</inkml:trace>
  <inkml:trace contextRef="#ctx0" brushRef="#br0" timeOffset="4046.808">9679 12345 1152 0,'0'0'102'0,"0"0"-82"0,0 0-20 0,0 0 0 15,6 6 128-15,0-1 20 0,2-2 5 0,7-1 1 16,0 4-67-16,6-4-14 16,9 1-2-16,3 0-1 0,5-3 23 0,7 2 5 0,9-2 1 0,11 0 0 15,0-2-34-15,10-4-6 0,14 1-2 0,15-3 0 16,1 0-14-16,-16 0-3 0,18 3-1 0,12-3 0 16,9 0-39-16,9 0 0 0,9 0 0 0,9 3 0 0,2-3 16 0,7 3 4 15,6 2 2-15,-1-2 0 0,7-3-35 0,47 2-7 16,-8 1-2-16,23-3 0 15,-36 0 50-15,-23 0 11 0,-10 3 1 0,-8 0 1 16,-21-1-14-16,-3 4-3 0,0-3-1 0,18 2 0 0,-21 0 33 0,0 1 6 0,-3-6 2 16,14 2 0-16,-20-2-36 0,-3-2-8 0,-3-1 0 31,12 1-1-31,-23-1-31 0,-7 3-5 0,-6-5-2 0,-9 5 0 16,-14-3 43-16,-19 6 8 0,-11-3 1 0,-6 6 1 15,-9-1-20-15,-7 0-4 0,-11 1-1 0,-6-1 0 0,-3 3 23 16,0 0 5-16,-12 5 1 0,-8 1 0 15,-4 1-76-15,0 1-15 0,0 3-3 16,-3 5-1-16,4-3-115 0,-4 6-24 0,3-4-4 0</inkml:trace>
  <inkml:trace contextRef="#ctx0" brushRef="#br0" timeOffset="6397.5621">9738 13713 1267 0,'0'0'56'0,"0"0"12"0,0 0-55 0,0 0-13 0,0 0 0 0,0 0 0 16,0 0 195-16,0 0 36 0,3 6 7 0,6-1 2 15,3-2-188-15,3 2-38 0,3-2-14 0,3 2 11 0,5-3 0 0,10 4 0 16,6-4 0-16,2 4 0 0,10-6 11 0,3 2 2 16,8 1 1-16,6 0 0 0,7-1-9 0,5 1-3 15,6-3 0-15,7 3 0 0,8-1 5 0,3 1 1 16,0-3 0-16,12 5 0 0,3 3 15 0,6-3 3 16,3 3 1-16,6 3 0 0,6-1-6 0,6 1 0 15,6 5-1-15,5 0 0 0,4-3-1 16,6 6 0-16,8-4 0 0,1-1 0 0,0-1-6 0,2-3 0 0,7 1-1 15,2-6 0-15,4 1-23 0,2-6 0 16,1-3 0-16,-7-2 0 0,-2-1 42 0,-10-2 4 0,-2-5 1 16,-7 5 0-16,-5-2-14 0,-15 2-2 15,-15 5-1-15,-6 1 0 0,-6 2-10 0,-15 2-1 0,-18 1-1 0,-8 5 0 16,-10 5-5-16,-11-5-1 0,-10 2 0 0,-8 1 0 16,-6-3 8-16,-12 0 0 0,-4 0 1 0,-8 0 0 15,-3 0 9-15,0-3 2 0,-6 3 0 0,-3-8 0 16,0 5-19-1,0-5-3-15,0 0-1 0,0 0 0 16,0 0-65-16,0 0-14 0,0 0-2 16,0 0-904-16,-6 0-181 0</inkml:trace>
  <inkml:trace contextRef="#ctx0" brushRef="#br0" timeOffset="24785.6148">1758 10610 1036 0,'-6'2'46'0,"6"-2"10"0,-3 0-45 0,3 0-11 15,0 3 0-15,0-3 0 0,0 0 156 0,0 3 28 0,-3-3 7 0,3 0 1 16,0 0-27-16,0 0-5 0,0 0 0 0,0 0-1 16,0 0-79-16,15 2-16 0,6-2-4 0,0 3 0 15,5 0-8-15,4-3-3 0,6 2 0 0,12 1 0 16,2 2-20-16,13-2-4 0,8 0-1 0,18-1 0 15,-5 1-24-15,11 2 8 0,6-2-8 0,21 2 0 0,-15 0 11 0,12 1-3 16,9-4-8-16,24 4 12 0,-21-4 6 0,9 1 1 16,3 0 0-1,27-3 0-15,-24 0 29 0,2-3 7 0,10-2 1 0,21-1 0 16,-30-2-26-16,-1-2-5 0,1-1-1 0,24-5 0 16,-27 3-2-16,0 0-1 0,-1 0 0 0,13-1 0 0,-30 4-10 0,-6-1-3 15,-3 3 0-15,6-2 0 0,-24 4-8 0,-5 4 10 16,-10-1-10-16,-3 3 10 0,-11 0 3 0,-13 0 1 15,-8 3 0-15,-6-3 0 0,-7 0 40 0,-8 0 8 16,-9 0 2-16,-3 0 0 0,-6 0-64 0,-3 0 0 0,-3 0-9 16,-3-6 0-16,-3 6 27 0,2-2 6 15,1-3 0-15,0-1 1 0,-3 4-14 0,3-4-3 0,-3 1-8 16,0 2 12-16,0 3-12 0,3-5 0 0,0 0 0 0,-3 5 0 16,0 0 0-16,9-3 0 0,-3-2 0 0,0 2 0 15,0 1 0-15,0-1 0 0,0-2 0 0,-6 5-10 16,0 0-53-1,9 0-10-15,0 0-3 0,-3 2-956 0,-3 6-192 0</inkml:trace>
  <inkml:trace contextRef="#ctx0" brushRef="#br0" timeOffset="25860.8048">7190 10737 2574 0,'-18'-3'114'0,"18"3"23"0,0 0-109 0,0 0-28 0,0 0 0 0,0 0 0 16,-6-2 73-16,6 2 10 0,0 0 1 0,9 5 1 16,3-3-30-16,3 9-7 0,0 0 0 0,3 4-1 15,-3 4-21-15,9 0-4 0,2 2-1 0,7 3 0 16,-3-3-1-16,6-3 0 0,11 3 0 0,7-5 0 15,-1-5-6-15,4-3-2 0,0 0 0 0,8-6 0 16,-3-4 0-16,1-6 0 0,-3 0 0 0,11-5 0 16,-3-1 0-16,4-4-1 0,-4-3 0 0,4 0 0 15,-4-3-3-15,-2-3-8 0,-4 3 12 0,-2-2-4 0,-4 2-8 16,-8 3 12-16,-6-3-12 0,-1 6 12 0,-5-1-12 0,-6 3 0 16,0 0 0-16,-7 3-11 15,-5 3-22-15,0 2-5 0,-3 0-1 0,-6 2 0 16,-6 4-145-16,-3 2-30 0,0 0-6 0</inkml:trace>
  <inkml:trace contextRef="#ctx0" brushRef="#br0" timeOffset="26165.0534">7494 11507 2876 0,'0'0'128'0,"0"0"25"0,6-3-122 0,-6 3-31 16,0 0 0-16,0 0 0 0,0 0 58 0,6-3 6 15,6 3 0-15,-3 0 1 0,-3-2-1 0,11 2 0 16,13 0 0-16,3-3 0 0,3 1-51 0,5-4-13 16,4 1 0-16,9-6 0 0,5-2 10 0,4 0-1 0,-1-6 0 0,7-4 0 15,-1-1-9-15,0-3-12 0,1-4 2 16,2-4 1-16,-8 3 21 0,2 1 4 0,-5-1 0 15,-1 0 1-15,-8 3-17 0,-6 0-11 0,-10 2 2 16,4-2 0 0,-6 0-227-16,-12 8-44 0</inkml:trace>
  <inkml:trace contextRef="#ctx0" brushRef="#br0" timeOffset="26464.9233">8342 10533 2822 0,'-9'-8'251'0,"9"8"-201"16,0 0-40-16,0 0-10 0,0 0 88 0,0 0 16 15,0 0 4-15,0 0 0 0,6 3-44 0,6-3-9 16,0 0-2-16,3 2 0 0,6-2-29 0,3 0-7 16,5 3-1-16,10 2 0 0,3-2-16 0,2 2 0 15,1 3 0-15,-3-2 0 0,2 1 0 0,-2-1 0 16,3 4 0-16,2 1 0 0,-5 0 0 0,0 2 0 15,-10 3 0-15,1-1 0 0,-3 4 0 0,-12 2 0 0,-3 3 0 16,-4 2 0-16,-8 4 12 0,-3-1-12 0,-5 5 12 16,-7 3-12-16,-6 3 11 0,-6-1-11 0,0 1 10 15,-3 2-10-15,-2-4 21 0,-1 1-1 0,3-2-1 0,3 0 0 32,3-2-67-32,4-6-12 0,-1 0-4 0,3 0 0 0,6-5-153 15,6-6-31-15,-6 17-7 0,12-19-1 0</inkml:trace>
  <inkml:trace contextRef="#ctx0" brushRef="#br0" timeOffset="27073.7967">9655 10597 2318 0,'-30'5'103'0,"18"-2"21"0,-6-3-100 0,6 2-24 15,-2-2 0-15,5 0 0 16,-3 0 108-16,9-2 17 0,3 2 3 0,0 0 1 16,0 0-57-16,9-6-12 0,6 1-3 0,2-3 0 15,4 3-29-15,6-1-7 0,3 1-1 0,11 2 0 16,4-2 4-16,9 3 0 0,2 2 0 0,13 0 0 15,-4 2 0-15,10 1 0 0,5-1 0 0,18 4 0 16,-3-1-6-16,10-2-1 0,8-1 0 0,15 1 0 16,-18-3 2-16,12 0 0 0,6 0 0 0,18-3 0 15,-21-2-1-15,0 0 0 0,0-1 0 0,15 1 0 16,-24-3-7-16,3 0-2 0,-9 3 0 0,6-3 0 0,-18 0 7 16,-5 0 2-16,-7 3 0 0,3-3 0 15,-17 0-4-15,-4 3-1 0,-5 2 0 0,-4 0 0 0,-11 1-13 16,-1 2 11-16,-8-3-11 0,0 3 10 0,-12 0-10 15,-4 0 12-15,-5 0-12 0,-9 0 12 0,-3 0-12 16,-6 0-16-16,-9-2 4 0,-3-1 1 0,-3 0 31 0,-2 1 7 16,-4-4 1-16,0 4 0 15,0-1-93-15,0 3-19 0,3 3-3 0,3 2-948 16,1 0-189-16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21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6085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9186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191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0732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415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7317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2083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356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594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71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8579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1878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5191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646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8853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836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Max Flow Min Cut, Bipartite Matching</a:t>
            </a: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 using Max Flow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lvl="1" indent="-742950"/>
            <a:r>
              <a:rPr lang="en-US" altLang="en-US" sz="2000" dirty="0"/>
              <a:t>Create digraph H as follows:</a:t>
            </a:r>
          </a:p>
          <a:p>
            <a:pPr marL="287338" lvl="1" indent="-287338">
              <a:buFont typeface="Arial" panose="020B0604020202020204" pitchFamily="34" charset="0"/>
              <a:buChar char="•"/>
            </a:pPr>
            <a:r>
              <a:rPr lang="en-US" altLang="en-US" sz="2000" dirty="0"/>
              <a:t>Orient all edges from X to Y, and assign infinite (or unit) capacity.</a:t>
            </a:r>
          </a:p>
          <a:p>
            <a:pPr marL="287338" lvl="1" indent="-287338">
              <a:buFont typeface="Arial" panose="020B0604020202020204" pitchFamily="34" charset="0"/>
              <a:buChar char="•"/>
            </a:pPr>
            <a:r>
              <a:rPr lang="en-US" altLang="en-US" sz="2000" dirty="0"/>
              <a:t>Add source s, and </a:t>
            </a:r>
            <a:r>
              <a:rPr lang="en-US" altLang="en-US" sz="2000" dirty="0">
                <a:solidFill>
                  <a:srgbClr val="FF0000"/>
                </a:solidFill>
              </a:rPr>
              <a:t>unit</a:t>
            </a:r>
            <a:r>
              <a:rPr lang="en-US" altLang="en-US" sz="2000" dirty="0"/>
              <a:t> capacity edges from s to each node in L.</a:t>
            </a:r>
          </a:p>
          <a:p>
            <a:pPr marL="287338" lvl="1" indent="-287338">
              <a:buFont typeface="Arial" panose="020B0604020202020204" pitchFamily="34" charset="0"/>
              <a:buChar char="•"/>
            </a:pPr>
            <a:r>
              <a:rPr lang="en-US" altLang="en-US" sz="2000" dirty="0"/>
              <a:t>Add sink t, and </a:t>
            </a:r>
            <a:r>
              <a:rPr lang="en-US" altLang="en-US" sz="2000" dirty="0">
                <a:solidFill>
                  <a:srgbClr val="FF0000"/>
                </a:solidFill>
              </a:rPr>
              <a:t>unit</a:t>
            </a:r>
            <a:r>
              <a:rPr lang="en-US" altLang="en-US" sz="2000" dirty="0"/>
              <a:t> capacity edges from each node in R to t.</a:t>
            </a:r>
          </a:p>
          <a:p>
            <a:pPr marL="742950" indent="-742950">
              <a:buNone/>
            </a:pPr>
            <a:endParaRPr lang="en-US" altLang="en-US" sz="20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9" name="Oval 5">
            <a:extLst>
              <a:ext uri="{FF2B5EF4-FFF2-40B4-BE49-F238E27FC236}">
                <a16:creationId xmlns:a16="http://schemas.microsoft.com/office/drawing/2014/main" id="{5F195998-20C5-4803-92BF-1E1A71DE14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63688" y="4768850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70" name="Oval 6">
            <a:extLst>
              <a:ext uri="{FF2B5EF4-FFF2-40B4-BE49-F238E27FC236}">
                <a16:creationId xmlns:a16="http://schemas.microsoft.com/office/drawing/2014/main" id="{4CC88881-F7E3-47AC-8530-A739784A05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3319463"/>
            <a:ext cx="233362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71" name="Oval 7">
            <a:extLst>
              <a:ext uri="{FF2B5EF4-FFF2-40B4-BE49-F238E27FC236}">
                <a16:creationId xmlns:a16="http://schemas.microsoft.com/office/drawing/2014/main" id="{2017C0F8-AEE1-4D4F-8027-CE5614F5EE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4768850"/>
            <a:ext cx="233362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72" name="Oval 8">
            <a:extLst>
              <a:ext uri="{FF2B5EF4-FFF2-40B4-BE49-F238E27FC236}">
                <a16:creationId xmlns:a16="http://schemas.microsoft.com/office/drawing/2014/main" id="{1809D299-55A9-49B7-96AC-986FFD5604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6113463"/>
            <a:ext cx="233362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73" name="AutoShape 9">
            <a:extLst>
              <a:ext uri="{FF2B5EF4-FFF2-40B4-BE49-F238E27FC236}">
                <a16:creationId xmlns:a16="http://schemas.microsoft.com/office/drawing/2014/main" id="{493ED758-A3AF-41DB-BDF3-A4187F46109F}"/>
              </a:ext>
            </a:extLst>
          </p:cNvPr>
          <p:cNvCxnSpPr>
            <a:cxnSpLocks noChangeShapeType="1"/>
            <a:stCxn id="69" idx="6"/>
            <a:endCxn id="70" idx="3"/>
          </p:cNvCxnSpPr>
          <p:nvPr/>
        </p:nvCxnSpPr>
        <p:spPr bwMode="auto">
          <a:xfrm flipV="1">
            <a:off x="1803400" y="3524250"/>
            <a:ext cx="1633538" cy="13604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10">
            <a:extLst>
              <a:ext uri="{FF2B5EF4-FFF2-40B4-BE49-F238E27FC236}">
                <a16:creationId xmlns:a16="http://schemas.microsoft.com/office/drawing/2014/main" id="{CA24A6C2-6B48-4E52-A66E-04E89B0FFFE8}"/>
              </a:ext>
            </a:extLst>
          </p:cNvPr>
          <p:cNvCxnSpPr>
            <a:cxnSpLocks noChangeShapeType="1"/>
            <a:stCxn id="69" idx="6"/>
            <a:endCxn id="71" idx="2"/>
          </p:cNvCxnSpPr>
          <p:nvPr/>
        </p:nvCxnSpPr>
        <p:spPr bwMode="auto">
          <a:xfrm>
            <a:off x="1803400" y="4884738"/>
            <a:ext cx="1592263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11">
            <a:extLst>
              <a:ext uri="{FF2B5EF4-FFF2-40B4-BE49-F238E27FC236}">
                <a16:creationId xmlns:a16="http://schemas.microsoft.com/office/drawing/2014/main" id="{8EA55B8B-308B-4E07-96DD-46D1B26FF205}"/>
              </a:ext>
            </a:extLst>
          </p:cNvPr>
          <p:cNvCxnSpPr>
            <a:cxnSpLocks noChangeShapeType="1"/>
            <a:stCxn id="69" idx="6"/>
            <a:endCxn id="72" idx="1"/>
          </p:cNvCxnSpPr>
          <p:nvPr/>
        </p:nvCxnSpPr>
        <p:spPr bwMode="auto">
          <a:xfrm>
            <a:off x="1803400" y="4884738"/>
            <a:ext cx="1633538" cy="12557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12">
            <a:extLst>
              <a:ext uri="{FF2B5EF4-FFF2-40B4-BE49-F238E27FC236}">
                <a16:creationId xmlns:a16="http://schemas.microsoft.com/office/drawing/2014/main" id="{234B2D07-9082-4BFD-8563-CCD1D7DC2727}"/>
              </a:ext>
            </a:extLst>
          </p:cNvPr>
          <p:cNvCxnSpPr>
            <a:cxnSpLocks noChangeShapeType="1"/>
            <a:stCxn id="71" idx="6"/>
            <a:endCxn id="80" idx="2"/>
          </p:cNvCxnSpPr>
          <p:nvPr/>
        </p:nvCxnSpPr>
        <p:spPr bwMode="auto">
          <a:xfrm>
            <a:off x="3641725" y="4884738"/>
            <a:ext cx="22129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AutoShape 13">
            <a:extLst>
              <a:ext uri="{FF2B5EF4-FFF2-40B4-BE49-F238E27FC236}">
                <a16:creationId xmlns:a16="http://schemas.microsoft.com/office/drawing/2014/main" id="{B27BE0FB-40E7-424E-890F-B6DC3ACBE5AD}"/>
              </a:ext>
            </a:extLst>
          </p:cNvPr>
          <p:cNvCxnSpPr>
            <a:cxnSpLocks noChangeShapeType="1"/>
            <a:stCxn id="70" idx="6"/>
            <a:endCxn id="79" idx="2"/>
          </p:cNvCxnSpPr>
          <p:nvPr/>
        </p:nvCxnSpPr>
        <p:spPr bwMode="auto">
          <a:xfrm>
            <a:off x="3643313" y="3436938"/>
            <a:ext cx="221138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14">
            <a:extLst>
              <a:ext uri="{FF2B5EF4-FFF2-40B4-BE49-F238E27FC236}">
                <a16:creationId xmlns:a16="http://schemas.microsoft.com/office/drawing/2014/main" id="{574E9969-C431-4558-B438-DC70E3F3BD0C}"/>
              </a:ext>
            </a:extLst>
          </p:cNvPr>
          <p:cNvCxnSpPr>
            <a:cxnSpLocks noChangeShapeType="1"/>
            <a:stCxn id="72" idx="6"/>
            <a:endCxn id="81" idx="2"/>
          </p:cNvCxnSpPr>
          <p:nvPr/>
        </p:nvCxnSpPr>
        <p:spPr bwMode="auto">
          <a:xfrm>
            <a:off x="3641725" y="6229350"/>
            <a:ext cx="22129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Oval 15">
            <a:extLst>
              <a:ext uri="{FF2B5EF4-FFF2-40B4-BE49-F238E27FC236}">
                <a16:creationId xmlns:a16="http://schemas.microsoft.com/office/drawing/2014/main" id="{911D16A7-68E4-4B33-9187-3F65BC1C24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3319463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80" name="Oval 16">
            <a:extLst>
              <a:ext uri="{FF2B5EF4-FFF2-40B4-BE49-F238E27FC236}">
                <a16:creationId xmlns:a16="http://schemas.microsoft.com/office/drawing/2014/main" id="{5F6AB6A5-C389-4B84-ACE9-16C9F87E80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4768850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81" name="Oval 17">
            <a:extLst>
              <a:ext uri="{FF2B5EF4-FFF2-40B4-BE49-F238E27FC236}">
                <a16:creationId xmlns:a16="http://schemas.microsoft.com/office/drawing/2014/main" id="{2ECEE2B5-9B2D-423A-82BA-B727F8FFA2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6113463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cxnSp>
        <p:nvCxnSpPr>
          <p:cNvPr id="82" name="AutoShape 18">
            <a:extLst>
              <a:ext uri="{FF2B5EF4-FFF2-40B4-BE49-F238E27FC236}">
                <a16:creationId xmlns:a16="http://schemas.microsoft.com/office/drawing/2014/main" id="{4DC4CB9B-7D18-4D24-B018-00F9C6B2B9E4}"/>
              </a:ext>
            </a:extLst>
          </p:cNvPr>
          <p:cNvCxnSpPr>
            <a:cxnSpLocks noChangeShapeType="1"/>
            <a:stCxn id="70" idx="6"/>
            <a:endCxn id="89" idx="1"/>
          </p:cNvCxnSpPr>
          <p:nvPr/>
        </p:nvCxnSpPr>
        <p:spPr bwMode="auto">
          <a:xfrm>
            <a:off x="3643313" y="3436938"/>
            <a:ext cx="2254250" cy="6350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Oval 19">
            <a:extLst>
              <a:ext uri="{FF2B5EF4-FFF2-40B4-BE49-F238E27FC236}">
                <a16:creationId xmlns:a16="http://schemas.microsoft.com/office/drawing/2014/main" id="{D94D53E8-78D8-44B9-87DA-60F6A78DEC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69213" y="4768850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84" name="AutoShape 20">
            <a:extLst>
              <a:ext uri="{FF2B5EF4-FFF2-40B4-BE49-F238E27FC236}">
                <a16:creationId xmlns:a16="http://schemas.microsoft.com/office/drawing/2014/main" id="{3CF1B4D7-B8F5-45CF-B369-1E202C41402A}"/>
              </a:ext>
            </a:extLst>
          </p:cNvPr>
          <p:cNvCxnSpPr>
            <a:cxnSpLocks noChangeShapeType="1"/>
            <a:stCxn id="79" idx="6"/>
            <a:endCxn id="83" idx="0"/>
          </p:cNvCxnSpPr>
          <p:nvPr/>
        </p:nvCxnSpPr>
        <p:spPr bwMode="auto">
          <a:xfrm>
            <a:off x="6102350" y="3436938"/>
            <a:ext cx="1682750" cy="13239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AutoShape 21">
            <a:extLst>
              <a:ext uri="{FF2B5EF4-FFF2-40B4-BE49-F238E27FC236}">
                <a16:creationId xmlns:a16="http://schemas.microsoft.com/office/drawing/2014/main" id="{6861EDAB-50DD-4F89-A9BF-A99DE026FD1D}"/>
              </a:ext>
            </a:extLst>
          </p:cNvPr>
          <p:cNvCxnSpPr>
            <a:cxnSpLocks noChangeShapeType="1"/>
            <a:stCxn id="80" idx="6"/>
            <a:endCxn id="83" idx="2"/>
          </p:cNvCxnSpPr>
          <p:nvPr/>
        </p:nvCxnSpPr>
        <p:spPr bwMode="auto">
          <a:xfrm>
            <a:off x="6102350" y="4884738"/>
            <a:ext cx="155892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AutoShape 22">
            <a:extLst>
              <a:ext uri="{FF2B5EF4-FFF2-40B4-BE49-F238E27FC236}">
                <a16:creationId xmlns:a16="http://schemas.microsoft.com/office/drawing/2014/main" id="{B5254451-0249-415E-AA39-9BE49839F3AB}"/>
              </a:ext>
            </a:extLst>
          </p:cNvPr>
          <p:cNvCxnSpPr>
            <a:cxnSpLocks noChangeShapeType="1"/>
            <a:stCxn id="81" idx="7"/>
            <a:endCxn id="83" idx="4"/>
          </p:cNvCxnSpPr>
          <p:nvPr/>
        </p:nvCxnSpPr>
        <p:spPr bwMode="auto">
          <a:xfrm flipV="1">
            <a:off x="6061075" y="5008563"/>
            <a:ext cx="1722438" cy="11318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Oval 23">
            <a:extLst>
              <a:ext uri="{FF2B5EF4-FFF2-40B4-BE49-F238E27FC236}">
                <a16:creationId xmlns:a16="http://schemas.microsoft.com/office/drawing/2014/main" id="{3853219E-AD7F-4240-8758-4FCB3760ED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4044950"/>
            <a:ext cx="233362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88" name="Oval 24">
            <a:extLst>
              <a:ext uri="{FF2B5EF4-FFF2-40B4-BE49-F238E27FC236}">
                <a16:creationId xmlns:a16="http://schemas.microsoft.com/office/drawing/2014/main" id="{21E2E53C-7C1E-479D-9A60-3555450081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5426075"/>
            <a:ext cx="233362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89" name="Oval 25">
            <a:extLst>
              <a:ext uri="{FF2B5EF4-FFF2-40B4-BE49-F238E27FC236}">
                <a16:creationId xmlns:a16="http://schemas.microsoft.com/office/drawing/2014/main" id="{DB35584B-D979-4B53-969D-DCF026F905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4044950"/>
            <a:ext cx="231775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12" name="Oval 26">
            <a:extLst>
              <a:ext uri="{FF2B5EF4-FFF2-40B4-BE49-F238E27FC236}">
                <a16:creationId xmlns:a16="http://schemas.microsoft.com/office/drawing/2014/main" id="{A33D8898-FE79-4A9D-B516-1CE422ED57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5426075"/>
            <a:ext cx="231775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13" name="AutoShape 27">
            <a:extLst>
              <a:ext uri="{FF2B5EF4-FFF2-40B4-BE49-F238E27FC236}">
                <a16:creationId xmlns:a16="http://schemas.microsoft.com/office/drawing/2014/main" id="{4B1D9AA6-9A88-45DE-82E3-76F8E4A17C56}"/>
              </a:ext>
            </a:extLst>
          </p:cNvPr>
          <p:cNvCxnSpPr>
            <a:cxnSpLocks noChangeShapeType="1"/>
            <a:stCxn id="87" idx="6"/>
            <a:endCxn id="89" idx="2"/>
          </p:cNvCxnSpPr>
          <p:nvPr/>
        </p:nvCxnSpPr>
        <p:spPr bwMode="auto">
          <a:xfrm>
            <a:off x="3641725" y="4162425"/>
            <a:ext cx="22129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AutoShape 28">
            <a:extLst>
              <a:ext uri="{FF2B5EF4-FFF2-40B4-BE49-F238E27FC236}">
                <a16:creationId xmlns:a16="http://schemas.microsoft.com/office/drawing/2014/main" id="{4F3E97A8-3EEA-4280-8C92-87C80D32EE67}"/>
              </a:ext>
            </a:extLst>
          </p:cNvPr>
          <p:cNvCxnSpPr>
            <a:cxnSpLocks noChangeShapeType="1"/>
            <a:stCxn id="88" idx="6"/>
            <a:endCxn id="89" idx="3"/>
          </p:cNvCxnSpPr>
          <p:nvPr/>
        </p:nvCxnSpPr>
        <p:spPr bwMode="auto">
          <a:xfrm flipV="1">
            <a:off x="3641725" y="4251325"/>
            <a:ext cx="2255838" cy="12906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AutoShape 29">
            <a:extLst>
              <a:ext uri="{FF2B5EF4-FFF2-40B4-BE49-F238E27FC236}">
                <a16:creationId xmlns:a16="http://schemas.microsoft.com/office/drawing/2014/main" id="{89C47C3D-809D-4A01-AFD0-6FB41185798A}"/>
              </a:ext>
            </a:extLst>
          </p:cNvPr>
          <p:cNvCxnSpPr>
            <a:cxnSpLocks noChangeShapeType="1"/>
            <a:stCxn id="71" idx="6"/>
            <a:endCxn id="112" idx="1"/>
          </p:cNvCxnSpPr>
          <p:nvPr/>
        </p:nvCxnSpPr>
        <p:spPr bwMode="auto">
          <a:xfrm>
            <a:off x="3641725" y="4884738"/>
            <a:ext cx="2255838" cy="5683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30">
            <a:extLst>
              <a:ext uri="{FF2B5EF4-FFF2-40B4-BE49-F238E27FC236}">
                <a16:creationId xmlns:a16="http://schemas.microsoft.com/office/drawing/2014/main" id="{1CAA4CAD-8858-4C25-A26F-D59E8327A3F2}"/>
              </a:ext>
            </a:extLst>
          </p:cNvPr>
          <p:cNvCxnSpPr>
            <a:cxnSpLocks noChangeShapeType="1"/>
            <a:stCxn id="88" idx="6"/>
            <a:endCxn id="81" idx="1"/>
          </p:cNvCxnSpPr>
          <p:nvPr/>
        </p:nvCxnSpPr>
        <p:spPr bwMode="auto">
          <a:xfrm>
            <a:off x="3641725" y="5541963"/>
            <a:ext cx="2255838" cy="5984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AutoShape 31">
            <a:extLst>
              <a:ext uri="{FF2B5EF4-FFF2-40B4-BE49-F238E27FC236}">
                <a16:creationId xmlns:a16="http://schemas.microsoft.com/office/drawing/2014/main" id="{0051560F-27C3-43FC-9D0A-12441CDC9951}"/>
              </a:ext>
            </a:extLst>
          </p:cNvPr>
          <p:cNvCxnSpPr>
            <a:cxnSpLocks noChangeShapeType="1"/>
            <a:stCxn id="72" idx="6"/>
            <a:endCxn id="89" idx="4"/>
          </p:cNvCxnSpPr>
          <p:nvPr/>
        </p:nvCxnSpPr>
        <p:spPr bwMode="auto">
          <a:xfrm flipV="1">
            <a:off x="3641725" y="4284663"/>
            <a:ext cx="2336800" cy="19446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AutoShape 32">
            <a:extLst>
              <a:ext uri="{FF2B5EF4-FFF2-40B4-BE49-F238E27FC236}">
                <a16:creationId xmlns:a16="http://schemas.microsoft.com/office/drawing/2014/main" id="{B5332C42-D5DD-4C31-BD2E-56FC05AB96B9}"/>
              </a:ext>
            </a:extLst>
          </p:cNvPr>
          <p:cNvCxnSpPr>
            <a:cxnSpLocks noChangeShapeType="1"/>
            <a:stCxn id="71" idx="6"/>
            <a:endCxn id="79" idx="3"/>
          </p:cNvCxnSpPr>
          <p:nvPr/>
        </p:nvCxnSpPr>
        <p:spPr bwMode="auto">
          <a:xfrm flipV="1">
            <a:off x="3643313" y="3524250"/>
            <a:ext cx="2254250" cy="13604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AutoShape 33">
            <a:extLst>
              <a:ext uri="{FF2B5EF4-FFF2-40B4-BE49-F238E27FC236}">
                <a16:creationId xmlns:a16="http://schemas.microsoft.com/office/drawing/2014/main" id="{BD149573-3DD5-4372-A038-6D792AF9A69F}"/>
              </a:ext>
            </a:extLst>
          </p:cNvPr>
          <p:cNvCxnSpPr>
            <a:cxnSpLocks noChangeShapeType="1"/>
            <a:stCxn id="69" idx="6"/>
            <a:endCxn id="87" idx="2"/>
          </p:cNvCxnSpPr>
          <p:nvPr/>
        </p:nvCxnSpPr>
        <p:spPr bwMode="auto">
          <a:xfrm flipV="1">
            <a:off x="1803400" y="4162425"/>
            <a:ext cx="1590675" cy="722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AutoShape 34">
            <a:extLst>
              <a:ext uri="{FF2B5EF4-FFF2-40B4-BE49-F238E27FC236}">
                <a16:creationId xmlns:a16="http://schemas.microsoft.com/office/drawing/2014/main" id="{55B48EF5-AE22-4BA2-BE14-82B98920184A}"/>
              </a:ext>
            </a:extLst>
          </p:cNvPr>
          <p:cNvCxnSpPr>
            <a:cxnSpLocks noChangeShapeType="1"/>
            <a:stCxn id="69" idx="6"/>
            <a:endCxn id="88" idx="2"/>
          </p:cNvCxnSpPr>
          <p:nvPr/>
        </p:nvCxnSpPr>
        <p:spPr bwMode="auto">
          <a:xfrm>
            <a:off x="1803400" y="4884738"/>
            <a:ext cx="1590675" cy="6588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AutoShape 35">
            <a:extLst>
              <a:ext uri="{FF2B5EF4-FFF2-40B4-BE49-F238E27FC236}">
                <a16:creationId xmlns:a16="http://schemas.microsoft.com/office/drawing/2014/main" id="{3CA2CEBE-1D02-4BC5-95EC-A74F4B2E0014}"/>
              </a:ext>
            </a:extLst>
          </p:cNvPr>
          <p:cNvCxnSpPr>
            <a:cxnSpLocks noChangeShapeType="1"/>
            <a:stCxn id="89" idx="6"/>
            <a:endCxn id="83" idx="1"/>
          </p:cNvCxnSpPr>
          <p:nvPr/>
        </p:nvCxnSpPr>
        <p:spPr bwMode="auto">
          <a:xfrm>
            <a:off x="6102350" y="4162425"/>
            <a:ext cx="1601788" cy="633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AutoShape 36">
            <a:extLst>
              <a:ext uri="{FF2B5EF4-FFF2-40B4-BE49-F238E27FC236}">
                <a16:creationId xmlns:a16="http://schemas.microsoft.com/office/drawing/2014/main" id="{DEB67A54-C2FE-4CED-8BFC-99C2FC47EA1B}"/>
              </a:ext>
            </a:extLst>
          </p:cNvPr>
          <p:cNvCxnSpPr>
            <a:cxnSpLocks noChangeShapeType="1"/>
            <a:stCxn id="112" idx="6"/>
            <a:endCxn id="83" idx="3"/>
          </p:cNvCxnSpPr>
          <p:nvPr/>
        </p:nvCxnSpPr>
        <p:spPr bwMode="auto">
          <a:xfrm flipV="1">
            <a:off x="6102350" y="4973638"/>
            <a:ext cx="1601788" cy="569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 Box 37">
            <a:extLst>
              <a:ext uri="{FF2B5EF4-FFF2-40B4-BE49-F238E27FC236}">
                <a16:creationId xmlns:a16="http://schemas.microsoft.com/office/drawing/2014/main" id="{A12FF99B-CCB3-4A50-A69C-8CF5E30A9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4011613"/>
            <a:ext cx="346075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24" name="Text Box 38">
            <a:extLst>
              <a:ext uri="{FF2B5EF4-FFF2-40B4-BE49-F238E27FC236}">
                <a16:creationId xmlns:a16="http://schemas.microsoft.com/office/drawing/2014/main" id="{F04EA1AF-9A3B-4633-8E11-E5ACC8DD1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3943350"/>
            <a:ext cx="346075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 Box 39">
                <a:extLst>
                  <a:ext uri="{FF2B5EF4-FFF2-40B4-BE49-F238E27FC236}">
                    <a16:creationId xmlns:a16="http://schemas.microsoft.com/office/drawing/2014/main" id="{3D5E9563-68AC-4099-A4BA-AFEEF2BF84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11688" y="3275219"/>
                <a:ext cx="346075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en-US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PGothic" panose="020B0600070205080204" pitchFamily="34" charset="-128"/>
                        </a:rPr>
                        <m:t>∞</m:t>
                      </m:r>
                    </m:oMath>
                  </m:oMathPara>
                </a14:m>
                <a:endParaRPr kumimoji="1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5" name="Text Box 39">
                <a:extLst>
                  <a:ext uri="{FF2B5EF4-FFF2-40B4-BE49-F238E27FC236}">
                    <a16:creationId xmlns:a16="http://schemas.microsoft.com/office/drawing/2014/main" id="{3D5E9563-68AC-4099-A4BA-AFEEF2BF8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1688" y="3275219"/>
                <a:ext cx="346075" cy="307777"/>
              </a:xfrm>
              <a:prstGeom prst="rect">
                <a:avLst/>
              </a:prstGeom>
              <a:blipFill>
                <a:blip r:embed="rId3"/>
                <a:stretch>
                  <a:fillRect l="-10714" b="-19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Text Box 40">
            <a:extLst>
              <a:ext uri="{FF2B5EF4-FFF2-40B4-BE49-F238E27FC236}">
                <a16:creationId xmlns:a16="http://schemas.microsoft.com/office/drawing/2014/main" id="{A8A8218B-F2A0-4EBC-A9C4-75EDD8FFF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025" y="6089650"/>
            <a:ext cx="554038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Y</a:t>
            </a:r>
          </a:p>
        </p:txBody>
      </p:sp>
      <p:sp>
        <p:nvSpPr>
          <p:cNvPr id="127" name="Text Box 41">
            <a:extLst>
              <a:ext uri="{FF2B5EF4-FFF2-40B4-BE49-F238E27FC236}">
                <a16:creationId xmlns:a16="http://schemas.microsoft.com/office/drawing/2014/main" id="{9618E509-DF75-4C92-8B77-F7D44D6B1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913" y="6089650"/>
            <a:ext cx="554037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X</a:t>
            </a:r>
          </a:p>
        </p:txBody>
      </p:sp>
      <p:sp>
        <p:nvSpPr>
          <p:cNvPr id="128" name="Text Box 42">
            <a:extLst>
              <a:ext uri="{FF2B5EF4-FFF2-40B4-BE49-F238E27FC236}">
                <a16:creationId xmlns:a16="http://schemas.microsoft.com/office/drawing/2014/main" id="{92299310-0FCB-4F9F-96C9-D8C1B20C2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3225800"/>
            <a:ext cx="554038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H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278045" y="1064658"/>
            <a:ext cx="1783030" cy="442674"/>
          </a:xfrm>
          <a:prstGeom prst="wedgeRoundRectCallout">
            <a:avLst>
              <a:gd name="adj1" fmla="val 36084"/>
              <a:gd name="adj2" fmla="val 86429"/>
              <a:gd name="adj3" fmla="val 16667"/>
            </a:avLst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some proof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ounded Rectangular Callout 44"/>
          <p:cNvSpPr/>
          <p:nvPr/>
        </p:nvSpPr>
        <p:spPr bwMode="auto">
          <a:xfrm>
            <a:off x="6230877" y="1109847"/>
            <a:ext cx="1552636" cy="442674"/>
          </a:xfrm>
          <a:prstGeom prst="wedgeRoundRectCallout">
            <a:avLst>
              <a:gd name="adj1" fmla="val -13775"/>
              <a:gd name="adj2" fmla="val 97416"/>
              <a:gd name="adj3" fmla="val 16667"/>
            </a:avLst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algorithm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6784560" y="3364200"/>
              <a:ext cx="134640" cy="337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77720" y="3350520"/>
                <a:ext cx="154080" cy="35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77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Matching: Proof of Correctness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 err="1">
                <a:solidFill>
                  <a:srgbClr val="0070C0"/>
                </a:solidFill>
              </a:rPr>
              <a:t>Thm</a:t>
            </a:r>
            <a:r>
              <a:rPr lang="en-US" altLang="en-US" sz="2200" dirty="0">
                <a:solidFill>
                  <a:srgbClr val="0070C0"/>
                </a:solidFill>
              </a:rPr>
              <a:t>.</a:t>
            </a:r>
            <a:r>
              <a:rPr lang="en-US" altLang="en-US" sz="2200" dirty="0"/>
              <a:t> Max cardinality matching in G = value of max flow in H.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  <a:sym typeface="Symbol" panose="05050102010706020507" pitchFamily="18" charset="2"/>
              </a:rPr>
              <a:t>Pf.  </a:t>
            </a:r>
            <a:r>
              <a:rPr lang="en-US" altLang="en-US" sz="2200" dirty="0" smtClean="0">
                <a:solidFill>
                  <a:srgbClr val="0070C0"/>
                </a:solidFill>
                <a:sym typeface="Symbol" panose="05050102010706020507" pitchFamily="18" charset="2"/>
              </a:rPr>
              <a:t>(matching </a:t>
            </a:r>
            <a:r>
              <a:rPr lang="en-US" altLang="en-US" sz="22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val</a:t>
            </a:r>
            <a:r>
              <a:rPr lang="en-US" altLang="en-US" sz="2200" dirty="0" smtClean="0">
                <a:solidFill>
                  <a:srgbClr val="0070C0"/>
                </a:solidFill>
                <a:sym typeface="Symbol" panose="05050102010706020507" pitchFamily="18" charset="2"/>
              </a:rPr>
              <a:t>  </a:t>
            </a:r>
            <a:r>
              <a:rPr lang="en-US" altLang="en-US" sz="22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maxflow</a:t>
            </a:r>
            <a:r>
              <a:rPr lang="en-US" altLang="en-US" sz="2200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2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val</a:t>
            </a:r>
            <a:r>
              <a:rPr lang="en-US" altLang="en-US" sz="2200" dirty="0" smtClean="0">
                <a:solidFill>
                  <a:srgbClr val="0070C0"/>
                </a:solidFill>
                <a:sym typeface="Symbol" panose="05050102010706020507" pitchFamily="18" charset="2"/>
              </a:rPr>
              <a:t>)</a:t>
            </a:r>
            <a:endParaRPr lang="en-US" altLang="en-US" sz="2200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sz="2200" dirty="0"/>
              <a:t>Given max matching M of cardinality k.</a:t>
            </a:r>
          </a:p>
          <a:p>
            <a:pPr marL="0" indent="0">
              <a:buNone/>
            </a:pPr>
            <a:r>
              <a:rPr lang="en-US" altLang="en-US" sz="2200" dirty="0"/>
              <a:t>Consider flow f that sends 1 unit along each of k edges of M.</a:t>
            </a:r>
          </a:p>
          <a:p>
            <a:pPr marL="0" indent="0">
              <a:buNone/>
            </a:pPr>
            <a:r>
              <a:rPr lang="en-US" altLang="en-US" sz="2200" dirty="0"/>
              <a:t>f is a flow, and has cardinality k.   ▪</a:t>
            </a:r>
          </a:p>
          <a:p>
            <a:pPr marL="742950" indent="-742950">
              <a:buNone/>
            </a:pPr>
            <a:endParaRPr lang="en-US" altLang="en-US" sz="20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175" name="Oval 39">
            <a:extLst>
              <a:ext uri="{FF2B5EF4-FFF2-40B4-BE49-F238E27FC236}">
                <a16:creationId xmlns:a16="http://schemas.microsoft.com/office/drawing/2014/main" id="{CB50ADB7-DF81-4C3C-809E-39F4D190BD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3629025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76" name="Oval 40">
            <a:extLst>
              <a:ext uri="{FF2B5EF4-FFF2-40B4-BE49-F238E27FC236}">
                <a16:creationId xmlns:a16="http://schemas.microsoft.com/office/drawing/2014/main" id="{FA1DFCFD-3D29-4AB3-ADF6-5FE65F8BC2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50053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177" name="Oval 41">
            <a:extLst>
              <a:ext uri="{FF2B5EF4-FFF2-40B4-BE49-F238E27FC236}">
                <a16:creationId xmlns:a16="http://schemas.microsoft.com/office/drawing/2014/main" id="{324C9503-7EFB-4961-89F2-3F5E0A4A89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63134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178" name="AutoShape 42">
            <a:extLst>
              <a:ext uri="{FF2B5EF4-FFF2-40B4-BE49-F238E27FC236}">
                <a16:creationId xmlns:a16="http://schemas.microsoft.com/office/drawing/2014/main" id="{E6E95CAA-622A-404F-9065-900AAE6E946A}"/>
              </a:ext>
            </a:extLst>
          </p:cNvPr>
          <p:cNvCxnSpPr>
            <a:cxnSpLocks noChangeShapeType="1"/>
            <a:stCxn id="176" idx="6"/>
            <a:endCxn id="182" idx="2"/>
          </p:cNvCxnSpPr>
          <p:nvPr/>
        </p:nvCxnSpPr>
        <p:spPr bwMode="auto">
          <a:xfrm>
            <a:off x="1036080" y="5119688"/>
            <a:ext cx="21701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AutoShape 43">
            <a:extLst>
              <a:ext uri="{FF2B5EF4-FFF2-40B4-BE49-F238E27FC236}">
                <a16:creationId xmlns:a16="http://schemas.microsoft.com/office/drawing/2014/main" id="{BC4CC7BE-B861-4A1E-9C7D-54B65AD959FD}"/>
              </a:ext>
            </a:extLst>
          </p:cNvPr>
          <p:cNvCxnSpPr>
            <a:cxnSpLocks noChangeShapeType="1"/>
            <a:stCxn id="175" idx="6"/>
            <a:endCxn id="181" idx="2"/>
          </p:cNvCxnSpPr>
          <p:nvPr/>
        </p:nvCxnSpPr>
        <p:spPr bwMode="auto">
          <a:xfrm>
            <a:off x="1036080" y="3743325"/>
            <a:ext cx="217011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0" name="AutoShape 44">
            <a:extLst>
              <a:ext uri="{FF2B5EF4-FFF2-40B4-BE49-F238E27FC236}">
                <a16:creationId xmlns:a16="http://schemas.microsoft.com/office/drawing/2014/main" id="{877A5FE7-95A5-49DD-B94F-CD6B57FBDD47}"/>
              </a:ext>
            </a:extLst>
          </p:cNvPr>
          <p:cNvCxnSpPr>
            <a:cxnSpLocks noChangeShapeType="1"/>
            <a:stCxn id="177" idx="6"/>
            <a:endCxn id="183" idx="2"/>
          </p:cNvCxnSpPr>
          <p:nvPr/>
        </p:nvCxnSpPr>
        <p:spPr bwMode="auto">
          <a:xfrm>
            <a:off x="1036080" y="6426200"/>
            <a:ext cx="21701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1" name="Oval 45">
            <a:extLst>
              <a:ext uri="{FF2B5EF4-FFF2-40B4-BE49-F238E27FC236}">
                <a16:creationId xmlns:a16="http://schemas.microsoft.com/office/drawing/2014/main" id="{B8842DFE-584A-4167-88A7-768283B67F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3629025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182" name="Oval 46">
            <a:extLst>
              <a:ext uri="{FF2B5EF4-FFF2-40B4-BE49-F238E27FC236}">
                <a16:creationId xmlns:a16="http://schemas.microsoft.com/office/drawing/2014/main" id="{319BA30F-296A-4686-BCF8-AF3529B4C0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50053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183" name="Oval 47">
            <a:extLst>
              <a:ext uri="{FF2B5EF4-FFF2-40B4-BE49-F238E27FC236}">
                <a16:creationId xmlns:a16="http://schemas.microsoft.com/office/drawing/2014/main" id="{45F5E9EA-E2DE-45DA-AFC1-42F97F5517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63134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cxnSp>
        <p:nvCxnSpPr>
          <p:cNvPr id="184" name="AutoShape 48">
            <a:extLst>
              <a:ext uri="{FF2B5EF4-FFF2-40B4-BE49-F238E27FC236}">
                <a16:creationId xmlns:a16="http://schemas.microsoft.com/office/drawing/2014/main" id="{A7C35298-90D8-4745-8915-7DA9EC9D8F32}"/>
              </a:ext>
            </a:extLst>
          </p:cNvPr>
          <p:cNvCxnSpPr>
            <a:cxnSpLocks noChangeShapeType="1"/>
            <a:stCxn id="175" idx="6"/>
            <a:endCxn id="187" idx="2"/>
          </p:cNvCxnSpPr>
          <p:nvPr/>
        </p:nvCxnSpPr>
        <p:spPr bwMode="auto">
          <a:xfrm>
            <a:off x="1036080" y="3743325"/>
            <a:ext cx="2170113" cy="6715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" name="Oval 49">
            <a:extLst>
              <a:ext uri="{FF2B5EF4-FFF2-40B4-BE49-F238E27FC236}">
                <a16:creationId xmlns:a16="http://schemas.microsoft.com/office/drawing/2014/main" id="{44C2D83F-2D5A-4B67-B308-D12E66CDBF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4302125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86" name="Oval 50">
            <a:extLst>
              <a:ext uri="{FF2B5EF4-FFF2-40B4-BE49-F238E27FC236}">
                <a16:creationId xmlns:a16="http://schemas.microsoft.com/office/drawing/2014/main" id="{A5BDAC30-0359-4807-AD9E-026CA9DB1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5643563"/>
            <a:ext cx="225425" cy="2270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187" name="Oval 51">
            <a:extLst>
              <a:ext uri="{FF2B5EF4-FFF2-40B4-BE49-F238E27FC236}">
                <a16:creationId xmlns:a16="http://schemas.microsoft.com/office/drawing/2014/main" id="{E1193BE2-734A-4427-8AF0-7C8044C6DA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4302125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88" name="Oval 52">
            <a:extLst>
              <a:ext uri="{FF2B5EF4-FFF2-40B4-BE49-F238E27FC236}">
                <a16:creationId xmlns:a16="http://schemas.microsoft.com/office/drawing/2014/main" id="{54FA0B4F-5EAE-46B4-B39D-35849C49D2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5643563"/>
            <a:ext cx="225425" cy="2270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89" name="AutoShape 53">
            <a:extLst>
              <a:ext uri="{FF2B5EF4-FFF2-40B4-BE49-F238E27FC236}">
                <a16:creationId xmlns:a16="http://schemas.microsoft.com/office/drawing/2014/main" id="{69D18357-8DE7-4F06-9F5D-E2C3C1D8A588}"/>
              </a:ext>
            </a:extLst>
          </p:cNvPr>
          <p:cNvCxnSpPr>
            <a:cxnSpLocks noChangeShapeType="1"/>
            <a:stCxn id="185" idx="6"/>
            <a:endCxn id="187" idx="2"/>
          </p:cNvCxnSpPr>
          <p:nvPr/>
        </p:nvCxnSpPr>
        <p:spPr bwMode="auto">
          <a:xfrm>
            <a:off x="1036080" y="4414838"/>
            <a:ext cx="217011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0" name="AutoShape 54">
            <a:extLst>
              <a:ext uri="{FF2B5EF4-FFF2-40B4-BE49-F238E27FC236}">
                <a16:creationId xmlns:a16="http://schemas.microsoft.com/office/drawing/2014/main" id="{BA7197EE-C5F8-4B2D-9F68-077784F697DD}"/>
              </a:ext>
            </a:extLst>
          </p:cNvPr>
          <p:cNvCxnSpPr>
            <a:cxnSpLocks noChangeShapeType="1"/>
            <a:stCxn id="186" idx="6"/>
            <a:endCxn id="187" idx="2"/>
          </p:cNvCxnSpPr>
          <p:nvPr/>
        </p:nvCxnSpPr>
        <p:spPr bwMode="auto">
          <a:xfrm flipV="1">
            <a:off x="1036080" y="4414838"/>
            <a:ext cx="2170113" cy="1343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1" name="AutoShape 55">
            <a:extLst>
              <a:ext uri="{FF2B5EF4-FFF2-40B4-BE49-F238E27FC236}">
                <a16:creationId xmlns:a16="http://schemas.microsoft.com/office/drawing/2014/main" id="{BC900F69-C0E9-4B8D-95C5-B5141E1BB580}"/>
              </a:ext>
            </a:extLst>
          </p:cNvPr>
          <p:cNvCxnSpPr>
            <a:cxnSpLocks noChangeShapeType="1"/>
            <a:stCxn id="176" idx="6"/>
            <a:endCxn id="188" idx="1"/>
          </p:cNvCxnSpPr>
          <p:nvPr/>
        </p:nvCxnSpPr>
        <p:spPr bwMode="auto">
          <a:xfrm>
            <a:off x="1036080" y="5119688"/>
            <a:ext cx="2203450" cy="55721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AutoShape 56">
            <a:extLst>
              <a:ext uri="{FF2B5EF4-FFF2-40B4-BE49-F238E27FC236}">
                <a16:creationId xmlns:a16="http://schemas.microsoft.com/office/drawing/2014/main" id="{6DAC8970-7B80-4012-9851-550946334F2D}"/>
              </a:ext>
            </a:extLst>
          </p:cNvPr>
          <p:cNvCxnSpPr>
            <a:cxnSpLocks noChangeShapeType="1"/>
            <a:stCxn id="186" idx="6"/>
            <a:endCxn id="183" idx="2"/>
          </p:cNvCxnSpPr>
          <p:nvPr/>
        </p:nvCxnSpPr>
        <p:spPr bwMode="auto">
          <a:xfrm>
            <a:off x="1036080" y="5757863"/>
            <a:ext cx="2170113" cy="66833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3" name="AutoShape 57">
            <a:extLst>
              <a:ext uri="{FF2B5EF4-FFF2-40B4-BE49-F238E27FC236}">
                <a16:creationId xmlns:a16="http://schemas.microsoft.com/office/drawing/2014/main" id="{3DF2F528-FEAE-4B92-985C-7B763FB007C1}"/>
              </a:ext>
            </a:extLst>
          </p:cNvPr>
          <p:cNvCxnSpPr>
            <a:cxnSpLocks noChangeShapeType="1"/>
            <a:stCxn id="177" idx="6"/>
            <a:endCxn id="187" idx="2"/>
          </p:cNvCxnSpPr>
          <p:nvPr/>
        </p:nvCxnSpPr>
        <p:spPr bwMode="auto">
          <a:xfrm flipV="1">
            <a:off x="1036080" y="4414838"/>
            <a:ext cx="2170113" cy="2011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AutoShape 58">
            <a:extLst>
              <a:ext uri="{FF2B5EF4-FFF2-40B4-BE49-F238E27FC236}">
                <a16:creationId xmlns:a16="http://schemas.microsoft.com/office/drawing/2014/main" id="{2FB81FA7-6173-4B97-A0EE-C6A543B39D79}"/>
              </a:ext>
            </a:extLst>
          </p:cNvPr>
          <p:cNvCxnSpPr>
            <a:cxnSpLocks noChangeShapeType="1"/>
            <a:stCxn id="176" idx="6"/>
            <a:endCxn id="181" idx="2"/>
          </p:cNvCxnSpPr>
          <p:nvPr/>
        </p:nvCxnSpPr>
        <p:spPr bwMode="auto">
          <a:xfrm flipV="1">
            <a:off x="1036080" y="3743325"/>
            <a:ext cx="2170113" cy="13763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6" name="Text Box 60">
            <a:extLst>
              <a:ext uri="{FF2B5EF4-FFF2-40B4-BE49-F238E27FC236}">
                <a16:creationId xmlns:a16="http://schemas.microsoft.com/office/drawing/2014/main" id="{CB5B6371-5761-4FFB-9603-DB47BE8A7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35" y="3799445"/>
            <a:ext cx="554037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C21C12-8FB7-41CA-BC8F-EBD41B3CA7C0}"/>
              </a:ext>
            </a:extLst>
          </p:cNvPr>
          <p:cNvGrpSpPr/>
          <p:nvPr/>
        </p:nvGrpSpPr>
        <p:grpSpPr>
          <a:xfrm>
            <a:off x="3639580" y="3524456"/>
            <a:ext cx="4882914" cy="3004932"/>
            <a:chOff x="3639580" y="3524456"/>
            <a:chExt cx="4882914" cy="3004932"/>
          </a:xfrm>
        </p:grpSpPr>
        <p:sp>
          <p:nvSpPr>
            <p:cNvPr id="159" name="Oval 23">
              <a:extLst>
                <a:ext uri="{FF2B5EF4-FFF2-40B4-BE49-F238E27FC236}">
                  <a16:creationId xmlns:a16="http://schemas.microsoft.com/office/drawing/2014/main" id="{FC8B5D62-6284-42A3-86EA-1A1C33F5DA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564197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161" name="Oval 25">
              <a:extLst>
                <a:ext uri="{FF2B5EF4-FFF2-40B4-BE49-F238E27FC236}">
                  <a16:creationId xmlns:a16="http://schemas.microsoft.com/office/drawing/2014/main" id="{17651E2C-D178-45C9-8699-70EAC46EB8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5693593"/>
              <a:ext cx="223837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4'</a:t>
              </a:r>
            </a:p>
          </p:txBody>
        </p:sp>
        <p:sp>
          <p:nvSpPr>
            <p:cNvPr id="140" name="Oval 4">
              <a:extLst>
                <a:ext uri="{FF2B5EF4-FFF2-40B4-BE49-F238E27FC236}">
                  <a16:creationId xmlns:a16="http://schemas.microsoft.com/office/drawing/2014/main" id="{0F0B1CDF-80E9-45DA-B54C-FC13074FB2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9137" y="5006975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s</a:t>
              </a:r>
            </a:p>
          </p:txBody>
        </p:sp>
        <p:sp>
          <p:nvSpPr>
            <p:cNvPr id="141" name="Oval 5">
              <a:extLst>
                <a:ext uri="{FF2B5EF4-FFF2-40B4-BE49-F238E27FC236}">
                  <a16:creationId xmlns:a16="http://schemas.microsoft.com/office/drawing/2014/main" id="{0AA5EA37-AE59-4967-B69A-2D601AF5E8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3608388"/>
              <a:ext cx="225425" cy="22383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2" name="Oval 6">
              <a:extLst>
                <a:ext uri="{FF2B5EF4-FFF2-40B4-BE49-F238E27FC236}">
                  <a16:creationId xmlns:a16="http://schemas.microsoft.com/office/drawing/2014/main" id="{43706166-AD4A-4CE6-A410-F8322092A7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5006975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</a:t>
              </a:r>
            </a:p>
          </p:txBody>
        </p:sp>
        <p:sp>
          <p:nvSpPr>
            <p:cNvPr id="143" name="Oval 7">
              <a:extLst>
                <a:ext uri="{FF2B5EF4-FFF2-40B4-BE49-F238E27FC236}">
                  <a16:creationId xmlns:a16="http://schemas.microsoft.com/office/drawing/2014/main" id="{506C5BA9-7E62-49DC-B39B-A72A8C9F8F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6307138"/>
              <a:ext cx="225425" cy="2222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</a:t>
              </a:r>
            </a:p>
          </p:txBody>
        </p:sp>
        <p:cxnSp>
          <p:nvCxnSpPr>
            <p:cNvPr id="144" name="AutoShape 8">
              <a:extLst>
                <a:ext uri="{FF2B5EF4-FFF2-40B4-BE49-F238E27FC236}">
                  <a16:creationId xmlns:a16="http://schemas.microsoft.com/office/drawing/2014/main" id="{0EFD034F-A2FE-4CB0-92EC-647543266903}"/>
                </a:ext>
              </a:extLst>
            </p:cNvPr>
            <p:cNvCxnSpPr>
              <a:cxnSpLocks noChangeShapeType="1"/>
              <a:stCxn id="140" idx="6"/>
              <a:endCxn id="141" idx="3"/>
            </p:cNvCxnSpPr>
            <p:nvPr/>
          </p:nvCxnSpPr>
          <p:spPr bwMode="auto">
            <a:xfrm flipV="1">
              <a:off x="4604562" y="3799445"/>
              <a:ext cx="898922" cy="1319449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AutoShape 9">
              <a:extLst>
                <a:ext uri="{FF2B5EF4-FFF2-40B4-BE49-F238E27FC236}">
                  <a16:creationId xmlns:a16="http://schemas.microsoft.com/office/drawing/2014/main" id="{6FA7F3D4-E0CF-4499-9F03-E7BA953C140D}"/>
                </a:ext>
              </a:extLst>
            </p:cNvPr>
            <p:cNvCxnSpPr>
              <a:cxnSpLocks noChangeShapeType="1"/>
              <a:stCxn id="140" idx="6"/>
              <a:endCxn id="142" idx="2"/>
            </p:cNvCxnSpPr>
            <p:nvPr/>
          </p:nvCxnSpPr>
          <p:spPr bwMode="auto">
            <a:xfrm>
              <a:off x="4604562" y="5118894"/>
              <a:ext cx="865909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AutoShape 10">
              <a:extLst>
                <a:ext uri="{FF2B5EF4-FFF2-40B4-BE49-F238E27FC236}">
                  <a16:creationId xmlns:a16="http://schemas.microsoft.com/office/drawing/2014/main" id="{187C6343-0AA0-4E51-98B8-73F1D01F813F}"/>
                </a:ext>
              </a:extLst>
            </p:cNvPr>
            <p:cNvCxnSpPr>
              <a:cxnSpLocks noChangeShapeType="1"/>
              <a:stCxn id="140" idx="6"/>
              <a:endCxn id="143" idx="1"/>
            </p:cNvCxnSpPr>
            <p:nvPr/>
          </p:nvCxnSpPr>
          <p:spPr bwMode="auto">
            <a:xfrm>
              <a:off x="4604562" y="5118894"/>
              <a:ext cx="898922" cy="12207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AutoShape 11">
              <a:extLst>
                <a:ext uri="{FF2B5EF4-FFF2-40B4-BE49-F238E27FC236}">
                  <a16:creationId xmlns:a16="http://schemas.microsoft.com/office/drawing/2014/main" id="{DD9B6402-A896-49C5-AC0C-79AD0EB09432}"/>
                </a:ext>
              </a:extLst>
            </p:cNvPr>
            <p:cNvCxnSpPr>
              <a:cxnSpLocks noChangeShapeType="1"/>
              <a:stCxn id="142" idx="6"/>
              <a:endCxn id="151" idx="2"/>
            </p:cNvCxnSpPr>
            <p:nvPr/>
          </p:nvCxnSpPr>
          <p:spPr bwMode="auto">
            <a:xfrm>
              <a:off x="5695896" y="5118894"/>
              <a:ext cx="141769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AutoShape 12">
              <a:extLst>
                <a:ext uri="{FF2B5EF4-FFF2-40B4-BE49-F238E27FC236}">
                  <a16:creationId xmlns:a16="http://schemas.microsoft.com/office/drawing/2014/main" id="{41467E80-0D18-46AE-9ED4-D6FE5F073EA0}"/>
                </a:ext>
              </a:extLst>
            </p:cNvPr>
            <p:cNvCxnSpPr>
              <a:cxnSpLocks noChangeShapeType="1"/>
              <a:stCxn id="141" idx="6"/>
              <a:endCxn id="150" idx="2"/>
            </p:cNvCxnSpPr>
            <p:nvPr/>
          </p:nvCxnSpPr>
          <p:spPr bwMode="auto">
            <a:xfrm>
              <a:off x="5695896" y="3720307"/>
              <a:ext cx="1417692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AutoShape 13">
              <a:extLst>
                <a:ext uri="{FF2B5EF4-FFF2-40B4-BE49-F238E27FC236}">
                  <a16:creationId xmlns:a16="http://schemas.microsoft.com/office/drawing/2014/main" id="{4ACCB364-5436-4560-9796-8A9B04EF2539}"/>
                </a:ext>
              </a:extLst>
            </p:cNvPr>
            <p:cNvCxnSpPr>
              <a:cxnSpLocks noChangeShapeType="1"/>
              <a:stCxn id="143" idx="6"/>
              <a:endCxn id="152" idx="2"/>
            </p:cNvCxnSpPr>
            <p:nvPr/>
          </p:nvCxnSpPr>
          <p:spPr bwMode="auto">
            <a:xfrm>
              <a:off x="5695896" y="6418263"/>
              <a:ext cx="141769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0" name="Oval 14">
              <a:extLst>
                <a:ext uri="{FF2B5EF4-FFF2-40B4-BE49-F238E27FC236}">
                  <a16:creationId xmlns:a16="http://schemas.microsoft.com/office/drawing/2014/main" id="{66C9998D-D829-4B63-AB2D-72D5C00B46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3608388"/>
              <a:ext cx="223837" cy="22383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1'</a:t>
              </a:r>
            </a:p>
          </p:txBody>
        </p:sp>
        <p:sp>
          <p:nvSpPr>
            <p:cNvPr id="151" name="Oval 15">
              <a:extLst>
                <a:ext uri="{FF2B5EF4-FFF2-40B4-BE49-F238E27FC236}">
                  <a16:creationId xmlns:a16="http://schemas.microsoft.com/office/drawing/2014/main" id="{D371C8F5-9CC9-40B0-A4D9-D976210C75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5006975"/>
              <a:ext cx="223837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3'</a:t>
              </a:r>
            </a:p>
          </p:txBody>
        </p:sp>
        <p:sp>
          <p:nvSpPr>
            <p:cNvPr id="152" name="Oval 16">
              <a:extLst>
                <a:ext uri="{FF2B5EF4-FFF2-40B4-BE49-F238E27FC236}">
                  <a16:creationId xmlns:a16="http://schemas.microsoft.com/office/drawing/2014/main" id="{11599CCE-D38D-463B-B488-E2E60BF075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6307138"/>
              <a:ext cx="223837" cy="2222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5'</a:t>
              </a:r>
            </a:p>
          </p:txBody>
        </p:sp>
        <p:cxnSp>
          <p:nvCxnSpPr>
            <p:cNvPr id="153" name="AutoShape 17">
              <a:extLst>
                <a:ext uri="{FF2B5EF4-FFF2-40B4-BE49-F238E27FC236}">
                  <a16:creationId xmlns:a16="http://schemas.microsoft.com/office/drawing/2014/main" id="{8E9BC598-EE55-4C0B-BE80-7EC22E2665F2}"/>
                </a:ext>
              </a:extLst>
            </p:cNvPr>
            <p:cNvCxnSpPr>
              <a:cxnSpLocks noChangeShapeType="1"/>
              <a:stCxn id="141" idx="6"/>
              <a:endCxn id="160" idx="1"/>
            </p:cNvCxnSpPr>
            <p:nvPr/>
          </p:nvCxnSpPr>
          <p:spPr bwMode="auto">
            <a:xfrm>
              <a:off x="5695896" y="3720307"/>
              <a:ext cx="1450472" cy="6214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Oval 18">
              <a:extLst>
                <a:ext uri="{FF2B5EF4-FFF2-40B4-BE49-F238E27FC236}">
                  <a16:creationId xmlns:a16="http://schemas.microsoft.com/office/drawing/2014/main" id="{71CF4699-DF24-44D4-A6ED-B10F89D02F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47656" y="5006975"/>
              <a:ext cx="223837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t</a:t>
              </a:r>
            </a:p>
          </p:txBody>
        </p:sp>
        <p:cxnSp>
          <p:nvCxnSpPr>
            <p:cNvPr id="155" name="AutoShape 19">
              <a:extLst>
                <a:ext uri="{FF2B5EF4-FFF2-40B4-BE49-F238E27FC236}">
                  <a16:creationId xmlns:a16="http://schemas.microsoft.com/office/drawing/2014/main" id="{31D094CC-49C5-48FC-92D2-D5A3D54A9386}"/>
                </a:ext>
              </a:extLst>
            </p:cNvPr>
            <p:cNvCxnSpPr>
              <a:cxnSpLocks noChangeShapeType="1"/>
              <a:stCxn id="150" idx="6"/>
              <a:endCxn id="154" idx="0"/>
            </p:cNvCxnSpPr>
            <p:nvPr/>
          </p:nvCxnSpPr>
          <p:spPr bwMode="auto">
            <a:xfrm>
              <a:off x="7337425" y="3720307"/>
              <a:ext cx="822150" cy="128666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AutoShape 20">
              <a:extLst>
                <a:ext uri="{FF2B5EF4-FFF2-40B4-BE49-F238E27FC236}">
                  <a16:creationId xmlns:a16="http://schemas.microsoft.com/office/drawing/2014/main" id="{13AB95F5-F5E3-472D-9AF1-C9A1125A7522}"/>
                </a:ext>
              </a:extLst>
            </p:cNvPr>
            <p:cNvCxnSpPr>
              <a:cxnSpLocks noChangeShapeType="1"/>
              <a:stCxn id="151" idx="6"/>
              <a:endCxn id="154" idx="2"/>
            </p:cNvCxnSpPr>
            <p:nvPr/>
          </p:nvCxnSpPr>
          <p:spPr bwMode="auto">
            <a:xfrm>
              <a:off x="7337425" y="5118894"/>
              <a:ext cx="7102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AutoShape 21">
              <a:extLst>
                <a:ext uri="{FF2B5EF4-FFF2-40B4-BE49-F238E27FC236}">
                  <a16:creationId xmlns:a16="http://schemas.microsoft.com/office/drawing/2014/main" id="{1637D5FE-24F0-41F3-9108-1CF336B71F46}"/>
                </a:ext>
              </a:extLst>
            </p:cNvPr>
            <p:cNvCxnSpPr>
              <a:cxnSpLocks noChangeShapeType="1"/>
              <a:stCxn id="152" idx="7"/>
              <a:endCxn id="154" idx="4"/>
            </p:cNvCxnSpPr>
            <p:nvPr/>
          </p:nvCxnSpPr>
          <p:spPr bwMode="auto">
            <a:xfrm flipV="1">
              <a:off x="7304645" y="5230813"/>
              <a:ext cx="854930" cy="1108873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Oval 22">
              <a:extLst>
                <a:ext uri="{FF2B5EF4-FFF2-40B4-BE49-F238E27FC236}">
                  <a16:creationId xmlns:a16="http://schemas.microsoft.com/office/drawing/2014/main" id="{9EF4737A-1C3C-4A30-9D4A-D16A3FA159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4308475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160" name="Oval 24">
              <a:extLst>
                <a:ext uri="{FF2B5EF4-FFF2-40B4-BE49-F238E27FC236}">
                  <a16:creationId xmlns:a16="http://schemas.microsoft.com/office/drawing/2014/main" id="{9C72D47F-9D80-43C5-A5B3-0D77451C71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4308475"/>
              <a:ext cx="223837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2'</a:t>
              </a:r>
            </a:p>
          </p:txBody>
        </p:sp>
        <p:cxnSp>
          <p:nvCxnSpPr>
            <p:cNvPr id="162" name="AutoShape 26">
              <a:extLst>
                <a:ext uri="{FF2B5EF4-FFF2-40B4-BE49-F238E27FC236}">
                  <a16:creationId xmlns:a16="http://schemas.microsoft.com/office/drawing/2014/main" id="{CD01C067-2AC9-4D9B-BC64-834B78A21DF5}"/>
                </a:ext>
              </a:extLst>
            </p:cNvPr>
            <p:cNvCxnSpPr>
              <a:cxnSpLocks noChangeShapeType="1"/>
              <a:stCxn id="158" idx="6"/>
              <a:endCxn id="160" idx="2"/>
            </p:cNvCxnSpPr>
            <p:nvPr/>
          </p:nvCxnSpPr>
          <p:spPr bwMode="auto">
            <a:xfrm>
              <a:off x="5695896" y="4421982"/>
              <a:ext cx="1417692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AutoShape 27">
              <a:extLst>
                <a:ext uri="{FF2B5EF4-FFF2-40B4-BE49-F238E27FC236}">
                  <a16:creationId xmlns:a16="http://schemas.microsoft.com/office/drawing/2014/main" id="{18E96675-9075-4676-8F7E-B93CE76B2455}"/>
                </a:ext>
              </a:extLst>
            </p:cNvPr>
            <p:cNvCxnSpPr>
              <a:cxnSpLocks noChangeShapeType="1"/>
              <a:stCxn id="159" idx="6"/>
              <a:endCxn id="160" idx="3"/>
            </p:cNvCxnSpPr>
            <p:nvPr/>
          </p:nvCxnSpPr>
          <p:spPr bwMode="auto">
            <a:xfrm flipV="1">
              <a:off x="5695896" y="4502243"/>
              <a:ext cx="1450472" cy="12524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AutoShape 28">
              <a:extLst>
                <a:ext uri="{FF2B5EF4-FFF2-40B4-BE49-F238E27FC236}">
                  <a16:creationId xmlns:a16="http://schemas.microsoft.com/office/drawing/2014/main" id="{2704DDC7-500F-42C4-88E7-D2DD5F50BFBE}"/>
                </a:ext>
              </a:extLst>
            </p:cNvPr>
            <p:cNvCxnSpPr>
              <a:cxnSpLocks noChangeShapeType="1"/>
              <a:stCxn id="142" idx="6"/>
              <a:endCxn id="161" idx="1"/>
            </p:cNvCxnSpPr>
            <p:nvPr/>
          </p:nvCxnSpPr>
          <p:spPr bwMode="auto">
            <a:xfrm>
              <a:off x="5695896" y="5118894"/>
              <a:ext cx="1450472" cy="6077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AutoShape 29">
              <a:extLst>
                <a:ext uri="{FF2B5EF4-FFF2-40B4-BE49-F238E27FC236}">
                  <a16:creationId xmlns:a16="http://schemas.microsoft.com/office/drawing/2014/main" id="{D40407AD-E2D2-495F-9120-C4A8672B17FC}"/>
                </a:ext>
              </a:extLst>
            </p:cNvPr>
            <p:cNvCxnSpPr>
              <a:cxnSpLocks noChangeShapeType="1"/>
              <a:stCxn id="159" idx="6"/>
              <a:endCxn id="152" idx="1"/>
            </p:cNvCxnSpPr>
            <p:nvPr/>
          </p:nvCxnSpPr>
          <p:spPr bwMode="auto">
            <a:xfrm>
              <a:off x="5695896" y="5754688"/>
              <a:ext cx="1450472" cy="58499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AutoShape 30">
              <a:extLst>
                <a:ext uri="{FF2B5EF4-FFF2-40B4-BE49-F238E27FC236}">
                  <a16:creationId xmlns:a16="http://schemas.microsoft.com/office/drawing/2014/main" id="{2C42B3AC-DB3E-48F9-8F51-88D11EE47E33}"/>
                </a:ext>
              </a:extLst>
            </p:cNvPr>
            <p:cNvCxnSpPr>
              <a:cxnSpLocks noChangeShapeType="1"/>
              <a:stCxn id="143" idx="6"/>
              <a:endCxn id="160" idx="4"/>
            </p:cNvCxnSpPr>
            <p:nvPr/>
          </p:nvCxnSpPr>
          <p:spPr bwMode="auto">
            <a:xfrm flipV="1">
              <a:off x="5695896" y="4535488"/>
              <a:ext cx="1529611" cy="1882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AutoShape 31">
              <a:extLst>
                <a:ext uri="{FF2B5EF4-FFF2-40B4-BE49-F238E27FC236}">
                  <a16:creationId xmlns:a16="http://schemas.microsoft.com/office/drawing/2014/main" id="{ADA424A5-BFFB-4AE2-9D7C-5827F1277843}"/>
                </a:ext>
              </a:extLst>
            </p:cNvPr>
            <p:cNvCxnSpPr>
              <a:cxnSpLocks noChangeShapeType="1"/>
              <a:stCxn id="142" idx="6"/>
              <a:endCxn id="150" idx="3"/>
            </p:cNvCxnSpPr>
            <p:nvPr/>
          </p:nvCxnSpPr>
          <p:spPr bwMode="auto">
            <a:xfrm flipV="1">
              <a:off x="5695896" y="3799445"/>
              <a:ext cx="1450472" cy="13194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AutoShape 32">
              <a:extLst>
                <a:ext uri="{FF2B5EF4-FFF2-40B4-BE49-F238E27FC236}">
                  <a16:creationId xmlns:a16="http://schemas.microsoft.com/office/drawing/2014/main" id="{7F00B6C6-F8C4-4795-AC91-D07E9116F2E5}"/>
                </a:ext>
              </a:extLst>
            </p:cNvPr>
            <p:cNvCxnSpPr>
              <a:cxnSpLocks noChangeShapeType="1"/>
              <a:stCxn id="140" idx="6"/>
              <a:endCxn id="158" idx="2"/>
            </p:cNvCxnSpPr>
            <p:nvPr/>
          </p:nvCxnSpPr>
          <p:spPr bwMode="auto">
            <a:xfrm flipV="1">
              <a:off x="4604562" y="4421982"/>
              <a:ext cx="865909" cy="696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AutoShape 33">
              <a:extLst>
                <a:ext uri="{FF2B5EF4-FFF2-40B4-BE49-F238E27FC236}">
                  <a16:creationId xmlns:a16="http://schemas.microsoft.com/office/drawing/2014/main" id="{8E62ED3F-1400-4771-8427-355517875EC6}"/>
                </a:ext>
              </a:extLst>
            </p:cNvPr>
            <p:cNvCxnSpPr>
              <a:cxnSpLocks noChangeShapeType="1"/>
              <a:stCxn id="140" idx="6"/>
              <a:endCxn id="159" idx="2"/>
            </p:cNvCxnSpPr>
            <p:nvPr/>
          </p:nvCxnSpPr>
          <p:spPr bwMode="auto">
            <a:xfrm>
              <a:off x="4604562" y="5118894"/>
              <a:ext cx="865909" cy="635794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0" name="AutoShape 34">
              <a:extLst>
                <a:ext uri="{FF2B5EF4-FFF2-40B4-BE49-F238E27FC236}">
                  <a16:creationId xmlns:a16="http://schemas.microsoft.com/office/drawing/2014/main" id="{66BBA2B6-584F-4BBD-8908-5A75F9CB29FD}"/>
                </a:ext>
              </a:extLst>
            </p:cNvPr>
            <p:cNvCxnSpPr>
              <a:cxnSpLocks noChangeShapeType="1"/>
              <a:stCxn id="160" idx="6"/>
              <a:endCxn id="154" idx="1"/>
            </p:cNvCxnSpPr>
            <p:nvPr/>
          </p:nvCxnSpPr>
          <p:spPr bwMode="auto">
            <a:xfrm>
              <a:off x="7337425" y="4421982"/>
              <a:ext cx="743011" cy="617773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1" name="AutoShape 35">
              <a:extLst>
                <a:ext uri="{FF2B5EF4-FFF2-40B4-BE49-F238E27FC236}">
                  <a16:creationId xmlns:a16="http://schemas.microsoft.com/office/drawing/2014/main" id="{EB0B6560-EAC7-47A1-8BF0-B5A30A130E14}"/>
                </a:ext>
              </a:extLst>
            </p:cNvPr>
            <p:cNvCxnSpPr>
              <a:cxnSpLocks noChangeShapeType="1"/>
              <a:stCxn id="161" idx="6"/>
              <a:endCxn id="154" idx="3"/>
            </p:cNvCxnSpPr>
            <p:nvPr/>
          </p:nvCxnSpPr>
          <p:spPr bwMode="auto">
            <a:xfrm flipV="1">
              <a:off x="7337425" y="5198033"/>
              <a:ext cx="743011" cy="608273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2" name="Text Box 36">
              <a:extLst>
                <a:ext uri="{FF2B5EF4-FFF2-40B4-BE49-F238E27FC236}">
                  <a16:creationId xmlns:a16="http://schemas.microsoft.com/office/drawing/2014/main" id="{C78741F7-CA98-40D3-8EB2-5201E9571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0883" y="4210050"/>
              <a:ext cx="334963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73" name="Text Box 37">
              <a:extLst>
                <a:ext uri="{FF2B5EF4-FFF2-40B4-BE49-F238E27FC236}">
                  <a16:creationId xmlns:a16="http://schemas.microsoft.com/office/drawing/2014/main" id="{CBA6921F-04D4-412D-8481-1B500E095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06943" y="4210050"/>
              <a:ext cx="33496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 Box 38">
                  <a:extLst>
                    <a:ext uri="{FF2B5EF4-FFF2-40B4-BE49-F238E27FC236}">
                      <a16:creationId xmlns:a16="http://schemas.microsoft.com/office/drawing/2014/main" id="{E577EE48-7F99-4B67-B753-56EF4EC4C7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27096" y="3524456"/>
                  <a:ext cx="333375" cy="33855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en-US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  <m:t>∞</m:t>
                        </m:r>
                      </m:oMath>
                    </m:oMathPara>
                  </a14:m>
                  <a:endParaRPr kumimoji="1" lang="en-US" alt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74" name="Text Box 38">
                  <a:extLst>
                    <a:ext uri="{FF2B5EF4-FFF2-40B4-BE49-F238E27FC236}">
                      <a16:creationId xmlns:a16="http://schemas.microsoft.com/office/drawing/2014/main" id="{E577EE48-7F99-4B67-B753-56EF4EC4C7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27096" y="3524456"/>
                  <a:ext cx="333375" cy="338554"/>
                </a:xfrm>
                <a:prstGeom prst="rect">
                  <a:avLst/>
                </a:prstGeom>
                <a:blipFill>
                  <a:blip r:embed="rId3"/>
                  <a:stretch>
                    <a:fillRect l="-18519" b="-1786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5" name="Text Box 59">
              <a:extLst>
                <a:ext uri="{FF2B5EF4-FFF2-40B4-BE49-F238E27FC236}">
                  <a16:creationId xmlns:a16="http://schemas.microsoft.com/office/drawing/2014/main" id="{6EE832E3-51C7-4533-AA54-9B7D0DEA0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8456" y="3532983"/>
              <a:ext cx="554038" cy="431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H</a:t>
              </a:r>
            </a:p>
          </p:txBody>
        </p:sp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7EC6EB1E-80FA-4622-A812-7299BBB2A910}"/>
                </a:ext>
              </a:extLst>
            </p:cNvPr>
            <p:cNvSpPr/>
            <p:nvPr/>
          </p:nvSpPr>
          <p:spPr bwMode="auto">
            <a:xfrm>
              <a:off x="3639580" y="4918587"/>
              <a:ext cx="644826" cy="368710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6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Matching: Proof of Correctness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000" dirty="0">
                    <a:solidFill>
                      <a:srgbClr val="0070C0"/>
                    </a:solidFill>
                  </a:rPr>
                  <a:t>Thm.</a:t>
                </a:r>
                <a:r>
                  <a:rPr lang="en-US" altLang="en-US" sz="2000" dirty="0"/>
                  <a:t> Max cardinality matching in G = value of max flow in H.</a:t>
                </a:r>
              </a:p>
              <a:p>
                <a:pPr marL="0" indent="0">
                  <a:buNone/>
                </a:pPr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Pf. (of </a:t>
                </a:r>
                <a:r>
                  <a:rPr lang="en-US" altLang="en-US" sz="20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matching val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</m:t>
                    </m:r>
                  </m:oMath>
                </a14:m>
                <a:r>
                  <a:rPr lang="en-US" altLang="en-US" sz="20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flow </a:t>
                </a:r>
                <a:r>
                  <a:rPr lang="en-US" altLang="en-US" sz="2000" dirty="0" err="1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val</a:t>
                </a:r>
                <a:r>
                  <a:rPr lang="en-US" altLang="en-US" sz="20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) </a:t>
                </a:r>
                <a:r>
                  <a:rPr lang="en-US" altLang="en-US" sz="2000" dirty="0"/>
                  <a:t>Let f be a max flow in H of value k.</a:t>
                </a:r>
              </a:p>
              <a:p>
                <a:pPr marL="0" indent="0">
                  <a:buNone/>
                </a:pPr>
                <a:r>
                  <a:rPr lang="en-US" altLang="en-US" sz="2000" dirty="0"/>
                  <a:t>Integrality theorem  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</a:t>
                </a:r>
                <a:r>
                  <a:rPr lang="en-US" altLang="en-US" sz="2000" dirty="0"/>
                  <a:t>  k is integral and we can assume f is 0-1.</a:t>
                </a:r>
              </a:p>
              <a:p>
                <a:pPr marL="0" indent="0">
                  <a:buNone/>
                </a:pPr>
                <a:r>
                  <a:rPr lang="en-US" altLang="en-US" sz="2000" dirty="0"/>
                  <a:t>Consider M = set of edges from X to Y with f(e) = 1.</a:t>
                </a:r>
              </a:p>
              <a:p>
                <a:pPr marL="287338" lvl="2" indent="-287338"/>
                <a:r>
                  <a:rPr lang="en-US" altLang="en-US" sz="2000" dirty="0"/>
                  <a:t>each node in X</a:t>
                </a:r>
                <a:r>
                  <a:rPr lang="en-US" altLang="en-US" sz="2000" baseline="-25000" dirty="0"/>
                  <a:t> </a:t>
                </a:r>
                <a:r>
                  <a:rPr lang="en-US" altLang="en-US" sz="2000" dirty="0"/>
                  <a:t>and Y</a:t>
                </a:r>
                <a:r>
                  <a:rPr lang="en-US" altLang="en-US" sz="2000" baseline="-25000" dirty="0"/>
                  <a:t> </a:t>
                </a:r>
                <a:r>
                  <a:rPr lang="en-US" altLang="en-US" sz="2000" dirty="0"/>
                  <a:t>participates in at most one edge in M</a:t>
                </a:r>
              </a:p>
              <a:p>
                <a:pPr marL="287338" lvl="2" indent="-287338"/>
                <a:r>
                  <a:rPr lang="en-US" altLang="en-US" sz="2000" dirty="0"/>
                  <a:t>|M| = </a:t>
                </a:r>
                <a:r>
                  <a:rPr lang="en-US" altLang="en-US" sz="2000" dirty="0" smtClean="0"/>
                  <a:t>k</a:t>
                </a:r>
                <a:endParaRPr lang="en-US" altLang="en-US" sz="20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741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140" name="Oval 4">
            <a:extLst>
              <a:ext uri="{FF2B5EF4-FFF2-40B4-BE49-F238E27FC236}">
                <a16:creationId xmlns:a16="http://schemas.microsoft.com/office/drawing/2014/main" id="{0F0B1CDF-80E9-45DA-B54C-FC13074FB2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4768" y="5036152"/>
            <a:ext cx="225425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141" name="Oval 5">
            <a:extLst>
              <a:ext uri="{FF2B5EF4-FFF2-40B4-BE49-F238E27FC236}">
                <a16:creationId xmlns:a16="http://schemas.microsoft.com/office/drawing/2014/main" id="{0AA5EA37-AE59-4967-B69A-2D601AF5E8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3637565"/>
            <a:ext cx="225425" cy="2238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42" name="Oval 6">
            <a:extLst>
              <a:ext uri="{FF2B5EF4-FFF2-40B4-BE49-F238E27FC236}">
                <a16:creationId xmlns:a16="http://schemas.microsoft.com/office/drawing/2014/main" id="{43706166-AD4A-4CE6-A410-F8322092A7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5036152"/>
            <a:ext cx="225425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143" name="Oval 7">
            <a:extLst>
              <a:ext uri="{FF2B5EF4-FFF2-40B4-BE49-F238E27FC236}">
                <a16:creationId xmlns:a16="http://schemas.microsoft.com/office/drawing/2014/main" id="{506C5BA9-7E62-49DC-B39B-A72A8C9F8F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6336315"/>
            <a:ext cx="225425" cy="22225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144" name="AutoShape 8">
            <a:extLst>
              <a:ext uri="{FF2B5EF4-FFF2-40B4-BE49-F238E27FC236}">
                <a16:creationId xmlns:a16="http://schemas.microsoft.com/office/drawing/2014/main" id="{0EFD034F-A2FE-4CB0-92EC-647543266903}"/>
              </a:ext>
            </a:extLst>
          </p:cNvPr>
          <p:cNvCxnSpPr>
            <a:cxnSpLocks noChangeShapeType="1"/>
            <a:stCxn id="140" idx="6"/>
            <a:endCxn id="141" idx="3"/>
          </p:cNvCxnSpPr>
          <p:nvPr/>
        </p:nvCxnSpPr>
        <p:spPr bwMode="auto">
          <a:xfrm flipV="1">
            <a:off x="610193" y="3828622"/>
            <a:ext cx="898922" cy="1319449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AutoShape 9">
            <a:extLst>
              <a:ext uri="{FF2B5EF4-FFF2-40B4-BE49-F238E27FC236}">
                <a16:creationId xmlns:a16="http://schemas.microsoft.com/office/drawing/2014/main" id="{6FA7F3D4-E0CF-4499-9F03-E7BA953C140D}"/>
              </a:ext>
            </a:extLst>
          </p:cNvPr>
          <p:cNvCxnSpPr>
            <a:cxnSpLocks noChangeShapeType="1"/>
            <a:stCxn id="140" idx="6"/>
            <a:endCxn id="142" idx="2"/>
          </p:cNvCxnSpPr>
          <p:nvPr/>
        </p:nvCxnSpPr>
        <p:spPr bwMode="auto">
          <a:xfrm>
            <a:off x="610193" y="5148071"/>
            <a:ext cx="865909" cy="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AutoShape 10">
            <a:extLst>
              <a:ext uri="{FF2B5EF4-FFF2-40B4-BE49-F238E27FC236}">
                <a16:creationId xmlns:a16="http://schemas.microsoft.com/office/drawing/2014/main" id="{187C6343-0AA0-4E51-98B8-73F1D01F813F}"/>
              </a:ext>
            </a:extLst>
          </p:cNvPr>
          <p:cNvCxnSpPr>
            <a:cxnSpLocks noChangeShapeType="1"/>
            <a:stCxn id="140" idx="6"/>
            <a:endCxn id="143" idx="1"/>
          </p:cNvCxnSpPr>
          <p:nvPr/>
        </p:nvCxnSpPr>
        <p:spPr bwMode="auto">
          <a:xfrm>
            <a:off x="610193" y="5148071"/>
            <a:ext cx="898922" cy="12207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AutoShape 11">
            <a:extLst>
              <a:ext uri="{FF2B5EF4-FFF2-40B4-BE49-F238E27FC236}">
                <a16:creationId xmlns:a16="http://schemas.microsoft.com/office/drawing/2014/main" id="{DD9B6402-A896-49C5-AC0C-79AD0EB09432}"/>
              </a:ext>
            </a:extLst>
          </p:cNvPr>
          <p:cNvCxnSpPr>
            <a:cxnSpLocks noChangeShapeType="1"/>
            <a:stCxn id="142" idx="6"/>
            <a:endCxn id="151" idx="2"/>
          </p:cNvCxnSpPr>
          <p:nvPr/>
        </p:nvCxnSpPr>
        <p:spPr bwMode="auto">
          <a:xfrm>
            <a:off x="1701527" y="5148071"/>
            <a:ext cx="141769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AutoShape 12">
            <a:extLst>
              <a:ext uri="{FF2B5EF4-FFF2-40B4-BE49-F238E27FC236}">
                <a16:creationId xmlns:a16="http://schemas.microsoft.com/office/drawing/2014/main" id="{41467E80-0D18-46AE-9ED4-D6FE5F073EA0}"/>
              </a:ext>
            </a:extLst>
          </p:cNvPr>
          <p:cNvCxnSpPr>
            <a:cxnSpLocks noChangeShapeType="1"/>
            <a:stCxn id="141" idx="6"/>
            <a:endCxn id="150" idx="2"/>
          </p:cNvCxnSpPr>
          <p:nvPr/>
        </p:nvCxnSpPr>
        <p:spPr bwMode="auto">
          <a:xfrm>
            <a:off x="1701527" y="3749484"/>
            <a:ext cx="1417692" cy="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AutoShape 13">
            <a:extLst>
              <a:ext uri="{FF2B5EF4-FFF2-40B4-BE49-F238E27FC236}">
                <a16:creationId xmlns:a16="http://schemas.microsoft.com/office/drawing/2014/main" id="{4ACCB364-5436-4560-9796-8A9B04EF2539}"/>
              </a:ext>
            </a:extLst>
          </p:cNvPr>
          <p:cNvCxnSpPr>
            <a:cxnSpLocks noChangeShapeType="1"/>
            <a:stCxn id="143" idx="6"/>
            <a:endCxn id="152" idx="2"/>
          </p:cNvCxnSpPr>
          <p:nvPr/>
        </p:nvCxnSpPr>
        <p:spPr bwMode="auto">
          <a:xfrm>
            <a:off x="1701527" y="6447440"/>
            <a:ext cx="141769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" name="Oval 14">
            <a:extLst>
              <a:ext uri="{FF2B5EF4-FFF2-40B4-BE49-F238E27FC236}">
                <a16:creationId xmlns:a16="http://schemas.microsoft.com/office/drawing/2014/main" id="{66C9998D-D829-4B63-AB2D-72D5C00B46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3637565"/>
            <a:ext cx="223837" cy="2238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151" name="Oval 15">
            <a:extLst>
              <a:ext uri="{FF2B5EF4-FFF2-40B4-BE49-F238E27FC236}">
                <a16:creationId xmlns:a16="http://schemas.microsoft.com/office/drawing/2014/main" id="{D371C8F5-9CC9-40B0-A4D9-D976210C75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5036152"/>
            <a:ext cx="223837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152" name="Oval 16">
            <a:extLst>
              <a:ext uri="{FF2B5EF4-FFF2-40B4-BE49-F238E27FC236}">
                <a16:creationId xmlns:a16="http://schemas.microsoft.com/office/drawing/2014/main" id="{11599CCE-D38D-463B-B488-E2E60BF075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6336315"/>
            <a:ext cx="223837" cy="22225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cxnSp>
        <p:nvCxnSpPr>
          <p:cNvPr id="153" name="AutoShape 17">
            <a:extLst>
              <a:ext uri="{FF2B5EF4-FFF2-40B4-BE49-F238E27FC236}">
                <a16:creationId xmlns:a16="http://schemas.microsoft.com/office/drawing/2014/main" id="{8E9BC598-EE55-4C0B-BE80-7EC22E2665F2}"/>
              </a:ext>
            </a:extLst>
          </p:cNvPr>
          <p:cNvCxnSpPr>
            <a:cxnSpLocks noChangeShapeType="1"/>
            <a:stCxn id="141" idx="6"/>
            <a:endCxn id="160" idx="1"/>
          </p:cNvCxnSpPr>
          <p:nvPr/>
        </p:nvCxnSpPr>
        <p:spPr bwMode="auto">
          <a:xfrm>
            <a:off x="1701527" y="3749484"/>
            <a:ext cx="1450472" cy="6214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" name="Oval 18">
            <a:extLst>
              <a:ext uri="{FF2B5EF4-FFF2-40B4-BE49-F238E27FC236}">
                <a16:creationId xmlns:a16="http://schemas.microsoft.com/office/drawing/2014/main" id="{71CF4699-DF24-44D4-A6ED-B10F89D02F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53287" y="5036152"/>
            <a:ext cx="223837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155" name="AutoShape 19">
            <a:extLst>
              <a:ext uri="{FF2B5EF4-FFF2-40B4-BE49-F238E27FC236}">
                <a16:creationId xmlns:a16="http://schemas.microsoft.com/office/drawing/2014/main" id="{31D094CC-49C5-48FC-92D2-D5A3D54A9386}"/>
              </a:ext>
            </a:extLst>
          </p:cNvPr>
          <p:cNvCxnSpPr>
            <a:cxnSpLocks noChangeShapeType="1"/>
            <a:stCxn id="150" idx="6"/>
            <a:endCxn id="154" idx="0"/>
          </p:cNvCxnSpPr>
          <p:nvPr/>
        </p:nvCxnSpPr>
        <p:spPr bwMode="auto">
          <a:xfrm>
            <a:off x="3343056" y="3749484"/>
            <a:ext cx="822150" cy="1286668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AutoShape 20">
            <a:extLst>
              <a:ext uri="{FF2B5EF4-FFF2-40B4-BE49-F238E27FC236}">
                <a16:creationId xmlns:a16="http://schemas.microsoft.com/office/drawing/2014/main" id="{13AB95F5-F5E3-472D-9AF1-C9A1125A7522}"/>
              </a:ext>
            </a:extLst>
          </p:cNvPr>
          <p:cNvCxnSpPr>
            <a:cxnSpLocks noChangeShapeType="1"/>
            <a:stCxn id="151" idx="6"/>
            <a:endCxn id="154" idx="2"/>
          </p:cNvCxnSpPr>
          <p:nvPr/>
        </p:nvCxnSpPr>
        <p:spPr bwMode="auto">
          <a:xfrm>
            <a:off x="3343056" y="5148071"/>
            <a:ext cx="71023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AutoShape 21">
            <a:extLst>
              <a:ext uri="{FF2B5EF4-FFF2-40B4-BE49-F238E27FC236}">
                <a16:creationId xmlns:a16="http://schemas.microsoft.com/office/drawing/2014/main" id="{1637D5FE-24F0-41F3-9108-1CF336B71F46}"/>
              </a:ext>
            </a:extLst>
          </p:cNvPr>
          <p:cNvCxnSpPr>
            <a:cxnSpLocks noChangeShapeType="1"/>
            <a:stCxn id="152" idx="7"/>
            <a:endCxn id="154" idx="4"/>
          </p:cNvCxnSpPr>
          <p:nvPr/>
        </p:nvCxnSpPr>
        <p:spPr bwMode="auto">
          <a:xfrm flipV="1">
            <a:off x="3310276" y="5259990"/>
            <a:ext cx="854930" cy="110887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8" name="Oval 22">
            <a:extLst>
              <a:ext uri="{FF2B5EF4-FFF2-40B4-BE49-F238E27FC236}">
                <a16:creationId xmlns:a16="http://schemas.microsoft.com/office/drawing/2014/main" id="{9EF4737A-1C3C-4A30-9D4A-D16A3FA159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4337652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59" name="Oval 23">
            <a:extLst>
              <a:ext uri="{FF2B5EF4-FFF2-40B4-BE49-F238E27FC236}">
                <a16:creationId xmlns:a16="http://schemas.microsoft.com/office/drawing/2014/main" id="{FC8B5D62-6284-42A3-86EA-1A1C33F5DA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5671152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160" name="Oval 24">
            <a:extLst>
              <a:ext uri="{FF2B5EF4-FFF2-40B4-BE49-F238E27FC236}">
                <a16:creationId xmlns:a16="http://schemas.microsoft.com/office/drawing/2014/main" id="{9C72D47F-9D80-43C5-A5B3-0D77451C71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4337652"/>
            <a:ext cx="223837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61" name="Oval 25">
            <a:extLst>
              <a:ext uri="{FF2B5EF4-FFF2-40B4-BE49-F238E27FC236}">
                <a16:creationId xmlns:a16="http://schemas.microsoft.com/office/drawing/2014/main" id="{17651E2C-D178-45C9-8699-70EAC46EB8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5671152"/>
            <a:ext cx="223837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62" name="AutoShape 26">
            <a:extLst>
              <a:ext uri="{FF2B5EF4-FFF2-40B4-BE49-F238E27FC236}">
                <a16:creationId xmlns:a16="http://schemas.microsoft.com/office/drawing/2014/main" id="{CD01C067-2AC9-4D9B-BC64-834B78A21DF5}"/>
              </a:ext>
            </a:extLst>
          </p:cNvPr>
          <p:cNvCxnSpPr>
            <a:cxnSpLocks noChangeShapeType="1"/>
            <a:stCxn id="158" idx="6"/>
            <a:endCxn id="160" idx="2"/>
          </p:cNvCxnSpPr>
          <p:nvPr/>
        </p:nvCxnSpPr>
        <p:spPr bwMode="auto">
          <a:xfrm>
            <a:off x="1701527" y="4451159"/>
            <a:ext cx="1417692" cy="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AutoShape 27">
            <a:extLst>
              <a:ext uri="{FF2B5EF4-FFF2-40B4-BE49-F238E27FC236}">
                <a16:creationId xmlns:a16="http://schemas.microsoft.com/office/drawing/2014/main" id="{18E96675-9075-4676-8F7E-B93CE76B2455}"/>
              </a:ext>
            </a:extLst>
          </p:cNvPr>
          <p:cNvCxnSpPr>
            <a:cxnSpLocks noChangeShapeType="1"/>
            <a:stCxn id="159" idx="6"/>
            <a:endCxn id="160" idx="3"/>
          </p:cNvCxnSpPr>
          <p:nvPr/>
        </p:nvCxnSpPr>
        <p:spPr bwMode="auto">
          <a:xfrm flipV="1">
            <a:off x="1701527" y="4531420"/>
            <a:ext cx="1450472" cy="12524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AutoShape 28">
            <a:extLst>
              <a:ext uri="{FF2B5EF4-FFF2-40B4-BE49-F238E27FC236}">
                <a16:creationId xmlns:a16="http://schemas.microsoft.com/office/drawing/2014/main" id="{2704DDC7-500F-42C4-88E7-D2DD5F50BFBE}"/>
              </a:ext>
            </a:extLst>
          </p:cNvPr>
          <p:cNvCxnSpPr>
            <a:cxnSpLocks noChangeShapeType="1"/>
            <a:stCxn id="142" idx="6"/>
            <a:endCxn id="161" idx="1"/>
          </p:cNvCxnSpPr>
          <p:nvPr/>
        </p:nvCxnSpPr>
        <p:spPr bwMode="auto">
          <a:xfrm>
            <a:off x="1701527" y="5148071"/>
            <a:ext cx="1450472" cy="556094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AutoShape 29">
            <a:extLst>
              <a:ext uri="{FF2B5EF4-FFF2-40B4-BE49-F238E27FC236}">
                <a16:creationId xmlns:a16="http://schemas.microsoft.com/office/drawing/2014/main" id="{D40407AD-E2D2-495F-9120-C4A8672B17FC}"/>
              </a:ext>
            </a:extLst>
          </p:cNvPr>
          <p:cNvCxnSpPr>
            <a:cxnSpLocks noChangeShapeType="1"/>
            <a:stCxn id="159" idx="6"/>
            <a:endCxn id="152" idx="1"/>
          </p:cNvCxnSpPr>
          <p:nvPr/>
        </p:nvCxnSpPr>
        <p:spPr bwMode="auto">
          <a:xfrm>
            <a:off x="1701527" y="5783865"/>
            <a:ext cx="1450472" cy="584998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AutoShape 30">
            <a:extLst>
              <a:ext uri="{FF2B5EF4-FFF2-40B4-BE49-F238E27FC236}">
                <a16:creationId xmlns:a16="http://schemas.microsoft.com/office/drawing/2014/main" id="{2C42B3AC-DB3E-48F9-8F51-88D11EE47E33}"/>
              </a:ext>
            </a:extLst>
          </p:cNvPr>
          <p:cNvCxnSpPr>
            <a:cxnSpLocks noChangeShapeType="1"/>
            <a:stCxn id="143" idx="6"/>
            <a:endCxn id="160" idx="4"/>
          </p:cNvCxnSpPr>
          <p:nvPr/>
        </p:nvCxnSpPr>
        <p:spPr bwMode="auto">
          <a:xfrm flipV="1">
            <a:off x="1701527" y="4564665"/>
            <a:ext cx="1529611" cy="1882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AutoShape 31">
            <a:extLst>
              <a:ext uri="{FF2B5EF4-FFF2-40B4-BE49-F238E27FC236}">
                <a16:creationId xmlns:a16="http://schemas.microsoft.com/office/drawing/2014/main" id="{ADA424A5-BFFB-4AE2-9D7C-5827F1277843}"/>
              </a:ext>
            </a:extLst>
          </p:cNvPr>
          <p:cNvCxnSpPr>
            <a:cxnSpLocks noChangeShapeType="1"/>
            <a:stCxn id="142" idx="6"/>
            <a:endCxn id="150" idx="3"/>
          </p:cNvCxnSpPr>
          <p:nvPr/>
        </p:nvCxnSpPr>
        <p:spPr bwMode="auto">
          <a:xfrm flipV="1">
            <a:off x="1701527" y="3828622"/>
            <a:ext cx="1450472" cy="13194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AutoShape 32">
            <a:extLst>
              <a:ext uri="{FF2B5EF4-FFF2-40B4-BE49-F238E27FC236}">
                <a16:creationId xmlns:a16="http://schemas.microsoft.com/office/drawing/2014/main" id="{7F00B6C6-F8C4-4795-AC91-D07E9116F2E5}"/>
              </a:ext>
            </a:extLst>
          </p:cNvPr>
          <p:cNvCxnSpPr>
            <a:cxnSpLocks noChangeShapeType="1"/>
            <a:stCxn id="140" idx="6"/>
            <a:endCxn id="158" idx="2"/>
          </p:cNvCxnSpPr>
          <p:nvPr/>
        </p:nvCxnSpPr>
        <p:spPr bwMode="auto">
          <a:xfrm flipV="1">
            <a:off x="610193" y="4451159"/>
            <a:ext cx="865909" cy="696912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AutoShape 33">
            <a:extLst>
              <a:ext uri="{FF2B5EF4-FFF2-40B4-BE49-F238E27FC236}">
                <a16:creationId xmlns:a16="http://schemas.microsoft.com/office/drawing/2014/main" id="{8E62ED3F-1400-4771-8427-355517875EC6}"/>
              </a:ext>
            </a:extLst>
          </p:cNvPr>
          <p:cNvCxnSpPr>
            <a:cxnSpLocks noChangeShapeType="1"/>
            <a:stCxn id="140" idx="6"/>
            <a:endCxn id="159" idx="2"/>
          </p:cNvCxnSpPr>
          <p:nvPr/>
        </p:nvCxnSpPr>
        <p:spPr bwMode="auto">
          <a:xfrm>
            <a:off x="610193" y="5148071"/>
            <a:ext cx="865909" cy="635794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AutoShape 34">
            <a:extLst>
              <a:ext uri="{FF2B5EF4-FFF2-40B4-BE49-F238E27FC236}">
                <a16:creationId xmlns:a16="http://schemas.microsoft.com/office/drawing/2014/main" id="{66BBA2B6-584F-4BBD-8908-5A75F9CB29FD}"/>
              </a:ext>
            </a:extLst>
          </p:cNvPr>
          <p:cNvCxnSpPr>
            <a:cxnSpLocks noChangeShapeType="1"/>
            <a:stCxn id="160" idx="6"/>
            <a:endCxn id="154" idx="1"/>
          </p:cNvCxnSpPr>
          <p:nvPr/>
        </p:nvCxnSpPr>
        <p:spPr bwMode="auto">
          <a:xfrm>
            <a:off x="3343056" y="4451159"/>
            <a:ext cx="743011" cy="61777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AutoShape 35">
            <a:extLst>
              <a:ext uri="{FF2B5EF4-FFF2-40B4-BE49-F238E27FC236}">
                <a16:creationId xmlns:a16="http://schemas.microsoft.com/office/drawing/2014/main" id="{EB0B6560-EAC7-47A1-8BF0-B5A30A130E14}"/>
              </a:ext>
            </a:extLst>
          </p:cNvPr>
          <p:cNvCxnSpPr>
            <a:cxnSpLocks noChangeShapeType="1"/>
            <a:stCxn id="161" idx="6"/>
            <a:endCxn id="154" idx="3"/>
          </p:cNvCxnSpPr>
          <p:nvPr/>
        </p:nvCxnSpPr>
        <p:spPr bwMode="auto">
          <a:xfrm flipV="1">
            <a:off x="3343056" y="5227210"/>
            <a:ext cx="743011" cy="55665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2" name="Text Box 36">
            <a:extLst>
              <a:ext uri="{FF2B5EF4-FFF2-40B4-BE49-F238E27FC236}">
                <a16:creationId xmlns:a16="http://schemas.microsoft.com/office/drawing/2014/main" id="{C78741F7-CA98-40D3-8EB2-5201E957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514" y="4239227"/>
            <a:ext cx="334963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73" name="Text Box 37">
            <a:extLst>
              <a:ext uri="{FF2B5EF4-FFF2-40B4-BE49-F238E27FC236}">
                <a16:creationId xmlns:a16="http://schemas.microsoft.com/office/drawing/2014/main" id="{CBA6921F-04D4-412D-8481-1B500E09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574" y="4239227"/>
            <a:ext cx="334962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 Box 38">
                <a:extLst>
                  <a:ext uri="{FF2B5EF4-FFF2-40B4-BE49-F238E27FC236}">
                    <a16:creationId xmlns:a16="http://schemas.microsoft.com/office/drawing/2014/main" id="{E577EE48-7F99-4B67-B753-56EF4EC4C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2727" y="3553633"/>
                <a:ext cx="333375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en-US" sz="2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PGothic" panose="020B0600070205080204" pitchFamily="34" charset="-128"/>
                        </a:rPr>
                        <m:t>∞</m:t>
                      </m:r>
                    </m:oMath>
                  </m:oMathPara>
                </a14:m>
                <a:endParaRPr kumimoji="1" lang="en-US" alt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74" name="Text Box 38">
                <a:extLst>
                  <a:ext uri="{FF2B5EF4-FFF2-40B4-BE49-F238E27FC236}">
                    <a16:creationId xmlns:a16="http://schemas.microsoft.com/office/drawing/2014/main" id="{E577EE48-7F99-4B67-B753-56EF4EC4C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2727" y="3553633"/>
                <a:ext cx="333375" cy="338554"/>
              </a:xfrm>
              <a:prstGeom prst="rect">
                <a:avLst/>
              </a:prstGeom>
              <a:blipFill>
                <a:blip r:embed="rId4"/>
                <a:stretch>
                  <a:fillRect l="-18182" b="-1818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Text Box 59">
            <a:extLst>
              <a:ext uri="{FF2B5EF4-FFF2-40B4-BE49-F238E27FC236}">
                <a16:creationId xmlns:a16="http://schemas.microsoft.com/office/drawing/2014/main" id="{6EE832E3-51C7-4533-AA54-9B7D0DEA0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087" y="3562160"/>
            <a:ext cx="554038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92DCD5-BC84-4403-B251-3EE280BA5E4D}"/>
              </a:ext>
            </a:extLst>
          </p:cNvPr>
          <p:cNvGrpSpPr/>
          <p:nvPr/>
        </p:nvGrpSpPr>
        <p:grpSpPr>
          <a:xfrm>
            <a:off x="4481724" y="3374696"/>
            <a:ext cx="4300604" cy="3072744"/>
            <a:chOff x="4481724" y="3374696"/>
            <a:chExt cx="4300604" cy="3072744"/>
          </a:xfrm>
        </p:grpSpPr>
        <p:sp>
          <p:nvSpPr>
            <p:cNvPr id="175" name="Oval 39">
              <a:extLst>
                <a:ext uri="{FF2B5EF4-FFF2-40B4-BE49-F238E27FC236}">
                  <a16:creationId xmlns:a16="http://schemas.microsoft.com/office/drawing/2014/main" id="{CB50ADB7-DF81-4C3C-809E-39F4D190BD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353755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76" name="Oval 40">
              <a:extLst>
                <a:ext uri="{FF2B5EF4-FFF2-40B4-BE49-F238E27FC236}">
                  <a16:creationId xmlns:a16="http://schemas.microsoft.com/office/drawing/2014/main" id="{FA1DFCFD-3D29-4AB3-ADF6-5FE65F8BC2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49139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</a:t>
              </a:r>
            </a:p>
          </p:txBody>
        </p:sp>
        <p:sp>
          <p:nvSpPr>
            <p:cNvPr id="177" name="Oval 41">
              <a:extLst>
                <a:ext uri="{FF2B5EF4-FFF2-40B4-BE49-F238E27FC236}">
                  <a16:creationId xmlns:a16="http://schemas.microsoft.com/office/drawing/2014/main" id="{324C9503-7EFB-4961-89F2-3F5E0A4A89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62220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</a:t>
              </a:r>
            </a:p>
          </p:txBody>
        </p:sp>
        <p:cxnSp>
          <p:nvCxnSpPr>
            <p:cNvPr id="178" name="AutoShape 42">
              <a:extLst>
                <a:ext uri="{FF2B5EF4-FFF2-40B4-BE49-F238E27FC236}">
                  <a16:creationId xmlns:a16="http://schemas.microsoft.com/office/drawing/2014/main" id="{E6E95CAA-622A-404F-9065-900AAE6E946A}"/>
                </a:ext>
              </a:extLst>
            </p:cNvPr>
            <p:cNvCxnSpPr>
              <a:cxnSpLocks noChangeShapeType="1"/>
              <a:stCxn id="176" idx="6"/>
              <a:endCxn id="182" idx="2"/>
            </p:cNvCxnSpPr>
            <p:nvPr/>
          </p:nvCxnSpPr>
          <p:spPr bwMode="auto">
            <a:xfrm>
              <a:off x="5688572" y="5028215"/>
              <a:ext cx="2170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AutoShape 43">
              <a:extLst>
                <a:ext uri="{FF2B5EF4-FFF2-40B4-BE49-F238E27FC236}">
                  <a16:creationId xmlns:a16="http://schemas.microsoft.com/office/drawing/2014/main" id="{BC4CC7BE-B861-4A1E-9C7D-54B65AD959FD}"/>
                </a:ext>
              </a:extLst>
            </p:cNvPr>
            <p:cNvCxnSpPr>
              <a:cxnSpLocks noChangeShapeType="1"/>
              <a:stCxn id="175" idx="6"/>
              <a:endCxn id="181" idx="2"/>
            </p:cNvCxnSpPr>
            <p:nvPr/>
          </p:nvCxnSpPr>
          <p:spPr bwMode="auto">
            <a:xfrm>
              <a:off x="5688572" y="3651852"/>
              <a:ext cx="2170113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AutoShape 44">
              <a:extLst>
                <a:ext uri="{FF2B5EF4-FFF2-40B4-BE49-F238E27FC236}">
                  <a16:creationId xmlns:a16="http://schemas.microsoft.com/office/drawing/2014/main" id="{877A5FE7-95A5-49DD-B94F-CD6B57FBDD47}"/>
                </a:ext>
              </a:extLst>
            </p:cNvPr>
            <p:cNvCxnSpPr>
              <a:cxnSpLocks noChangeShapeType="1"/>
              <a:stCxn id="177" idx="6"/>
              <a:endCxn id="183" idx="2"/>
            </p:cNvCxnSpPr>
            <p:nvPr/>
          </p:nvCxnSpPr>
          <p:spPr bwMode="auto">
            <a:xfrm>
              <a:off x="5688572" y="6334727"/>
              <a:ext cx="2170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1" name="Oval 45">
              <a:extLst>
                <a:ext uri="{FF2B5EF4-FFF2-40B4-BE49-F238E27FC236}">
                  <a16:creationId xmlns:a16="http://schemas.microsoft.com/office/drawing/2014/main" id="{B8842DFE-584A-4167-88A7-768283B67F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353755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1'</a:t>
              </a:r>
            </a:p>
          </p:txBody>
        </p:sp>
        <p:sp>
          <p:nvSpPr>
            <p:cNvPr id="182" name="Oval 46">
              <a:extLst>
                <a:ext uri="{FF2B5EF4-FFF2-40B4-BE49-F238E27FC236}">
                  <a16:creationId xmlns:a16="http://schemas.microsoft.com/office/drawing/2014/main" id="{319BA30F-296A-4686-BCF8-AF3529B4C0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49139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3'</a:t>
              </a:r>
            </a:p>
          </p:txBody>
        </p:sp>
        <p:sp>
          <p:nvSpPr>
            <p:cNvPr id="183" name="Oval 47">
              <a:extLst>
                <a:ext uri="{FF2B5EF4-FFF2-40B4-BE49-F238E27FC236}">
                  <a16:creationId xmlns:a16="http://schemas.microsoft.com/office/drawing/2014/main" id="{45F5E9EA-E2DE-45DA-AFC1-42F97F551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62220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5'</a:t>
              </a:r>
            </a:p>
          </p:txBody>
        </p:sp>
        <p:cxnSp>
          <p:nvCxnSpPr>
            <p:cNvPr id="184" name="AutoShape 48">
              <a:extLst>
                <a:ext uri="{FF2B5EF4-FFF2-40B4-BE49-F238E27FC236}">
                  <a16:creationId xmlns:a16="http://schemas.microsoft.com/office/drawing/2014/main" id="{A7C35298-90D8-4745-8915-7DA9EC9D8F32}"/>
                </a:ext>
              </a:extLst>
            </p:cNvPr>
            <p:cNvCxnSpPr>
              <a:cxnSpLocks noChangeShapeType="1"/>
              <a:stCxn id="175" idx="6"/>
              <a:endCxn id="187" idx="2"/>
            </p:cNvCxnSpPr>
            <p:nvPr/>
          </p:nvCxnSpPr>
          <p:spPr bwMode="auto">
            <a:xfrm>
              <a:off x="5688572" y="3651852"/>
              <a:ext cx="2170113" cy="671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Oval 49">
              <a:extLst>
                <a:ext uri="{FF2B5EF4-FFF2-40B4-BE49-F238E27FC236}">
                  <a16:creationId xmlns:a16="http://schemas.microsoft.com/office/drawing/2014/main" id="{44C2D83F-2D5A-4B67-B308-D12E66CDBF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4210652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186" name="Oval 50">
              <a:extLst>
                <a:ext uri="{FF2B5EF4-FFF2-40B4-BE49-F238E27FC236}">
                  <a16:creationId xmlns:a16="http://schemas.microsoft.com/office/drawing/2014/main" id="{A5BDAC30-0359-4807-AD9E-026CA9DB14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5552090"/>
              <a:ext cx="225425" cy="22701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187" name="Oval 51">
              <a:extLst>
                <a:ext uri="{FF2B5EF4-FFF2-40B4-BE49-F238E27FC236}">
                  <a16:creationId xmlns:a16="http://schemas.microsoft.com/office/drawing/2014/main" id="{E1193BE2-734A-4427-8AF0-7C8044C6DA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4210652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2'</a:t>
              </a:r>
            </a:p>
          </p:txBody>
        </p:sp>
        <p:sp>
          <p:nvSpPr>
            <p:cNvPr id="188" name="Oval 52">
              <a:extLst>
                <a:ext uri="{FF2B5EF4-FFF2-40B4-BE49-F238E27FC236}">
                  <a16:creationId xmlns:a16="http://schemas.microsoft.com/office/drawing/2014/main" id="{54FA0B4F-5EAE-46B4-B39D-35849C49D2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5552090"/>
              <a:ext cx="225425" cy="22701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4'</a:t>
              </a:r>
            </a:p>
          </p:txBody>
        </p:sp>
        <p:cxnSp>
          <p:nvCxnSpPr>
            <p:cNvPr id="189" name="AutoShape 53">
              <a:extLst>
                <a:ext uri="{FF2B5EF4-FFF2-40B4-BE49-F238E27FC236}">
                  <a16:creationId xmlns:a16="http://schemas.microsoft.com/office/drawing/2014/main" id="{69D18357-8DE7-4F06-9F5D-E2C3C1D8A588}"/>
                </a:ext>
              </a:extLst>
            </p:cNvPr>
            <p:cNvCxnSpPr>
              <a:cxnSpLocks noChangeShapeType="1"/>
              <a:stCxn id="185" idx="6"/>
              <a:endCxn id="187" idx="2"/>
            </p:cNvCxnSpPr>
            <p:nvPr/>
          </p:nvCxnSpPr>
          <p:spPr bwMode="auto">
            <a:xfrm>
              <a:off x="5688572" y="4323365"/>
              <a:ext cx="2170113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0" name="AutoShape 54">
              <a:extLst>
                <a:ext uri="{FF2B5EF4-FFF2-40B4-BE49-F238E27FC236}">
                  <a16:creationId xmlns:a16="http://schemas.microsoft.com/office/drawing/2014/main" id="{BA7197EE-C5F8-4B2D-9F68-077784F697DD}"/>
                </a:ext>
              </a:extLst>
            </p:cNvPr>
            <p:cNvCxnSpPr>
              <a:cxnSpLocks noChangeShapeType="1"/>
              <a:stCxn id="186" idx="6"/>
              <a:endCxn id="187" idx="2"/>
            </p:cNvCxnSpPr>
            <p:nvPr/>
          </p:nvCxnSpPr>
          <p:spPr bwMode="auto">
            <a:xfrm flipV="1">
              <a:off x="5688572" y="4323365"/>
              <a:ext cx="2170113" cy="13430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1" name="AutoShape 55">
              <a:extLst>
                <a:ext uri="{FF2B5EF4-FFF2-40B4-BE49-F238E27FC236}">
                  <a16:creationId xmlns:a16="http://schemas.microsoft.com/office/drawing/2014/main" id="{BC900F69-C0E9-4B8D-95C5-B5141E1BB580}"/>
                </a:ext>
              </a:extLst>
            </p:cNvPr>
            <p:cNvCxnSpPr>
              <a:cxnSpLocks noChangeShapeType="1"/>
              <a:stCxn id="176" idx="6"/>
              <a:endCxn id="188" idx="1"/>
            </p:cNvCxnSpPr>
            <p:nvPr/>
          </p:nvCxnSpPr>
          <p:spPr bwMode="auto">
            <a:xfrm>
              <a:off x="5688572" y="5028215"/>
              <a:ext cx="2203450" cy="557212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AutoShape 56">
              <a:extLst>
                <a:ext uri="{FF2B5EF4-FFF2-40B4-BE49-F238E27FC236}">
                  <a16:creationId xmlns:a16="http://schemas.microsoft.com/office/drawing/2014/main" id="{6DAC8970-7B80-4012-9851-550946334F2D}"/>
                </a:ext>
              </a:extLst>
            </p:cNvPr>
            <p:cNvCxnSpPr>
              <a:cxnSpLocks noChangeShapeType="1"/>
              <a:stCxn id="186" idx="6"/>
              <a:endCxn id="183" idx="2"/>
            </p:cNvCxnSpPr>
            <p:nvPr/>
          </p:nvCxnSpPr>
          <p:spPr bwMode="auto">
            <a:xfrm>
              <a:off x="5688572" y="5666390"/>
              <a:ext cx="2170113" cy="66833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3" name="AutoShape 57">
              <a:extLst>
                <a:ext uri="{FF2B5EF4-FFF2-40B4-BE49-F238E27FC236}">
                  <a16:creationId xmlns:a16="http://schemas.microsoft.com/office/drawing/2014/main" id="{3DF2F528-FEAE-4B92-985C-7B763FB007C1}"/>
                </a:ext>
              </a:extLst>
            </p:cNvPr>
            <p:cNvCxnSpPr>
              <a:cxnSpLocks noChangeShapeType="1"/>
              <a:stCxn id="177" idx="6"/>
              <a:endCxn id="187" idx="2"/>
            </p:cNvCxnSpPr>
            <p:nvPr/>
          </p:nvCxnSpPr>
          <p:spPr bwMode="auto">
            <a:xfrm flipV="1">
              <a:off x="5688572" y="4323365"/>
              <a:ext cx="2170113" cy="2011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" name="AutoShape 58">
              <a:extLst>
                <a:ext uri="{FF2B5EF4-FFF2-40B4-BE49-F238E27FC236}">
                  <a16:creationId xmlns:a16="http://schemas.microsoft.com/office/drawing/2014/main" id="{2FB81FA7-6173-4B97-A0EE-C6A543B39D79}"/>
                </a:ext>
              </a:extLst>
            </p:cNvPr>
            <p:cNvCxnSpPr>
              <a:cxnSpLocks noChangeShapeType="1"/>
              <a:stCxn id="176" idx="6"/>
              <a:endCxn id="181" idx="2"/>
            </p:cNvCxnSpPr>
            <p:nvPr/>
          </p:nvCxnSpPr>
          <p:spPr bwMode="auto">
            <a:xfrm flipV="1">
              <a:off x="5688572" y="3651852"/>
              <a:ext cx="2170113" cy="1376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6" name="Text Box 60">
              <a:extLst>
                <a:ext uri="{FF2B5EF4-FFF2-40B4-BE49-F238E27FC236}">
                  <a16:creationId xmlns:a16="http://schemas.microsoft.com/office/drawing/2014/main" id="{CB5B6371-5761-4FFB-9603-DB47BE8A7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8291" y="3374696"/>
              <a:ext cx="554037" cy="431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G</a:t>
              </a:r>
            </a:p>
          </p:txBody>
        </p:sp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7EC6EB1E-80FA-4622-A812-7299BBB2A910}"/>
                </a:ext>
              </a:extLst>
            </p:cNvPr>
            <p:cNvSpPr/>
            <p:nvPr/>
          </p:nvSpPr>
          <p:spPr bwMode="auto">
            <a:xfrm>
              <a:off x="4481724" y="4913915"/>
              <a:ext cx="644826" cy="368710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4197960" y="704880"/>
              <a:ext cx="2747880" cy="797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84280" y="692280"/>
                <a:ext cx="2769120" cy="81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43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Perfect Bipartite Matching</a:t>
            </a:r>
          </a:p>
        </p:txBody>
      </p:sp>
    </p:spTree>
    <p:extLst>
      <p:ext uri="{BB962C8B-B14F-4D97-AF65-F5344CB8AC3E}">
        <p14:creationId xmlns:p14="http://schemas.microsoft.com/office/powerpoint/2010/main" val="6125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Perfect Bipartite Matching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Def</a:t>
            </a:r>
            <a:r>
              <a:rPr lang="en-US" altLang="en-US" sz="2200" dirty="0"/>
              <a:t>.  A matching M </a:t>
            </a:r>
            <a:r>
              <a:rPr lang="en-US" altLang="en-US" sz="2200" dirty="0">
                <a:sym typeface="Symbol" panose="05050102010706020507" pitchFamily="18" charset="2"/>
              </a:rPr>
              <a:t> E </a:t>
            </a:r>
            <a:r>
              <a:rPr lang="en-US" altLang="en-US" sz="2200" dirty="0"/>
              <a:t>is </a:t>
            </a:r>
            <a:r>
              <a:rPr lang="en-US" altLang="en-US" sz="2200" dirty="0">
                <a:solidFill>
                  <a:srgbClr val="FF0000"/>
                </a:solidFill>
              </a:rPr>
              <a:t>perfect</a:t>
            </a:r>
            <a:r>
              <a:rPr lang="en-US" altLang="en-US" sz="2200" dirty="0"/>
              <a:t> if each node appears in exactly one edge in M.</a:t>
            </a:r>
          </a:p>
          <a:p>
            <a:pPr marL="0" indent="0"/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Q.</a:t>
            </a:r>
            <a:r>
              <a:rPr lang="en-US" altLang="en-US" sz="2200" dirty="0"/>
              <a:t>  When does a bipartite graph have a perfect matching?</a:t>
            </a:r>
          </a:p>
          <a:p>
            <a:pPr lvl="1"/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Structure of bipartite graphs with perfect matchings:</a:t>
            </a:r>
          </a:p>
          <a:p>
            <a:r>
              <a:rPr lang="en-US" altLang="en-US" sz="2200" dirty="0"/>
              <a:t>Clearly we must have |X| = |Y|.</a:t>
            </a:r>
          </a:p>
          <a:p>
            <a:r>
              <a:rPr lang="en-US" altLang="en-US" sz="2200" dirty="0"/>
              <a:t>What other conditions are necessary?</a:t>
            </a:r>
          </a:p>
          <a:p>
            <a:r>
              <a:rPr lang="en-US" altLang="en-US" sz="2200" dirty="0"/>
              <a:t>What conditions are sufficient?</a:t>
            </a:r>
          </a:p>
          <a:p>
            <a:pPr marL="0" indent="0"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7591680" y="579960"/>
              <a:ext cx="897120" cy="921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78360" y="566640"/>
                <a:ext cx="925920" cy="9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62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>
            <a:extLst>
              <a:ext uri="{FF2B5EF4-FFF2-40B4-BE49-F238E27FC236}">
                <a16:creationId xmlns:a16="http://schemas.microsoft.com/office/drawing/2014/main" id="{8E52BC7C-D146-4D6A-A420-A90A867F14C0}"/>
              </a:ext>
            </a:extLst>
          </p:cNvPr>
          <p:cNvSpPr/>
          <p:nvPr/>
        </p:nvSpPr>
        <p:spPr bwMode="auto">
          <a:xfrm>
            <a:off x="7553642" y="1105888"/>
            <a:ext cx="863480" cy="1822786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EDED99A-4EA9-4248-BAC4-56D3EBA0606B}"/>
              </a:ext>
            </a:extLst>
          </p:cNvPr>
          <p:cNvSpPr/>
          <p:nvPr/>
        </p:nvSpPr>
        <p:spPr bwMode="auto">
          <a:xfrm>
            <a:off x="5560691" y="1328474"/>
            <a:ext cx="1385800" cy="2062426"/>
          </a:xfrm>
          <a:prstGeom prst="ellipse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Perfect Bipartite Matching: N(S)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</a:t>
                </a:r>
                <a:r>
                  <a:rPr lang="en-US" altLang="en-US" sz="2200" dirty="0"/>
                  <a:t>. Let S be a subset of nodes, 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and let N(S) be the set of nodes 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adjacent to nodes in S.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Observation</a:t>
                </a:r>
                <a:r>
                  <a:rPr lang="en-US" altLang="en-US" sz="2200" dirty="0"/>
                  <a:t>.  If a bipartite graph G has a 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perfect matching, then |N(S)| 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 |S| for all subsets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2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S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𝑋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.</a:t>
                </a: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/>
                  <a:t>. Each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/>
                  <a:t> has to be matched to a unique node in N(S).</a:t>
                </a:r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/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" name="Oval 22">
            <a:extLst>
              <a:ext uri="{FF2B5EF4-FFF2-40B4-BE49-F238E27FC236}">
                <a16:creationId xmlns:a16="http://schemas.microsoft.com/office/drawing/2014/main" id="{9431965E-DEF6-4D22-8CD3-4F35180612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31015" y="2280250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7" name="Oval 22">
            <a:extLst>
              <a:ext uri="{FF2B5EF4-FFF2-40B4-BE49-F238E27FC236}">
                <a16:creationId xmlns:a16="http://schemas.microsoft.com/office/drawing/2014/main" id="{D34AC6DB-E639-4577-B780-1833627BFE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83415" y="1879588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8" name="Oval 22">
            <a:extLst>
              <a:ext uri="{FF2B5EF4-FFF2-40B4-BE49-F238E27FC236}">
                <a16:creationId xmlns:a16="http://schemas.microsoft.com/office/drawing/2014/main" id="{43A92A11-6EDA-4FCD-B436-9BB4758F8A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5815" y="2621922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9" name="Oval 22">
            <a:extLst>
              <a:ext uri="{FF2B5EF4-FFF2-40B4-BE49-F238E27FC236}">
                <a16:creationId xmlns:a16="http://schemas.microsoft.com/office/drawing/2014/main" id="{69BAB14B-A1F5-4CBB-ABAB-A8CB692A56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35698" y="2169640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0" name="Oval 22">
            <a:extLst>
              <a:ext uri="{FF2B5EF4-FFF2-40B4-BE49-F238E27FC236}">
                <a16:creationId xmlns:a16="http://schemas.microsoft.com/office/drawing/2014/main" id="{FDC6076F-0110-4923-817E-083EB46910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14356" y="1614119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" name="Oval 22">
            <a:extLst>
              <a:ext uri="{FF2B5EF4-FFF2-40B4-BE49-F238E27FC236}">
                <a16:creationId xmlns:a16="http://schemas.microsoft.com/office/drawing/2014/main" id="{9E63B1CF-5BFE-4B2E-9866-413436878B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77673" y="1349587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3" name="Oval 22">
            <a:extLst>
              <a:ext uri="{FF2B5EF4-FFF2-40B4-BE49-F238E27FC236}">
                <a16:creationId xmlns:a16="http://schemas.microsoft.com/office/drawing/2014/main" id="{AF84D045-9126-453E-A06D-CDA7933C34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6333" y="1892819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4" name="Oval 22">
            <a:extLst>
              <a:ext uri="{FF2B5EF4-FFF2-40B4-BE49-F238E27FC236}">
                <a16:creationId xmlns:a16="http://schemas.microsoft.com/office/drawing/2014/main" id="{F6A65258-3457-4E07-A6EE-898C1EA69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6502" y="2568786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5" name="Oval 22">
            <a:extLst>
              <a:ext uri="{FF2B5EF4-FFF2-40B4-BE49-F238E27FC236}">
                <a16:creationId xmlns:a16="http://schemas.microsoft.com/office/drawing/2014/main" id="{0431AC3B-5A3F-4FA3-B1CA-570278EC4B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1199" y="3193134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cxnSp>
        <p:nvCxnSpPr>
          <p:cNvPr id="16" name="AutoShape 48">
            <a:extLst>
              <a:ext uri="{FF2B5EF4-FFF2-40B4-BE49-F238E27FC236}">
                <a16:creationId xmlns:a16="http://schemas.microsoft.com/office/drawing/2014/main" id="{3E2B435B-7FDF-4C0E-9777-185D66EE5CE6}"/>
              </a:ext>
            </a:extLst>
          </p:cNvPr>
          <p:cNvCxnSpPr>
            <a:cxnSpLocks noChangeShapeType="1"/>
            <a:stCxn id="9" idx="6"/>
            <a:endCxn id="13" idx="2"/>
          </p:cNvCxnSpPr>
          <p:nvPr/>
        </p:nvCxnSpPr>
        <p:spPr bwMode="auto">
          <a:xfrm flipV="1">
            <a:off x="6561123" y="2006326"/>
            <a:ext cx="1295210" cy="276821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48">
            <a:extLst>
              <a:ext uri="{FF2B5EF4-FFF2-40B4-BE49-F238E27FC236}">
                <a16:creationId xmlns:a16="http://schemas.microsoft.com/office/drawing/2014/main" id="{D8EFAE2A-52EF-4C27-A3D2-FB04C0C5A573}"/>
              </a:ext>
            </a:extLst>
          </p:cNvPr>
          <p:cNvCxnSpPr>
            <a:cxnSpLocks noChangeShapeType="1"/>
            <a:stCxn id="10" idx="6"/>
            <a:endCxn id="12" idx="2"/>
          </p:cNvCxnSpPr>
          <p:nvPr/>
        </p:nvCxnSpPr>
        <p:spPr bwMode="auto">
          <a:xfrm flipV="1">
            <a:off x="6639781" y="1463094"/>
            <a:ext cx="1137892" cy="264532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48">
            <a:extLst>
              <a:ext uri="{FF2B5EF4-FFF2-40B4-BE49-F238E27FC236}">
                <a16:creationId xmlns:a16="http://schemas.microsoft.com/office/drawing/2014/main" id="{B491394D-F8E4-40D0-936B-2CEB51054272}"/>
              </a:ext>
            </a:extLst>
          </p:cNvPr>
          <p:cNvCxnSpPr>
            <a:cxnSpLocks noChangeShapeType="1"/>
            <a:stCxn id="7" idx="6"/>
            <a:endCxn id="13" idx="1"/>
          </p:cNvCxnSpPr>
          <p:nvPr/>
        </p:nvCxnSpPr>
        <p:spPr bwMode="auto">
          <a:xfrm flipV="1">
            <a:off x="6108840" y="1926064"/>
            <a:ext cx="1780506" cy="67031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48">
            <a:extLst>
              <a:ext uri="{FF2B5EF4-FFF2-40B4-BE49-F238E27FC236}">
                <a16:creationId xmlns:a16="http://schemas.microsoft.com/office/drawing/2014/main" id="{56443A4D-66BC-4C26-9C98-87951E965398}"/>
              </a:ext>
            </a:extLst>
          </p:cNvPr>
          <p:cNvCxnSpPr>
            <a:cxnSpLocks noChangeShapeType="1"/>
            <a:stCxn id="14" idx="2"/>
            <a:endCxn id="8" idx="5"/>
          </p:cNvCxnSpPr>
          <p:nvPr/>
        </p:nvCxnSpPr>
        <p:spPr bwMode="auto">
          <a:xfrm flipH="1">
            <a:off x="6228227" y="2682293"/>
            <a:ext cx="1618275" cy="133397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48">
            <a:extLst>
              <a:ext uri="{FF2B5EF4-FFF2-40B4-BE49-F238E27FC236}">
                <a16:creationId xmlns:a16="http://schemas.microsoft.com/office/drawing/2014/main" id="{88ADFED7-4F86-4784-A2B2-2B3EA40B24AF}"/>
              </a:ext>
            </a:extLst>
          </p:cNvPr>
          <p:cNvCxnSpPr>
            <a:cxnSpLocks noChangeShapeType="1"/>
            <a:stCxn id="9" idx="6"/>
            <a:endCxn id="12" idx="3"/>
          </p:cNvCxnSpPr>
          <p:nvPr/>
        </p:nvCxnSpPr>
        <p:spPr bwMode="auto">
          <a:xfrm flipV="1">
            <a:off x="6561123" y="1543355"/>
            <a:ext cx="1249563" cy="739792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48">
            <a:extLst>
              <a:ext uri="{FF2B5EF4-FFF2-40B4-BE49-F238E27FC236}">
                <a16:creationId xmlns:a16="http://schemas.microsoft.com/office/drawing/2014/main" id="{5774B094-07D5-41AD-98D8-E4A88C93706B}"/>
              </a:ext>
            </a:extLst>
          </p:cNvPr>
          <p:cNvCxnSpPr>
            <a:cxnSpLocks noChangeShapeType="1"/>
            <a:stCxn id="15" idx="7"/>
            <a:endCxn id="14" idx="4"/>
          </p:cNvCxnSpPr>
          <p:nvPr/>
        </p:nvCxnSpPr>
        <p:spPr bwMode="auto">
          <a:xfrm flipV="1">
            <a:off x="7763611" y="2795799"/>
            <a:ext cx="195604" cy="43058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130AA5B-899D-441A-B4F3-8ECD1CAC84A5}"/>
              </a:ext>
            </a:extLst>
          </p:cNvPr>
          <p:cNvSpPr txBox="1"/>
          <p:nvPr/>
        </p:nvSpPr>
        <p:spPr>
          <a:xfrm>
            <a:off x="5352551" y="1380417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EF923D-687C-4FA5-86FC-F71D54355EAD}"/>
              </a:ext>
            </a:extLst>
          </p:cNvPr>
          <p:cNvSpPr txBox="1"/>
          <p:nvPr/>
        </p:nvSpPr>
        <p:spPr>
          <a:xfrm>
            <a:off x="8129208" y="87651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N(S)</a:t>
            </a:r>
          </a:p>
        </p:txBody>
      </p:sp>
      <p:grpSp>
        <p:nvGrpSpPr>
          <p:cNvPr id="412697" name="Group 412696">
            <a:extLst>
              <a:ext uri="{FF2B5EF4-FFF2-40B4-BE49-F238E27FC236}">
                <a16:creationId xmlns:a16="http://schemas.microsoft.com/office/drawing/2014/main" id="{67034AE0-C1DA-4463-BA53-0FFAEA4DAA97}"/>
              </a:ext>
            </a:extLst>
          </p:cNvPr>
          <p:cNvGrpSpPr/>
          <p:nvPr/>
        </p:nvGrpSpPr>
        <p:grpSpPr>
          <a:xfrm>
            <a:off x="2665884" y="4111841"/>
            <a:ext cx="4189264" cy="2606743"/>
            <a:chOff x="2665884" y="4111841"/>
            <a:chExt cx="4189264" cy="2606743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C5496628-C80E-41B1-A915-A29E56BD61A2}"/>
                </a:ext>
              </a:extLst>
            </p:cNvPr>
            <p:cNvSpPr/>
            <p:nvPr/>
          </p:nvSpPr>
          <p:spPr bwMode="auto">
            <a:xfrm>
              <a:off x="5504901" y="4111841"/>
              <a:ext cx="530914" cy="1235716"/>
            </a:xfrm>
            <a:prstGeom prst="roundRect">
              <a:avLst/>
            </a:prstGeom>
            <a:solidFill>
              <a:srgbClr val="FF000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2696" name="Rectangle: Rounded Corners 412695">
              <a:extLst>
                <a:ext uri="{FF2B5EF4-FFF2-40B4-BE49-F238E27FC236}">
                  <a16:creationId xmlns:a16="http://schemas.microsoft.com/office/drawing/2014/main" id="{BD91C991-19C0-489C-B1AE-1E6968EFBFC1}"/>
                </a:ext>
              </a:extLst>
            </p:cNvPr>
            <p:cNvSpPr/>
            <p:nvPr/>
          </p:nvSpPr>
          <p:spPr bwMode="auto">
            <a:xfrm>
              <a:off x="3215148" y="4240161"/>
              <a:ext cx="597310" cy="1653436"/>
            </a:xfrm>
            <a:prstGeom prst="roundRect">
              <a:avLst/>
            </a:prstGeom>
            <a:solidFill>
              <a:srgbClr val="92D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Oval 22">
              <a:extLst>
                <a:ext uri="{FF2B5EF4-FFF2-40B4-BE49-F238E27FC236}">
                  <a16:creationId xmlns:a16="http://schemas.microsoft.com/office/drawing/2014/main" id="{94D7039A-F28C-49C2-8EBE-B8FF50F71E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75121" y="6478487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2" name="Oval 22">
              <a:extLst>
                <a:ext uri="{FF2B5EF4-FFF2-40B4-BE49-F238E27FC236}">
                  <a16:creationId xmlns:a16="http://schemas.microsoft.com/office/drawing/2014/main" id="{2A61C186-D655-4308-86AD-A4FE9D745A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8477" y="490070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3" name="Oval 22">
              <a:extLst>
                <a:ext uri="{FF2B5EF4-FFF2-40B4-BE49-F238E27FC236}">
                  <a16:creationId xmlns:a16="http://schemas.microsoft.com/office/drawing/2014/main" id="{851FFAA2-ECD6-4E5A-AA18-864F118B6A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73535" y="6012658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4" name="Oval 22">
              <a:extLst>
                <a:ext uri="{FF2B5EF4-FFF2-40B4-BE49-F238E27FC236}">
                  <a16:creationId xmlns:a16="http://schemas.microsoft.com/office/drawing/2014/main" id="{57C9D0A1-4F0A-4006-A422-32AC84CF39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3827" y="5504688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5" name="Oval 22">
              <a:extLst>
                <a:ext uri="{FF2B5EF4-FFF2-40B4-BE49-F238E27FC236}">
                  <a16:creationId xmlns:a16="http://schemas.microsoft.com/office/drawing/2014/main" id="{B261830E-DA53-40B6-8FF1-0C230EEF78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3828" y="4363563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6" name="Oval 22">
              <a:extLst>
                <a:ext uri="{FF2B5EF4-FFF2-40B4-BE49-F238E27FC236}">
                  <a16:creationId xmlns:a16="http://schemas.microsoft.com/office/drawing/2014/main" id="{3C5BFF01-9E8C-4762-B994-E66594E6A6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5527" y="4313115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7" name="Oval 22">
              <a:extLst>
                <a:ext uri="{FF2B5EF4-FFF2-40B4-BE49-F238E27FC236}">
                  <a16:creationId xmlns:a16="http://schemas.microsoft.com/office/drawing/2014/main" id="{760BF2D4-6DDF-4F66-8BCC-74090C2ABA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5526" y="487169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8" name="Oval 22">
              <a:extLst>
                <a:ext uri="{FF2B5EF4-FFF2-40B4-BE49-F238E27FC236}">
                  <a16:creationId xmlns:a16="http://schemas.microsoft.com/office/drawing/2014/main" id="{E0FB6FB4-1B97-4730-BFE8-5980DFEE88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2584" y="5427819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cxnSp>
          <p:nvCxnSpPr>
            <p:cNvPr id="49" name="AutoShape 48">
              <a:extLst>
                <a:ext uri="{FF2B5EF4-FFF2-40B4-BE49-F238E27FC236}">
                  <a16:creationId xmlns:a16="http://schemas.microsoft.com/office/drawing/2014/main" id="{662EA520-F490-402D-A4A8-6AF43AFFB58B}"/>
                </a:ext>
              </a:extLst>
            </p:cNvPr>
            <p:cNvCxnSpPr>
              <a:cxnSpLocks noChangeShapeType="1"/>
              <a:stCxn id="44" idx="6"/>
              <a:endCxn id="47" idx="2"/>
            </p:cNvCxnSpPr>
            <p:nvPr/>
          </p:nvCxnSpPr>
          <p:spPr bwMode="auto">
            <a:xfrm flipV="1">
              <a:off x="3609252" y="4985199"/>
              <a:ext cx="2046274" cy="632996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48">
              <a:extLst>
                <a:ext uri="{FF2B5EF4-FFF2-40B4-BE49-F238E27FC236}">
                  <a16:creationId xmlns:a16="http://schemas.microsoft.com/office/drawing/2014/main" id="{1FF3C5DE-0577-48BD-91BC-8B4E968D26F7}"/>
                </a:ext>
              </a:extLst>
            </p:cNvPr>
            <p:cNvCxnSpPr>
              <a:cxnSpLocks noChangeShapeType="1"/>
              <a:stCxn id="45" idx="6"/>
              <a:endCxn id="46" idx="2"/>
            </p:cNvCxnSpPr>
            <p:nvPr/>
          </p:nvCxnSpPr>
          <p:spPr bwMode="auto">
            <a:xfrm flipV="1">
              <a:off x="3609253" y="4426622"/>
              <a:ext cx="2046274" cy="5044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48">
              <a:extLst>
                <a:ext uri="{FF2B5EF4-FFF2-40B4-BE49-F238E27FC236}">
                  <a16:creationId xmlns:a16="http://schemas.microsoft.com/office/drawing/2014/main" id="{BE6406DD-D8CE-4C6A-84F1-100A908DA8A1}"/>
                </a:ext>
              </a:extLst>
            </p:cNvPr>
            <p:cNvCxnSpPr>
              <a:cxnSpLocks noChangeShapeType="1"/>
              <a:stCxn id="42" idx="6"/>
              <a:endCxn id="47" idx="2"/>
            </p:cNvCxnSpPr>
            <p:nvPr/>
          </p:nvCxnSpPr>
          <p:spPr bwMode="auto">
            <a:xfrm flipV="1">
              <a:off x="3613902" y="4985199"/>
              <a:ext cx="2041624" cy="2901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48">
              <a:extLst>
                <a:ext uri="{FF2B5EF4-FFF2-40B4-BE49-F238E27FC236}">
                  <a16:creationId xmlns:a16="http://schemas.microsoft.com/office/drawing/2014/main" id="{F55CB191-291E-43F1-91CB-2BE60E034FF4}"/>
                </a:ext>
              </a:extLst>
            </p:cNvPr>
            <p:cNvCxnSpPr>
              <a:cxnSpLocks noChangeShapeType="1"/>
              <a:stCxn id="48" idx="2"/>
              <a:endCxn id="43" idx="6"/>
            </p:cNvCxnSpPr>
            <p:nvPr/>
          </p:nvCxnSpPr>
          <p:spPr bwMode="auto">
            <a:xfrm flipH="1">
              <a:off x="3598960" y="5541326"/>
              <a:ext cx="2053624" cy="58483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48">
              <a:extLst>
                <a:ext uri="{FF2B5EF4-FFF2-40B4-BE49-F238E27FC236}">
                  <a16:creationId xmlns:a16="http://schemas.microsoft.com/office/drawing/2014/main" id="{7387E200-4DD6-4312-8977-F97782721631}"/>
                </a:ext>
              </a:extLst>
            </p:cNvPr>
            <p:cNvCxnSpPr>
              <a:cxnSpLocks noChangeShapeType="1"/>
              <a:stCxn id="44" idx="6"/>
              <a:endCxn id="46" idx="3"/>
            </p:cNvCxnSpPr>
            <p:nvPr/>
          </p:nvCxnSpPr>
          <p:spPr bwMode="auto">
            <a:xfrm flipV="1">
              <a:off x="3609252" y="4506883"/>
              <a:ext cx="2079288" cy="111131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Oval 22">
              <a:extLst>
                <a:ext uri="{FF2B5EF4-FFF2-40B4-BE49-F238E27FC236}">
                  <a16:creationId xmlns:a16="http://schemas.microsoft.com/office/drawing/2014/main" id="{25C1E1E1-2841-461E-A9E9-9858C19A39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61991" y="5932994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cxnSp>
          <p:nvCxnSpPr>
            <p:cNvPr id="61" name="AutoShape 48">
              <a:extLst>
                <a:ext uri="{FF2B5EF4-FFF2-40B4-BE49-F238E27FC236}">
                  <a16:creationId xmlns:a16="http://schemas.microsoft.com/office/drawing/2014/main" id="{95588E6B-56D1-4CA4-8282-DB321F09A3D5}"/>
                </a:ext>
              </a:extLst>
            </p:cNvPr>
            <p:cNvCxnSpPr>
              <a:cxnSpLocks noChangeShapeType="1"/>
              <a:stCxn id="55" idx="2"/>
              <a:endCxn id="41" idx="6"/>
            </p:cNvCxnSpPr>
            <p:nvPr/>
          </p:nvCxnSpPr>
          <p:spPr bwMode="auto">
            <a:xfrm flipH="1">
              <a:off x="3600546" y="6046501"/>
              <a:ext cx="2061445" cy="545493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48">
              <a:extLst>
                <a:ext uri="{FF2B5EF4-FFF2-40B4-BE49-F238E27FC236}">
                  <a16:creationId xmlns:a16="http://schemas.microsoft.com/office/drawing/2014/main" id="{60E5AF5D-32F7-47DC-9812-28C3697A500D}"/>
                </a:ext>
              </a:extLst>
            </p:cNvPr>
            <p:cNvCxnSpPr>
              <a:cxnSpLocks noChangeShapeType="1"/>
              <a:stCxn id="47" idx="3"/>
              <a:endCxn id="41" idx="7"/>
            </p:cNvCxnSpPr>
            <p:nvPr/>
          </p:nvCxnSpPr>
          <p:spPr bwMode="auto">
            <a:xfrm flipH="1">
              <a:off x="3567533" y="5065460"/>
              <a:ext cx="2121006" cy="144627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Oval 22">
              <a:extLst>
                <a:ext uri="{FF2B5EF4-FFF2-40B4-BE49-F238E27FC236}">
                  <a16:creationId xmlns:a16="http://schemas.microsoft.com/office/drawing/2014/main" id="{B426E876-D29B-4453-B41F-87B82D81E8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61991" y="6491571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cxnSp>
          <p:nvCxnSpPr>
            <p:cNvPr id="72" name="AutoShape 48">
              <a:extLst>
                <a:ext uri="{FF2B5EF4-FFF2-40B4-BE49-F238E27FC236}">
                  <a16:creationId xmlns:a16="http://schemas.microsoft.com/office/drawing/2014/main" id="{A9E64F9C-F78C-4155-BB48-012EB9DCA73A}"/>
                </a:ext>
              </a:extLst>
            </p:cNvPr>
            <p:cNvCxnSpPr>
              <a:cxnSpLocks noChangeShapeType="1"/>
              <a:stCxn id="71" idx="2"/>
              <a:endCxn id="43" idx="5"/>
            </p:cNvCxnSpPr>
            <p:nvPr/>
          </p:nvCxnSpPr>
          <p:spPr bwMode="auto">
            <a:xfrm flipH="1" flipV="1">
              <a:off x="3565947" y="6206426"/>
              <a:ext cx="2096044" cy="39865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BE69ACC-DD2C-4B97-8038-453FAA5FB41E}"/>
                </a:ext>
              </a:extLst>
            </p:cNvPr>
            <p:cNvSpPr txBox="1"/>
            <p:nvPr/>
          </p:nvSpPr>
          <p:spPr>
            <a:xfrm>
              <a:off x="2665884" y="4674225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BC69813-5F34-45DA-8EA9-DAB270BD3969}"/>
                </a:ext>
              </a:extLst>
            </p:cNvPr>
            <p:cNvSpPr txBox="1"/>
            <p:nvPr/>
          </p:nvSpPr>
          <p:spPr>
            <a:xfrm>
              <a:off x="6143094" y="4494791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N(S)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628560" y="3765240"/>
              <a:ext cx="5691600" cy="2399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7040" y="3749040"/>
                <a:ext cx="5712480" cy="242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41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Marriage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>
                    <a:solidFill>
                      <a:srgbClr val="0070C0"/>
                    </a:solidFill>
                  </a:rPr>
                  <a:t>Thm: [</a:t>
                </a:r>
                <a:r>
                  <a:rPr lang="en-US" altLang="en-US" sz="2400" dirty="0" err="1">
                    <a:solidFill>
                      <a:srgbClr val="0070C0"/>
                    </a:solidFill>
                  </a:rPr>
                  <a:t>Frobenius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 1917, Hall 1935]  </a:t>
                </a:r>
                <a:r>
                  <a:rPr lang="en-US" alt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 = (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be a bipartite graph with |X| = |Y|.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Then, G has a perfect matching </a:t>
                </a:r>
                <a:r>
                  <a:rPr lang="en-US" altLang="en-US" sz="2400" dirty="0" err="1"/>
                  <a:t>iff</a:t>
                </a: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altLang="en-US" sz="2400" dirty="0">
                    <a:sym typeface="Symbol" panose="05050102010706020507" pitchFamily="18" charset="2"/>
                  </a:rPr>
                  <a:t> for all subsets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𝑋</m:t>
                    </m:r>
                  </m:oMath>
                </a14:m>
                <a:r>
                  <a:rPr lang="en-US" altLang="en-US" sz="2400" dirty="0"/>
                  <a:t>.</a:t>
                </a:r>
                <a:endParaRPr lang="en-US" altLang="en-US" sz="2400" dirty="0">
                  <a:sym typeface="Symbol" panose="05050102010706020507" pitchFamily="18" charset="2"/>
                </a:endParaRPr>
              </a:p>
              <a:p>
                <a:pPr lvl="1"/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Pf.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  </a:t>
                </a:r>
                <a:r>
                  <a:rPr lang="en-US" altLang="en-US" sz="24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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altLang="en-US" sz="2400" dirty="0">
                    <a:sym typeface="Symbol" panose="05050102010706020507" pitchFamily="18" charset="2"/>
                  </a:rPr>
                  <a:t>This was the previous observation.</a:t>
                </a:r>
              </a:p>
              <a:p>
                <a:pPr marL="0" indent="0">
                  <a:buNone/>
                </a:pPr>
                <a:r>
                  <a:rPr lang="en-US" altLang="en-US" sz="2400" dirty="0">
                    <a:sym typeface="Symbol" panose="05050102010706020507" pitchFamily="18" charset="2"/>
                  </a:rPr>
                  <a:t>If |N(S)| &lt; |S| for some S, then there is no perfect matching.</a:t>
                </a:r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/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3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Marriage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Pf.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𝑋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 err="1">
                    <a:sym typeface="Symbol" panose="05050102010706020507" pitchFamily="18" charset="2"/>
                  </a:rPr>
                  <a:t>s.t.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2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𝑁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|&lt;|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⇐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G does not a perfect matching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Formulate as a max-flow and 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min s-t cut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G has no perfect matching =&gt;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&lt;|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en-US" sz="2200" dirty="0"/>
                  <a:t>. So,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𝑐𝑎𝑝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&lt;|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𝑐𝑎𝑝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+|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Since min-cut does not use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altLang="en-US" sz="2200" dirty="0"/>
                  <a:t> edges,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altLang="en-US" sz="22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𝑐𝑎𝑝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𝑐𝑎𝑝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&lt;|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412676" name="Group 412675">
            <a:extLst>
              <a:ext uri="{FF2B5EF4-FFF2-40B4-BE49-F238E27FC236}">
                <a16:creationId xmlns:a16="http://schemas.microsoft.com/office/drawing/2014/main" id="{8EC97A94-C8E5-49AA-A571-457F7FCDA1BE}"/>
              </a:ext>
            </a:extLst>
          </p:cNvPr>
          <p:cNvGrpSpPr/>
          <p:nvPr/>
        </p:nvGrpSpPr>
        <p:grpSpPr>
          <a:xfrm>
            <a:off x="1560215" y="4187236"/>
            <a:ext cx="5794906" cy="2597022"/>
            <a:chOff x="1560215" y="4187236"/>
            <a:chExt cx="5794906" cy="259702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DA9D440-2568-442D-98C1-516BF990D251}"/>
                </a:ext>
              </a:extLst>
            </p:cNvPr>
            <p:cNvSpPr/>
            <p:nvPr/>
          </p:nvSpPr>
          <p:spPr bwMode="auto">
            <a:xfrm>
              <a:off x="1560215" y="5265174"/>
              <a:ext cx="4818462" cy="1519084"/>
            </a:xfrm>
            <a:custGeom>
              <a:avLst/>
              <a:gdLst>
                <a:gd name="connsiteX0" fmla="*/ 3114 w 4818462"/>
                <a:gd name="connsiteY0" fmla="*/ 162232 h 1519084"/>
                <a:gd name="connsiteX1" fmla="*/ 10488 w 4818462"/>
                <a:gd name="connsiteY1" fmla="*/ 302342 h 1519084"/>
                <a:gd name="connsiteX2" fmla="*/ 39985 w 4818462"/>
                <a:gd name="connsiteY2" fmla="*/ 457200 h 1519084"/>
                <a:gd name="connsiteX3" fmla="*/ 62108 w 4818462"/>
                <a:gd name="connsiteY3" fmla="*/ 516194 h 1519084"/>
                <a:gd name="connsiteX4" fmla="*/ 91604 w 4818462"/>
                <a:gd name="connsiteY4" fmla="*/ 612058 h 1519084"/>
                <a:gd name="connsiteX5" fmla="*/ 106353 w 4818462"/>
                <a:gd name="connsiteY5" fmla="*/ 671052 h 1519084"/>
                <a:gd name="connsiteX6" fmla="*/ 135850 w 4818462"/>
                <a:gd name="connsiteY6" fmla="*/ 730045 h 1519084"/>
                <a:gd name="connsiteX7" fmla="*/ 165346 w 4818462"/>
                <a:gd name="connsiteY7" fmla="*/ 781665 h 1519084"/>
                <a:gd name="connsiteX8" fmla="*/ 180095 w 4818462"/>
                <a:gd name="connsiteY8" fmla="*/ 811161 h 1519084"/>
                <a:gd name="connsiteX9" fmla="*/ 202217 w 4818462"/>
                <a:gd name="connsiteY9" fmla="*/ 833284 h 1519084"/>
                <a:gd name="connsiteX10" fmla="*/ 253837 w 4818462"/>
                <a:gd name="connsiteY10" fmla="*/ 884903 h 1519084"/>
                <a:gd name="connsiteX11" fmla="*/ 290708 w 4818462"/>
                <a:gd name="connsiteY11" fmla="*/ 951271 h 1519084"/>
                <a:gd name="connsiteX12" fmla="*/ 312830 w 4818462"/>
                <a:gd name="connsiteY12" fmla="*/ 973394 h 1519084"/>
                <a:gd name="connsiteX13" fmla="*/ 327579 w 4818462"/>
                <a:gd name="connsiteY13" fmla="*/ 995516 h 1519084"/>
                <a:gd name="connsiteX14" fmla="*/ 379198 w 4818462"/>
                <a:gd name="connsiteY14" fmla="*/ 1039761 h 1519084"/>
                <a:gd name="connsiteX15" fmla="*/ 401320 w 4818462"/>
                <a:gd name="connsiteY15" fmla="*/ 1047136 h 1519084"/>
                <a:gd name="connsiteX16" fmla="*/ 438191 w 4818462"/>
                <a:gd name="connsiteY16" fmla="*/ 1069258 h 1519084"/>
                <a:gd name="connsiteX17" fmla="*/ 452940 w 4818462"/>
                <a:gd name="connsiteY17" fmla="*/ 1084007 h 1519084"/>
                <a:gd name="connsiteX18" fmla="*/ 497185 w 4818462"/>
                <a:gd name="connsiteY18" fmla="*/ 1106129 h 1519084"/>
                <a:gd name="connsiteX19" fmla="*/ 511933 w 4818462"/>
                <a:gd name="connsiteY19" fmla="*/ 1120878 h 1519084"/>
                <a:gd name="connsiteX20" fmla="*/ 570927 w 4818462"/>
                <a:gd name="connsiteY20" fmla="*/ 1143000 h 1519084"/>
                <a:gd name="connsiteX21" fmla="*/ 622546 w 4818462"/>
                <a:gd name="connsiteY21" fmla="*/ 1179871 h 1519084"/>
                <a:gd name="connsiteX22" fmla="*/ 644669 w 4818462"/>
                <a:gd name="connsiteY22" fmla="*/ 1194620 h 1519084"/>
                <a:gd name="connsiteX23" fmla="*/ 666791 w 4818462"/>
                <a:gd name="connsiteY23" fmla="*/ 1201994 h 1519084"/>
                <a:gd name="connsiteX24" fmla="*/ 688914 w 4818462"/>
                <a:gd name="connsiteY24" fmla="*/ 1216742 h 1519084"/>
                <a:gd name="connsiteX25" fmla="*/ 740533 w 4818462"/>
                <a:gd name="connsiteY25" fmla="*/ 1224116 h 1519084"/>
                <a:gd name="connsiteX26" fmla="*/ 858520 w 4818462"/>
                <a:gd name="connsiteY26" fmla="*/ 1253613 h 1519084"/>
                <a:gd name="connsiteX27" fmla="*/ 880643 w 4818462"/>
                <a:gd name="connsiteY27" fmla="*/ 1260987 h 1519084"/>
                <a:gd name="connsiteX28" fmla="*/ 961759 w 4818462"/>
                <a:gd name="connsiteY28" fmla="*/ 1275736 h 1519084"/>
                <a:gd name="connsiteX29" fmla="*/ 983882 w 4818462"/>
                <a:gd name="connsiteY29" fmla="*/ 1283110 h 1519084"/>
                <a:gd name="connsiteX30" fmla="*/ 1042875 w 4818462"/>
                <a:gd name="connsiteY30" fmla="*/ 1297858 h 1519084"/>
                <a:gd name="connsiteX31" fmla="*/ 1087120 w 4818462"/>
                <a:gd name="connsiteY31" fmla="*/ 1319981 h 1519084"/>
                <a:gd name="connsiteX32" fmla="*/ 1123991 w 4818462"/>
                <a:gd name="connsiteY32" fmla="*/ 1356852 h 1519084"/>
                <a:gd name="connsiteX33" fmla="*/ 1146114 w 4818462"/>
                <a:gd name="connsiteY33" fmla="*/ 1371600 h 1519084"/>
                <a:gd name="connsiteX34" fmla="*/ 1175611 w 4818462"/>
                <a:gd name="connsiteY34" fmla="*/ 1378974 h 1519084"/>
                <a:gd name="connsiteX35" fmla="*/ 1300972 w 4818462"/>
                <a:gd name="connsiteY35" fmla="*/ 1393723 h 1519084"/>
                <a:gd name="connsiteX36" fmla="*/ 1323095 w 4818462"/>
                <a:gd name="connsiteY36" fmla="*/ 1401097 h 1519084"/>
                <a:gd name="connsiteX37" fmla="*/ 1374714 w 4818462"/>
                <a:gd name="connsiteY37" fmla="*/ 1415845 h 1519084"/>
                <a:gd name="connsiteX38" fmla="*/ 1396837 w 4818462"/>
                <a:gd name="connsiteY38" fmla="*/ 1430594 h 1519084"/>
                <a:gd name="connsiteX39" fmla="*/ 1699179 w 4818462"/>
                <a:gd name="connsiteY39" fmla="*/ 1437968 h 1519084"/>
                <a:gd name="connsiteX40" fmla="*/ 1795043 w 4818462"/>
                <a:gd name="connsiteY40" fmla="*/ 1460091 h 1519084"/>
                <a:gd name="connsiteX41" fmla="*/ 1817166 w 4818462"/>
                <a:gd name="connsiteY41" fmla="*/ 1474839 h 1519084"/>
                <a:gd name="connsiteX42" fmla="*/ 1854037 w 4818462"/>
                <a:gd name="connsiteY42" fmla="*/ 1482213 h 1519084"/>
                <a:gd name="connsiteX43" fmla="*/ 1876159 w 4818462"/>
                <a:gd name="connsiteY43" fmla="*/ 1496961 h 1519084"/>
                <a:gd name="connsiteX44" fmla="*/ 2008895 w 4818462"/>
                <a:gd name="connsiteY44" fmla="*/ 1519084 h 1519084"/>
                <a:gd name="connsiteX45" fmla="*/ 2163753 w 4818462"/>
                <a:gd name="connsiteY45" fmla="*/ 1504336 h 1519084"/>
                <a:gd name="connsiteX46" fmla="*/ 2252243 w 4818462"/>
                <a:gd name="connsiteY46" fmla="*/ 1489587 h 1519084"/>
                <a:gd name="connsiteX47" fmla="*/ 2289114 w 4818462"/>
                <a:gd name="connsiteY47" fmla="*/ 1482213 h 1519084"/>
                <a:gd name="connsiteX48" fmla="*/ 2517714 w 4818462"/>
                <a:gd name="connsiteY48" fmla="*/ 1467465 h 1519084"/>
                <a:gd name="connsiteX49" fmla="*/ 2569333 w 4818462"/>
                <a:gd name="connsiteY49" fmla="*/ 1460091 h 1519084"/>
                <a:gd name="connsiteX50" fmla="*/ 2591456 w 4818462"/>
                <a:gd name="connsiteY50" fmla="*/ 1445342 h 1519084"/>
                <a:gd name="connsiteX51" fmla="*/ 3269882 w 4818462"/>
                <a:gd name="connsiteY51" fmla="*/ 1452716 h 1519084"/>
                <a:gd name="connsiteX52" fmla="*/ 3476359 w 4818462"/>
                <a:gd name="connsiteY52" fmla="*/ 1460091 h 1519084"/>
                <a:gd name="connsiteX53" fmla="*/ 3513230 w 4818462"/>
                <a:gd name="connsiteY53" fmla="*/ 1474839 h 1519084"/>
                <a:gd name="connsiteX54" fmla="*/ 3550101 w 4818462"/>
                <a:gd name="connsiteY54" fmla="*/ 1482213 h 1519084"/>
                <a:gd name="connsiteX55" fmla="*/ 3653340 w 4818462"/>
                <a:gd name="connsiteY55" fmla="*/ 1496961 h 1519084"/>
                <a:gd name="connsiteX56" fmla="*/ 3889314 w 4818462"/>
                <a:gd name="connsiteY56" fmla="*/ 1511710 h 1519084"/>
                <a:gd name="connsiteX57" fmla="*/ 4626733 w 4818462"/>
                <a:gd name="connsiteY57" fmla="*/ 1504336 h 1519084"/>
                <a:gd name="connsiteX58" fmla="*/ 4656230 w 4818462"/>
                <a:gd name="connsiteY58" fmla="*/ 1489587 h 1519084"/>
                <a:gd name="connsiteX59" fmla="*/ 4700475 w 4818462"/>
                <a:gd name="connsiteY59" fmla="*/ 1482213 h 1519084"/>
                <a:gd name="connsiteX60" fmla="*/ 4737346 w 4818462"/>
                <a:gd name="connsiteY60" fmla="*/ 1445342 h 1519084"/>
                <a:gd name="connsiteX61" fmla="*/ 4744720 w 4818462"/>
                <a:gd name="connsiteY61" fmla="*/ 1423220 h 1519084"/>
                <a:gd name="connsiteX62" fmla="*/ 4774217 w 4818462"/>
                <a:gd name="connsiteY62" fmla="*/ 1408471 h 1519084"/>
                <a:gd name="connsiteX63" fmla="*/ 4781591 w 4818462"/>
                <a:gd name="connsiteY63" fmla="*/ 1386349 h 1519084"/>
                <a:gd name="connsiteX64" fmla="*/ 4796340 w 4818462"/>
                <a:gd name="connsiteY64" fmla="*/ 1364226 h 1519084"/>
                <a:gd name="connsiteX65" fmla="*/ 4803714 w 4818462"/>
                <a:gd name="connsiteY65" fmla="*/ 1319981 h 1519084"/>
                <a:gd name="connsiteX66" fmla="*/ 4818462 w 4818462"/>
                <a:gd name="connsiteY66" fmla="*/ 1275736 h 1519084"/>
                <a:gd name="connsiteX67" fmla="*/ 4803714 w 4818462"/>
                <a:gd name="connsiteY67" fmla="*/ 707923 h 1519084"/>
                <a:gd name="connsiteX68" fmla="*/ 4781591 w 4818462"/>
                <a:gd name="connsiteY68" fmla="*/ 494071 h 1519084"/>
                <a:gd name="connsiteX69" fmla="*/ 4766843 w 4818462"/>
                <a:gd name="connsiteY69" fmla="*/ 457200 h 1519084"/>
                <a:gd name="connsiteX70" fmla="*/ 4759469 w 4818462"/>
                <a:gd name="connsiteY70" fmla="*/ 427703 h 1519084"/>
                <a:gd name="connsiteX71" fmla="*/ 4729972 w 4818462"/>
                <a:gd name="connsiteY71" fmla="*/ 368710 h 1519084"/>
                <a:gd name="connsiteX72" fmla="*/ 4722598 w 4818462"/>
                <a:gd name="connsiteY72" fmla="*/ 339213 h 1519084"/>
                <a:gd name="connsiteX73" fmla="*/ 4700475 w 4818462"/>
                <a:gd name="connsiteY73" fmla="*/ 331839 h 1519084"/>
                <a:gd name="connsiteX74" fmla="*/ 4670979 w 4818462"/>
                <a:gd name="connsiteY74" fmla="*/ 317091 h 1519084"/>
                <a:gd name="connsiteX75" fmla="*/ 4641482 w 4818462"/>
                <a:gd name="connsiteY75" fmla="*/ 287594 h 1519084"/>
                <a:gd name="connsiteX76" fmla="*/ 4604611 w 4818462"/>
                <a:gd name="connsiteY76" fmla="*/ 250723 h 1519084"/>
                <a:gd name="connsiteX77" fmla="*/ 4589862 w 4818462"/>
                <a:gd name="connsiteY77" fmla="*/ 235974 h 1519084"/>
                <a:gd name="connsiteX78" fmla="*/ 4567740 w 4818462"/>
                <a:gd name="connsiteY78" fmla="*/ 228600 h 1519084"/>
                <a:gd name="connsiteX79" fmla="*/ 4552991 w 4818462"/>
                <a:gd name="connsiteY79" fmla="*/ 199103 h 1519084"/>
                <a:gd name="connsiteX80" fmla="*/ 4530869 w 4818462"/>
                <a:gd name="connsiteY80" fmla="*/ 191729 h 1519084"/>
                <a:gd name="connsiteX81" fmla="*/ 4508746 w 4818462"/>
                <a:gd name="connsiteY81" fmla="*/ 176981 h 1519084"/>
                <a:gd name="connsiteX82" fmla="*/ 3830320 w 4818462"/>
                <a:gd name="connsiteY82" fmla="*/ 176981 h 1519084"/>
                <a:gd name="connsiteX83" fmla="*/ 3793450 w 4818462"/>
                <a:gd name="connsiteY83" fmla="*/ 169607 h 1519084"/>
                <a:gd name="connsiteX84" fmla="*/ 3306753 w 4818462"/>
                <a:gd name="connsiteY84" fmla="*/ 154858 h 1519084"/>
                <a:gd name="connsiteX85" fmla="*/ 2709443 w 4818462"/>
                <a:gd name="connsiteY85" fmla="*/ 147484 h 1519084"/>
                <a:gd name="connsiteX86" fmla="*/ 2687320 w 4818462"/>
                <a:gd name="connsiteY86" fmla="*/ 162232 h 1519084"/>
                <a:gd name="connsiteX87" fmla="*/ 2606204 w 4818462"/>
                <a:gd name="connsiteY87" fmla="*/ 169607 h 1519084"/>
                <a:gd name="connsiteX88" fmla="*/ 2576708 w 4818462"/>
                <a:gd name="connsiteY88" fmla="*/ 184355 h 1519084"/>
                <a:gd name="connsiteX89" fmla="*/ 851146 w 4818462"/>
                <a:gd name="connsiteY89" fmla="*/ 176981 h 1519084"/>
                <a:gd name="connsiteX90" fmla="*/ 814275 w 4818462"/>
                <a:gd name="connsiteY90" fmla="*/ 169607 h 1519084"/>
                <a:gd name="connsiteX91" fmla="*/ 725785 w 4818462"/>
                <a:gd name="connsiteY91" fmla="*/ 154858 h 1519084"/>
                <a:gd name="connsiteX92" fmla="*/ 629920 w 4818462"/>
                <a:gd name="connsiteY92" fmla="*/ 132736 h 1519084"/>
                <a:gd name="connsiteX93" fmla="*/ 578301 w 4818462"/>
                <a:gd name="connsiteY93" fmla="*/ 110613 h 1519084"/>
                <a:gd name="connsiteX94" fmla="*/ 556179 w 4818462"/>
                <a:gd name="connsiteY94" fmla="*/ 95865 h 1519084"/>
                <a:gd name="connsiteX95" fmla="*/ 548804 w 4818462"/>
                <a:gd name="connsiteY95" fmla="*/ 73742 h 1519084"/>
                <a:gd name="connsiteX96" fmla="*/ 497185 w 4818462"/>
                <a:gd name="connsiteY96" fmla="*/ 51620 h 1519084"/>
                <a:gd name="connsiteX97" fmla="*/ 393946 w 4818462"/>
                <a:gd name="connsiteY97" fmla="*/ 22123 h 1519084"/>
                <a:gd name="connsiteX98" fmla="*/ 371824 w 4818462"/>
                <a:gd name="connsiteY98" fmla="*/ 14749 h 1519084"/>
                <a:gd name="connsiteX99" fmla="*/ 320204 w 4818462"/>
                <a:gd name="connsiteY99" fmla="*/ 0 h 1519084"/>
                <a:gd name="connsiteX100" fmla="*/ 135850 w 4818462"/>
                <a:gd name="connsiteY100" fmla="*/ 7374 h 1519084"/>
                <a:gd name="connsiteX101" fmla="*/ 113727 w 4818462"/>
                <a:gd name="connsiteY101" fmla="*/ 14749 h 1519084"/>
                <a:gd name="connsiteX102" fmla="*/ 91604 w 4818462"/>
                <a:gd name="connsiteY102" fmla="*/ 44245 h 1519084"/>
                <a:gd name="connsiteX103" fmla="*/ 62108 w 4818462"/>
                <a:gd name="connsiteY103" fmla="*/ 132736 h 1519084"/>
                <a:gd name="connsiteX104" fmla="*/ 3114 w 4818462"/>
                <a:gd name="connsiteY104" fmla="*/ 162232 h 151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818462" h="1519084">
                  <a:moveTo>
                    <a:pt x="3114" y="162232"/>
                  </a:moveTo>
                  <a:cubicBezTo>
                    <a:pt x="-5489" y="190500"/>
                    <a:pt x="5983" y="255792"/>
                    <a:pt x="10488" y="302342"/>
                  </a:cubicBezTo>
                  <a:cubicBezTo>
                    <a:pt x="12969" y="327983"/>
                    <a:pt x="30871" y="426211"/>
                    <a:pt x="39985" y="457200"/>
                  </a:cubicBezTo>
                  <a:cubicBezTo>
                    <a:pt x="45911" y="477349"/>
                    <a:pt x="55467" y="496270"/>
                    <a:pt x="62108" y="516194"/>
                  </a:cubicBezTo>
                  <a:cubicBezTo>
                    <a:pt x="72680" y="547911"/>
                    <a:pt x="82419" y="579911"/>
                    <a:pt x="91604" y="612058"/>
                  </a:cubicBezTo>
                  <a:cubicBezTo>
                    <a:pt x="97173" y="631548"/>
                    <a:pt x="99236" y="652073"/>
                    <a:pt x="106353" y="671052"/>
                  </a:cubicBezTo>
                  <a:cubicBezTo>
                    <a:pt x="114073" y="691638"/>
                    <a:pt x="126018" y="710381"/>
                    <a:pt x="135850" y="730045"/>
                  </a:cubicBezTo>
                  <a:cubicBezTo>
                    <a:pt x="180410" y="819165"/>
                    <a:pt x="123661" y="708717"/>
                    <a:pt x="165346" y="781665"/>
                  </a:cubicBezTo>
                  <a:cubicBezTo>
                    <a:pt x="170800" y="791209"/>
                    <a:pt x="173706" y="802216"/>
                    <a:pt x="180095" y="811161"/>
                  </a:cubicBezTo>
                  <a:cubicBezTo>
                    <a:pt x="186157" y="819647"/>
                    <a:pt x="195960" y="824941"/>
                    <a:pt x="202217" y="833284"/>
                  </a:cubicBezTo>
                  <a:cubicBezTo>
                    <a:pt x="241105" y="885136"/>
                    <a:pt x="203000" y="859485"/>
                    <a:pt x="253837" y="884903"/>
                  </a:cubicBezTo>
                  <a:cubicBezTo>
                    <a:pt x="263257" y="903744"/>
                    <a:pt x="275769" y="933344"/>
                    <a:pt x="290708" y="951271"/>
                  </a:cubicBezTo>
                  <a:cubicBezTo>
                    <a:pt x="297384" y="959282"/>
                    <a:pt x="306154" y="965383"/>
                    <a:pt x="312830" y="973394"/>
                  </a:cubicBezTo>
                  <a:cubicBezTo>
                    <a:pt x="318504" y="980202"/>
                    <a:pt x="321811" y="988787"/>
                    <a:pt x="327579" y="995516"/>
                  </a:cubicBezTo>
                  <a:cubicBezTo>
                    <a:pt x="341191" y="1011396"/>
                    <a:pt x="359624" y="1029974"/>
                    <a:pt x="379198" y="1039761"/>
                  </a:cubicBezTo>
                  <a:cubicBezTo>
                    <a:pt x="386150" y="1043237"/>
                    <a:pt x="393946" y="1044678"/>
                    <a:pt x="401320" y="1047136"/>
                  </a:cubicBezTo>
                  <a:cubicBezTo>
                    <a:pt x="438694" y="1084507"/>
                    <a:pt x="390324" y="1040537"/>
                    <a:pt x="438191" y="1069258"/>
                  </a:cubicBezTo>
                  <a:cubicBezTo>
                    <a:pt x="444153" y="1072835"/>
                    <a:pt x="447511" y="1079664"/>
                    <a:pt x="452940" y="1084007"/>
                  </a:cubicBezTo>
                  <a:cubicBezTo>
                    <a:pt x="473361" y="1100344"/>
                    <a:pt x="473819" y="1098341"/>
                    <a:pt x="497185" y="1106129"/>
                  </a:cubicBezTo>
                  <a:cubicBezTo>
                    <a:pt x="502101" y="1111045"/>
                    <a:pt x="505897" y="1117429"/>
                    <a:pt x="511933" y="1120878"/>
                  </a:cubicBezTo>
                  <a:cubicBezTo>
                    <a:pt x="524277" y="1127932"/>
                    <a:pt x="554887" y="1137654"/>
                    <a:pt x="570927" y="1143000"/>
                  </a:cubicBezTo>
                  <a:cubicBezTo>
                    <a:pt x="606963" y="1179036"/>
                    <a:pt x="577251" y="1153988"/>
                    <a:pt x="622546" y="1179871"/>
                  </a:cubicBezTo>
                  <a:cubicBezTo>
                    <a:pt x="630241" y="1184268"/>
                    <a:pt x="636742" y="1190656"/>
                    <a:pt x="644669" y="1194620"/>
                  </a:cubicBezTo>
                  <a:cubicBezTo>
                    <a:pt x="651621" y="1198096"/>
                    <a:pt x="659839" y="1198518"/>
                    <a:pt x="666791" y="1201994"/>
                  </a:cubicBezTo>
                  <a:cubicBezTo>
                    <a:pt x="674718" y="1205957"/>
                    <a:pt x="680425" y="1214195"/>
                    <a:pt x="688914" y="1216742"/>
                  </a:cubicBezTo>
                  <a:cubicBezTo>
                    <a:pt x="705562" y="1221736"/>
                    <a:pt x="723327" y="1221658"/>
                    <a:pt x="740533" y="1224116"/>
                  </a:cubicBezTo>
                  <a:cubicBezTo>
                    <a:pt x="791571" y="1258142"/>
                    <a:pt x="746549" y="1232619"/>
                    <a:pt x="858520" y="1253613"/>
                  </a:cubicBezTo>
                  <a:cubicBezTo>
                    <a:pt x="866160" y="1255045"/>
                    <a:pt x="873042" y="1259358"/>
                    <a:pt x="880643" y="1260987"/>
                  </a:cubicBezTo>
                  <a:cubicBezTo>
                    <a:pt x="907515" y="1266745"/>
                    <a:pt x="934887" y="1269978"/>
                    <a:pt x="961759" y="1275736"/>
                  </a:cubicBezTo>
                  <a:cubicBezTo>
                    <a:pt x="969360" y="1277365"/>
                    <a:pt x="976383" y="1281065"/>
                    <a:pt x="983882" y="1283110"/>
                  </a:cubicBezTo>
                  <a:cubicBezTo>
                    <a:pt x="1003437" y="1288443"/>
                    <a:pt x="1023211" y="1292942"/>
                    <a:pt x="1042875" y="1297858"/>
                  </a:cubicBezTo>
                  <a:cubicBezTo>
                    <a:pt x="1095870" y="1350853"/>
                    <a:pt x="1005576" y="1265618"/>
                    <a:pt x="1087120" y="1319981"/>
                  </a:cubicBezTo>
                  <a:cubicBezTo>
                    <a:pt x="1101582" y="1329622"/>
                    <a:pt x="1109529" y="1347211"/>
                    <a:pt x="1123991" y="1356852"/>
                  </a:cubicBezTo>
                  <a:cubicBezTo>
                    <a:pt x="1131365" y="1361768"/>
                    <a:pt x="1137968" y="1368109"/>
                    <a:pt x="1146114" y="1371600"/>
                  </a:cubicBezTo>
                  <a:cubicBezTo>
                    <a:pt x="1155430" y="1375592"/>
                    <a:pt x="1165578" y="1377541"/>
                    <a:pt x="1175611" y="1378974"/>
                  </a:cubicBezTo>
                  <a:cubicBezTo>
                    <a:pt x="1217263" y="1384924"/>
                    <a:pt x="1259185" y="1388807"/>
                    <a:pt x="1300972" y="1393723"/>
                  </a:cubicBezTo>
                  <a:cubicBezTo>
                    <a:pt x="1308346" y="1396181"/>
                    <a:pt x="1315650" y="1398863"/>
                    <a:pt x="1323095" y="1401097"/>
                  </a:cubicBezTo>
                  <a:cubicBezTo>
                    <a:pt x="1340235" y="1406239"/>
                    <a:pt x="1358099" y="1409199"/>
                    <a:pt x="1374714" y="1415845"/>
                  </a:cubicBezTo>
                  <a:cubicBezTo>
                    <a:pt x="1382943" y="1419137"/>
                    <a:pt x="1387995" y="1429991"/>
                    <a:pt x="1396837" y="1430594"/>
                  </a:cubicBezTo>
                  <a:cubicBezTo>
                    <a:pt x="1497414" y="1437452"/>
                    <a:pt x="1598398" y="1435510"/>
                    <a:pt x="1699179" y="1437968"/>
                  </a:cubicBezTo>
                  <a:cubicBezTo>
                    <a:pt x="1810374" y="1482445"/>
                    <a:pt x="1639190" y="1417585"/>
                    <a:pt x="1795043" y="1460091"/>
                  </a:cubicBezTo>
                  <a:cubicBezTo>
                    <a:pt x="1803593" y="1462423"/>
                    <a:pt x="1808868" y="1471727"/>
                    <a:pt x="1817166" y="1474839"/>
                  </a:cubicBezTo>
                  <a:cubicBezTo>
                    <a:pt x="1828902" y="1479240"/>
                    <a:pt x="1841747" y="1479755"/>
                    <a:pt x="1854037" y="1482213"/>
                  </a:cubicBezTo>
                  <a:cubicBezTo>
                    <a:pt x="1861411" y="1487129"/>
                    <a:pt x="1867930" y="1493670"/>
                    <a:pt x="1876159" y="1496961"/>
                  </a:cubicBezTo>
                  <a:cubicBezTo>
                    <a:pt x="1925148" y="1516557"/>
                    <a:pt x="1953556" y="1514053"/>
                    <a:pt x="2008895" y="1519084"/>
                  </a:cubicBezTo>
                  <a:cubicBezTo>
                    <a:pt x="2060514" y="1514168"/>
                    <a:pt x="2112277" y="1510576"/>
                    <a:pt x="2163753" y="1504336"/>
                  </a:cubicBezTo>
                  <a:cubicBezTo>
                    <a:pt x="2193439" y="1500738"/>
                    <a:pt x="2222794" y="1494784"/>
                    <a:pt x="2252243" y="1489587"/>
                  </a:cubicBezTo>
                  <a:cubicBezTo>
                    <a:pt x="2264586" y="1487409"/>
                    <a:pt x="2276624" y="1483254"/>
                    <a:pt x="2289114" y="1482213"/>
                  </a:cubicBezTo>
                  <a:cubicBezTo>
                    <a:pt x="2365209" y="1475872"/>
                    <a:pt x="2441514" y="1472381"/>
                    <a:pt x="2517714" y="1467465"/>
                  </a:cubicBezTo>
                  <a:cubicBezTo>
                    <a:pt x="2534920" y="1465007"/>
                    <a:pt x="2552685" y="1465085"/>
                    <a:pt x="2569333" y="1460091"/>
                  </a:cubicBezTo>
                  <a:cubicBezTo>
                    <a:pt x="2577822" y="1457544"/>
                    <a:pt x="2582594" y="1445435"/>
                    <a:pt x="2591456" y="1445342"/>
                  </a:cubicBezTo>
                  <a:lnTo>
                    <a:pt x="3269882" y="1452716"/>
                  </a:lnTo>
                  <a:cubicBezTo>
                    <a:pt x="3338708" y="1455174"/>
                    <a:pt x="3407772" y="1453856"/>
                    <a:pt x="3476359" y="1460091"/>
                  </a:cubicBezTo>
                  <a:cubicBezTo>
                    <a:pt x="3489542" y="1461289"/>
                    <a:pt x="3500551" y="1471035"/>
                    <a:pt x="3513230" y="1474839"/>
                  </a:cubicBezTo>
                  <a:cubicBezTo>
                    <a:pt x="3525235" y="1478440"/>
                    <a:pt x="3537721" y="1480258"/>
                    <a:pt x="3550101" y="1482213"/>
                  </a:cubicBezTo>
                  <a:cubicBezTo>
                    <a:pt x="3584438" y="1487634"/>
                    <a:pt x="3618708" y="1493950"/>
                    <a:pt x="3653340" y="1496961"/>
                  </a:cubicBezTo>
                  <a:cubicBezTo>
                    <a:pt x="3731855" y="1503788"/>
                    <a:pt x="3810656" y="1506794"/>
                    <a:pt x="3889314" y="1511710"/>
                  </a:cubicBezTo>
                  <a:lnTo>
                    <a:pt x="4626733" y="1504336"/>
                  </a:lnTo>
                  <a:cubicBezTo>
                    <a:pt x="4637721" y="1504019"/>
                    <a:pt x="4645701" y="1492746"/>
                    <a:pt x="4656230" y="1489587"/>
                  </a:cubicBezTo>
                  <a:cubicBezTo>
                    <a:pt x="4670551" y="1485291"/>
                    <a:pt x="4685727" y="1484671"/>
                    <a:pt x="4700475" y="1482213"/>
                  </a:cubicBezTo>
                  <a:cubicBezTo>
                    <a:pt x="4712765" y="1469923"/>
                    <a:pt x="4731850" y="1461831"/>
                    <a:pt x="4737346" y="1445342"/>
                  </a:cubicBezTo>
                  <a:cubicBezTo>
                    <a:pt x="4739804" y="1437968"/>
                    <a:pt x="4739224" y="1428716"/>
                    <a:pt x="4744720" y="1423220"/>
                  </a:cubicBezTo>
                  <a:cubicBezTo>
                    <a:pt x="4752493" y="1415447"/>
                    <a:pt x="4764385" y="1413387"/>
                    <a:pt x="4774217" y="1408471"/>
                  </a:cubicBezTo>
                  <a:cubicBezTo>
                    <a:pt x="4776675" y="1401097"/>
                    <a:pt x="4778115" y="1393301"/>
                    <a:pt x="4781591" y="1386349"/>
                  </a:cubicBezTo>
                  <a:cubicBezTo>
                    <a:pt x="4785555" y="1378422"/>
                    <a:pt x="4793537" y="1372634"/>
                    <a:pt x="4796340" y="1364226"/>
                  </a:cubicBezTo>
                  <a:cubicBezTo>
                    <a:pt x="4801068" y="1350042"/>
                    <a:pt x="4800088" y="1334486"/>
                    <a:pt x="4803714" y="1319981"/>
                  </a:cubicBezTo>
                  <a:cubicBezTo>
                    <a:pt x="4807484" y="1304899"/>
                    <a:pt x="4813546" y="1290484"/>
                    <a:pt x="4818462" y="1275736"/>
                  </a:cubicBezTo>
                  <a:cubicBezTo>
                    <a:pt x="4813546" y="1086465"/>
                    <a:pt x="4811061" y="897115"/>
                    <a:pt x="4803714" y="707923"/>
                  </a:cubicBezTo>
                  <a:cubicBezTo>
                    <a:pt x="4800135" y="615751"/>
                    <a:pt x="4807811" y="563989"/>
                    <a:pt x="4781591" y="494071"/>
                  </a:cubicBezTo>
                  <a:cubicBezTo>
                    <a:pt x="4776943" y="481677"/>
                    <a:pt x="4771029" y="469758"/>
                    <a:pt x="4766843" y="457200"/>
                  </a:cubicBezTo>
                  <a:cubicBezTo>
                    <a:pt x="4763638" y="447585"/>
                    <a:pt x="4762674" y="437318"/>
                    <a:pt x="4759469" y="427703"/>
                  </a:cubicBezTo>
                  <a:cubicBezTo>
                    <a:pt x="4747443" y="391625"/>
                    <a:pt x="4748036" y="395806"/>
                    <a:pt x="4729972" y="368710"/>
                  </a:cubicBezTo>
                  <a:cubicBezTo>
                    <a:pt x="4727514" y="358878"/>
                    <a:pt x="4728929" y="347127"/>
                    <a:pt x="4722598" y="339213"/>
                  </a:cubicBezTo>
                  <a:cubicBezTo>
                    <a:pt x="4717742" y="333143"/>
                    <a:pt x="4707620" y="334901"/>
                    <a:pt x="4700475" y="331839"/>
                  </a:cubicBezTo>
                  <a:cubicBezTo>
                    <a:pt x="4690371" y="327509"/>
                    <a:pt x="4680811" y="322007"/>
                    <a:pt x="4670979" y="317091"/>
                  </a:cubicBezTo>
                  <a:cubicBezTo>
                    <a:pt x="4655682" y="271206"/>
                    <a:pt x="4676441" y="313814"/>
                    <a:pt x="4641482" y="287594"/>
                  </a:cubicBezTo>
                  <a:cubicBezTo>
                    <a:pt x="4627577" y="277165"/>
                    <a:pt x="4616901" y="263013"/>
                    <a:pt x="4604611" y="250723"/>
                  </a:cubicBezTo>
                  <a:cubicBezTo>
                    <a:pt x="4599695" y="245807"/>
                    <a:pt x="4596458" y="238173"/>
                    <a:pt x="4589862" y="235974"/>
                  </a:cubicBezTo>
                  <a:lnTo>
                    <a:pt x="4567740" y="228600"/>
                  </a:lnTo>
                  <a:cubicBezTo>
                    <a:pt x="4562824" y="218768"/>
                    <a:pt x="4560764" y="206876"/>
                    <a:pt x="4552991" y="199103"/>
                  </a:cubicBezTo>
                  <a:cubicBezTo>
                    <a:pt x="4547495" y="193607"/>
                    <a:pt x="4537821" y="195205"/>
                    <a:pt x="4530869" y="191729"/>
                  </a:cubicBezTo>
                  <a:cubicBezTo>
                    <a:pt x="4522942" y="187766"/>
                    <a:pt x="4516120" y="181897"/>
                    <a:pt x="4508746" y="176981"/>
                  </a:cubicBezTo>
                  <a:cubicBezTo>
                    <a:pt x="4205408" y="190769"/>
                    <a:pt x="4302735" y="189578"/>
                    <a:pt x="3830320" y="176981"/>
                  </a:cubicBezTo>
                  <a:cubicBezTo>
                    <a:pt x="3817791" y="176647"/>
                    <a:pt x="3805972" y="170136"/>
                    <a:pt x="3793450" y="169607"/>
                  </a:cubicBezTo>
                  <a:cubicBezTo>
                    <a:pt x="3631288" y="162755"/>
                    <a:pt x="3468985" y="159774"/>
                    <a:pt x="3306753" y="154858"/>
                  </a:cubicBezTo>
                  <a:cubicBezTo>
                    <a:pt x="3126016" y="34372"/>
                    <a:pt x="3273393" y="126598"/>
                    <a:pt x="2709443" y="147484"/>
                  </a:cubicBezTo>
                  <a:cubicBezTo>
                    <a:pt x="2700586" y="147812"/>
                    <a:pt x="2695986" y="160375"/>
                    <a:pt x="2687320" y="162232"/>
                  </a:cubicBezTo>
                  <a:cubicBezTo>
                    <a:pt x="2660772" y="167921"/>
                    <a:pt x="2633243" y="167149"/>
                    <a:pt x="2606204" y="169607"/>
                  </a:cubicBezTo>
                  <a:cubicBezTo>
                    <a:pt x="2596372" y="174523"/>
                    <a:pt x="2587700" y="184309"/>
                    <a:pt x="2576708" y="184355"/>
                  </a:cubicBezTo>
                  <a:lnTo>
                    <a:pt x="851146" y="176981"/>
                  </a:lnTo>
                  <a:cubicBezTo>
                    <a:pt x="838613" y="176876"/>
                    <a:pt x="826618" y="171785"/>
                    <a:pt x="814275" y="169607"/>
                  </a:cubicBezTo>
                  <a:cubicBezTo>
                    <a:pt x="784826" y="164410"/>
                    <a:pt x="755047" y="161019"/>
                    <a:pt x="725785" y="154858"/>
                  </a:cubicBezTo>
                  <a:cubicBezTo>
                    <a:pt x="546692" y="117154"/>
                    <a:pt x="786316" y="158801"/>
                    <a:pt x="629920" y="132736"/>
                  </a:cubicBezTo>
                  <a:cubicBezTo>
                    <a:pt x="599525" y="102339"/>
                    <a:pt x="634221" y="131583"/>
                    <a:pt x="578301" y="110613"/>
                  </a:cubicBezTo>
                  <a:cubicBezTo>
                    <a:pt x="570003" y="107501"/>
                    <a:pt x="563553" y="100781"/>
                    <a:pt x="556179" y="95865"/>
                  </a:cubicBezTo>
                  <a:cubicBezTo>
                    <a:pt x="553721" y="88491"/>
                    <a:pt x="553660" y="79812"/>
                    <a:pt x="548804" y="73742"/>
                  </a:cubicBezTo>
                  <a:cubicBezTo>
                    <a:pt x="536073" y="57828"/>
                    <a:pt x="514897" y="56048"/>
                    <a:pt x="497185" y="51620"/>
                  </a:cubicBezTo>
                  <a:cubicBezTo>
                    <a:pt x="441031" y="23542"/>
                    <a:pt x="488127" y="43857"/>
                    <a:pt x="393946" y="22123"/>
                  </a:cubicBezTo>
                  <a:cubicBezTo>
                    <a:pt x="386372" y="20375"/>
                    <a:pt x="379269" y="16983"/>
                    <a:pt x="371824" y="14749"/>
                  </a:cubicBezTo>
                  <a:cubicBezTo>
                    <a:pt x="354683" y="9607"/>
                    <a:pt x="337411" y="4916"/>
                    <a:pt x="320204" y="0"/>
                  </a:cubicBezTo>
                  <a:cubicBezTo>
                    <a:pt x="258753" y="2458"/>
                    <a:pt x="197194" y="2992"/>
                    <a:pt x="135850" y="7374"/>
                  </a:cubicBezTo>
                  <a:cubicBezTo>
                    <a:pt x="128096" y="7928"/>
                    <a:pt x="119699" y="9773"/>
                    <a:pt x="113727" y="14749"/>
                  </a:cubicBezTo>
                  <a:cubicBezTo>
                    <a:pt x="104285" y="22617"/>
                    <a:pt x="98978" y="34413"/>
                    <a:pt x="91604" y="44245"/>
                  </a:cubicBezTo>
                  <a:cubicBezTo>
                    <a:pt x="88826" y="55355"/>
                    <a:pt x="77983" y="116861"/>
                    <a:pt x="62108" y="132736"/>
                  </a:cubicBezTo>
                  <a:cubicBezTo>
                    <a:pt x="28214" y="166630"/>
                    <a:pt x="11717" y="133964"/>
                    <a:pt x="3114" y="162232"/>
                  </a:cubicBezTo>
                  <a:close/>
                </a:path>
              </a:pathLst>
            </a:custGeom>
            <a:solidFill>
              <a:srgbClr val="92D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2FE1B2E-0D2C-4C27-B3F2-C44B4D309F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45755" y="5417607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s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249E9B6-CBD5-4063-92F6-DD578BA2A3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29696" y="5395485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t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3BA89EF-3AAF-4F99-A677-87B60F54DFA3}"/>
                </a:ext>
              </a:extLst>
            </p:cNvPr>
            <p:cNvGrpSpPr/>
            <p:nvPr/>
          </p:nvGrpSpPr>
          <p:grpSpPr>
            <a:xfrm>
              <a:off x="2971799" y="5513226"/>
              <a:ext cx="678426" cy="1208249"/>
              <a:chOff x="2971799" y="5513226"/>
              <a:chExt cx="678426" cy="1208249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D0C1B407-8D3C-4E5C-8B6B-19A14B0705A2}"/>
                  </a:ext>
                </a:extLst>
              </p:cNvPr>
              <p:cNvSpPr/>
              <p:nvPr/>
            </p:nvSpPr>
            <p:spPr bwMode="auto">
              <a:xfrm>
                <a:off x="2971799" y="5513226"/>
                <a:ext cx="678426" cy="1208249"/>
              </a:xfrm>
              <a:prstGeom prst="roundRect">
                <a:avLst/>
              </a:prstGeom>
              <a:solidFill>
                <a:srgbClr val="FFC000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EBC2B514-7E0C-4041-9BE9-93C9EC371ADB}"/>
                      </a:ext>
                    </a:extLst>
                  </p:cNvPr>
                  <p:cNvSpPr txBox="1"/>
                  <p:nvPr/>
                </p:nvSpPr>
                <p:spPr>
                  <a:xfrm>
                    <a:off x="3044945" y="5855046"/>
                    <a:ext cx="53213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EBC2B514-7E0C-4041-9BE9-93C9EC371AD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4945" y="5855046"/>
                    <a:ext cx="532133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E42DA49-C156-43C0-A7D7-892F757BE33D}"/>
                </a:ext>
              </a:extLst>
            </p:cNvPr>
            <p:cNvGrpSpPr/>
            <p:nvPr/>
          </p:nvGrpSpPr>
          <p:grpSpPr>
            <a:xfrm>
              <a:off x="2971799" y="4209358"/>
              <a:ext cx="678426" cy="1208249"/>
              <a:chOff x="2971799" y="4209358"/>
              <a:chExt cx="678426" cy="1208249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47E40C10-981C-4921-AD0D-629ACA98E3DD}"/>
                  </a:ext>
                </a:extLst>
              </p:cNvPr>
              <p:cNvSpPr/>
              <p:nvPr/>
            </p:nvSpPr>
            <p:spPr bwMode="auto">
              <a:xfrm>
                <a:off x="2971799" y="4209358"/>
                <a:ext cx="678426" cy="1208249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028A938-5B2B-4AE4-9F94-C476D3F547C7}"/>
                      </a:ext>
                    </a:extLst>
                  </p:cNvPr>
                  <p:cNvSpPr txBox="1"/>
                  <p:nvPr/>
                </p:nvSpPr>
                <p:spPr>
                  <a:xfrm>
                    <a:off x="3035358" y="4545473"/>
                    <a:ext cx="55130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028A938-5B2B-4AE4-9F94-C476D3F547C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35358" y="4545473"/>
                    <a:ext cx="551305" cy="40011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46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22CF4E9-3C9F-4011-9ADD-81A7CC551BED}"/>
                </a:ext>
              </a:extLst>
            </p:cNvPr>
            <p:cNvGrpSpPr/>
            <p:nvPr/>
          </p:nvGrpSpPr>
          <p:grpSpPr>
            <a:xfrm>
              <a:off x="5493777" y="4187236"/>
              <a:ext cx="678426" cy="1208249"/>
              <a:chOff x="5493777" y="4187236"/>
              <a:chExt cx="678426" cy="1208249"/>
            </a:xfrm>
          </p:grpSpPr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3A30073-F99B-4336-B28E-01532EC24886}"/>
                  </a:ext>
                </a:extLst>
              </p:cNvPr>
              <p:cNvSpPr/>
              <p:nvPr/>
            </p:nvSpPr>
            <p:spPr bwMode="auto">
              <a:xfrm>
                <a:off x="5493777" y="4187236"/>
                <a:ext cx="678426" cy="1208249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B2902F20-B7ED-4930-8861-C495F1876B69}"/>
                      </a:ext>
                    </a:extLst>
                  </p:cNvPr>
                  <p:cNvSpPr txBox="1"/>
                  <p:nvPr/>
                </p:nvSpPr>
                <p:spPr>
                  <a:xfrm>
                    <a:off x="5578336" y="4469808"/>
                    <a:ext cx="50930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B2902F20-B7ED-4930-8861-C495F1876B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78336" y="4469808"/>
                    <a:ext cx="509307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9A2D98B-B0DD-449C-8AA9-88BB78CDC934}"/>
                </a:ext>
              </a:extLst>
            </p:cNvPr>
            <p:cNvGrpSpPr/>
            <p:nvPr/>
          </p:nvGrpSpPr>
          <p:grpSpPr>
            <a:xfrm>
              <a:off x="5493777" y="5529526"/>
              <a:ext cx="678426" cy="1208249"/>
              <a:chOff x="5493777" y="5529526"/>
              <a:chExt cx="678426" cy="1208249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616260E7-E32A-47F8-B773-B85502499815}"/>
                  </a:ext>
                </a:extLst>
              </p:cNvPr>
              <p:cNvSpPr/>
              <p:nvPr/>
            </p:nvSpPr>
            <p:spPr bwMode="auto">
              <a:xfrm>
                <a:off x="5493777" y="5529526"/>
                <a:ext cx="678426" cy="1208249"/>
              </a:xfrm>
              <a:prstGeom prst="roundRect">
                <a:avLst/>
              </a:prstGeom>
              <a:solidFill>
                <a:srgbClr val="FFC000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34037903-8A9C-4949-BD75-5DB6B4CFBA73}"/>
                      </a:ext>
                    </a:extLst>
                  </p:cNvPr>
                  <p:cNvSpPr txBox="1"/>
                  <p:nvPr/>
                </p:nvSpPr>
                <p:spPr>
                  <a:xfrm>
                    <a:off x="5578335" y="5839625"/>
                    <a:ext cx="50930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34037903-8A9C-4949-BD75-5DB6B4CFBA7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78335" y="5839625"/>
                    <a:ext cx="509307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9" name="AutoShape 32">
              <a:extLst>
                <a:ext uri="{FF2B5EF4-FFF2-40B4-BE49-F238E27FC236}">
                  <a16:creationId xmlns:a16="http://schemas.microsoft.com/office/drawing/2014/main" id="{5C34751C-75A7-44D2-B42C-81017482FEF6}"/>
                </a:ext>
              </a:extLst>
            </p:cNvPr>
            <p:cNvCxnSpPr>
              <a:cxnSpLocks noChangeShapeType="1"/>
              <a:stCxn id="5" idx="5"/>
            </p:cNvCxnSpPr>
            <p:nvPr/>
          </p:nvCxnSpPr>
          <p:spPr bwMode="auto">
            <a:xfrm>
              <a:off x="1838167" y="5608665"/>
              <a:ext cx="1332736" cy="82163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2">
              <a:extLst>
                <a:ext uri="{FF2B5EF4-FFF2-40B4-BE49-F238E27FC236}">
                  <a16:creationId xmlns:a16="http://schemas.microsoft.com/office/drawing/2014/main" id="{037E7E0A-9608-4FCA-8D65-EA0ED22FD162}"/>
                </a:ext>
              </a:extLst>
            </p:cNvPr>
            <p:cNvCxnSpPr>
              <a:cxnSpLocks noChangeShapeType="1"/>
              <a:stCxn id="5" idx="6"/>
            </p:cNvCxnSpPr>
            <p:nvPr/>
          </p:nvCxnSpPr>
          <p:spPr bwMode="auto">
            <a:xfrm>
              <a:off x="1871180" y="5529526"/>
              <a:ext cx="1299723" cy="32552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2">
              <a:extLst>
                <a:ext uri="{FF2B5EF4-FFF2-40B4-BE49-F238E27FC236}">
                  <a16:creationId xmlns:a16="http://schemas.microsoft.com/office/drawing/2014/main" id="{22B2F38D-527B-4F07-A188-EFD059F2A474}"/>
                </a:ext>
              </a:extLst>
            </p:cNvPr>
            <p:cNvCxnSpPr>
              <a:cxnSpLocks noChangeShapeType="1"/>
              <a:stCxn id="5" idx="6"/>
            </p:cNvCxnSpPr>
            <p:nvPr/>
          </p:nvCxnSpPr>
          <p:spPr bwMode="auto">
            <a:xfrm flipV="1">
              <a:off x="1871180" y="4469808"/>
              <a:ext cx="1225981" cy="10597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32">
              <a:extLst>
                <a:ext uri="{FF2B5EF4-FFF2-40B4-BE49-F238E27FC236}">
                  <a16:creationId xmlns:a16="http://schemas.microsoft.com/office/drawing/2014/main" id="{281A69F0-FB6F-4194-89EA-C2065006238E}"/>
                </a:ext>
              </a:extLst>
            </p:cNvPr>
            <p:cNvCxnSpPr>
              <a:cxnSpLocks noChangeShapeType="1"/>
              <a:endCxn id="6" idx="0"/>
            </p:cNvCxnSpPr>
            <p:nvPr/>
          </p:nvCxnSpPr>
          <p:spPr bwMode="auto">
            <a:xfrm>
              <a:off x="6046841" y="4469808"/>
              <a:ext cx="1195568" cy="925677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2">
              <a:extLst>
                <a:ext uri="{FF2B5EF4-FFF2-40B4-BE49-F238E27FC236}">
                  <a16:creationId xmlns:a16="http://schemas.microsoft.com/office/drawing/2014/main" id="{3D020F1B-3A0E-4060-8F29-78E7A0BE0408}"/>
                </a:ext>
              </a:extLst>
            </p:cNvPr>
            <p:cNvCxnSpPr>
              <a:cxnSpLocks noChangeShapeType="1"/>
              <a:endCxn id="6" idx="4"/>
            </p:cNvCxnSpPr>
            <p:nvPr/>
          </p:nvCxnSpPr>
          <p:spPr bwMode="auto">
            <a:xfrm flipV="1">
              <a:off x="5995219" y="5619323"/>
              <a:ext cx="1247190" cy="862594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32">
              <a:extLst>
                <a:ext uri="{FF2B5EF4-FFF2-40B4-BE49-F238E27FC236}">
                  <a16:creationId xmlns:a16="http://schemas.microsoft.com/office/drawing/2014/main" id="{19F39E42-55F9-4388-9DF7-F81F2776FBA4}"/>
                </a:ext>
              </a:extLst>
            </p:cNvPr>
            <p:cNvCxnSpPr>
              <a:cxnSpLocks noChangeShapeType="1"/>
              <a:endCxn id="6" idx="2"/>
            </p:cNvCxnSpPr>
            <p:nvPr/>
          </p:nvCxnSpPr>
          <p:spPr bwMode="auto">
            <a:xfrm flipV="1">
              <a:off x="5995219" y="5507404"/>
              <a:ext cx="1134477" cy="26432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17">
              <a:extLst>
                <a:ext uri="{FF2B5EF4-FFF2-40B4-BE49-F238E27FC236}">
                  <a16:creationId xmlns:a16="http://schemas.microsoft.com/office/drawing/2014/main" id="{287E56FD-DF2E-4AD3-BCF1-A27E4A1F6C28}"/>
                </a:ext>
              </a:extLst>
            </p:cNvPr>
            <p:cNvCxnSpPr>
              <a:cxnSpLocks noChangeShapeType="1"/>
              <a:stCxn id="5" idx="5"/>
              <a:endCxn id="18" idx="1"/>
            </p:cNvCxnSpPr>
            <p:nvPr/>
          </p:nvCxnSpPr>
          <p:spPr bwMode="auto">
            <a:xfrm>
              <a:off x="1838167" y="5608665"/>
              <a:ext cx="1206778" cy="446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17">
              <a:extLst>
                <a:ext uri="{FF2B5EF4-FFF2-40B4-BE49-F238E27FC236}">
                  <a16:creationId xmlns:a16="http://schemas.microsoft.com/office/drawing/2014/main" id="{68BB5959-C462-4D8F-924C-0ABD2F556514}"/>
                </a:ext>
              </a:extLst>
            </p:cNvPr>
            <p:cNvCxnSpPr>
              <a:cxnSpLocks noChangeShapeType="1"/>
              <a:stCxn id="5" idx="6"/>
            </p:cNvCxnSpPr>
            <p:nvPr/>
          </p:nvCxnSpPr>
          <p:spPr bwMode="auto">
            <a:xfrm flipV="1">
              <a:off x="1871180" y="4945583"/>
              <a:ext cx="1225981" cy="5839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17">
              <a:extLst>
                <a:ext uri="{FF2B5EF4-FFF2-40B4-BE49-F238E27FC236}">
                  <a16:creationId xmlns:a16="http://schemas.microsoft.com/office/drawing/2014/main" id="{821F8FC9-3A64-4A6B-ADA5-999F48C6C603}"/>
                </a:ext>
              </a:extLst>
            </p:cNvPr>
            <p:cNvCxnSpPr>
              <a:cxnSpLocks noChangeShapeType="1"/>
              <a:endCxn id="6" idx="1"/>
            </p:cNvCxnSpPr>
            <p:nvPr/>
          </p:nvCxnSpPr>
          <p:spPr bwMode="auto">
            <a:xfrm>
              <a:off x="5973099" y="4869918"/>
              <a:ext cx="1189610" cy="5583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17">
              <a:extLst>
                <a:ext uri="{FF2B5EF4-FFF2-40B4-BE49-F238E27FC236}">
                  <a16:creationId xmlns:a16="http://schemas.microsoft.com/office/drawing/2014/main" id="{D1240920-9546-4CA8-9B18-F4D032074B30}"/>
                </a:ext>
              </a:extLst>
            </p:cNvPr>
            <p:cNvCxnSpPr>
              <a:cxnSpLocks noChangeShapeType="1"/>
              <a:stCxn id="24" idx="3"/>
              <a:endCxn id="6" idx="3"/>
            </p:cNvCxnSpPr>
            <p:nvPr/>
          </p:nvCxnSpPr>
          <p:spPr bwMode="auto">
            <a:xfrm flipV="1">
              <a:off x="6087642" y="5586543"/>
              <a:ext cx="1075067" cy="4531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AutoShape 17">
              <a:extLst>
                <a:ext uri="{FF2B5EF4-FFF2-40B4-BE49-F238E27FC236}">
                  <a16:creationId xmlns:a16="http://schemas.microsoft.com/office/drawing/2014/main" id="{AAC798A4-688B-4F95-B032-00B9CDAF96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7078" y="4469808"/>
              <a:ext cx="2064180" cy="14369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D1EB95B3-CB37-4008-84E0-D091F1B0510A}"/>
                    </a:ext>
                  </a:extLst>
                </p:cNvPr>
                <p:cNvSpPr txBox="1"/>
                <p:nvPr/>
              </p:nvSpPr>
              <p:spPr>
                <a:xfrm>
                  <a:off x="4254284" y="5061650"/>
                  <a:ext cx="473206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D1EB95B3-CB37-4008-84E0-D091F1B051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4284" y="5061650"/>
                  <a:ext cx="473206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2672" name="Straight Connector 412671">
              <a:extLst>
                <a:ext uri="{FF2B5EF4-FFF2-40B4-BE49-F238E27FC236}">
                  <a16:creationId xmlns:a16="http://schemas.microsoft.com/office/drawing/2014/main" id="{72E5DF56-CE91-42B9-8102-AFB954736A31}"/>
                </a:ext>
              </a:extLst>
            </p:cNvPr>
            <p:cNvCxnSpPr/>
            <p:nvPr/>
          </p:nvCxnSpPr>
          <p:spPr bwMode="auto">
            <a:xfrm flipH="1">
              <a:off x="4667865" y="4461386"/>
              <a:ext cx="324464" cy="108911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EBC19F8-C80E-45F9-96A5-235E37EE33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57252" y="4461386"/>
              <a:ext cx="435077" cy="108911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6968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 Running Time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/>
              <a:t>Which max flow algorithm to use for bipartite matching?</a:t>
            </a:r>
          </a:p>
          <a:p>
            <a:pPr lvl="1"/>
            <a:r>
              <a:rPr lang="en-US" altLang="en-US" sz="2200" dirty="0">
                <a:sym typeface="Symbol" panose="05050102010706020507" pitchFamily="18" charset="2"/>
              </a:rPr>
              <a:t>Generic augmenting path:  O(m </a:t>
            </a:r>
            <a:r>
              <a:rPr lang="en-US" altLang="en-US" sz="2200" dirty="0" err="1">
                <a:sym typeface="Symbol" panose="05050102010706020507" pitchFamily="18" charset="2"/>
              </a:rPr>
              <a:t>val</a:t>
            </a:r>
            <a:r>
              <a:rPr lang="en-US" altLang="en-US" sz="2200" dirty="0">
                <a:sym typeface="Symbol" panose="05050102010706020507" pitchFamily="18" charset="2"/>
              </a:rPr>
              <a:t>(f*)</a:t>
            </a:r>
            <a:r>
              <a:rPr lang="en-US" altLang="en-US" sz="2200" baseline="-25000" dirty="0"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) = O(</a:t>
            </a:r>
            <a:r>
              <a:rPr lang="en-US" altLang="en-US" sz="2200" dirty="0" err="1">
                <a:sym typeface="Symbol" panose="05050102010706020507" pitchFamily="18" charset="2"/>
              </a:rPr>
              <a:t>mn</a:t>
            </a:r>
            <a:r>
              <a:rPr lang="en-US" altLang="en-US" sz="2200" dirty="0">
                <a:sym typeface="Symbol" panose="05050102010706020507" pitchFamily="18" charset="2"/>
              </a:rPr>
              <a:t>).</a:t>
            </a:r>
          </a:p>
          <a:p>
            <a:pPr lvl="1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Capacity scaling</a:t>
            </a:r>
            <a:r>
              <a:rPr lang="en-US" altLang="en-US" sz="2200" dirty="0">
                <a:sym typeface="Symbol" panose="05050102010706020507" pitchFamily="18" charset="2"/>
              </a:rPr>
              <a:t>:  O(m</a:t>
            </a:r>
            <a:r>
              <a:rPr lang="en-US" altLang="en-US" sz="2200" baseline="30000" dirty="0">
                <a:sym typeface="Symbol" panose="05050102010706020507" pitchFamily="18" charset="2"/>
              </a:rPr>
              <a:t>2</a:t>
            </a:r>
            <a:r>
              <a:rPr lang="en-US" altLang="en-US" sz="2200" dirty="0">
                <a:sym typeface="Symbol" panose="05050102010706020507" pitchFamily="18" charset="2"/>
              </a:rPr>
              <a:t> </a:t>
            </a:r>
            <a:r>
              <a:rPr lang="en-US" altLang="en-US" sz="2200" dirty="0"/>
              <a:t>log C )  = </a:t>
            </a:r>
            <a:r>
              <a:rPr lang="en-US" altLang="en-US" sz="2200" dirty="0">
                <a:sym typeface="Symbol" panose="05050102010706020507" pitchFamily="18" charset="2"/>
              </a:rPr>
              <a:t>O(m</a:t>
            </a:r>
            <a:r>
              <a:rPr lang="en-US" altLang="en-US" sz="2200" baseline="30000" dirty="0">
                <a:sym typeface="Symbol" panose="05050102010706020507" pitchFamily="18" charset="2"/>
              </a:rPr>
              <a:t>2</a:t>
            </a:r>
            <a:r>
              <a:rPr lang="en-US" altLang="en-US" sz="2200" dirty="0">
                <a:sym typeface="Symbol" panose="05050102010706020507" pitchFamily="18" charset="2"/>
              </a:rPr>
              <a:t>).</a:t>
            </a:r>
          </a:p>
          <a:p>
            <a:pPr lvl="1"/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Shortest augmenting path</a:t>
            </a:r>
            <a:r>
              <a:rPr lang="en-US" altLang="en-US" sz="2200" dirty="0">
                <a:sym typeface="Symbol" panose="05050102010706020507" pitchFamily="18" charset="2"/>
              </a:rPr>
              <a:t>:  O(m n</a:t>
            </a:r>
            <a:r>
              <a:rPr lang="en-US" altLang="en-US" sz="2200" baseline="30000" dirty="0">
                <a:sym typeface="Symbol" panose="05050102010706020507" pitchFamily="18" charset="2"/>
              </a:rPr>
              <a:t>1/2</a:t>
            </a:r>
            <a:r>
              <a:rPr lang="en-US" altLang="en-US" sz="2200" dirty="0"/>
              <a:t>).</a:t>
            </a:r>
          </a:p>
          <a:p>
            <a:pPr lvl="1"/>
            <a:endParaRPr lang="en-US" altLang="en-US" sz="2200" dirty="0"/>
          </a:p>
          <a:p>
            <a:pPr lvl="1"/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Non-bipartite matching.</a:t>
            </a:r>
          </a:p>
          <a:p>
            <a:pPr lvl="1"/>
            <a:r>
              <a:rPr lang="en-US" altLang="en-US" sz="2200" dirty="0">
                <a:sym typeface="Symbol" panose="05050102010706020507" pitchFamily="18" charset="2"/>
              </a:rPr>
              <a:t>Structure of non-bipartite graphs is more complicated, but</a:t>
            </a:r>
            <a:br>
              <a:rPr lang="en-US" altLang="en-US" sz="2200" dirty="0">
                <a:sym typeface="Symbol" panose="05050102010706020507" pitchFamily="18" charset="2"/>
              </a:rPr>
            </a:br>
            <a:r>
              <a:rPr lang="en-US" altLang="en-US" sz="2200" dirty="0">
                <a:sym typeface="Symbol" panose="05050102010706020507" pitchFamily="18" charset="2"/>
              </a:rPr>
              <a:t>well-understood.  </a:t>
            </a:r>
            <a:r>
              <a:rPr lang="en-US" altLang="en-US" sz="2200" dirty="0">
                <a:solidFill>
                  <a:schemeClr val="hlink"/>
                </a:solidFill>
                <a:sym typeface="Symbol" panose="05050102010706020507" pitchFamily="18" charset="2"/>
              </a:rPr>
              <a:t>[</a:t>
            </a:r>
            <a:r>
              <a:rPr lang="en-US" altLang="en-US" sz="2200" dirty="0" err="1">
                <a:solidFill>
                  <a:schemeClr val="hlink"/>
                </a:solidFill>
                <a:sym typeface="Symbol" panose="05050102010706020507" pitchFamily="18" charset="2"/>
              </a:rPr>
              <a:t>Tutte</a:t>
            </a:r>
            <a:r>
              <a:rPr lang="en-US" altLang="en-US" sz="2200" dirty="0">
                <a:solidFill>
                  <a:schemeClr val="hlink"/>
                </a:solidFill>
                <a:sym typeface="Symbol" panose="05050102010706020507" pitchFamily="18" charset="2"/>
              </a:rPr>
              <a:t>-Berge, Edmonds-</a:t>
            </a:r>
            <a:r>
              <a:rPr lang="en-US" altLang="en-US" sz="2200" dirty="0" err="1">
                <a:solidFill>
                  <a:schemeClr val="hlink"/>
                </a:solidFill>
                <a:sym typeface="Symbol" panose="05050102010706020507" pitchFamily="18" charset="2"/>
              </a:rPr>
              <a:t>Galai</a:t>
            </a:r>
            <a:r>
              <a:rPr lang="en-US" altLang="en-US" sz="2200" dirty="0">
                <a:solidFill>
                  <a:schemeClr val="hlink"/>
                </a:solidFill>
                <a:sym typeface="Symbol" panose="05050102010706020507" pitchFamily="18" charset="2"/>
              </a:rPr>
              <a:t>]</a:t>
            </a:r>
          </a:p>
          <a:p>
            <a:pPr lvl="1"/>
            <a:r>
              <a:rPr lang="en-US" altLang="en-US" sz="2200" dirty="0">
                <a:sym typeface="Symbol" panose="05050102010706020507" pitchFamily="18" charset="2"/>
              </a:rPr>
              <a:t>Blossom algorithm:  O(n</a:t>
            </a:r>
            <a:r>
              <a:rPr lang="en-US" altLang="en-US" sz="2200" baseline="30000" dirty="0">
                <a:sym typeface="Symbol" panose="05050102010706020507" pitchFamily="18" charset="2"/>
              </a:rPr>
              <a:t>4</a:t>
            </a:r>
            <a:r>
              <a:rPr lang="en-US" altLang="en-US" sz="2200" dirty="0"/>
              <a:t>).   </a:t>
            </a:r>
            <a:r>
              <a:rPr lang="en-US" altLang="en-US" sz="2200" dirty="0">
                <a:solidFill>
                  <a:schemeClr val="hlink"/>
                </a:solidFill>
                <a:sym typeface="Symbol" panose="05050102010706020507" pitchFamily="18" charset="2"/>
              </a:rPr>
              <a:t>[Edmonds 1965]</a:t>
            </a:r>
            <a:endParaRPr lang="en-US" altLang="en-US" sz="2200" dirty="0">
              <a:sym typeface="Symbol" panose="05050102010706020507" pitchFamily="18" charset="2"/>
            </a:endParaRPr>
          </a:p>
          <a:p>
            <a:pPr lvl="1"/>
            <a:r>
              <a:rPr lang="en-US" altLang="en-US" sz="2200" dirty="0">
                <a:sym typeface="Symbol" panose="05050102010706020507" pitchFamily="18" charset="2"/>
              </a:rPr>
              <a:t>Best known:  O(m n</a:t>
            </a:r>
            <a:r>
              <a:rPr lang="en-US" altLang="en-US" sz="2200" baseline="30000" dirty="0">
                <a:sym typeface="Symbol" panose="05050102010706020507" pitchFamily="18" charset="2"/>
              </a:rPr>
              <a:t>1/2</a:t>
            </a:r>
            <a:r>
              <a:rPr lang="en-US" altLang="en-US" sz="2200" dirty="0"/>
              <a:t>).        </a:t>
            </a:r>
            <a:r>
              <a:rPr lang="en-US" altLang="en-US" sz="2200" dirty="0">
                <a:solidFill>
                  <a:schemeClr val="hlink"/>
                </a:solidFill>
                <a:sym typeface="Symbol" panose="05050102010706020507" pitchFamily="18" charset="2"/>
              </a:rPr>
              <a:t>[</a:t>
            </a:r>
            <a:r>
              <a:rPr lang="en-US" altLang="en-US" sz="2200" dirty="0" err="1">
                <a:solidFill>
                  <a:schemeClr val="hlink"/>
                </a:solidFill>
                <a:sym typeface="Symbol" panose="05050102010706020507" pitchFamily="18" charset="2"/>
              </a:rPr>
              <a:t>Micali-Vazirani</a:t>
            </a:r>
            <a:r>
              <a:rPr lang="en-US" altLang="en-US" sz="2200" dirty="0">
                <a:solidFill>
                  <a:schemeClr val="hlink"/>
                </a:solidFill>
                <a:sym typeface="Symbol" panose="05050102010706020507" pitchFamily="18" charset="2"/>
              </a:rPr>
              <a:t> 1980]</a:t>
            </a:r>
            <a:endParaRPr lang="en-US" altLang="en-US" sz="2200" dirty="0">
              <a:sym typeface="Symbol" panose="05050102010706020507" pitchFamily="18" charset="2"/>
            </a:endParaRPr>
          </a:p>
          <a:p>
            <a:pPr marL="0" indent="0"/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1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Residual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000" dirty="0">
                    <a:solidFill>
                      <a:srgbClr val="0070C0"/>
                    </a:solidFill>
                  </a:rPr>
                  <a:t>Original edge</a:t>
                </a:r>
                <a:r>
                  <a:rPr lang="en-US" sz="2000" dirty="0"/>
                  <a:t>:  e = (u, v)  </a:t>
                </a:r>
                <a:r>
                  <a:rPr lang="en-US" sz="2000" dirty="0">
                    <a:sym typeface="Symbol" charset="0"/>
                  </a:rPr>
                  <a:t> E.</a:t>
                </a:r>
              </a:p>
              <a:p>
                <a:pPr>
                  <a:defRPr/>
                </a:pPr>
                <a:r>
                  <a:rPr lang="en-US" sz="2000" dirty="0">
                    <a:sym typeface="Symbol" charset="0"/>
                  </a:rPr>
                  <a:t>Flow</a:t>
                </a:r>
                <a:r>
                  <a:rPr lang="en-US" sz="2000" dirty="0"/>
                  <a:t> f(e), capacity c(e).</a:t>
                </a:r>
                <a:endParaRPr lang="en-US" sz="2000" dirty="0">
                  <a:sym typeface="Symbol" charset="0"/>
                </a:endParaRPr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000" dirty="0">
                    <a:solidFill>
                      <a:srgbClr val="0070C0"/>
                    </a:solidFill>
                  </a:rPr>
                  <a:t>Residual edge</a:t>
                </a:r>
                <a:r>
                  <a:rPr lang="en-US" sz="2000" dirty="0"/>
                  <a:t>.</a:t>
                </a:r>
              </a:p>
              <a:p>
                <a:pPr>
                  <a:defRPr/>
                </a:pPr>
                <a:r>
                  <a:rPr lang="en-US" sz="2000" dirty="0">
                    <a:sym typeface="Symbol" charset="0"/>
                  </a:rPr>
                  <a:t>"Undo" flow sent.</a:t>
                </a:r>
              </a:p>
              <a:p>
                <a:pPr>
                  <a:defRPr/>
                </a:pPr>
                <a:r>
                  <a:rPr lang="en-US" sz="2000" dirty="0">
                    <a:sym typeface="Symbol" charset="0"/>
                  </a:rPr>
                  <a:t>e = (u, v) and </a:t>
                </a:r>
                <a:r>
                  <a:rPr lang="en-US" sz="2000" dirty="0" err="1">
                    <a:sym typeface="Symbol" charset="0"/>
                  </a:rPr>
                  <a:t>e</a:t>
                </a:r>
                <a:r>
                  <a:rPr lang="en-US" sz="2000" baseline="30000" dirty="0" err="1">
                    <a:sym typeface="Symbol" charset="0"/>
                  </a:rPr>
                  <a:t>R</a:t>
                </a:r>
                <a:r>
                  <a:rPr lang="en-US" sz="2000" dirty="0">
                    <a:sym typeface="Symbol" charset="0"/>
                  </a:rPr>
                  <a:t> = (v, u).</a:t>
                </a:r>
              </a:p>
              <a:p>
                <a:pPr marL="0" indent="0">
                  <a:buNone/>
                  <a:defRPr/>
                </a:pPr>
                <a:r>
                  <a:rPr lang="en-US" sz="2000" dirty="0">
                    <a:solidFill>
                      <a:srgbClr val="0070C0"/>
                    </a:solidFill>
                    <a:sym typeface="Symbol" charset="0"/>
                  </a:rPr>
                  <a:t>Residual capacity</a:t>
                </a:r>
                <a:r>
                  <a:rPr lang="en-US" sz="2000" dirty="0">
                    <a:sym typeface="Symbol" charset="0"/>
                  </a:rPr>
                  <a:t>:</a:t>
                </a:r>
              </a:p>
              <a:p>
                <a:pPr marL="0" indent="0">
                  <a:buNone/>
                  <a:defRPr/>
                </a:pPr>
                <a:r>
                  <a:rPr lang="en-US" sz="2000" b="0" dirty="0">
                    <a:sym typeface="Symbol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charset="0"/>
                          </a:rPr>
                          <m:t>𝑒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𝑐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 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𝑖𝑓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𝐸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           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𝑖𝑓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𝑅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charset="0"/>
                              </a:rPr>
                              <m:t>𝐸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>
                  <a:sym typeface="Symbol" charset="0"/>
                </a:endParaRPr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000" dirty="0">
                  <a:sym typeface="Symbol" charset="0"/>
                </a:endParaRPr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000" dirty="0">
                    <a:solidFill>
                      <a:srgbClr val="0070C0"/>
                    </a:solidFill>
                  </a:rPr>
                  <a:t>Residual graph</a:t>
                </a:r>
                <a:r>
                  <a:rPr lang="en-US" sz="2000" dirty="0"/>
                  <a:t>:  G</a:t>
                </a:r>
                <a:r>
                  <a:rPr lang="en-US" sz="2000" baseline="-25000" dirty="0"/>
                  <a:t>f</a:t>
                </a:r>
                <a:r>
                  <a:rPr lang="en-US" sz="2000" dirty="0"/>
                  <a:t> = (V, </a:t>
                </a:r>
                <a:r>
                  <a:rPr lang="en-US" sz="2000" dirty="0" err="1"/>
                  <a:t>E</a:t>
                </a:r>
                <a:r>
                  <a:rPr lang="en-US" sz="2000" baseline="-25000" dirty="0" err="1"/>
                  <a:t>f</a:t>
                </a:r>
                <a:r>
                  <a:rPr lang="en-US" sz="2000" baseline="-25000" dirty="0"/>
                  <a:t> </a:t>
                </a:r>
                <a:r>
                  <a:rPr lang="en-US" sz="2000" dirty="0"/>
                  <a:t>).</a:t>
                </a:r>
              </a:p>
              <a:p>
                <a:pPr>
                  <a:defRPr/>
                </a:pPr>
                <a:r>
                  <a:rPr lang="en-US" sz="2000" dirty="0"/>
                  <a:t>Residual edges with positive residual capacity.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&lt;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 &gt; 0}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741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7" name="Rectangle 100">
            <a:extLst>
              <a:ext uri="{FF2B5EF4-FFF2-40B4-BE49-F238E27FC236}">
                <a16:creationId xmlns:a16="http://schemas.microsoft.com/office/drawing/2014/main" id="{C0E900F4-FEF5-441F-AF05-C2967D9E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19425"/>
            <a:ext cx="3429000" cy="1752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9" name="Oval 7">
            <a:extLst>
              <a:ext uri="{FF2B5EF4-FFF2-40B4-BE49-F238E27FC236}">
                <a16:creationId xmlns:a16="http://schemas.microsoft.com/office/drawing/2014/main" id="{4E45B3D3-0F42-4703-92FA-F6A9ECF9E0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02275" y="1463675"/>
            <a:ext cx="274638" cy="2746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924" tIns="45963" rIns="91924" bIns="4596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</a:rPr>
              <a:t>u</a:t>
            </a:r>
          </a:p>
        </p:txBody>
      </p:sp>
      <p:cxnSp>
        <p:nvCxnSpPr>
          <p:cNvPr id="70" name="AutoShape 10">
            <a:extLst>
              <a:ext uri="{FF2B5EF4-FFF2-40B4-BE49-F238E27FC236}">
                <a16:creationId xmlns:a16="http://schemas.microsoft.com/office/drawing/2014/main" id="{B1554AC8-6254-4DC9-9FE9-3FD4BC43F131}"/>
              </a:ext>
            </a:extLst>
          </p:cNvPr>
          <p:cNvCxnSpPr>
            <a:cxnSpLocks noChangeShapeType="1"/>
            <a:stCxn id="69" idx="6"/>
            <a:endCxn id="71" idx="2"/>
          </p:cNvCxnSpPr>
          <p:nvPr/>
        </p:nvCxnSpPr>
        <p:spPr bwMode="auto">
          <a:xfrm>
            <a:off x="5776913" y="1601788"/>
            <a:ext cx="2230437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3">
            <a:extLst>
              <a:ext uri="{FF2B5EF4-FFF2-40B4-BE49-F238E27FC236}">
                <a16:creationId xmlns:a16="http://schemas.microsoft.com/office/drawing/2014/main" id="{E2796B6E-3AD3-46F0-BE42-305E29E2D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07350" y="1463675"/>
            <a:ext cx="274638" cy="2746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924" tIns="45963" rIns="91924" bIns="4596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</a:rPr>
              <a:t>v</a:t>
            </a:r>
          </a:p>
        </p:txBody>
      </p:sp>
      <p:sp>
        <p:nvSpPr>
          <p:cNvPr id="72" name="Text Box 19">
            <a:extLst>
              <a:ext uri="{FF2B5EF4-FFF2-40B4-BE49-F238E27FC236}">
                <a16:creationId xmlns:a16="http://schemas.microsoft.com/office/drawing/2014/main" id="{165DCC51-7B79-4D49-9024-5DA4AAE5F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1492250"/>
            <a:ext cx="425450" cy="246221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</a:rPr>
              <a:t> 17</a:t>
            </a:r>
          </a:p>
        </p:txBody>
      </p:sp>
      <p:sp>
        <p:nvSpPr>
          <p:cNvPr id="73" name="Text Box 65">
            <a:extLst>
              <a:ext uri="{FF2B5EF4-FFF2-40B4-BE49-F238E27FC236}">
                <a16:creationId xmlns:a16="http://schemas.microsoft.com/office/drawing/2014/main" id="{5593D2CF-565D-4B1C-A543-DA28B7F6F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1873250"/>
            <a:ext cx="33972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r>
              <a:rPr kumimoji="1" lang="en-US" sz="1600" dirty="0">
                <a:solidFill>
                  <a:srgbClr val="FF0000"/>
                </a:solidFill>
                <a:latin typeface="+mj-lt"/>
                <a:ea typeface="ＭＳ Ｐゴシック" charset="0"/>
              </a:rPr>
              <a:t>6</a:t>
            </a:r>
          </a:p>
        </p:txBody>
      </p:sp>
      <p:sp>
        <p:nvSpPr>
          <p:cNvPr id="74" name="Text Box 66">
            <a:extLst>
              <a:ext uri="{FF2B5EF4-FFF2-40B4-BE49-F238E27FC236}">
                <a16:creationId xmlns:a16="http://schemas.microsoft.com/office/drawing/2014/main" id="{D54C9670-853D-472A-9A32-959C00B67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958850"/>
            <a:ext cx="1143000" cy="33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291" tIns="45646" rIns="91291" bIns="45646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sz="1600">
                <a:solidFill>
                  <a:srgbClr val="000000"/>
                </a:solidFill>
                <a:latin typeface="+mj-lt"/>
                <a:ea typeface="ＭＳ Ｐゴシック" charset="0"/>
              </a:rPr>
              <a:t>capacity</a:t>
            </a:r>
          </a:p>
        </p:txBody>
      </p:sp>
      <p:sp>
        <p:nvSpPr>
          <p:cNvPr id="75" name="Oval 79">
            <a:extLst>
              <a:ext uri="{FF2B5EF4-FFF2-40B4-BE49-F238E27FC236}">
                <a16:creationId xmlns:a16="http://schemas.microsoft.com/office/drawing/2014/main" id="{979E0155-2A5C-4F31-BE5E-6E93FDEAE7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02275" y="3614738"/>
            <a:ext cx="274638" cy="2746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924" tIns="45963" rIns="91924" bIns="4596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</a:rPr>
              <a:t>u</a:t>
            </a:r>
          </a:p>
        </p:txBody>
      </p:sp>
      <p:cxnSp>
        <p:nvCxnSpPr>
          <p:cNvPr id="76" name="AutoShape 80">
            <a:extLst>
              <a:ext uri="{FF2B5EF4-FFF2-40B4-BE49-F238E27FC236}">
                <a16:creationId xmlns:a16="http://schemas.microsoft.com/office/drawing/2014/main" id="{B2A3938F-2B5C-4708-A73F-BA59E33E2548}"/>
              </a:ext>
            </a:extLst>
          </p:cNvPr>
          <p:cNvCxnSpPr>
            <a:cxnSpLocks noChangeShapeType="1"/>
            <a:stCxn id="75" idx="6"/>
            <a:endCxn id="77" idx="2"/>
          </p:cNvCxnSpPr>
          <p:nvPr/>
        </p:nvCxnSpPr>
        <p:spPr bwMode="auto">
          <a:xfrm>
            <a:off x="5776913" y="3752850"/>
            <a:ext cx="2230437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7" name="Oval 81">
            <a:extLst>
              <a:ext uri="{FF2B5EF4-FFF2-40B4-BE49-F238E27FC236}">
                <a16:creationId xmlns:a16="http://schemas.microsoft.com/office/drawing/2014/main" id="{7AADF112-B257-4C04-890B-4A3B097745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07350" y="3614738"/>
            <a:ext cx="274638" cy="2746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924" tIns="45963" rIns="91924" bIns="45963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</a:rPr>
              <a:t>v</a:t>
            </a:r>
          </a:p>
        </p:txBody>
      </p:sp>
      <p:sp>
        <p:nvSpPr>
          <p:cNvPr id="78" name="Text Box 82">
            <a:extLst>
              <a:ext uri="{FF2B5EF4-FFF2-40B4-BE49-F238E27FC236}">
                <a16:creationId xmlns:a16="http://schemas.microsoft.com/office/drawing/2014/main" id="{B3FCBAF6-E776-4FEB-86D3-96356EA24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3643313"/>
            <a:ext cx="425450" cy="246221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</a:rPr>
              <a:t> 11</a:t>
            </a:r>
          </a:p>
        </p:txBody>
      </p:sp>
      <p:sp>
        <p:nvSpPr>
          <p:cNvPr id="79" name="Text Box 84">
            <a:extLst>
              <a:ext uri="{FF2B5EF4-FFF2-40B4-BE49-F238E27FC236}">
                <a16:creationId xmlns:a16="http://schemas.microsoft.com/office/drawing/2014/main" id="{74D88011-7600-40AC-93C5-B37A6A20D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3095625"/>
            <a:ext cx="1660525" cy="58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291" tIns="45646" rIns="91291" bIns="45646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sz="1600" dirty="0">
                <a:solidFill>
                  <a:srgbClr val="0033CC"/>
                </a:solidFill>
                <a:latin typeface="+mj-lt"/>
                <a:ea typeface="ＭＳ Ｐゴシック" charset="0"/>
              </a:rPr>
              <a:t>residual capacity</a:t>
            </a:r>
          </a:p>
        </p:txBody>
      </p:sp>
      <p:cxnSp>
        <p:nvCxnSpPr>
          <p:cNvPr id="80" name="AutoShape 88">
            <a:extLst>
              <a:ext uri="{FF2B5EF4-FFF2-40B4-BE49-F238E27FC236}">
                <a16:creationId xmlns:a16="http://schemas.microsoft.com/office/drawing/2014/main" id="{CC955D5E-8689-4846-BC5C-0E209293FBC4}"/>
              </a:ext>
            </a:extLst>
          </p:cNvPr>
          <p:cNvCxnSpPr>
            <a:cxnSpLocks noChangeShapeType="1"/>
            <a:stCxn id="77" idx="3"/>
            <a:endCxn id="75" idx="5"/>
          </p:cNvCxnSpPr>
          <p:nvPr/>
        </p:nvCxnSpPr>
        <p:spPr bwMode="auto">
          <a:xfrm rot="5400000">
            <a:off x="6891338" y="2695575"/>
            <a:ext cx="1587" cy="2309813"/>
          </a:xfrm>
          <a:prstGeom prst="curvedConnector3">
            <a:avLst>
              <a:gd name="adj1" fmla="val 16900000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1" name="Text Box 89">
            <a:extLst>
              <a:ext uri="{FF2B5EF4-FFF2-40B4-BE49-F238E27FC236}">
                <a16:creationId xmlns:a16="http://schemas.microsoft.com/office/drawing/2014/main" id="{BCEE6A98-0011-4546-A615-7F8A16595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4040188"/>
            <a:ext cx="425450" cy="246221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</a:rPr>
              <a:t> 6</a:t>
            </a:r>
          </a:p>
        </p:txBody>
      </p:sp>
      <p:sp>
        <p:nvSpPr>
          <p:cNvPr id="82" name="Text Box 90">
            <a:extLst>
              <a:ext uri="{FF2B5EF4-FFF2-40B4-BE49-F238E27FC236}">
                <a16:creationId xmlns:a16="http://schemas.microsoft.com/office/drawing/2014/main" id="{32F1F52E-5BCF-4000-8276-AEEC632FF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491" y="4314825"/>
            <a:ext cx="1685925" cy="58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291" tIns="45646" rIns="91291" bIns="45646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sz="1600" dirty="0">
                <a:solidFill>
                  <a:srgbClr val="0033CC"/>
                </a:solidFill>
                <a:latin typeface="+mj-lt"/>
                <a:ea typeface="ＭＳ Ｐゴシック" charset="0"/>
              </a:rPr>
              <a:t>residual capacity</a:t>
            </a:r>
          </a:p>
        </p:txBody>
      </p:sp>
      <p:sp>
        <p:nvSpPr>
          <p:cNvPr id="83" name="Text Box 92">
            <a:extLst>
              <a:ext uri="{FF2B5EF4-FFF2-40B4-BE49-F238E27FC236}">
                <a16:creationId xmlns:a16="http://schemas.microsoft.com/office/drawing/2014/main" id="{B77B10F5-C82C-4F25-A9F8-69DB51481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325" y="2187575"/>
            <a:ext cx="548247" cy="33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291" tIns="45646" rIns="91291" bIns="45646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sz="1600" dirty="0">
                <a:solidFill>
                  <a:srgbClr val="FF0000"/>
                </a:solidFill>
                <a:latin typeface="+mj-lt"/>
                <a:ea typeface="ＭＳ Ｐゴシック" charset="0"/>
              </a:rPr>
              <a:t>flow</a:t>
            </a:r>
          </a:p>
        </p:txBody>
      </p:sp>
      <p:sp>
        <p:nvSpPr>
          <p:cNvPr id="84" name="Line 93">
            <a:extLst>
              <a:ext uri="{FF2B5EF4-FFF2-40B4-BE49-F238E27FC236}">
                <a16:creationId xmlns:a16="http://schemas.microsoft.com/office/drawing/2014/main" id="{42A84A92-5EF5-4D08-9700-2328575A39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72300" y="2149475"/>
            <a:ext cx="152400" cy="152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87" name="Line 94">
            <a:extLst>
              <a:ext uri="{FF2B5EF4-FFF2-40B4-BE49-F238E27FC236}">
                <a16:creationId xmlns:a16="http://schemas.microsoft.com/office/drawing/2014/main" id="{33FA7EF7-722B-4DFE-A9E7-7539A35C57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3725" y="1254125"/>
            <a:ext cx="152400" cy="1524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88" name="Line 95">
            <a:extLst>
              <a:ext uri="{FF2B5EF4-FFF2-40B4-BE49-F238E27FC236}">
                <a16:creationId xmlns:a16="http://schemas.microsoft.com/office/drawing/2014/main" id="{D5B4B2E2-B8D5-448B-BB2A-2B4C6AB65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3725" y="3400425"/>
            <a:ext cx="152400" cy="1524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89" name="Line 97">
            <a:extLst>
              <a:ext uri="{FF2B5EF4-FFF2-40B4-BE49-F238E27FC236}">
                <a16:creationId xmlns:a16="http://schemas.microsoft.com/office/drawing/2014/main" id="{15A1B6AE-CCA1-41E7-8567-64C2205AAE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43725" y="4314825"/>
            <a:ext cx="152400" cy="1524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Augmenting Path Algorithm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id="{B39A1CC2-2F0F-4E91-84FF-7675B07665D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1884107" y="1350861"/>
            <a:ext cx="4819036" cy="2154436"/>
          </a:xfrm>
          <a:prstGeom prst="rect">
            <a:avLst/>
          </a:prstGeom>
          <a:solidFill>
            <a:srgbClr val="FFCF01">
              <a:alpha val="3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82880" tIns="91440" rIns="137160" bIns="9144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600" b="1" kern="1200" dirty="0">
                <a:solidFill>
                  <a:srgbClr val="010000"/>
                </a:solidFill>
                <a:latin typeface="Courier New" charset="0"/>
                <a:ea typeface="ＭＳ Ｐゴシック" charset="0"/>
              </a:rPr>
              <a:t>Augment(f, c, P) {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b 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 bottleneck(P)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kern="1200" dirty="0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   foreach 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e 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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P {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  </a:t>
            </a:r>
            <a:r>
              <a:rPr kumimoji="1" lang="en-US" sz="1600" b="1" kern="1200" dirty="0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if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(e 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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E) f(e) 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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f(e) + b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  </a:t>
            </a:r>
            <a:r>
              <a:rPr kumimoji="1" lang="en-US" sz="1600" b="1" kern="1200" dirty="0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else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   f(</a:t>
            </a:r>
            <a:r>
              <a:rPr kumimoji="1" lang="en-US" sz="1600" b="1" kern="1200" dirty="0" err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e</a:t>
            </a:r>
            <a:r>
              <a:rPr kumimoji="1" lang="en-US" sz="1600" b="1" kern="1200" baseline="30000" dirty="0" err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R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) 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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f(e) - b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}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kern="1200" dirty="0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   return</a:t>
            </a: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f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kern="12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}</a:t>
            </a:r>
          </a:p>
        </p:txBody>
      </p:sp>
      <p:sp>
        <p:nvSpPr>
          <p:cNvPr id="47" name="Text Box 5">
            <a:extLst>
              <a:ext uri="{FF2B5EF4-FFF2-40B4-BE49-F238E27FC236}">
                <a16:creationId xmlns:a16="http://schemas.microsoft.com/office/drawing/2014/main" id="{9CAF9CFF-03AF-4282-929A-7385C6D04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387" y="3597532"/>
            <a:ext cx="7101348" cy="2646878"/>
          </a:xfrm>
          <a:prstGeom prst="rect">
            <a:avLst/>
          </a:prstGeom>
          <a:solidFill>
            <a:srgbClr val="FFCF01">
              <a:alpha val="3607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82880" tIns="91440" rIns="137160" bIns="9144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600" b="1" dirty="0">
                <a:solidFill>
                  <a:srgbClr val="010000"/>
                </a:solidFill>
                <a:latin typeface="Courier New" charset="0"/>
                <a:ea typeface="ＭＳ Ｐゴシック" charset="0"/>
              </a:rPr>
              <a:t>Ford-Fulkerson(G, s, t, c) {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   foreach 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e 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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E  f(e) 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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0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G</a:t>
            </a:r>
            <a:r>
              <a:rPr kumimoji="1" lang="en-US" sz="1600" b="1" baseline="-250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f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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residual graph</a:t>
            </a:r>
            <a:endParaRPr kumimoji="1" lang="en-US" sz="1600" b="1" dirty="0">
              <a:solidFill>
                <a:srgbClr val="003399"/>
              </a:solidFill>
              <a:latin typeface="Courier New" charset="0"/>
              <a:ea typeface="ＭＳ Ｐゴシック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kumimoji="1" lang="en-US" sz="1600" b="1" dirty="0">
              <a:solidFill>
                <a:srgbClr val="003399"/>
              </a:solidFill>
              <a:latin typeface="Courier New" charset="0"/>
              <a:ea typeface="ＭＳ Ｐゴシック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   while 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(there exists augmenting path P) {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  f 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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Augment(f, c, P)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   update G</a:t>
            </a:r>
            <a:r>
              <a:rPr kumimoji="1" lang="en-US" sz="1600" b="1" baseline="-25000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f</a:t>
            </a:r>
            <a:endParaRPr kumimoji="1" lang="en-US" sz="1600" b="1" dirty="0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  }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   return</a:t>
            </a: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f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kumimoji="1" lang="en-US" sz="1600" b="1" dirty="0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618D92-5678-482D-AC91-1B065B65A168}"/>
              </a:ext>
            </a:extLst>
          </p:cNvPr>
          <p:cNvSpPr txBox="1"/>
          <p:nvPr/>
        </p:nvSpPr>
        <p:spPr>
          <a:xfrm>
            <a:off x="5873937" y="1565884"/>
            <a:ext cx="27719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Smallest capacity edge on P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A60D550-F4BB-4CBC-AB59-9DE8F2C3DB3F}"/>
              </a:ext>
            </a:extLst>
          </p:cNvPr>
          <p:cNvSpPr txBox="1"/>
          <p:nvPr/>
        </p:nvSpPr>
        <p:spPr>
          <a:xfrm>
            <a:off x="6684299" y="2122913"/>
            <a:ext cx="1449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Forward edge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DCEA1B7-63BE-4091-8AC3-87A0798BB88A}"/>
              </a:ext>
            </a:extLst>
          </p:cNvPr>
          <p:cNvSpPr txBox="1"/>
          <p:nvPr/>
        </p:nvSpPr>
        <p:spPr>
          <a:xfrm>
            <a:off x="6697534" y="2485537"/>
            <a:ext cx="1460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Reverse edge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BE1280-1285-4E33-ADDF-03D2C6991F23}"/>
              </a:ext>
            </a:extLst>
          </p:cNvPr>
          <p:cNvCxnSpPr>
            <a:stCxn id="3" idx="1"/>
          </p:cNvCxnSpPr>
          <p:nvPr/>
        </p:nvCxnSpPr>
        <p:spPr bwMode="auto">
          <a:xfrm flipH="1">
            <a:off x="4697363" y="1735161"/>
            <a:ext cx="1176574" cy="101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BC89538-C483-42A8-A5E6-9786CA704C9F}"/>
              </a:ext>
            </a:extLst>
          </p:cNvPr>
          <p:cNvCxnSpPr>
            <a:cxnSpLocks/>
            <a:stCxn id="49" idx="1"/>
          </p:cNvCxnSpPr>
          <p:nvPr/>
        </p:nvCxnSpPr>
        <p:spPr bwMode="auto">
          <a:xfrm flipH="1">
            <a:off x="6157452" y="2292190"/>
            <a:ext cx="526847" cy="174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0BB57D5-2DB7-4CCD-96B1-556E314BDB89}"/>
              </a:ext>
            </a:extLst>
          </p:cNvPr>
          <p:cNvCxnSpPr>
            <a:cxnSpLocks/>
            <a:stCxn id="50" idx="1"/>
          </p:cNvCxnSpPr>
          <p:nvPr/>
        </p:nvCxnSpPr>
        <p:spPr bwMode="auto">
          <a:xfrm flipH="1" flipV="1">
            <a:off x="6227036" y="2553702"/>
            <a:ext cx="470498" cy="101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08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Max Flow Min Cut Theorem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solidFill>
                  <a:srgbClr val="0070C0"/>
                </a:solidFill>
                <a:sym typeface="Symbol" charset="0"/>
              </a:rPr>
              <a:t>Augmenting path theorem</a:t>
            </a:r>
            <a:r>
              <a:rPr lang="en-US" sz="2000" dirty="0">
                <a:sym typeface="Symbol" charset="0"/>
              </a:rPr>
              <a:t>.  Flow f is a max flow </a:t>
            </a:r>
            <a:r>
              <a:rPr lang="en-US" sz="2000" dirty="0" err="1">
                <a:sym typeface="Symbol" charset="0"/>
              </a:rPr>
              <a:t>iff</a:t>
            </a:r>
            <a:r>
              <a:rPr lang="en-US" sz="2000" dirty="0">
                <a:sym typeface="Symbol" charset="0"/>
              </a:rPr>
              <a:t> there are no augmenting paths. 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solidFill>
                  <a:srgbClr val="0070C0"/>
                </a:solidFill>
                <a:sym typeface="Symbol" charset="0"/>
              </a:rPr>
              <a:t>Max-flow min-cut theorem</a:t>
            </a:r>
            <a:r>
              <a:rPr lang="en-US" sz="2000" dirty="0">
                <a:sym typeface="Symbol" charset="0"/>
              </a:rPr>
              <a:t>.  </a:t>
            </a:r>
            <a:r>
              <a:rPr lang="en-US" sz="2000" dirty="0">
                <a:solidFill>
                  <a:schemeClr val="hlink"/>
                </a:solidFill>
                <a:sym typeface="Symbol" charset="0"/>
              </a:rPr>
              <a:t>[Ford-Fulkerson 1956]  </a:t>
            </a:r>
            <a:r>
              <a:rPr lang="en-US" sz="2000" dirty="0">
                <a:sym typeface="Symbol" charset="0"/>
              </a:rPr>
              <a:t>The value of the max s-t flow is equal to the value of the min s-t cut.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solidFill>
                  <a:srgbClr val="0070C0"/>
                </a:solidFill>
                <a:sym typeface="Symbol" charset="0"/>
              </a:rPr>
              <a:t>Proof strategy</a:t>
            </a:r>
            <a:r>
              <a:rPr lang="en-US" sz="2000" dirty="0">
                <a:sym typeface="Symbol" charset="0"/>
              </a:rPr>
              <a:t>.  We prove both simultaneously by showing the TFAE:</a:t>
            </a:r>
          </a:p>
          <a:p>
            <a:pPr lvl="1">
              <a:buFont typeface="Monotype Sorts" charset="0"/>
              <a:buNone/>
              <a:defRPr/>
            </a:pPr>
            <a:r>
              <a:rPr lang="en-US" sz="2000" dirty="0">
                <a:sym typeface="Symbol" charset="0"/>
              </a:rPr>
              <a:t>    (</a:t>
            </a:r>
            <a:r>
              <a:rPr lang="en-US" sz="2000" dirty="0" err="1">
                <a:sym typeface="Symbol" charset="0"/>
              </a:rPr>
              <a:t>i</a:t>
            </a:r>
            <a:r>
              <a:rPr lang="en-US" sz="2000" dirty="0">
                <a:sym typeface="Symbol" charset="0"/>
              </a:rPr>
              <a:t>)	There exists a cut (A, B) such that v(f) = cap(A, B).</a:t>
            </a:r>
          </a:p>
          <a:p>
            <a:pPr lvl="1">
              <a:buFont typeface="Monotype Sorts" charset="0"/>
              <a:buNone/>
              <a:defRPr/>
            </a:pPr>
            <a:r>
              <a:rPr lang="en-US" sz="2000" dirty="0">
                <a:sym typeface="Symbol" charset="0"/>
              </a:rPr>
              <a:t>   (ii)	Flow f is a max flow.</a:t>
            </a:r>
          </a:p>
          <a:p>
            <a:pPr lvl="1">
              <a:buFont typeface="Monotype Sorts" charset="0"/>
              <a:buNone/>
              <a:defRPr/>
            </a:pPr>
            <a:r>
              <a:rPr lang="en-US" sz="2000" dirty="0">
                <a:sym typeface="Symbol" charset="0"/>
              </a:rPr>
              <a:t>  (iii)	There is no augmenting path relative to f.</a:t>
            </a:r>
          </a:p>
          <a:p>
            <a:pPr lvl="1">
              <a:buFont typeface="Monotype Sorts" charset="0"/>
              <a:buNone/>
              <a:defRPr/>
            </a:pPr>
            <a:endParaRPr lang="en-US" sz="2000" dirty="0"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sym typeface="Symbol" charset="0"/>
              </a:rPr>
              <a:t>(</a:t>
            </a:r>
            <a:r>
              <a:rPr lang="en-US" sz="2000" dirty="0" err="1">
                <a:sym typeface="Symbol" charset="0"/>
              </a:rPr>
              <a:t>i</a:t>
            </a:r>
            <a:r>
              <a:rPr lang="en-US" sz="2000" dirty="0">
                <a:sym typeface="Symbol" charset="0"/>
              </a:rPr>
              <a:t>)   (ii)  </a:t>
            </a:r>
            <a:r>
              <a:rPr lang="en-US" sz="2000" dirty="0"/>
              <a:t>This was the corollary to weak duality lemma.</a:t>
            </a:r>
            <a:r>
              <a:rPr lang="en-US" sz="2000" dirty="0">
                <a:sym typeface="Symbol" charset="0"/>
              </a:rPr>
              <a:t> </a:t>
            </a:r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sym typeface="Symbol" charset="0"/>
              </a:rPr>
              <a:t>(ii)   (iii)  </a:t>
            </a:r>
            <a:r>
              <a:rPr lang="en-US" sz="2000" dirty="0"/>
              <a:t>We show contrapositive.</a:t>
            </a:r>
          </a:p>
          <a:p>
            <a:pPr marL="457200" lvl="1" indent="0">
              <a:defRPr/>
            </a:pPr>
            <a:r>
              <a:rPr lang="en-US" sz="2000" dirty="0"/>
              <a:t>Let f be a flow. If there exists an augmenting path, then we can improve f by sending flow along that path.</a:t>
            </a:r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7" name="Rectangle 100">
            <a:extLst>
              <a:ext uri="{FF2B5EF4-FFF2-40B4-BE49-F238E27FC236}">
                <a16:creationId xmlns:a16="http://schemas.microsoft.com/office/drawing/2014/main" id="{C0E900F4-FEF5-441F-AF05-C2967D9E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19425"/>
            <a:ext cx="3429000" cy="1752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6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solidFill>
                  <a:srgbClr val="002060"/>
                </a:solidFill>
              </a:rPr>
              <a:t>Pf</a:t>
            </a:r>
            <a:r>
              <a:rPr lang="en-US" altLang="en-US" sz="3600" dirty="0">
                <a:solidFill>
                  <a:srgbClr val="002060"/>
                </a:solidFill>
              </a:rPr>
              <a:t> of Max Flow Min Cut Theorem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457200" lvl="1" indent="-457200">
              <a:defRPr/>
            </a:pPr>
            <a:r>
              <a:rPr lang="en-US" sz="2200" dirty="0"/>
              <a:t>(iii) =&gt; (</a:t>
            </a:r>
            <a:r>
              <a:rPr lang="en-US" sz="2200" dirty="0" err="1"/>
              <a:t>i</a:t>
            </a:r>
            <a:r>
              <a:rPr lang="en-US" sz="2200" dirty="0"/>
              <a:t>)</a:t>
            </a:r>
          </a:p>
          <a:p>
            <a:pPr marL="457200" lvl="1" indent="-457200">
              <a:defRPr/>
            </a:pPr>
            <a:r>
              <a:rPr lang="en-US" sz="2200" dirty="0"/>
              <a:t>No augmenting path for f =&gt; there is a cut (A,B): v(f)=cap(A,B)</a:t>
            </a:r>
          </a:p>
          <a:p>
            <a:pPr marL="457200" lvl="1" indent="-457200">
              <a:defRPr/>
            </a:pPr>
            <a:endParaRPr lang="en-US" sz="22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Let f be a flow with no augmenting paths.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Let A be set of vertices reachable from s in residual graph.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By definition of A, s </a:t>
            </a:r>
            <a:r>
              <a:rPr lang="en-US" sz="2200" dirty="0">
                <a:sym typeface="Symbol" charset="0"/>
              </a:rPr>
              <a:t> A.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ym typeface="Symbol" charset="0"/>
              </a:rPr>
              <a:t>By definition of f, t</a:t>
            </a:r>
            <a:r>
              <a:rPr lang="en-US" sz="2200" dirty="0"/>
              <a:t> </a:t>
            </a:r>
            <a:r>
              <a:rPr lang="en-US" sz="2200" dirty="0">
                <a:sym typeface="Symbol" charset="0"/>
              </a:rPr>
              <a:t> A.</a:t>
            </a:r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7" name="Rectangle 100">
            <a:extLst>
              <a:ext uri="{FF2B5EF4-FFF2-40B4-BE49-F238E27FC236}">
                <a16:creationId xmlns:a16="http://schemas.microsoft.com/office/drawing/2014/main" id="{C0E900F4-FEF5-441F-AF05-C2967D9E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19425"/>
            <a:ext cx="3429000" cy="1752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B15D6B-07D7-4CEC-A934-789AEAF71772}"/>
                  </a:ext>
                </a:extLst>
              </p:cNvPr>
              <p:cNvSpPr txBox="1"/>
              <p:nvPr/>
            </p:nvSpPr>
            <p:spPr>
              <a:xfrm>
                <a:off x="1315531" y="4302049"/>
                <a:ext cx="4035207" cy="1147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sym typeface="Symbol" charset="0"/>
                        </a:rPr>
                        <m:t>𝑣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𝑓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sym typeface="Symbol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 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o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ut</m:t>
                          </m:r>
                          <m: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of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𝐴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𝑒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n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to</m:t>
                              </m:r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𝐴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sym typeface="Symbol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9B15D6B-07D7-4CEC-A934-789AEAF71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531" y="4302049"/>
                <a:ext cx="4035207" cy="11470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46D60D-C6BB-46A1-87F4-CC8B131E74BA}"/>
                  </a:ext>
                </a:extLst>
              </p:cNvPr>
              <p:cNvSpPr txBox="1"/>
              <p:nvPr/>
            </p:nvSpPr>
            <p:spPr>
              <a:xfrm>
                <a:off x="1899866" y="5098180"/>
                <a:ext cx="1893147" cy="1147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sym typeface="Symbol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 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o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ut</m:t>
                          </m:r>
                          <m: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charset="0"/>
                            </a:rPr>
                            <m:t>of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charset="0"/>
                            </a:rPr>
                            <m:t>𝐴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𝑒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sym typeface="Symbol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46D60D-C6BB-46A1-87F4-CC8B131E7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866" y="5098180"/>
                <a:ext cx="1893147" cy="11470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0777E26-841F-4484-A5D9-D1297629040C}"/>
                  </a:ext>
                </a:extLst>
              </p:cNvPr>
              <p:cNvSpPr txBox="1"/>
              <p:nvPr/>
            </p:nvSpPr>
            <p:spPr>
              <a:xfrm>
                <a:off x="1961749" y="5972291"/>
                <a:ext cx="15727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sym typeface="Symbol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sym typeface="Symbol" charset="0"/>
                        </a:rPr>
                        <m:t>𝑐𝑎𝑝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0777E26-841F-4484-A5D9-D12976290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749" y="5972291"/>
                <a:ext cx="1572738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75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Assumption</a:t>
                </a:r>
                <a:r>
                  <a:rPr lang="en-US" altLang="en-US" sz="2200" dirty="0"/>
                  <a:t>.  All capacities are integers between 1 and C.</a:t>
                </a:r>
              </a:p>
              <a:p>
                <a:pPr marL="0" indent="0">
                  <a:buNone/>
                </a:pPr>
                <a:endParaRPr lang="en-US" altLang="en-US" sz="8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Invariant</a:t>
                </a:r>
                <a:r>
                  <a:rPr lang="en-US" altLang="en-US" sz="2200" dirty="0"/>
                  <a:t>.  Every flow value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and every residual capacities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200" i="1" baseline="-25000" dirty="0" err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i="1" baseline="-25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remains an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integer</a:t>
                </a:r>
                <a:r>
                  <a:rPr lang="en-US" altLang="en-US" sz="2200" dirty="0"/>
                  <a:t> throughout the algorithm.</a:t>
                </a:r>
              </a:p>
              <a:p>
                <a:pPr marL="0" indent="0"/>
                <a:endParaRPr lang="en-US" altLang="en-US" sz="8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Theorem</a:t>
                </a:r>
                <a:r>
                  <a:rPr lang="en-US" altLang="en-US" sz="2200" dirty="0"/>
                  <a:t>.  The algorithm terminates in at most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 </m:t>
                    </m:r>
                    <m:r>
                      <a:rPr lang="en-US" altLang="en-US" sz="2200" i="1" dirty="0" err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𝑛𝐶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200" dirty="0"/>
                  <a:t>iterations,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sz="2200" dirty="0"/>
                  <a:t> is optimal flow.</a:t>
                </a: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/>
                  <a:t>.  Each augmentation increase value by at least 1.   </a:t>
                </a:r>
              </a:p>
              <a:p>
                <a:pPr marL="0" indent="0"/>
                <a:endParaRPr lang="en-US" altLang="en-US" sz="20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Corollary</a:t>
                </a:r>
                <a:r>
                  <a:rPr lang="en-US" altLang="en-US" sz="2200" dirty="0"/>
                  <a:t>.  If C = 1, Ford-Fulkerson runs in O(</a:t>
                </a:r>
                <a:r>
                  <a:rPr lang="en-US" altLang="en-US" sz="2200" dirty="0" err="1"/>
                  <a:t>mn</a:t>
                </a:r>
                <a:r>
                  <a:rPr lang="en-US" altLang="en-US" sz="2200" dirty="0"/>
                  <a:t>) time.</a:t>
                </a:r>
              </a:p>
              <a:p>
                <a:pPr marL="0" indent="0"/>
                <a:endParaRPr lang="en-US" altLang="en-US" sz="20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Integrality theorem</a:t>
                </a:r>
                <a:r>
                  <a:rPr lang="en-US" altLang="en-US" sz="2200" dirty="0"/>
                  <a:t>.  If all capacities are integers, then there exists a max flow f for which every flow value f(e) is an integer.</a:t>
                </a: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Pf.</a:t>
                </a:r>
                <a:r>
                  <a:rPr lang="en-US" altLang="en-US" sz="2200" dirty="0"/>
                  <a:t>  Since algorithm terminates, theorem follows from invariant.  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 b="-4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7" name="Rectangle 100">
            <a:extLst>
              <a:ext uri="{FF2B5EF4-FFF2-40B4-BE49-F238E27FC236}">
                <a16:creationId xmlns:a16="http://schemas.microsoft.com/office/drawing/2014/main" id="{C0E900F4-FEF5-441F-AF05-C2967D9E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19425"/>
            <a:ext cx="3429000" cy="1752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560640" y="269640"/>
              <a:ext cx="1887480" cy="4767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49120" y="253440"/>
                <a:ext cx="1915200" cy="48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343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Applications of Max Flow:</a:t>
            </a:r>
            <a:br>
              <a:rPr kumimoji="0" lang="en-US" sz="3600" dirty="0">
                <a:cs typeface="+mj-cs"/>
              </a:rPr>
            </a:br>
            <a:r>
              <a:rPr kumimoji="0" lang="en-US" sz="3600" dirty="0">
                <a:cs typeface="+mj-cs"/>
              </a:rPr>
              <a:t>Bipartite Matching</a:t>
            </a:r>
          </a:p>
        </p:txBody>
      </p:sp>
    </p:spTree>
    <p:extLst>
      <p:ext uri="{BB962C8B-B14F-4D97-AF65-F5344CB8AC3E}">
        <p14:creationId xmlns:p14="http://schemas.microsoft.com/office/powerpoint/2010/main" val="32980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Maximum Matching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Given an undirected graph G = (V, E).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A set </a:t>
                </a:r>
                <a14:m>
                  <m:oMath xmlns:m="http://schemas.openxmlformats.org/officeDocument/2006/math"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𝑀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⊆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𝐸</m:t>
                    </m:r>
                  </m:oMath>
                </a14:m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 is a </a:t>
                </a:r>
                <a:r>
                  <a:rPr kumimoji="1" lang="en-US" altLang="en-US" sz="2200" dirty="0">
                    <a:solidFill>
                      <a:srgbClr val="CC0000"/>
                    </a:solidFill>
                    <a:latin typeface="+mj-lt"/>
                    <a:ea typeface="MS PGothic" panose="020B0600070205080204" pitchFamily="34" charset="-128"/>
                  </a:rPr>
                  <a:t>matching</a:t>
                </a: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 if each node appears in at most edge in M.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Goal: find a matching with largest cardinality.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889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C6B1A814-5CF0-47D9-B2EE-BBA061BA7FCF}"/>
              </a:ext>
            </a:extLst>
          </p:cNvPr>
          <p:cNvCxnSpPr>
            <a:cxnSpLocks noChangeShapeType="1"/>
            <a:stCxn id="10" idx="7"/>
            <a:endCxn id="9" idx="3"/>
          </p:cNvCxnSpPr>
          <p:nvPr/>
        </p:nvCxnSpPr>
        <p:spPr bwMode="auto">
          <a:xfrm flipV="1">
            <a:off x="4737100" y="4592638"/>
            <a:ext cx="168275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5">
            <a:extLst>
              <a:ext uri="{FF2B5EF4-FFF2-40B4-BE49-F238E27FC236}">
                <a16:creationId xmlns:a16="http://schemas.microsoft.com/office/drawing/2014/main" id="{44C76E6F-6B8C-49F2-AFAF-4B5FDCEA06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40386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5B2E43C-33DE-4805-ABA6-5CC1DBEC78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44196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C61E5EDB-3B2F-4789-A10B-BC88840035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F213C3CD-5982-4939-A803-68096A2E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1125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73C0A832-5685-4F94-A101-7C041C1987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16325" y="44196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13" name="AutoShape 10">
            <a:extLst>
              <a:ext uri="{FF2B5EF4-FFF2-40B4-BE49-F238E27FC236}">
                <a16:creationId xmlns:a16="http://schemas.microsoft.com/office/drawing/2014/main" id="{F3ED0D8A-519B-41A0-95F7-99FBCCC78D60}"/>
              </a:ext>
            </a:extLst>
          </p:cNvPr>
          <p:cNvCxnSpPr>
            <a:cxnSpLocks noChangeShapeType="1"/>
            <a:stCxn id="8" idx="6"/>
            <a:endCxn id="9" idx="1"/>
          </p:cNvCxnSpPr>
          <p:nvPr/>
        </p:nvCxnSpPr>
        <p:spPr bwMode="auto">
          <a:xfrm>
            <a:off x="4468813" y="4135438"/>
            <a:ext cx="436562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">
            <a:extLst>
              <a:ext uri="{FF2B5EF4-FFF2-40B4-BE49-F238E27FC236}">
                <a16:creationId xmlns:a16="http://schemas.microsoft.com/office/drawing/2014/main" id="{6CED3054-94EE-40AA-9992-C36CE514E9EA}"/>
              </a:ext>
            </a:extLst>
          </p:cNvPr>
          <p:cNvCxnSpPr>
            <a:cxnSpLocks noChangeShapeType="1"/>
            <a:stCxn id="11" idx="6"/>
            <a:endCxn id="10" idx="2"/>
          </p:cNvCxnSpPr>
          <p:nvPr/>
        </p:nvCxnSpPr>
        <p:spPr bwMode="auto">
          <a:xfrm>
            <a:off x="4122738" y="5049838"/>
            <a:ext cx="441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2">
            <a:extLst>
              <a:ext uri="{FF2B5EF4-FFF2-40B4-BE49-F238E27FC236}">
                <a16:creationId xmlns:a16="http://schemas.microsoft.com/office/drawing/2014/main" id="{392EEDCE-A0AE-47F7-8137-3D9D618292BB}"/>
              </a:ext>
            </a:extLst>
          </p:cNvPr>
          <p:cNvCxnSpPr>
            <a:cxnSpLocks noChangeShapeType="1"/>
            <a:stCxn id="11" idx="1"/>
            <a:endCxn id="12" idx="4"/>
          </p:cNvCxnSpPr>
          <p:nvPr/>
        </p:nvCxnSpPr>
        <p:spPr bwMode="auto">
          <a:xfrm flipH="1" flipV="1">
            <a:off x="3713163" y="4621213"/>
            <a:ext cx="236537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3">
            <a:extLst>
              <a:ext uri="{FF2B5EF4-FFF2-40B4-BE49-F238E27FC236}">
                <a16:creationId xmlns:a16="http://schemas.microsoft.com/office/drawing/2014/main" id="{771DF9E3-2503-418D-AE80-42E5E8131434}"/>
              </a:ext>
            </a:extLst>
          </p:cNvPr>
          <p:cNvCxnSpPr>
            <a:cxnSpLocks noChangeShapeType="1"/>
            <a:stCxn id="12" idx="7"/>
            <a:endCxn id="8" idx="2"/>
          </p:cNvCxnSpPr>
          <p:nvPr/>
        </p:nvCxnSpPr>
        <p:spPr bwMode="auto">
          <a:xfrm flipV="1">
            <a:off x="3781425" y="4135438"/>
            <a:ext cx="477838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4">
            <a:extLst>
              <a:ext uri="{FF2B5EF4-FFF2-40B4-BE49-F238E27FC236}">
                <a16:creationId xmlns:a16="http://schemas.microsoft.com/office/drawing/2014/main" id="{2EB13A65-F21E-4C3E-95C0-AF867CDE0868}"/>
              </a:ext>
            </a:extLst>
          </p:cNvPr>
          <p:cNvCxnSpPr>
            <a:cxnSpLocks noChangeShapeType="1"/>
            <a:stCxn id="20" idx="7"/>
            <a:endCxn id="19" idx="3"/>
          </p:cNvCxnSpPr>
          <p:nvPr/>
        </p:nvCxnSpPr>
        <p:spPr bwMode="auto">
          <a:xfrm flipV="1">
            <a:off x="5686425" y="4440238"/>
            <a:ext cx="1158875" cy="1787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 15">
            <a:extLst>
              <a:ext uri="{FF2B5EF4-FFF2-40B4-BE49-F238E27FC236}">
                <a16:creationId xmlns:a16="http://schemas.microsoft.com/office/drawing/2014/main" id="{4DBD1EB8-F8C2-4E61-8DB0-4F9CD17B38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2743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9" name="Oval 16">
            <a:extLst>
              <a:ext uri="{FF2B5EF4-FFF2-40B4-BE49-F238E27FC236}">
                <a16:creationId xmlns:a16="http://schemas.microsoft.com/office/drawing/2014/main" id="{FC768770-8EC5-4FBE-9407-A242977F05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6725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0" name="Oval 17">
            <a:extLst>
              <a:ext uri="{FF2B5EF4-FFF2-40B4-BE49-F238E27FC236}">
                <a16:creationId xmlns:a16="http://schemas.microsoft.com/office/drawing/2014/main" id="{F7A65EA4-0A18-44A6-9253-9EF0A73409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1325" y="62071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1" name="Oval 18">
            <a:extLst>
              <a:ext uri="{FF2B5EF4-FFF2-40B4-BE49-F238E27FC236}">
                <a16:creationId xmlns:a16="http://schemas.microsoft.com/office/drawing/2014/main" id="{A4FE833A-1886-4514-BD09-D521AD20A1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62071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2" name="Oval 19">
            <a:extLst>
              <a:ext uri="{FF2B5EF4-FFF2-40B4-BE49-F238E27FC236}">
                <a16:creationId xmlns:a16="http://schemas.microsoft.com/office/drawing/2014/main" id="{B32803DB-08D9-4AE1-BA7A-29485B5443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6400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23" name="AutoShape 20">
            <a:extLst>
              <a:ext uri="{FF2B5EF4-FFF2-40B4-BE49-F238E27FC236}">
                <a16:creationId xmlns:a16="http://schemas.microsoft.com/office/drawing/2014/main" id="{2E927318-5798-4A1B-A7E8-1582062095E1}"/>
              </a:ext>
            </a:extLst>
          </p:cNvPr>
          <p:cNvCxnSpPr>
            <a:cxnSpLocks noChangeShapeType="1"/>
            <a:stCxn id="18" idx="6"/>
            <a:endCxn id="19" idx="1"/>
          </p:cNvCxnSpPr>
          <p:nvPr/>
        </p:nvCxnSpPr>
        <p:spPr bwMode="auto">
          <a:xfrm>
            <a:off x="4468813" y="2840038"/>
            <a:ext cx="2376487" cy="1447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1">
            <a:extLst>
              <a:ext uri="{FF2B5EF4-FFF2-40B4-BE49-F238E27FC236}">
                <a16:creationId xmlns:a16="http://schemas.microsoft.com/office/drawing/2014/main" id="{AE3BD9D2-6388-41CC-9A0C-04E97C459CC6}"/>
              </a:ext>
            </a:extLst>
          </p:cNvPr>
          <p:cNvCxnSpPr>
            <a:cxnSpLocks noChangeShapeType="1"/>
            <a:stCxn id="21" idx="6"/>
            <a:endCxn id="20" idx="2"/>
          </p:cNvCxnSpPr>
          <p:nvPr/>
        </p:nvCxnSpPr>
        <p:spPr bwMode="auto">
          <a:xfrm>
            <a:off x="3097213" y="6303963"/>
            <a:ext cx="24161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2">
            <a:extLst>
              <a:ext uri="{FF2B5EF4-FFF2-40B4-BE49-F238E27FC236}">
                <a16:creationId xmlns:a16="http://schemas.microsoft.com/office/drawing/2014/main" id="{A62FD73D-BA56-4670-BDE4-2B20D3240D45}"/>
              </a:ext>
            </a:extLst>
          </p:cNvPr>
          <p:cNvCxnSpPr>
            <a:cxnSpLocks noChangeShapeType="1"/>
            <a:stCxn id="21" idx="1"/>
            <a:endCxn id="22" idx="4"/>
          </p:cNvCxnSpPr>
          <p:nvPr/>
        </p:nvCxnSpPr>
        <p:spPr bwMode="auto">
          <a:xfrm flipH="1" flipV="1">
            <a:off x="1773238" y="4468813"/>
            <a:ext cx="1150937" cy="1758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3">
            <a:extLst>
              <a:ext uri="{FF2B5EF4-FFF2-40B4-BE49-F238E27FC236}">
                <a16:creationId xmlns:a16="http://schemas.microsoft.com/office/drawing/2014/main" id="{A66396BB-A9E7-422E-A13B-08A466EE1B27}"/>
              </a:ext>
            </a:extLst>
          </p:cNvPr>
          <p:cNvCxnSpPr>
            <a:cxnSpLocks noChangeShapeType="1"/>
            <a:stCxn id="22" idx="7"/>
            <a:endCxn id="18" idx="2"/>
          </p:cNvCxnSpPr>
          <p:nvPr/>
        </p:nvCxnSpPr>
        <p:spPr bwMode="auto">
          <a:xfrm flipV="1">
            <a:off x="1841500" y="2840038"/>
            <a:ext cx="2417763" cy="1447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24">
            <a:extLst>
              <a:ext uri="{FF2B5EF4-FFF2-40B4-BE49-F238E27FC236}">
                <a16:creationId xmlns:a16="http://schemas.microsoft.com/office/drawing/2014/main" id="{BE6D3401-2961-4460-BB88-61FF56164268}"/>
              </a:ext>
            </a:extLst>
          </p:cNvPr>
          <p:cNvCxnSpPr>
            <a:cxnSpLocks noChangeShapeType="1"/>
            <a:stCxn id="30" idx="0"/>
            <a:endCxn id="29" idx="5"/>
          </p:cNvCxnSpPr>
          <p:nvPr/>
        </p:nvCxnSpPr>
        <p:spPr bwMode="auto">
          <a:xfrm flipH="1" flipV="1">
            <a:off x="5270500" y="3906838"/>
            <a:ext cx="347663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Oval 25">
            <a:extLst>
              <a:ext uri="{FF2B5EF4-FFF2-40B4-BE49-F238E27FC236}">
                <a16:creationId xmlns:a16="http://schemas.microsoft.com/office/drawing/2014/main" id="{A27F334D-26BE-46EC-8910-D1D94E6BB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3505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9" name="Oval 26">
            <a:extLst>
              <a:ext uri="{FF2B5EF4-FFF2-40B4-BE49-F238E27FC236}">
                <a16:creationId xmlns:a16="http://schemas.microsoft.com/office/drawing/2014/main" id="{E4D69FC4-3C43-48C4-8D3A-CF98BF95E5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0" y="37338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0" name="Oval 27">
            <a:extLst>
              <a:ext uri="{FF2B5EF4-FFF2-40B4-BE49-F238E27FC236}">
                <a16:creationId xmlns:a16="http://schemas.microsoft.com/office/drawing/2014/main" id="{B2266738-4A75-4FE8-87B7-05697841C6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1325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1" name="Oval 28">
            <a:extLst>
              <a:ext uri="{FF2B5EF4-FFF2-40B4-BE49-F238E27FC236}">
                <a16:creationId xmlns:a16="http://schemas.microsoft.com/office/drawing/2014/main" id="{F1C0A116-3542-4C83-8CA0-50177E47CF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2600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2" name="Oval 29">
            <a:extLst>
              <a:ext uri="{FF2B5EF4-FFF2-40B4-BE49-F238E27FC236}">
                <a16:creationId xmlns:a16="http://schemas.microsoft.com/office/drawing/2014/main" id="{C7F96421-A273-46F4-A9D3-073E80B9B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87925" y="54864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33" name="AutoShape 30">
            <a:extLst>
              <a:ext uri="{FF2B5EF4-FFF2-40B4-BE49-F238E27FC236}">
                <a16:creationId xmlns:a16="http://schemas.microsoft.com/office/drawing/2014/main" id="{104F3512-9AAE-48D5-BA86-EC39C7971BB1}"/>
              </a:ext>
            </a:extLst>
          </p:cNvPr>
          <p:cNvCxnSpPr>
            <a:cxnSpLocks noChangeShapeType="1"/>
            <a:stCxn id="28" idx="6"/>
            <a:endCxn id="29" idx="1"/>
          </p:cNvCxnSpPr>
          <p:nvPr/>
        </p:nvCxnSpPr>
        <p:spPr bwMode="auto">
          <a:xfrm>
            <a:off x="4468813" y="3602038"/>
            <a:ext cx="665162" cy="152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31">
            <a:extLst>
              <a:ext uri="{FF2B5EF4-FFF2-40B4-BE49-F238E27FC236}">
                <a16:creationId xmlns:a16="http://schemas.microsoft.com/office/drawing/2014/main" id="{EC146409-AA26-4005-A3FE-612A98B53EDD}"/>
              </a:ext>
            </a:extLst>
          </p:cNvPr>
          <p:cNvCxnSpPr>
            <a:cxnSpLocks noChangeShapeType="1"/>
            <a:stCxn id="31" idx="0"/>
            <a:endCxn id="30" idx="4"/>
          </p:cNvCxnSpPr>
          <p:nvPr/>
        </p:nvCxnSpPr>
        <p:spPr bwMode="auto">
          <a:xfrm flipH="1" flipV="1">
            <a:off x="5618163" y="4468813"/>
            <a:ext cx="41275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7E3F6CF0-83ED-4160-BA00-68E0076A6BD4}"/>
              </a:ext>
            </a:extLst>
          </p:cNvPr>
          <p:cNvCxnSpPr>
            <a:cxnSpLocks noChangeShapeType="1"/>
            <a:stCxn id="31" idx="3"/>
            <a:endCxn id="32" idx="6"/>
          </p:cNvCxnSpPr>
          <p:nvPr/>
        </p:nvCxnSpPr>
        <p:spPr bwMode="auto">
          <a:xfrm flipH="1">
            <a:off x="5189538" y="5126038"/>
            <a:ext cx="401637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33">
            <a:extLst>
              <a:ext uri="{FF2B5EF4-FFF2-40B4-BE49-F238E27FC236}">
                <a16:creationId xmlns:a16="http://schemas.microsoft.com/office/drawing/2014/main" id="{9E5C5A9C-3612-443B-9574-60BEA2D37D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5200" y="37687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9A245A79-8638-4170-9A00-B1DC98FDDA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71800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8" name="Oval 35">
            <a:extLst>
              <a:ext uri="{FF2B5EF4-FFF2-40B4-BE49-F238E27FC236}">
                <a16:creationId xmlns:a16="http://schemas.microsoft.com/office/drawing/2014/main" id="{F614EF4C-3F47-4CEB-A478-AD6A09C313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24200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9" name="Oval 36">
            <a:extLst>
              <a:ext uri="{FF2B5EF4-FFF2-40B4-BE49-F238E27FC236}">
                <a16:creationId xmlns:a16="http://schemas.microsoft.com/office/drawing/2014/main" id="{7228B1F4-3E98-4A3F-A38C-F8A5B8C2E7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55213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40" name="Oval 37">
            <a:extLst>
              <a:ext uri="{FF2B5EF4-FFF2-40B4-BE49-F238E27FC236}">
                <a16:creationId xmlns:a16="http://schemas.microsoft.com/office/drawing/2014/main" id="{DD15BA04-62EA-4F5F-9840-AF806029F1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5925" y="57499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41" name="AutoShape 38">
            <a:extLst>
              <a:ext uri="{FF2B5EF4-FFF2-40B4-BE49-F238E27FC236}">
                <a16:creationId xmlns:a16="http://schemas.microsoft.com/office/drawing/2014/main" id="{DC762252-4ED4-4E39-A5DF-2687A8E1CFE3}"/>
              </a:ext>
            </a:extLst>
          </p:cNvPr>
          <p:cNvCxnSpPr>
            <a:cxnSpLocks noChangeShapeType="1"/>
            <a:stCxn id="28" idx="2"/>
            <a:endCxn id="36" idx="7"/>
          </p:cNvCxnSpPr>
          <p:nvPr/>
        </p:nvCxnSpPr>
        <p:spPr bwMode="auto">
          <a:xfrm flipH="1">
            <a:off x="3670300" y="3602038"/>
            <a:ext cx="588963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39">
            <a:extLst>
              <a:ext uri="{FF2B5EF4-FFF2-40B4-BE49-F238E27FC236}">
                <a16:creationId xmlns:a16="http://schemas.microsoft.com/office/drawing/2014/main" id="{7DDD15D1-3C5B-4AC5-8BC4-DE47EB6EB6CB}"/>
              </a:ext>
            </a:extLst>
          </p:cNvPr>
          <p:cNvCxnSpPr>
            <a:cxnSpLocks noChangeShapeType="1"/>
            <a:stCxn id="36" idx="3"/>
            <a:endCxn id="37" idx="7"/>
          </p:cNvCxnSpPr>
          <p:nvPr/>
        </p:nvCxnSpPr>
        <p:spPr bwMode="auto">
          <a:xfrm flipH="1">
            <a:off x="3136900" y="3941763"/>
            <a:ext cx="396875" cy="346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40">
            <a:extLst>
              <a:ext uri="{FF2B5EF4-FFF2-40B4-BE49-F238E27FC236}">
                <a16:creationId xmlns:a16="http://schemas.microsoft.com/office/drawing/2014/main" id="{C2DD5C24-ED36-46A9-B820-F7B6A0E1529F}"/>
              </a:ext>
            </a:extLst>
          </p:cNvPr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3068638" y="4468813"/>
            <a:ext cx="152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41">
            <a:extLst>
              <a:ext uri="{FF2B5EF4-FFF2-40B4-BE49-F238E27FC236}">
                <a16:creationId xmlns:a16="http://schemas.microsoft.com/office/drawing/2014/main" id="{5E2F4809-4169-456F-9382-84617A427813}"/>
              </a:ext>
            </a:extLst>
          </p:cNvPr>
          <p:cNvCxnSpPr>
            <a:cxnSpLocks noChangeShapeType="1"/>
            <a:stCxn id="38" idx="5"/>
            <a:endCxn id="39" idx="1"/>
          </p:cNvCxnSpPr>
          <p:nvPr/>
        </p:nvCxnSpPr>
        <p:spPr bwMode="auto">
          <a:xfrm>
            <a:off x="3289300" y="5126038"/>
            <a:ext cx="320675" cy="415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42">
            <a:extLst>
              <a:ext uri="{FF2B5EF4-FFF2-40B4-BE49-F238E27FC236}">
                <a16:creationId xmlns:a16="http://schemas.microsoft.com/office/drawing/2014/main" id="{E7D1D8FE-CF79-4F99-ADCE-09855707D996}"/>
              </a:ext>
            </a:extLst>
          </p:cNvPr>
          <p:cNvCxnSpPr>
            <a:cxnSpLocks noChangeShapeType="1"/>
            <a:stCxn id="39" idx="5"/>
            <a:endCxn id="40" idx="2"/>
          </p:cNvCxnSpPr>
          <p:nvPr/>
        </p:nvCxnSpPr>
        <p:spPr bwMode="auto">
          <a:xfrm>
            <a:off x="3746500" y="5694363"/>
            <a:ext cx="471488" cy="152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43">
            <a:extLst>
              <a:ext uri="{FF2B5EF4-FFF2-40B4-BE49-F238E27FC236}">
                <a16:creationId xmlns:a16="http://schemas.microsoft.com/office/drawing/2014/main" id="{8D31597A-277B-4AB3-B2CE-A9EB984B3AFC}"/>
              </a:ext>
            </a:extLst>
          </p:cNvPr>
          <p:cNvCxnSpPr>
            <a:cxnSpLocks noChangeShapeType="1"/>
            <a:stCxn id="40" idx="6"/>
            <a:endCxn id="32" idx="3"/>
          </p:cNvCxnSpPr>
          <p:nvPr/>
        </p:nvCxnSpPr>
        <p:spPr bwMode="auto">
          <a:xfrm flipV="1">
            <a:off x="4427538" y="5659438"/>
            <a:ext cx="588962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44">
            <a:extLst>
              <a:ext uri="{FF2B5EF4-FFF2-40B4-BE49-F238E27FC236}">
                <a16:creationId xmlns:a16="http://schemas.microsoft.com/office/drawing/2014/main" id="{9C68F67D-0809-4004-988F-B7F3408DF4B9}"/>
              </a:ext>
            </a:extLst>
          </p:cNvPr>
          <p:cNvCxnSpPr>
            <a:cxnSpLocks noChangeShapeType="1"/>
            <a:stCxn id="20" idx="1"/>
            <a:endCxn id="32" idx="5"/>
          </p:cNvCxnSpPr>
          <p:nvPr/>
        </p:nvCxnSpPr>
        <p:spPr bwMode="auto">
          <a:xfrm flipH="1" flipV="1">
            <a:off x="5153025" y="5659438"/>
            <a:ext cx="3968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45">
            <a:extLst>
              <a:ext uri="{FF2B5EF4-FFF2-40B4-BE49-F238E27FC236}">
                <a16:creationId xmlns:a16="http://schemas.microsoft.com/office/drawing/2014/main" id="{F92AD0DB-58DC-4719-9A51-F6DD39C05AD8}"/>
              </a:ext>
            </a:extLst>
          </p:cNvPr>
          <p:cNvCxnSpPr>
            <a:cxnSpLocks noChangeShapeType="1"/>
            <a:stCxn id="39" idx="3"/>
            <a:endCxn id="21" idx="7"/>
          </p:cNvCxnSpPr>
          <p:nvPr/>
        </p:nvCxnSpPr>
        <p:spPr bwMode="auto">
          <a:xfrm flipH="1">
            <a:off x="3060700" y="5694363"/>
            <a:ext cx="549275" cy="533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46">
            <a:extLst>
              <a:ext uri="{FF2B5EF4-FFF2-40B4-BE49-F238E27FC236}">
                <a16:creationId xmlns:a16="http://schemas.microsoft.com/office/drawing/2014/main" id="{9557E04B-6107-488A-BE6F-20E818C93BDE}"/>
              </a:ext>
            </a:extLst>
          </p:cNvPr>
          <p:cNvCxnSpPr>
            <a:cxnSpLocks noChangeShapeType="1"/>
            <a:stCxn id="37" idx="2"/>
            <a:endCxn id="22" idx="6"/>
          </p:cNvCxnSpPr>
          <p:nvPr/>
        </p:nvCxnSpPr>
        <p:spPr bwMode="auto">
          <a:xfrm flipH="1">
            <a:off x="1878013" y="4364038"/>
            <a:ext cx="1085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47">
            <a:extLst>
              <a:ext uri="{FF2B5EF4-FFF2-40B4-BE49-F238E27FC236}">
                <a16:creationId xmlns:a16="http://schemas.microsoft.com/office/drawing/2014/main" id="{D954A5A3-C7DE-4CF1-A049-3F5BF97F30E8}"/>
              </a:ext>
            </a:extLst>
          </p:cNvPr>
          <p:cNvCxnSpPr>
            <a:cxnSpLocks noChangeShapeType="1"/>
            <a:stCxn id="28" idx="0"/>
            <a:endCxn id="18" idx="4"/>
          </p:cNvCxnSpPr>
          <p:nvPr/>
        </p:nvCxnSpPr>
        <p:spPr bwMode="auto">
          <a:xfrm flipV="1">
            <a:off x="4364038" y="2944813"/>
            <a:ext cx="0" cy="552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48">
            <a:extLst>
              <a:ext uri="{FF2B5EF4-FFF2-40B4-BE49-F238E27FC236}">
                <a16:creationId xmlns:a16="http://schemas.microsoft.com/office/drawing/2014/main" id="{2597E2CC-D820-4EA0-A67F-30E4C3A41B03}"/>
              </a:ext>
            </a:extLst>
          </p:cNvPr>
          <p:cNvCxnSpPr>
            <a:cxnSpLocks noChangeShapeType="1"/>
            <a:stCxn id="30" idx="6"/>
            <a:endCxn id="19" idx="2"/>
          </p:cNvCxnSpPr>
          <p:nvPr/>
        </p:nvCxnSpPr>
        <p:spPr bwMode="auto">
          <a:xfrm>
            <a:off x="5722938" y="4364038"/>
            <a:ext cx="1085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49">
            <a:extLst>
              <a:ext uri="{FF2B5EF4-FFF2-40B4-BE49-F238E27FC236}">
                <a16:creationId xmlns:a16="http://schemas.microsoft.com/office/drawing/2014/main" id="{E6FCED84-6203-41D7-B116-65F516943870}"/>
              </a:ext>
            </a:extLst>
          </p:cNvPr>
          <p:cNvCxnSpPr>
            <a:cxnSpLocks noChangeShapeType="1"/>
            <a:stCxn id="10" idx="4"/>
            <a:endCxn id="40" idx="7"/>
          </p:cNvCxnSpPr>
          <p:nvPr/>
        </p:nvCxnSpPr>
        <p:spPr bwMode="auto">
          <a:xfrm flipH="1">
            <a:off x="4391025" y="5154613"/>
            <a:ext cx="277813" cy="615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50">
            <a:extLst>
              <a:ext uri="{FF2B5EF4-FFF2-40B4-BE49-F238E27FC236}">
                <a16:creationId xmlns:a16="http://schemas.microsoft.com/office/drawing/2014/main" id="{D2FB9B2E-143D-4D49-8591-8B5E5A98124A}"/>
              </a:ext>
            </a:extLst>
          </p:cNvPr>
          <p:cNvCxnSpPr>
            <a:cxnSpLocks noChangeShapeType="1"/>
            <a:stCxn id="31" idx="2"/>
            <a:endCxn id="9" idx="5"/>
          </p:cNvCxnSpPr>
          <p:nvPr/>
        </p:nvCxnSpPr>
        <p:spPr bwMode="auto">
          <a:xfrm flipH="1" flipV="1">
            <a:off x="5041900" y="4592638"/>
            <a:ext cx="512763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51">
            <a:extLst>
              <a:ext uri="{FF2B5EF4-FFF2-40B4-BE49-F238E27FC236}">
                <a16:creationId xmlns:a16="http://schemas.microsoft.com/office/drawing/2014/main" id="{B54FAF6E-B1B9-4E98-94BA-9F7560F01B0C}"/>
              </a:ext>
            </a:extLst>
          </p:cNvPr>
          <p:cNvCxnSpPr>
            <a:cxnSpLocks noChangeShapeType="1"/>
            <a:stCxn id="11" idx="2"/>
            <a:endCxn id="38" idx="6"/>
          </p:cNvCxnSpPr>
          <p:nvPr/>
        </p:nvCxnSpPr>
        <p:spPr bwMode="auto">
          <a:xfrm flipH="1">
            <a:off x="3325813" y="5049838"/>
            <a:ext cx="5873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52">
            <a:extLst>
              <a:ext uri="{FF2B5EF4-FFF2-40B4-BE49-F238E27FC236}">
                <a16:creationId xmlns:a16="http://schemas.microsoft.com/office/drawing/2014/main" id="{B28A9F9F-9405-4749-9117-4F8E5E8EDB4F}"/>
              </a:ext>
            </a:extLst>
          </p:cNvPr>
          <p:cNvCxnSpPr>
            <a:cxnSpLocks noChangeShapeType="1"/>
            <a:stCxn id="12" idx="0"/>
            <a:endCxn id="36" idx="4"/>
          </p:cNvCxnSpPr>
          <p:nvPr/>
        </p:nvCxnSpPr>
        <p:spPr bwMode="auto">
          <a:xfrm flipH="1" flipV="1">
            <a:off x="3602038" y="3970338"/>
            <a:ext cx="111125" cy="441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53">
            <a:extLst>
              <a:ext uri="{FF2B5EF4-FFF2-40B4-BE49-F238E27FC236}">
                <a16:creationId xmlns:a16="http://schemas.microsoft.com/office/drawing/2014/main" id="{94DDF160-AA5D-466F-8522-E074E2B9ACFD}"/>
              </a:ext>
            </a:extLst>
          </p:cNvPr>
          <p:cNvCxnSpPr>
            <a:cxnSpLocks noChangeShapeType="1"/>
            <a:stCxn id="29" idx="3"/>
            <a:endCxn id="8" idx="7"/>
          </p:cNvCxnSpPr>
          <p:nvPr/>
        </p:nvCxnSpPr>
        <p:spPr bwMode="auto">
          <a:xfrm flipH="1">
            <a:off x="4432300" y="3906838"/>
            <a:ext cx="701675" cy="152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7" name="Group 54">
            <a:extLst>
              <a:ext uri="{FF2B5EF4-FFF2-40B4-BE49-F238E27FC236}">
                <a16:creationId xmlns:a16="http://schemas.microsoft.com/office/drawing/2014/main" id="{E7D6B741-2907-43C4-B24D-F5CD36A4E43F}"/>
              </a:ext>
            </a:extLst>
          </p:cNvPr>
          <p:cNvGrpSpPr>
            <a:grpSpLocks/>
          </p:cNvGrpSpPr>
          <p:nvPr/>
        </p:nvGrpSpPr>
        <p:grpSpPr bwMode="auto">
          <a:xfrm>
            <a:off x="1765300" y="2847975"/>
            <a:ext cx="5072063" cy="3387725"/>
            <a:chOff x="1112" y="1794"/>
            <a:chExt cx="3195" cy="2134"/>
          </a:xfrm>
          <a:solidFill>
            <a:schemeClr val="bg2">
              <a:lumMod val="40000"/>
              <a:lumOff val="60000"/>
            </a:schemeClr>
          </a:solidFill>
        </p:grpSpPr>
        <p:cxnSp>
          <p:nvCxnSpPr>
            <p:cNvPr id="58" name="AutoShape 55">
              <a:extLst>
                <a:ext uri="{FF2B5EF4-FFF2-40B4-BE49-F238E27FC236}">
                  <a16:creationId xmlns:a16="http://schemas.microsoft.com/office/drawing/2014/main" id="{DAA7164F-C0D4-4CD6-9E7F-684806A33E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0" y="2610"/>
              <a:ext cx="275" cy="19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59" name="AutoShape 56">
              <a:extLst>
                <a:ext uri="{FF2B5EF4-FFF2-40B4-BE49-F238E27FC236}">
                  <a16:creationId xmlns:a16="http://schemas.microsoft.com/office/drawing/2014/main" id="{5E0863AF-D834-4D48-B6B4-E2421ECB91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334" y="2916"/>
              <a:ext cx="149" cy="22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0" name="AutoShape 57">
              <a:extLst>
                <a:ext uri="{FF2B5EF4-FFF2-40B4-BE49-F238E27FC236}">
                  <a16:creationId xmlns:a16="http://schemas.microsoft.com/office/drawing/2014/main" id="{11D1E52A-0682-4B60-8FD6-A8CF4904F6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0" y="1794"/>
              <a:ext cx="1497" cy="91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1" name="AutoShape 58">
              <a:extLst>
                <a:ext uri="{FF2B5EF4-FFF2-40B4-BE49-F238E27FC236}">
                  <a16:creationId xmlns:a16="http://schemas.microsoft.com/office/drawing/2014/main" id="{C4AAD54E-D5CD-48FC-BB1F-41430367F7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112" y="2820"/>
              <a:ext cx="725" cy="110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2" name="AutoShape 59">
              <a:extLst>
                <a:ext uri="{FF2B5EF4-FFF2-40B4-BE49-F238E27FC236}">
                  <a16:creationId xmlns:a16="http://schemas.microsoft.com/office/drawing/2014/main" id="{5929BAF3-6D8E-42C4-A996-E5D04AF22F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0" y="2274"/>
              <a:ext cx="419" cy="96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3" name="AutoShape 60">
              <a:extLst>
                <a:ext uri="{FF2B5EF4-FFF2-40B4-BE49-F238E27FC236}">
                  <a16:creationId xmlns:a16="http://schemas.microsoft.com/office/drawing/2014/main" id="{3541FA71-56A3-4E55-9BEA-C2A68756F1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534" y="2820"/>
              <a:ext cx="26" cy="300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4" name="AutoShape 61">
              <a:extLst>
                <a:ext uri="{FF2B5EF4-FFF2-40B4-BE49-F238E27FC236}">
                  <a16:creationId xmlns:a16="http://schemas.microsoft.com/office/drawing/2014/main" id="{C14F54DE-0344-4D7E-8866-A2D76413A0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971" y="2488"/>
              <a:ext cx="250" cy="21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5" name="AutoShape 62">
              <a:extLst>
                <a:ext uri="{FF2B5EF4-FFF2-40B4-BE49-F238E27FC236}">
                  <a16:creationId xmlns:a16="http://schemas.microsoft.com/office/drawing/2014/main" id="{29E07C31-08F1-4EA6-9D1B-B620AE3C85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7" y="3234"/>
              <a:ext cx="202" cy="26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6" name="AutoShape 63">
              <a:extLst>
                <a:ext uri="{FF2B5EF4-FFF2-40B4-BE49-F238E27FC236}">
                  <a16:creationId xmlns:a16="http://schemas.microsoft.com/office/drawing/2014/main" id="{22452C61-2588-41D2-8967-C215683792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241" y="3570"/>
              <a:ext cx="250" cy="35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9" name="AutoShape 64">
              <a:extLst>
                <a:ext uri="{FF2B5EF4-FFF2-40B4-BE49-F238E27FC236}">
                  <a16:creationId xmlns:a16="http://schemas.microsoft.com/office/drawing/2014/main" id="{68B10B08-E1FD-4FF5-A55A-E4BCDAEB4C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61" y="3252"/>
              <a:ext cx="175" cy="38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822360" y="2203920"/>
              <a:ext cx="1137240" cy="951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6520" y="2192400"/>
                <a:ext cx="1168920" cy="97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794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Given an undirected bipartite graph </a:t>
                </a:r>
                <a14:m>
                  <m:oMath xmlns:m="http://schemas.openxmlformats.org/officeDocument/2006/math"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𝐺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=(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𝑋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∪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𝑌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,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𝐸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)</m:t>
                    </m:r>
                  </m:oMath>
                </a14:m>
                <a:endParaRPr kumimoji="1" lang="en-US" altLang="en-US" sz="2200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A set </a:t>
                </a:r>
                <a14:m>
                  <m:oMath xmlns:m="http://schemas.openxmlformats.org/officeDocument/2006/math"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𝑀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⊆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𝐸</m:t>
                    </m:r>
                  </m:oMath>
                </a14:m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 is a </a:t>
                </a:r>
                <a:r>
                  <a:rPr kumimoji="1" lang="en-US" altLang="en-US" sz="2200" dirty="0">
                    <a:solidFill>
                      <a:srgbClr val="CC0000"/>
                    </a:solidFill>
                    <a:latin typeface="+mj-lt"/>
                    <a:ea typeface="MS PGothic" panose="020B0600070205080204" pitchFamily="34" charset="-128"/>
                  </a:rPr>
                  <a:t>matching</a:t>
                </a: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 if each node appears in at most edge in M.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Goal: find a matching with largest cardinality.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889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90" name="Oval 4">
            <a:extLst>
              <a:ext uri="{FF2B5EF4-FFF2-40B4-BE49-F238E27FC236}">
                <a16:creationId xmlns:a16="http://schemas.microsoft.com/office/drawing/2014/main" id="{6C9980EB-33DE-467F-AAEB-ACD8BA93DC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3048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91" name="Oval 5">
            <a:extLst>
              <a:ext uri="{FF2B5EF4-FFF2-40B4-BE49-F238E27FC236}">
                <a16:creationId xmlns:a16="http://schemas.microsoft.com/office/drawing/2014/main" id="{C9CA7953-4752-4D07-B679-37FD1CE1D9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4648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92" name="Oval 6">
            <a:extLst>
              <a:ext uri="{FF2B5EF4-FFF2-40B4-BE49-F238E27FC236}">
                <a16:creationId xmlns:a16="http://schemas.microsoft.com/office/drawing/2014/main" id="{7FDE4D7F-5971-4737-BD8E-7C2BB820B2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62071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93" name="AutoShape 7">
            <a:extLst>
              <a:ext uri="{FF2B5EF4-FFF2-40B4-BE49-F238E27FC236}">
                <a16:creationId xmlns:a16="http://schemas.microsoft.com/office/drawing/2014/main" id="{D05E262F-D3C8-4F23-BCB3-51C719B99BF9}"/>
              </a:ext>
            </a:extLst>
          </p:cNvPr>
          <p:cNvCxnSpPr>
            <a:cxnSpLocks noChangeShapeType="1"/>
            <a:stCxn id="91" idx="6"/>
            <a:endCxn id="97" idx="2"/>
          </p:cNvCxnSpPr>
          <p:nvPr/>
        </p:nvCxnSpPr>
        <p:spPr bwMode="auto">
          <a:xfrm>
            <a:off x="3013075" y="4783138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AutoShape 8">
            <a:extLst>
              <a:ext uri="{FF2B5EF4-FFF2-40B4-BE49-F238E27FC236}">
                <a16:creationId xmlns:a16="http://schemas.microsoft.com/office/drawing/2014/main" id="{0E2ABED7-DEA9-4CE9-AD12-BB08A91DF88C}"/>
              </a:ext>
            </a:extLst>
          </p:cNvPr>
          <p:cNvCxnSpPr>
            <a:cxnSpLocks noChangeShapeType="1"/>
            <a:stCxn id="90" idx="6"/>
            <a:endCxn id="96" idx="2"/>
          </p:cNvCxnSpPr>
          <p:nvPr/>
        </p:nvCxnSpPr>
        <p:spPr bwMode="auto">
          <a:xfrm>
            <a:off x="3013075" y="3182938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AutoShape 9">
            <a:extLst>
              <a:ext uri="{FF2B5EF4-FFF2-40B4-BE49-F238E27FC236}">
                <a16:creationId xmlns:a16="http://schemas.microsoft.com/office/drawing/2014/main" id="{D93164AE-2595-4A8E-9E79-15912FC340A3}"/>
              </a:ext>
            </a:extLst>
          </p:cNvPr>
          <p:cNvCxnSpPr>
            <a:cxnSpLocks noChangeShapeType="1"/>
            <a:stCxn id="92" idx="6"/>
            <a:endCxn id="98" idx="2"/>
          </p:cNvCxnSpPr>
          <p:nvPr/>
        </p:nvCxnSpPr>
        <p:spPr bwMode="auto">
          <a:xfrm>
            <a:off x="3013075" y="6342063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Oval 10">
            <a:extLst>
              <a:ext uri="{FF2B5EF4-FFF2-40B4-BE49-F238E27FC236}">
                <a16:creationId xmlns:a16="http://schemas.microsoft.com/office/drawing/2014/main" id="{274B8EF4-FB02-40BA-A031-E2F6B590E0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3048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97" name="Oval 11">
            <a:extLst>
              <a:ext uri="{FF2B5EF4-FFF2-40B4-BE49-F238E27FC236}">
                <a16:creationId xmlns:a16="http://schemas.microsoft.com/office/drawing/2014/main" id="{9D77330F-ED1B-44FF-809C-96FC030EAA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4648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924928DA-C550-4D08-9F76-7C42DC6CF7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62071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sp>
        <p:nvSpPr>
          <p:cNvPr id="99" name="Oval 13">
            <a:extLst>
              <a:ext uri="{FF2B5EF4-FFF2-40B4-BE49-F238E27FC236}">
                <a16:creationId xmlns:a16="http://schemas.microsoft.com/office/drawing/2014/main" id="{BE3F691F-1944-4538-9DAF-C9721AD0DE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3810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00" name="Oval 14">
            <a:extLst>
              <a:ext uri="{FF2B5EF4-FFF2-40B4-BE49-F238E27FC236}">
                <a16:creationId xmlns:a16="http://schemas.microsoft.com/office/drawing/2014/main" id="{DD90E57D-AA74-4453-BDCF-E36600BC66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5410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101" name="Oval 15">
            <a:extLst>
              <a:ext uri="{FF2B5EF4-FFF2-40B4-BE49-F238E27FC236}">
                <a16:creationId xmlns:a16="http://schemas.microsoft.com/office/drawing/2014/main" id="{4FD98779-F1D5-4AB1-AF9D-BDE328E29D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3810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02" name="Oval 16">
            <a:extLst>
              <a:ext uri="{FF2B5EF4-FFF2-40B4-BE49-F238E27FC236}">
                <a16:creationId xmlns:a16="http://schemas.microsoft.com/office/drawing/2014/main" id="{0C83F5C0-46FB-4904-95F4-DAE4A51537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5410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03" name="AutoShape 17">
            <a:extLst>
              <a:ext uri="{FF2B5EF4-FFF2-40B4-BE49-F238E27FC236}">
                <a16:creationId xmlns:a16="http://schemas.microsoft.com/office/drawing/2014/main" id="{59C70C35-DE46-4296-85F0-50447CF665FC}"/>
              </a:ext>
            </a:extLst>
          </p:cNvPr>
          <p:cNvCxnSpPr>
            <a:cxnSpLocks noChangeShapeType="1"/>
            <a:stCxn id="99" idx="6"/>
            <a:endCxn id="101" idx="2"/>
          </p:cNvCxnSpPr>
          <p:nvPr/>
        </p:nvCxnSpPr>
        <p:spPr bwMode="auto">
          <a:xfrm>
            <a:off x="3013075" y="3944938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AutoShape 18">
            <a:extLst>
              <a:ext uri="{FF2B5EF4-FFF2-40B4-BE49-F238E27FC236}">
                <a16:creationId xmlns:a16="http://schemas.microsoft.com/office/drawing/2014/main" id="{FDDA582C-82B4-4374-9541-B09EAC807072}"/>
              </a:ext>
            </a:extLst>
          </p:cNvPr>
          <p:cNvCxnSpPr>
            <a:cxnSpLocks noChangeShapeType="1"/>
            <a:stCxn id="100" idx="6"/>
            <a:endCxn id="101" idx="2"/>
          </p:cNvCxnSpPr>
          <p:nvPr/>
        </p:nvCxnSpPr>
        <p:spPr bwMode="auto">
          <a:xfrm flipV="1">
            <a:off x="3013075" y="3944938"/>
            <a:ext cx="2584450" cy="1600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AutoShape 19">
            <a:extLst>
              <a:ext uri="{FF2B5EF4-FFF2-40B4-BE49-F238E27FC236}">
                <a16:creationId xmlns:a16="http://schemas.microsoft.com/office/drawing/2014/main" id="{53B2FB59-5941-4A22-88F0-F4204CF5752C}"/>
              </a:ext>
            </a:extLst>
          </p:cNvPr>
          <p:cNvCxnSpPr>
            <a:cxnSpLocks noChangeShapeType="1"/>
            <a:stCxn id="91" idx="6"/>
            <a:endCxn id="102" idx="1"/>
          </p:cNvCxnSpPr>
          <p:nvPr/>
        </p:nvCxnSpPr>
        <p:spPr bwMode="auto">
          <a:xfrm>
            <a:off x="3013075" y="4783138"/>
            <a:ext cx="2624138" cy="666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AutoShape 20">
            <a:extLst>
              <a:ext uri="{FF2B5EF4-FFF2-40B4-BE49-F238E27FC236}">
                <a16:creationId xmlns:a16="http://schemas.microsoft.com/office/drawing/2014/main" id="{3ADE9581-AD8C-4A1F-974E-B6181CD60FE3}"/>
              </a:ext>
            </a:extLst>
          </p:cNvPr>
          <p:cNvCxnSpPr>
            <a:cxnSpLocks noChangeShapeType="1"/>
            <a:stCxn id="92" idx="6"/>
            <a:endCxn id="101" idx="2"/>
          </p:cNvCxnSpPr>
          <p:nvPr/>
        </p:nvCxnSpPr>
        <p:spPr bwMode="auto">
          <a:xfrm flipV="1">
            <a:off x="3013075" y="3944938"/>
            <a:ext cx="2584450" cy="2397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21">
            <a:extLst>
              <a:ext uri="{FF2B5EF4-FFF2-40B4-BE49-F238E27FC236}">
                <a16:creationId xmlns:a16="http://schemas.microsoft.com/office/drawing/2014/main" id="{36F25F81-5CEB-456C-8452-2BC36559470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1013" y="3182938"/>
            <a:ext cx="2568575" cy="762000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AutoShape 22">
            <a:extLst>
              <a:ext uri="{FF2B5EF4-FFF2-40B4-BE49-F238E27FC236}">
                <a16:creationId xmlns:a16="http://schemas.microsoft.com/office/drawing/2014/main" id="{36D72260-563D-430E-A0C2-137CB5425E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1013" y="5545138"/>
            <a:ext cx="2568575" cy="796925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23">
            <a:extLst>
              <a:ext uri="{FF2B5EF4-FFF2-40B4-BE49-F238E27FC236}">
                <a16:creationId xmlns:a16="http://schemas.microsoft.com/office/drawing/2014/main" id="{4B7CE022-A1E5-4147-AF09-F6B27E74A7C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21013" y="3182938"/>
            <a:ext cx="2568575" cy="1600200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26">
            <a:extLst>
              <a:ext uri="{FF2B5EF4-FFF2-40B4-BE49-F238E27FC236}">
                <a16:creationId xmlns:a16="http://schemas.microsoft.com/office/drawing/2014/main" id="{51D838F0-656A-4A42-84B7-FE6307AB3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525" y="5063375"/>
            <a:ext cx="609600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X</a:t>
            </a:r>
          </a:p>
        </p:txBody>
      </p:sp>
      <p:sp>
        <p:nvSpPr>
          <p:cNvPr id="111" name="Text Box 26">
            <a:extLst>
              <a:ext uri="{FF2B5EF4-FFF2-40B4-BE49-F238E27FC236}">
                <a16:creationId xmlns:a16="http://schemas.microsoft.com/office/drawing/2014/main" id="{13FB4B97-9FF4-470F-8BBC-D7CFBAB0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557" y="5041772"/>
            <a:ext cx="609600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kern="0" dirty="0">
                <a:solidFill>
                  <a:srgbClr val="000000"/>
                </a:solidFill>
                <a:latin typeface="+mj-lt"/>
              </a:rPr>
              <a:t>Y</a:t>
            </a:r>
            <a:endParaRPr kumimoji="1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820440" y="2897640"/>
              <a:ext cx="7767000" cy="35845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5680" y="2888280"/>
                <a:ext cx="7795800" cy="360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41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79031</TotalTime>
  <Words>1107</Words>
  <Application>Microsoft Office PowerPoint</Application>
  <PresentationFormat>On-screen Show (4:3)</PresentationFormat>
  <Paragraphs>295</Paragraphs>
  <Slides>18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Monotype Sorts</vt:lpstr>
      <vt:lpstr>MS PGothic</vt:lpstr>
      <vt:lpstr>MS PGothic</vt:lpstr>
      <vt:lpstr>Arial</vt:lpstr>
      <vt:lpstr>Arial Black</vt:lpstr>
      <vt:lpstr>Cambria Math</vt:lpstr>
      <vt:lpstr>Comic Sans MS</vt:lpstr>
      <vt:lpstr>Courier New</vt:lpstr>
      <vt:lpstr>Helvetica</vt:lpstr>
      <vt:lpstr>Symbol</vt:lpstr>
      <vt:lpstr>Tahoma</vt:lpstr>
      <vt:lpstr>Times New Roman</vt:lpstr>
      <vt:lpstr>Custom Design</vt:lpstr>
      <vt:lpstr>CSE 421</vt:lpstr>
      <vt:lpstr>Residual Graph</vt:lpstr>
      <vt:lpstr>Augmenting Path Algorithm</vt:lpstr>
      <vt:lpstr>Max Flow Min Cut Theorem</vt:lpstr>
      <vt:lpstr>Pf of Max Flow Min Cut Theorem</vt:lpstr>
      <vt:lpstr>Running Time</vt:lpstr>
      <vt:lpstr>Applications of Max Flow: Bipartite Matching</vt:lpstr>
      <vt:lpstr>Maximum Matching Problem</vt:lpstr>
      <vt:lpstr>Bipartite Matching Problem</vt:lpstr>
      <vt:lpstr>Bipartite Matching using Max Flow</vt:lpstr>
      <vt:lpstr>Bipartite Matching: Proof of Correctness</vt:lpstr>
      <vt:lpstr>Bipartite Matching: Proof of Correctness</vt:lpstr>
      <vt:lpstr>Perfect Bipartite Matching</vt:lpstr>
      <vt:lpstr>Perfect Bipartite Matching</vt:lpstr>
      <vt:lpstr>Perfect Bipartite Matching: N(S)</vt:lpstr>
      <vt:lpstr>Marriage Theorem</vt:lpstr>
      <vt:lpstr>Marriage Theorem</vt:lpstr>
      <vt:lpstr>Bipartite Matching Running Time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542</cp:revision>
  <cp:lastPrinted>2000-07-01T21:41:59Z</cp:lastPrinted>
  <dcterms:created xsi:type="dcterms:W3CDTF">1998-04-21T02:39:18Z</dcterms:created>
  <dcterms:modified xsi:type="dcterms:W3CDTF">2018-11-28T18:51:31Z</dcterms:modified>
</cp:coreProperties>
</file>