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6" r:id="rId2"/>
    <p:sldId id="493" r:id="rId3"/>
    <p:sldId id="496" r:id="rId4"/>
    <p:sldId id="480" r:id="rId5"/>
    <p:sldId id="481" r:id="rId6"/>
    <p:sldId id="507" r:id="rId7"/>
    <p:sldId id="492" r:id="rId8"/>
    <p:sldId id="482" r:id="rId9"/>
    <p:sldId id="483" r:id="rId10"/>
    <p:sldId id="497" r:id="rId11"/>
    <p:sldId id="498" r:id="rId12"/>
    <p:sldId id="499" r:id="rId13"/>
    <p:sldId id="500" r:id="rId14"/>
    <p:sldId id="484" r:id="rId15"/>
    <p:sldId id="501" r:id="rId16"/>
    <p:sldId id="502" r:id="rId17"/>
    <p:sldId id="504" r:id="rId18"/>
    <p:sldId id="505" r:id="rId19"/>
    <p:sldId id="506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66FF66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75" d="100"/>
          <a:sy n="75" d="100"/>
        </p:scale>
        <p:origin x="48" y="2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27</a:t>
            </a:r>
          </a:p>
          <a:p>
            <a:pPr eaLnBrk="1" hangingPunct="1"/>
            <a:r>
              <a:rPr lang="en-US" altLang="en-US" dirty="0" smtClean="0"/>
              <a:t>Survey of NP Complete Problems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356" y="1986995"/>
            <a:ext cx="500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collection of sets of size 3 of a domain of size 3N, is there a sub-collection of N sets that cover the sets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935" y="3024486"/>
            <a:ext cx="2959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 B, C), (D, E, F), (A, B, G), (A, C, I), (B, E, G), (A, G, I), (B, D, F), (C, E, I), (C, D, H), (D, G, I), (D, F, H), (E, H, I), </a:t>
            </a:r>
          </a:p>
          <a:p>
            <a:r>
              <a:rPr lang="en-US" dirty="0" smtClean="0"/>
              <a:t>(F, G, H), (F, H, 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3DM </a:t>
            </a:r>
            <a:r>
              <a:rPr lang="en-US" sz="3600" dirty="0"/>
              <a:t>&lt;</a:t>
            </a:r>
            <a:r>
              <a:rPr lang="en-US" sz="3600" baseline="-25000" dirty="0"/>
              <a:t>P</a:t>
            </a:r>
            <a:r>
              <a:rPr lang="en-US" sz="3600" dirty="0"/>
              <a:t> </a:t>
            </a:r>
            <a:r>
              <a:rPr lang="en-US" sz="3600" dirty="0" smtClean="0"/>
              <a:t>XC3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55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3565" y="5699554"/>
            <a:ext cx="43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(Can be colored if at least one input is T)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66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50" y="1607520"/>
            <a:ext cx="743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Idea:  Represent each set as a bit vector, then interpret the bit vectors as integers.  Add them up to get the all one’s vector.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456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} =&gt; 001010001000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401" y="3125420"/>
            <a:ext cx="7122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there exist a subset that sums to exactly 111111111111?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53145" y="3722893"/>
            <a:ext cx="4870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Annoying detail:  What about the carries?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9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</a:t>
            </a:r>
            <a:r>
              <a:rPr lang="en-US" smtClean="0"/>
              <a:t>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82500"/>
              </p:ext>
            </p:extLst>
          </p:nvPr>
        </p:nvGraphicFramePr>
        <p:xfrm>
          <a:off x="3821590" y="4860404"/>
          <a:ext cx="140066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590" y="4860404"/>
                        <a:ext cx="1400660" cy="59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2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25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Tasks T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with release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deadline d</a:t>
            </a:r>
            <a:r>
              <a:rPr lang="en-US" baseline="-25000" dirty="0" smtClean="0"/>
              <a:t>i</a:t>
            </a:r>
            <a:r>
              <a:rPr lang="en-US" dirty="0" smtClean="0"/>
              <a:t>, and work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Reduce from Subset Sum</a:t>
            </a:r>
          </a:p>
          <a:p>
            <a:pPr marL="742950" lvl="2" indent="-342900"/>
            <a:r>
              <a:rPr lang="en-US" altLang="en-US" dirty="0"/>
              <a:t>Given natural numbers w</a:t>
            </a:r>
            <a:r>
              <a:rPr lang="en-US" altLang="en-US" baseline="-25000" dirty="0"/>
              <a:t>1</a:t>
            </a:r>
            <a:r>
              <a:rPr lang="en-US" altLang="en-US" dirty="0"/>
              <a:t>,. . .,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and a target number </a:t>
            </a:r>
            <a:r>
              <a:rPr lang="en-US" altLang="en-US" dirty="0" smtClean="0"/>
              <a:t>K, </a:t>
            </a:r>
            <a:r>
              <a:rPr lang="en-US" altLang="en-US" dirty="0"/>
              <a:t>is there a subset that adds up to exactly </a:t>
            </a:r>
            <a:r>
              <a:rPr lang="en-US" altLang="en-US" dirty="0" smtClean="0"/>
              <a:t>K?  </a:t>
            </a:r>
            <a:endParaRPr lang="en-US" altLang="en-US" dirty="0"/>
          </a:p>
          <a:p>
            <a:pPr marL="742950" lvl="2" indent="-342900"/>
            <a:r>
              <a:rPr lang="en-US" altLang="en-US" dirty="0" smtClean="0"/>
              <a:t>Suppose the sum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+…+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= W</a:t>
            </a:r>
          </a:p>
          <a:p>
            <a:r>
              <a:rPr lang="en-US" altLang="en-US" dirty="0" smtClean="0"/>
              <a:t>Task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has release time 0 and deadline W+1</a:t>
            </a:r>
          </a:p>
          <a:p>
            <a:r>
              <a:rPr lang="en-US" altLang="en-US" dirty="0" smtClean="0"/>
              <a:t>Add an additional task with release time K, deadline K+1 and work 1</a:t>
            </a:r>
          </a:p>
          <a:p>
            <a:pPr marL="0" indent="-400050"/>
            <a:endParaRPr lang="en-US" alt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60305" y="5629955"/>
            <a:ext cx="6451075" cy="4553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8945" y="5629955"/>
            <a:ext cx="151790" cy="455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12,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TBD</a:t>
            </a:r>
          </a:p>
          <a:p>
            <a:r>
              <a:rPr lang="en-US" dirty="0" smtClean="0"/>
              <a:t>Online course evaluations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Traveling Salesman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Scheduling with release times and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195" y="6388905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 475 in text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Gadget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62156"/>
              </p:ext>
            </p:extLst>
          </p:nvPr>
        </p:nvGraphicFramePr>
        <p:xfrm>
          <a:off x="625460" y="1683415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" y="1683415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12518</TotalTime>
  <Words>686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1_Default Design</vt:lpstr>
      <vt:lpstr>Equation</vt:lpstr>
      <vt:lpstr>CSE 421 Algorithms</vt:lpstr>
      <vt:lpstr>Announcements</vt:lpstr>
      <vt:lpstr>NP Complete Problems</vt:lpstr>
      <vt:lpstr>Hamiltonian Circuit Problem</vt:lpstr>
      <vt:lpstr>Thm: Hamiltonian Circuit is NP Complete</vt:lpstr>
      <vt:lpstr>Clause Gadget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144</cp:revision>
  <dcterms:created xsi:type="dcterms:W3CDTF">1601-01-01T00:00:00Z</dcterms:created>
  <dcterms:modified xsi:type="dcterms:W3CDTF">2016-12-05T18:35:59Z</dcterms:modified>
</cp:coreProperties>
</file>