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6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7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8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9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10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notesSlides/notesSlide11.xml" ContentType="application/vnd.openxmlformats-officedocument.presentationml.notesSlide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12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13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notesSlides/notesSlide14.xml" ContentType="application/vnd.openxmlformats-officedocument.presentationml.notesSlide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notesSlides/notesSlide15.xml" ContentType="application/vnd.openxmlformats-officedocument.presentationml.notesSlide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notesSlides/notesSlide16.xml" ContentType="application/vnd.openxmlformats-officedocument.presentationml.notesSlide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6" r:id="rId2"/>
    <p:sldId id="383" r:id="rId3"/>
    <p:sldId id="332" r:id="rId4"/>
    <p:sldId id="399" r:id="rId5"/>
    <p:sldId id="400" r:id="rId6"/>
    <p:sldId id="401" r:id="rId7"/>
    <p:sldId id="418" r:id="rId8"/>
    <p:sldId id="402" r:id="rId9"/>
    <p:sldId id="403" r:id="rId10"/>
    <p:sldId id="409" r:id="rId11"/>
    <p:sldId id="410" r:id="rId12"/>
    <p:sldId id="404" r:id="rId13"/>
    <p:sldId id="405" r:id="rId14"/>
    <p:sldId id="406" r:id="rId15"/>
    <p:sldId id="407" r:id="rId16"/>
    <p:sldId id="408" r:id="rId17"/>
    <p:sldId id="411" r:id="rId18"/>
    <p:sldId id="412" r:id="rId19"/>
    <p:sldId id="413" r:id="rId20"/>
    <p:sldId id="414" r:id="rId21"/>
    <p:sldId id="415" r:id="rId22"/>
    <p:sldId id="416" r:id="rId23"/>
    <p:sldId id="417" r:id="rId24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>
        <p:scale>
          <a:sx n="111" d="100"/>
          <a:sy n="111" d="100"/>
        </p:scale>
        <p:origin x="-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31054-F59C-4595-AA10-CC5113A61EE2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31054-F59C-4595-AA10-CC5113A61EE2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2316DD-7AC3-40F1-85A5-7012964C5ED7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E4E9FD-A7EC-4912-A11C-AE53F0BF5933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EA6859-AF7C-4D65-9278-721E7F01ACB0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A780F5-294C-409B-BDC2-B5DE890B98E6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092A99-E37C-46E6-B525-BF9E5BF373BE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D3C0CD-2D9C-4300-91C1-B7B57A63A6D1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7505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9D1E0A-68A8-4F12-B9C4-B767E52364B2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1602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602F75-A772-4FD3-820D-12AFBD7AD21A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97F08F-D75D-4EC1-B06A-19AB1EDD14EA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97F08F-D75D-4EC1-B06A-19AB1EDD14EA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0599C-CDC4-4EC9-9BBA-6EFCD13E587E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31054-F59C-4595-AA10-CC5113A61EE2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02.xml"/><Relationship Id="rId13" Type="http://schemas.openxmlformats.org/officeDocument/2006/relationships/tags" Target="../tags/tag207.xml"/><Relationship Id="rId18" Type="http://schemas.openxmlformats.org/officeDocument/2006/relationships/tags" Target="../tags/tag212.xml"/><Relationship Id="rId26" Type="http://schemas.openxmlformats.org/officeDocument/2006/relationships/tags" Target="../tags/tag220.xml"/><Relationship Id="rId39" Type="http://schemas.openxmlformats.org/officeDocument/2006/relationships/tags" Target="../tags/tag233.xml"/><Relationship Id="rId3" Type="http://schemas.openxmlformats.org/officeDocument/2006/relationships/tags" Target="../tags/tag197.xml"/><Relationship Id="rId21" Type="http://schemas.openxmlformats.org/officeDocument/2006/relationships/tags" Target="../tags/tag215.xml"/><Relationship Id="rId34" Type="http://schemas.openxmlformats.org/officeDocument/2006/relationships/tags" Target="../tags/tag228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201.xml"/><Relationship Id="rId12" Type="http://schemas.openxmlformats.org/officeDocument/2006/relationships/tags" Target="../tags/tag206.xml"/><Relationship Id="rId17" Type="http://schemas.openxmlformats.org/officeDocument/2006/relationships/tags" Target="../tags/tag211.xml"/><Relationship Id="rId25" Type="http://schemas.openxmlformats.org/officeDocument/2006/relationships/tags" Target="../tags/tag219.xml"/><Relationship Id="rId33" Type="http://schemas.openxmlformats.org/officeDocument/2006/relationships/tags" Target="../tags/tag227.xml"/><Relationship Id="rId38" Type="http://schemas.openxmlformats.org/officeDocument/2006/relationships/tags" Target="../tags/tag232.xml"/><Relationship Id="rId2" Type="http://schemas.openxmlformats.org/officeDocument/2006/relationships/tags" Target="../tags/tag196.xml"/><Relationship Id="rId16" Type="http://schemas.openxmlformats.org/officeDocument/2006/relationships/tags" Target="../tags/tag210.xml"/><Relationship Id="rId20" Type="http://schemas.openxmlformats.org/officeDocument/2006/relationships/tags" Target="../tags/tag214.xml"/><Relationship Id="rId29" Type="http://schemas.openxmlformats.org/officeDocument/2006/relationships/tags" Target="../tags/tag223.xml"/><Relationship Id="rId41" Type="http://schemas.openxmlformats.org/officeDocument/2006/relationships/tags" Target="../tags/tag235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11" Type="http://schemas.openxmlformats.org/officeDocument/2006/relationships/tags" Target="../tags/tag205.xml"/><Relationship Id="rId24" Type="http://schemas.openxmlformats.org/officeDocument/2006/relationships/tags" Target="../tags/tag218.xml"/><Relationship Id="rId32" Type="http://schemas.openxmlformats.org/officeDocument/2006/relationships/tags" Target="../tags/tag226.xml"/><Relationship Id="rId37" Type="http://schemas.openxmlformats.org/officeDocument/2006/relationships/tags" Target="../tags/tag231.xml"/><Relationship Id="rId40" Type="http://schemas.openxmlformats.org/officeDocument/2006/relationships/tags" Target="../tags/tag234.xml"/><Relationship Id="rId5" Type="http://schemas.openxmlformats.org/officeDocument/2006/relationships/tags" Target="../tags/tag199.xml"/><Relationship Id="rId15" Type="http://schemas.openxmlformats.org/officeDocument/2006/relationships/tags" Target="../tags/tag209.xml"/><Relationship Id="rId23" Type="http://schemas.openxmlformats.org/officeDocument/2006/relationships/tags" Target="../tags/tag217.xml"/><Relationship Id="rId28" Type="http://schemas.openxmlformats.org/officeDocument/2006/relationships/tags" Target="../tags/tag222.xml"/><Relationship Id="rId36" Type="http://schemas.openxmlformats.org/officeDocument/2006/relationships/tags" Target="../tags/tag230.xml"/><Relationship Id="rId10" Type="http://schemas.openxmlformats.org/officeDocument/2006/relationships/tags" Target="../tags/tag204.xml"/><Relationship Id="rId19" Type="http://schemas.openxmlformats.org/officeDocument/2006/relationships/tags" Target="../tags/tag213.xml"/><Relationship Id="rId31" Type="http://schemas.openxmlformats.org/officeDocument/2006/relationships/tags" Target="../tags/tag225.xml"/><Relationship Id="rId4" Type="http://schemas.openxmlformats.org/officeDocument/2006/relationships/tags" Target="../tags/tag198.xml"/><Relationship Id="rId9" Type="http://schemas.openxmlformats.org/officeDocument/2006/relationships/tags" Target="../tags/tag203.xml"/><Relationship Id="rId14" Type="http://schemas.openxmlformats.org/officeDocument/2006/relationships/tags" Target="../tags/tag208.xml"/><Relationship Id="rId22" Type="http://schemas.openxmlformats.org/officeDocument/2006/relationships/tags" Target="../tags/tag216.xml"/><Relationship Id="rId27" Type="http://schemas.openxmlformats.org/officeDocument/2006/relationships/tags" Target="../tags/tag221.xml"/><Relationship Id="rId30" Type="http://schemas.openxmlformats.org/officeDocument/2006/relationships/tags" Target="../tags/tag224.xml"/><Relationship Id="rId35" Type="http://schemas.openxmlformats.org/officeDocument/2006/relationships/tags" Target="../tags/tag229.xml"/><Relationship Id="rId4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13" Type="http://schemas.openxmlformats.org/officeDocument/2006/relationships/tags" Target="../tags/tag248.xml"/><Relationship Id="rId18" Type="http://schemas.openxmlformats.org/officeDocument/2006/relationships/tags" Target="../tags/tag253.xml"/><Relationship Id="rId26" Type="http://schemas.openxmlformats.org/officeDocument/2006/relationships/tags" Target="../tags/tag261.xml"/><Relationship Id="rId39" Type="http://schemas.openxmlformats.org/officeDocument/2006/relationships/tags" Target="../tags/tag274.xml"/><Relationship Id="rId3" Type="http://schemas.openxmlformats.org/officeDocument/2006/relationships/tags" Target="../tags/tag238.xml"/><Relationship Id="rId21" Type="http://schemas.openxmlformats.org/officeDocument/2006/relationships/tags" Target="../tags/tag256.xml"/><Relationship Id="rId34" Type="http://schemas.openxmlformats.org/officeDocument/2006/relationships/tags" Target="../tags/tag269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242.xml"/><Relationship Id="rId12" Type="http://schemas.openxmlformats.org/officeDocument/2006/relationships/tags" Target="../tags/tag247.xml"/><Relationship Id="rId17" Type="http://schemas.openxmlformats.org/officeDocument/2006/relationships/tags" Target="../tags/tag252.xml"/><Relationship Id="rId25" Type="http://schemas.openxmlformats.org/officeDocument/2006/relationships/tags" Target="../tags/tag260.xml"/><Relationship Id="rId33" Type="http://schemas.openxmlformats.org/officeDocument/2006/relationships/tags" Target="../tags/tag268.xml"/><Relationship Id="rId38" Type="http://schemas.openxmlformats.org/officeDocument/2006/relationships/tags" Target="../tags/tag273.xml"/><Relationship Id="rId2" Type="http://schemas.openxmlformats.org/officeDocument/2006/relationships/tags" Target="../tags/tag237.xml"/><Relationship Id="rId16" Type="http://schemas.openxmlformats.org/officeDocument/2006/relationships/tags" Target="../tags/tag251.xml"/><Relationship Id="rId20" Type="http://schemas.openxmlformats.org/officeDocument/2006/relationships/tags" Target="../tags/tag255.xml"/><Relationship Id="rId29" Type="http://schemas.openxmlformats.org/officeDocument/2006/relationships/tags" Target="../tags/tag264.xml"/><Relationship Id="rId41" Type="http://schemas.openxmlformats.org/officeDocument/2006/relationships/tags" Target="../tags/tag276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1" Type="http://schemas.openxmlformats.org/officeDocument/2006/relationships/tags" Target="../tags/tag246.xml"/><Relationship Id="rId24" Type="http://schemas.openxmlformats.org/officeDocument/2006/relationships/tags" Target="../tags/tag259.xml"/><Relationship Id="rId32" Type="http://schemas.openxmlformats.org/officeDocument/2006/relationships/tags" Target="../tags/tag267.xml"/><Relationship Id="rId37" Type="http://schemas.openxmlformats.org/officeDocument/2006/relationships/tags" Target="../tags/tag272.xml"/><Relationship Id="rId40" Type="http://schemas.openxmlformats.org/officeDocument/2006/relationships/tags" Target="../tags/tag275.xml"/><Relationship Id="rId5" Type="http://schemas.openxmlformats.org/officeDocument/2006/relationships/tags" Target="../tags/tag240.xml"/><Relationship Id="rId15" Type="http://schemas.openxmlformats.org/officeDocument/2006/relationships/tags" Target="../tags/tag250.xml"/><Relationship Id="rId23" Type="http://schemas.openxmlformats.org/officeDocument/2006/relationships/tags" Target="../tags/tag258.xml"/><Relationship Id="rId28" Type="http://schemas.openxmlformats.org/officeDocument/2006/relationships/tags" Target="../tags/tag263.xml"/><Relationship Id="rId36" Type="http://schemas.openxmlformats.org/officeDocument/2006/relationships/tags" Target="../tags/tag271.xml"/><Relationship Id="rId10" Type="http://schemas.openxmlformats.org/officeDocument/2006/relationships/tags" Target="../tags/tag245.xml"/><Relationship Id="rId19" Type="http://schemas.openxmlformats.org/officeDocument/2006/relationships/tags" Target="../tags/tag254.xml"/><Relationship Id="rId31" Type="http://schemas.openxmlformats.org/officeDocument/2006/relationships/tags" Target="../tags/tag266.xml"/><Relationship Id="rId4" Type="http://schemas.openxmlformats.org/officeDocument/2006/relationships/tags" Target="../tags/tag239.xml"/><Relationship Id="rId9" Type="http://schemas.openxmlformats.org/officeDocument/2006/relationships/tags" Target="../tags/tag244.xml"/><Relationship Id="rId14" Type="http://schemas.openxmlformats.org/officeDocument/2006/relationships/tags" Target="../tags/tag249.xml"/><Relationship Id="rId22" Type="http://schemas.openxmlformats.org/officeDocument/2006/relationships/tags" Target="../tags/tag257.xml"/><Relationship Id="rId27" Type="http://schemas.openxmlformats.org/officeDocument/2006/relationships/tags" Target="../tags/tag262.xml"/><Relationship Id="rId30" Type="http://schemas.openxmlformats.org/officeDocument/2006/relationships/tags" Target="../tags/tag265.xml"/><Relationship Id="rId35" Type="http://schemas.openxmlformats.org/officeDocument/2006/relationships/tags" Target="../tags/tag270.xml"/><Relationship Id="rId4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27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78.xml"/><Relationship Id="rId1" Type="http://schemas.openxmlformats.org/officeDocument/2006/relationships/tags" Target="../tags/tag277.xml"/><Relationship Id="rId6" Type="http://schemas.openxmlformats.org/officeDocument/2006/relationships/tags" Target="../tags/tag282.xml"/><Relationship Id="rId5" Type="http://schemas.openxmlformats.org/officeDocument/2006/relationships/tags" Target="../tags/tag281.xml"/><Relationship Id="rId4" Type="http://schemas.openxmlformats.org/officeDocument/2006/relationships/tags" Target="../tags/tag28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90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285.xml"/><Relationship Id="rId7" Type="http://schemas.openxmlformats.org/officeDocument/2006/relationships/tags" Target="../tags/tag289.xml"/><Relationship Id="rId12" Type="http://schemas.openxmlformats.org/officeDocument/2006/relationships/tags" Target="../tags/tag294.xml"/><Relationship Id="rId2" Type="http://schemas.openxmlformats.org/officeDocument/2006/relationships/tags" Target="../tags/tag284.xml"/><Relationship Id="rId1" Type="http://schemas.openxmlformats.org/officeDocument/2006/relationships/tags" Target="../tags/tag283.xml"/><Relationship Id="rId6" Type="http://schemas.openxmlformats.org/officeDocument/2006/relationships/tags" Target="../tags/tag288.xml"/><Relationship Id="rId11" Type="http://schemas.openxmlformats.org/officeDocument/2006/relationships/tags" Target="../tags/tag293.xml"/><Relationship Id="rId5" Type="http://schemas.openxmlformats.org/officeDocument/2006/relationships/tags" Target="../tags/tag287.xml"/><Relationship Id="rId10" Type="http://schemas.openxmlformats.org/officeDocument/2006/relationships/tags" Target="../tags/tag292.xml"/><Relationship Id="rId4" Type="http://schemas.openxmlformats.org/officeDocument/2006/relationships/tags" Target="../tags/tag286.xml"/><Relationship Id="rId9" Type="http://schemas.openxmlformats.org/officeDocument/2006/relationships/tags" Target="../tags/tag291.xml"/><Relationship Id="rId1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6.xml"/><Relationship Id="rId1" Type="http://schemas.openxmlformats.org/officeDocument/2006/relationships/tags" Target="../tags/tag295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04.xml"/><Relationship Id="rId13" Type="http://schemas.openxmlformats.org/officeDocument/2006/relationships/tags" Target="../tags/tag309.xml"/><Relationship Id="rId18" Type="http://schemas.openxmlformats.org/officeDocument/2006/relationships/notesSlide" Target="../notesSlides/notesSlide15.xml"/><Relationship Id="rId3" Type="http://schemas.openxmlformats.org/officeDocument/2006/relationships/tags" Target="../tags/tag299.xml"/><Relationship Id="rId7" Type="http://schemas.openxmlformats.org/officeDocument/2006/relationships/tags" Target="../tags/tag303.xml"/><Relationship Id="rId12" Type="http://schemas.openxmlformats.org/officeDocument/2006/relationships/tags" Target="../tags/tag30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98.xml"/><Relationship Id="rId16" Type="http://schemas.openxmlformats.org/officeDocument/2006/relationships/tags" Target="../tags/tag312.xml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1" Type="http://schemas.openxmlformats.org/officeDocument/2006/relationships/tags" Target="../tags/tag307.xml"/><Relationship Id="rId5" Type="http://schemas.openxmlformats.org/officeDocument/2006/relationships/tags" Target="../tags/tag301.xml"/><Relationship Id="rId15" Type="http://schemas.openxmlformats.org/officeDocument/2006/relationships/tags" Target="../tags/tag311.xml"/><Relationship Id="rId10" Type="http://schemas.openxmlformats.org/officeDocument/2006/relationships/tags" Target="../tags/tag306.xml"/><Relationship Id="rId4" Type="http://schemas.openxmlformats.org/officeDocument/2006/relationships/tags" Target="../tags/tag300.xml"/><Relationship Id="rId9" Type="http://schemas.openxmlformats.org/officeDocument/2006/relationships/tags" Target="../tags/tag305.xml"/><Relationship Id="rId14" Type="http://schemas.openxmlformats.org/officeDocument/2006/relationships/tags" Target="../tags/tag3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4.xml"/><Relationship Id="rId1" Type="http://schemas.openxmlformats.org/officeDocument/2006/relationships/tags" Target="../tags/tag313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6.xml"/><Relationship Id="rId1" Type="http://schemas.openxmlformats.org/officeDocument/2006/relationships/tags" Target="../tags/tag3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19.xml"/><Relationship Id="rId2" Type="http://schemas.openxmlformats.org/officeDocument/2006/relationships/tags" Target="../tags/tag318.xml"/><Relationship Id="rId1" Type="http://schemas.openxmlformats.org/officeDocument/2006/relationships/tags" Target="../tags/tag3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28.xml"/><Relationship Id="rId13" Type="http://schemas.openxmlformats.org/officeDocument/2006/relationships/tags" Target="../tags/tag33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23.xml"/><Relationship Id="rId7" Type="http://schemas.openxmlformats.org/officeDocument/2006/relationships/tags" Target="../tags/tag327.xml"/><Relationship Id="rId12" Type="http://schemas.openxmlformats.org/officeDocument/2006/relationships/tags" Target="../tags/tag332.xml"/><Relationship Id="rId17" Type="http://schemas.openxmlformats.org/officeDocument/2006/relationships/tags" Target="../tags/tag337.xml"/><Relationship Id="rId2" Type="http://schemas.openxmlformats.org/officeDocument/2006/relationships/tags" Target="../tags/tag322.xml"/><Relationship Id="rId16" Type="http://schemas.openxmlformats.org/officeDocument/2006/relationships/tags" Target="../tags/tag336.xml"/><Relationship Id="rId1" Type="http://schemas.openxmlformats.org/officeDocument/2006/relationships/tags" Target="../tags/tag321.xml"/><Relationship Id="rId6" Type="http://schemas.openxmlformats.org/officeDocument/2006/relationships/tags" Target="../tags/tag326.xml"/><Relationship Id="rId11" Type="http://schemas.openxmlformats.org/officeDocument/2006/relationships/tags" Target="../tags/tag331.xml"/><Relationship Id="rId5" Type="http://schemas.openxmlformats.org/officeDocument/2006/relationships/tags" Target="../tags/tag325.xml"/><Relationship Id="rId15" Type="http://schemas.openxmlformats.org/officeDocument/2006/relationships/tags" Target="../tags/tag335.xml"/><Relationship Id="rId10" Type="http://schemas.openxmlformats.org/officeDocument/2006/relationships/tags" Target="../tags/tag330.xml"/><Relationship Id="rId4" Type="http://schemas.openxmlformats.org/officeDocument/2006/relationships/tags" Target="../tags/tag324.xml"/><Relationship Id="rId9" Type="http://schemas.openxmlformats.org/officeDocument/2006/relationships/tags" Target="../tags/tag329.xml"/><Relationship Id="rId14" Type="http://schemas.openxmlformats.org/officeDocument/2006/relationships/tags" Target="../tags/tag33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4.jpeg"/><Relationship Id="rId5" Type="http://schemas.openxmlformats.org/officeDocument/2006/relationships/tags" Target="../tags/tag8.xml"/><Relationship Id="rId10" Type="http://schemas.openxmlformats.org/officeDocument/2006/relationships/image" Target="../media/image3.png"/><Relationship Id="rId4" Type="http://schemas.openxmlformats.org/officeDocument/2006/relationships/tags" Target="../tags/tag7.xml"/><Relationship Id="rId9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9.xml"/><Relationship Id="rId1" Type="http://schemas.openxmlformats.org/officeDocument/2006/relationships/tags" Target="../tags/tag33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47.xml"/><Relationship Id="rId13" Type="http://schemas.openxmlformats.org/officeDocument/2006/relationships/tags" Target="../tags/tag352.xml"/><Relationship Id="rId18" Type="http://schemas.openxmlformats.org/officeDocument/2006/relationships/tags" Target="../tags/tag357.xml"/><Relationship Id="rId3" Type="http://schemas.openxmlformats.org/officeDocument/2006/relationships/tags" Target="../tags/tag342.xml"/><Relationship Id="rId21" Type="http://schemas.openxmlformats.org/officeDocument/2006/relationships/tags" Target="../tags/tag360.xml"/><Relationship Id="rId7" Type="http://schemas.openxmlformats.org/officeDocument/2006/relationships/tags" Target="../tags/tag346.xml"/><Relationship Id="rId12" Type="http://schemas.openxmlformats.org/officeDocument/2006/relationships/tags" Target="../tags/tag351.xml"/><Relationship Id="rId17" Type="http://schemas.openxmlformats.org/officeDocument/2006/relationships/tags" Target="../tags/tag356.xml"/><Relationship Id="rId2" Type="http://schemas.openxmlformats.org/officeDocument/2006/relationships/tags" Target="../tags/tag341.xml"/><Relationship Id="rId16" Type="http://schemas.openxmlformats.org/officeDocument/2006/relationships/tags" Target="../tags/tag355.xml"/><Relationship Id="rId20" Type="http://schemas.openxmlformats.org/officeDocument/2006/relationships/tags" Target="../tags/tag359.xml"/><Relationship Id="rId1" Type="http://schemas.openxmlformats.org/officeDocument/2006/relationships/tags" Target="../tags/tag340.xml"/><Relationship Id="rId6" Type="http://schemas.openxmlformats.org/officeDocument/2006/relationships/tags" Target="../tags/tag345.xml"/><Relationship Id="rId11" Type="http://schemas.openxmlformats.org/officeDocument/2006/relationships/tags" Target="../tags/tag350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44.xml"/><Relationship Id="rId15" Type="http://schemas.openxmlformats.org/officeDocument/2006/relationships/tags" Target="../tags/tag354.xml"/><Relationship Id="rId23" Type="http://schemas.openxmlformats.org/officeDocument/2006/relationships/tags" Target="../tags/tag362.xml"/><Relationship Id="rId10" Type="http://schemas.openxmlformats.org/officeDocument/2006/relationships/tags" Target="../tags/tag349.xml"/><Relationship Id="rId19" Type="http://schemas.openxmlformats.org/officeDocument/2006/relationships/tags" Target="../tags/tag358.xml"/><Relationship Id="rId4" Type="http://schemas.openxmlformats.org/officeDocument/2006/relationships/tags" Target="../tags/tag343.xml"/><Relationship Id="rId9" Type="http://schemas.openxmlformats.org/officeDocument/2006/relationships/tags" Target="../tags/tag348.xml"/><Relationship Id="rId14" Type="http://schemas.openxmlformats.org/officeDocument/2006/relationships/tags" Target="../tags/tag353.xml"/><Relationship Id="rId22" Type="http://schemas.openxmlformats.org/officeDocument/2006/relationships/tags" Target="../tags/tag36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70.xml"/><Relationship Id="rId13" Type="http://schemas.openxmlformats.org/officeDocument/2006/relationships/tags" Target="../tags/tag375.xml"/><Relationship Id="rId18" Type="http://schemas.openxmlformats.org/officeDocument/2006/relationships/tags" Target="../tags/tag380.xml"/><Relationship Id="rId26" Type="http://schemas.openxmlformats.org/officeDocument/2006/relationships/tags" Target="../tags/tag388.xml"/><Relationship Id="rId39" Type="http://schemas.openxmlformats.org/officeDocument/2006/relationships/tags" Target="../tags/tag401.xml"/><Relationship Id="rId3" Type="http://schemas.openxmlformats.org/officeDocument/2006/relationships/tags" Target="../tags/tag365.xml"/><Relationship Id="rId21" Type="http://schemas.openxmlformats.org/officeDocument/2006/relationships/tags" Target="../tags/tag383.xml"/><Relationship Id="rId34" Type="http://schemas.openxmlformats.org/officeDocument/2006/relationships/tags" Target="../tags/tag396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369.xml"/><Relationship Id="rId12" Type="http://schemas.openxmlformats.org/officeDocument/2006/relationships/tags" Target="../tags/tag374.xml"/><Relationship Id="rId17" Type="http://schemas.openxmlformats.org/officeDocument/2006/relationships/tags" Target="../tags/tag379.xml"/><Relationship Id="rId25" Type="http://schemas.openxmlformats.org/officeDocument/2006/relationships/tags" Target="../tags/tag387.xml"/><Relationship Id="rId33" Type="http://schemas.openxmlformats.org/officeDocument/2006/relationships/tags" Target="../tags/tag395.xml"/><Relationship Id="rId38" Type="http://schemas.openxmlformats.org/officeDocument/2006/relationships/tags" Target="../tags/tag400.xml"/><Relationship Id="rId2" Type="http://schemas.openxmlformats.org/officeDocument/2006/relationships/tags" Target="../tags/tag364.xml"/><Relationship Id="rId16" Type="http://schemas.openxmlformats.org/officeDocument/2006/relationships/tags" Target="../tags/tag378.xml"/><Relationship Id="rId20" Type="http://schemas.openxmlformats.org/officeDocument/2006/relationships/tags" Target="../tags/tag382.xml"/><Relationship Id="rId29" Type="http://schemas.openxmlformats.org/officeDocument/2006/relationships/tags" Target="../tags/tag391.xml"/><Relationship Id="rId41" Type="http://schemas.openxmlformats.org/officeDocument/2006/relationships/tags" Target="../tags/tag403.xml"/><Relationship Id="rId1" Type="http://schemas.openxmlformats.org/officeDocument/2006/relationships/tags" Target="../tags/tag363.xml"/><Relationship Id="rId6" Type="http://schemas.openxmlformats.org/officeDocument/2006/relationships/tags" Target="../tags/tag368.xml"/><Relationship Id="rId11" Type="http://schemas.openxmlformats.org/officeDocument/2006/relationships/tags" Target="../tags/tag373.xml"/><Relationship Id="rId24" Type="http://schemas.openxmlformats.org/officeDocument/2006/relationships/tags" Target="../tags/tag386.xml"/><Relationship Id="rId32" Type="http://schemas.openxmlformats.org/officeDocument/2006/relationships/tags" Target="../tags/tag394.xml"/><Relationship Id="rId37" Type="http://schemas.openxmlformats.org/officeDocument/2006/relationships/tags" Target="../tags/tag399.xml"/><Relationship Id="rId40" Type="http://schemas.openxmlformats.org/officeDocument/2006/relationships/tags" Target="../tags/tag402.xml"/><Relationship Id="rId5" Type="http://schemas.openxmlformats.org/officeDocument/2006/relationships/tags" Target="../tags/tag367.xml"/><Relationship Id="rId15" Type="http://schemas.openxmlformats.org/officeDocument/2006/relationships/tags" Target="../tags/tag377.xml"/><Relationship Id="rId23" Type="http://schemas.openxmlformats.org/officeDocument/2006/relationships/tags" Target="../tags/tag385.xml"/><Relationship Id="rId28" Type="http://schemas.openxmlformats.org/officeDocument/2006/relationships/tags" Target="../tags/tag390.xml"/><Relationship Id="rId36" Type="http://schemas.openxmlformats.org/officeDocument/2006/relationships/tags" Target="../tags/tag398.xml"/><Relationship Id="rId10" Type="http://schemas.openxmlformats.org/officeDocument/2006/relationships/tags" Target="../tags/tag372.xml"/><Relationship Id="rId19" Type="http://schemas.openxmlformats.org/officeDocument/2006/relationships/tags" Target="../tags/tag381.xml"/><Relationship Id="rId31" Type="http://schemas.openxmlformats.org/officeDocument/2006/relationships/tags" Target="../tags/tag393.xml"/><Relationship Id="rId4" Type="http://schemas.openxmlformats.org/officeDocument/2006/relationships/tags" Target="../tags/tag366.xml"/><Relationship Id="rId9" Type="http://schemas.openxmlformats.org/officeDocument/2006/relationships/tags" Target="../tags/tag371.xml"/><Relationship Id="rId14" Type="http://schemas.openxmlformats.org/officeDocument/2006/relationships/tags" Target="../tags/tag376.xml"/><Relationship Id="rId22" Type="http://schemas.openxmlformats.org/officeDocument/2006/relationships/tags" Target="../tags/tag384.xml"/><Relationship Id="rId27" Type="http://schemas.openxmlformats.org/officeDocument/2006/relationships/tags" Target="../tags/tag389.xml"/><Relationship Id="rId30" Type="http://schemas.openxmlformats.org/officeDocument/2006/relationships/tags" Target="../tags/tag392.xml"/><Relationship Id="rId35" Type="http://schemas.openxmlformats.org/officeDocument/2006/relationships/tags" Target="../tags/tag39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11.xml"/><Relationship Id="rId13" Type="http://schemas.openxmlformats.org/officeDocument/2006/relationships/tags" Target="../tags/tag416.xml"/><Relationship Id="rId18" Type="http://schemas.openxmlformats.org/officeDocument/2006/relationships/tags" Target="../tags/tag421.xml"/><Relationship Id="rId26" Type="http://schemas.openxmlformats.org/officeDocument/2006/relationships/tags" Target="../tags/tag429.xml"/><Relationship Id="rId39" Type="http://schemas.openxmlformats.org/officeDocument/2006/relationships/tags" Target="../tags/tag442.xml"/><Relationship Id="rId3" Type="http://schemas.openxmlformats.org/officeDocument/2006/relationships/tags" Target="../tags/tag406.xml"/><Relationship Id="rId21" Type="http://schemas.openxmlformats.org/officeDocument/2006/relationships/tags" Target="../tags/tag424.xml"/><Relationship Id="rId34" Type="http://schemas.openxmlformats.org/officeDocument/2006/relationships/tags" Target="../tags/tag437.xml"/><Relationship Id="rId42" Type="http://schemas.openxmlformats.org/officeDocument/2006/relationships/tags" Target="../tags/tag445.xml"/><Relationship Id="rId47" Type="http://schemas.openxmlformats.org/officeDocument/2006/relationships/tags" Target="../tags/tag450.xml"/><Relationship Id="rId7" Type="http://schemas.openxmlformats.org/officeDocument/2006/relationships/tags" Target="../tags/tag410.xml"/><Relationship Id="rId12" Type="http://schemas.openxmlformats.org/officeDocument/2006/relationships/tags" Target="../tags/tag415.xml"/><Relationship Id="rId17" Type="http://schemas.openxmlformats.org/officeDocument/2006/relationships/tags" Target="../tags/tag420.xml"/><Relationship Id="rId25" Type="http://schemas.openxmlformats.org/officeDocument/2006/relationships/tags" Target="../tags/tag428.xml"/><Relationship Id="rId33" Type="http://schemas.openxmlformats.org/officeDocument/2006/relationships/tags" Target="../tags/tag436.xml"/><Relationship Id="rId38" Type="http://schemas.openxmlformats.org/officeDocument/2006/relationships/tags" Target="../tags/tag441.xml"/><Relationship Id="rId46" Type="http://schemas.openxmlformats.org/officeDocument/2006/relationships/tags" Target="../tags/tag449.xml"/><Relationship Id="rId2" Type="http://schemas.openxmlformats.org/officeDocument/2006/relationships/tags" Target="../tags/tag405.xml"/><Relationship Id="rId16" Type="http://schemas.openxmlformats.org/officeDocument/2006/relationships/tags" Target="../tags/tag419.xml"/><Relationship Id="rId20" Type="http://schemas.openxmlformats.org/officeDocument/2006/relationships/tags" Target="../tags/tag423.xml"/><Relationship Id="rId29" Type="http://schemas.openxmlformats.org/officeDocument/2006/relationships/tags" Target="../tags/tag432.xml"/><Relationship Id="rId41" Type="http://schemas.openxmlformats.org/officeDocument/2006/relationships/tags" Target="../tags/tag444.xml"/><Relationship Id="rId1" Type="http://schemas.openxmlformats.org/officeDocument/2006/relationships/tags" Target="../tags/tag404.xml"/><Relationship Id="rId6" Type="http://schemas.openxmlformats.org/officeDocument/2006/relationships/tags" Target="../tags/tag409.xml"/><Relationship Id="rId11" Type="http://schemas.openxmlformats.org/officeDocument/2006/relationships/tags" Target="../tags/tag414.xml"/><Relationship Id="rId24" Type="http://schemas.openxmlformats.org/officeDocument/2006/relationships/tags" Target="../tags/tag427.xml"/><Relationship Id="rId32" Type="http://schemas.openxmlformats.org/officeDocument/2006/relationships/tags" Target="../tags/tag435.xml"/><Relationship Id="rId37" Type="http://schemas.openxmlformats.org/officeDocument/2006/relationships/tags" Target="../tags/tag440.xml"/><Relationship Id="rId40" Type="http://schemas.openxmlformats.org/officeDocument/2006/relationships/tags" Target="../tags/tag443.xml"/><Relationship Id="rId45" Type="http://schemas.openxmlformats.org/officeDocument/2006/relationships/tags" Target="../tags/tag448.xml"/><Relationship Id="rId5" Type="http://schemas.openxmlformats.org/officeDocument/2006/relationships/tags" Target="../tags/tag408.xml"/><Relationship Id="rId15" Type="http://schemas.openxmlformats.org/officeDocument/2006/relationships/tags" Target="../tags/tag418.xml"/><Relationship Id="rId23" Type="http://schemas.openxmlformats.org/officeDocument/2006/relationships/tags" Target="../tags/tag426.xml"/><Relationship Id="rId28" Type="http://schemas.openxmlformats.org/officeDocument/2006/relationships/tags" Target="../tags/tag431.xml"/><Relationship Id="rId36" Type="http://schemas.openxmlformats.org/officeDocument/2006/relationships/tags" Target="../tags/tag439.xml"/><Relationship Id="rId10" Type="http://schemas.openxmlformats.org/officeDocument/2006/relationships/tags" Target="../tags/tag413.xml"/><Relationship Id="rId19" Type="http://schemas.openxmlformats.org/officeDocument/2006/relationships/tags" Target="../tags/tag422.xml"/><Relationship Id="rId31" Type="http://schemas.openxmlformats.org/officeDocument/2006/relationships/tags" Target="../tags/tag434.xml"/><Relationship Id="rId44" Type="http://schemas.openxmlformats.org/officeDocument/2006/relationships/tags" Target="../tags/tag447.xml"/><Relationship Id="rId4" Type="http://schemas.openxmlformats.org/officeDocument/2006/relationships/tags" Target="../tags/tag407.xml"/><Relationship Id="rId9" Type="http://schemas.openxmlformats.org/officeDocument/2006/relationships/tags" Target="../tags/tag412.xml"/><Relationship Id="rId14" Type="http://schemas.openxmlformats.org/officeDocument/2006/relationships/tags" Target="../tags/tag417.xml"/><Relationship Id="rId22" Type="http://schemas.openxmlformats.org/officeDocument/2006/relationships/tags" Target="../tags/tag425.xml"/><Relationship Id="rId27" Type="http://schemas.openxmlformats.org/officeDocument/2006/relationships/tags" Target="../tags/tag430.xml"/><Relationship Id="rId30" Type="http://schemas.openxmlformats.org/officeDocument/2006/relationships/tags" Target="../tags/tag433.xml"/><Relationship Id="rId35" Type="http://schemas.openxmlformats.org/officeDocument/2006/relationships/tags" Target="../tags/tag438.xml"/><Relationship Id="rId43" Type="http://schemas.openxmlformats.org/officeDocument/2006/relationships/tags" Target="../tags/tag446.xml"/><Relationship Id="rId48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tags" Target="../tags/tag42.xml"/><Relationship Id="rId39" Type="http://schemas.openxmlformats.org/officeDocument/2006/relationships/tags" Target="../tags/tag55.xml"/><Relationship Id="rId21" Type="http://schemas.openxmlformats.org/officeDocument/2006/relationships/tags" Target="../tags/tag37.xml"/><Relationship Id="rId34" Type="http://schemas.openxmlformats.org/officeDocument/2006/relationships/tags" Target="../tags/tag50.xml"/><Relationship Id="rId42" Type="http://schemas.openxmlformats.org/officeDocument/2006/relationships/tags" Target="../tags/tag58.xml"/><Relationship Id="rId47" Type="http://schemas.openxmlformats.org/officeDocument/2006/relationships/tags" Target="../tags/tag63.xml"/><Relationship Id="rId50" Type="http://schemas.openxmlformats.org/officeDocument/2006/relationships/tags" Target="../tags/tag66.xml"/><Relationship Id="rId55" Type="http://schemas.openxmlformats.org/officeDocument/2006/relationships/tags" Target="../tags/tag71.xml"/><Relationship Id="rId63" Type="http://schemas.openxmlformats.org/officeDocument/2006/relationships/notesSlide" Target="../notesSlides/notesSlide6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29" Type="http://schemas.openxmlformats.org/officeDocument/2006/relationships/tags" Target="../tags/tag45.xml"/><Relationship Id="rId41" Type="http://schemas.openxmlformats.org/officeDocument/2006/relationships/tags" Target="../tags/tag57.xml"/><Relationship Id="rId54" Type="http://schemas.openxmlformats.org/officeDocument/2006/relationships/tags" Target="../tags/tag70.xml"/><Relationship Id="rId62" Type="http://schemas.openxmlformats.org/officeDocument/2006/relationships/slideLayout" Target="../slideLayouts/slideLayout6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tags" Target="../tags/tag40.xml"/><Relationship Id="rId32" Type="http://schemas.openxmlformats.org/officeDocument/2006/relationships/tags" Target="../tags/tag48.xml"/><Relationship Id="rId37" Type="http://schemas.openxmlformats.org/officeDocument/2006/relationships/tags" Target="../tags/tag53.xml"/><Relationship Id="rId40" Type="http://schemas.openxmlformats.org/officeDocument/2006/relationships/tags" Target="../tags/tag56.xml"/><Relationship Id="rId45" Type="http://schemas.openxmlformats.org/officeDocument/2006/relationships/tags" Target="../tags/tag61.xml"/><Relationship Id="rId53" Type="http://schemas.openxmlformats.org/officeDocument/2006/relationships/tags" Target="../tags/tag69.xml"/><Relationship Id="rId58" Type="http://schemas.openxmlformats.org/officeDocument/2006/relationships/tags" Target="../tags/tag74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28" Type="http://schemas.openxmlformats.org/officeDocument/2006/relationships/tags" Target="../tags/tag44.xml"/><Relationship Id="rId36" Type="http://schemas.openxmlformats.org/officeDocument/2006/relationships/tags" Target="../tags/tag52.xml"/><Relationship Id="rId49" Type="http://schemas.openxmlformats.org/officeDocument/2006/relationships/tags" Target="../tags/tag65.xml"/><Relationship Id="rId57" Type="http://schemas.openxmlformats.org/officeDocument/2006/relationships/tags" Target="../tags/tag73.xml"/><Relationship Id="rId61" Type="http://schemas.openxmlformats.org/officeDocument/2006/relationships/tags" Target="../tags/tag77.xml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31" Type="http://schemas.openxmlformats.org/officeDocument/2006/relationships/tags" Target="../tags/tag47.xml"/><Relationship Id="rId44" Type="http://schemas.openxmlformats.org/officeDocument/2006/relationships/tags" Target="../tags/tag60.xml"/><Relationship Id="rId52" Type="http://schemas.openxmlformats.org/officeDocument/2006/relationships/tags" Target="../tags/tag68.xml"/><Relationship Id="rId60" Type="http://schemas.openxmlformats.org/officeDocument/2006/relationships/tags" Target="../tags/tag7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Relationship Id="rId27" Type="http://schemas.openxmlformats.org/officeDocument/2006/relationships/tags" Target="../tags/tag43.xml"/><Relationship Id="rId30" Type="http://schemas.openxmlformats.org/officeDocument/2006/relationships/tags" Target="../tags/tag46.xml"/><Relationship Id="rId35" Type="http://schemas.openxmlformats.org/officeDocument/2006/relationships/tags" Target="../tags/tag51.xml"/><Relationship Id="rId43" Type="http://schemas.openxmlformats.org/officeDocument/2006/relationships/tags" Target="../tags/tag59.xml"/><Relationship Id="rId48" Type="http://schemas.openxmlformats.org/officeDocument/2006/relationships/tags" Target="../tags/tag64.xml"/><Relationship Id="rId56" Type="http://schemas.openxmlformats.org/officeDocument/2006/relationships/tags" Target="../tags/tag72.xml"/><Relationship Id="rId8" Type="http://schemas.openxmlformats.org/officeDocument/2006/relationships/tags" Target="../tags/tag24.xml"/><Relationship Id="rId51" Type="http://schemas.openxmlformats.org/officeDocument/2006/relationships/tags" Target="../tags/tag67.xml"/><Relationship Id="rId3" Type="http://schemas.openxmlformats.org/officeDocument/2006/relationships/tags" Target="../tags/tag19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tags" Target="../tags/tag41.xml"/><Relationship Id="rId33" Type="http://schemas.openxmlformats.org/officeDocument/2006/relationships/tags" Target="../tags/tag49.xml"/><Relationship Id="rId38" Type="http://schemas.openxmlformats.org/officeDocument/2006/relationships/tags" Target="../tags/tag54.xml"/><Relationship Id="rId46" Type="http://schemas.openxmlformats.org/officeDocument/2006/relationships/tags" Target="../tags/tag62.xml"/><Relationship Id="rId59" Type="http://schemas.openxmlformats.org/officeDocument/2006/relationships/tags" Target="../tags/tag75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tags" Target="../tags/tag103.xml"/><Relationship Id="rId39" Type="http://schemas.openxmlformats.org/officeDocument/2006/relationships/tags" Target="../tags/tag116.xml"/><Relationship Id="rId21" Type="http://schemas.openxmlformats.org/officeDocument/2006/relationships/tags" Target="../tags/tag98.xml"/><Relationship Id="rId34" Type="http://schemas.openxmlformats.org/officeDocument/2006/relationships/tags" Target="../tags/tag111.xml"/><Relationship Id="rId42" Type="http://schemas.openxmlformats.org/officeDocument/2006/relationships/tags" Target="../tags/tag119.xml"/><Relationship Id="rId47" Type="http://schemas.openxmlformats.org/officeDocument/2006/relationships/tags" Target="../tags/tag124.xml"/><Relationship Id="rId50" Type="http://schemas.openxmlformats.org/officeDocument/2006/relationships/tags" Target="../tags/tag127.xml"/><Relationship Id="rId55" Type="http://schemas.openxmlformats.org/officeDocument/2006/relationships/tags" Target="../tags/tag132.xml"/><Relationship Id="rId63" Type="http://schemas.openxmlformats.org/officeDocument/2006/relationships/notesSlide" Target="../notesSlides/notesSlide7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tags" Target="../tags/tag97.xml"/><Relationship Id="rId29" Type="http://schemas.openxmlformats.org/officeDocument/2006/relationships/tags" Target="../tags/tag106.xml"/><Relationship Id="rId41" Type="http://schemas.openxmlformats.org/officeDocument/2006/relationships/tags" Target="../tags/tag118.xml"/><Relationship Id="rId54" Type="http://schemas.openxmlformats.org/officeDocument/2006/relationships/tags" Target="../tags/tag131.xml"/><Relationship Id="rId62" Type="http://schemas.openxmlformats.org/officeDocument/2006/relationships/slideLayout" Target="../slideLayouts/slideLayout6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tags" Target="../tags/tag101.xml"/><Relationship Id="rId32" Type="http://schemas.openxmlformats.org/officeDocument/2006/relationships/tags" Target="../tags/tag109.xml"/><Relationship Id="rId37" Type="http://schemas.openxmlformats.org/officeDocument/2006/relationships/tags" Target="../tags/tag114.xml"/><Relationship Id="rId40" Type="http://schemas.openxmlformats.org/officeDocument/2006/relationships/tags" Target="../tags/tag117.xml"/><Relationship Id="rId45" Type="http://schemas.openxmlformats.org/officeDocument/2006/relationships/tags" Target="../tags/tag122.xml"/><Relationship Id="rId53" Type="http://schemas.openxmlformats.org/officeDocument/2006/relationships/tags" Target="../tags/tag130.xml"/><Relationship Id="rId58" Type="http://schemas.openxmlformats.org/officeDocument/2006/relationships/tags" Target="../tags/tag135.xm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tags" Target="../tags/tag100.xml"/><Relationship Id="rId28" Type="http://schemas.openxmlformats.org/officeDocument/2006/relationships/tags" Target="../tags/tag105.xml"/><Relationship Id="rId36" Type="http://schemas.openxmlformats.org/officeDocument/2006/relationships/tags" Target="../tags/tag113.xml"/><Relationship Id="rId49" Type="http://schemas.openxmlformats.org/officeDocument/2006/relationships/tags" Target="../tags/tag126.xml"/><Relationship Id="rId57" Type="http://schemas.openxmlformats.org/officeDocument/2006/relationships/tags" Target="../tags/tag134.xml"/><Relationship Id="rId61" Type="http://schemas.openxmlformats.org/officeDocument/2006/relationships/tags" Target="../tags/tag138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31" Type="http://schemas.openxmlformats.org/officeDocument/2006/relationships/tags" Target="../tags/tag108.xml"/><Relationship Id="rId44" Type="http://schemas.openxmlformats.org/officeDocument/2006/relationships/tags" Target="../tags/tag121.xml"/><Relationship Id="rId52" Type="http://schemas.openxmlformats.org/officeDocument/2006/relationships/tags" Target="../tags/tag129.xml"/><Relationship Id="rId60" Type="http://schemas.openxmlformats.org/officeDocument/2006/relationships/tags" Target="../tags/tag137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Relationship Id="rId27" Type="http://schemas.openxmlformats.org/officeDocument/2006/relationships/tags" Target="../tags/tag104.xml"/><Relationship Id="rId30" Type="http://schemas.openxmlformats.org/officeDocument/2006/relationships/tags" Target="../tags/tag107.xml"/><Relationship Id="rId35" Type="http://schemas.openxmlformats.org/officeDocument/2006/relationships/tags" Target="../tags/tag112.xml"/><Relationship Id="rId43" Type="http://schemas.openxmlformats.org/officeDocument/2006/relationships/tags" Target="../tags/tag120.xml"/><Relationship Id="rId48" Type="http://schemas.openxmlformats.org/officeDocument/2006/relationships/tags" Target="../tags/tag125.xml"/><Relationship Id="rId56" Type="http://schemas.openxmlformats.org/officeDocument/2006/relationships/tags" Target="../tags/tag133.xml"/><Relationship Id="rId8" Type="http://schemas.openxmlformats.org/officeDocument/2006/relationships/tags" Target="../tags/tag85.xml"/><Relationship Id="rId51" Type="http://schemas.openxmlformats.org/officeDocument/2006/relationships/tags" Target="../tags/tag128.xml"/><Relationship Id="rId3" Type="http://schemas.openxmlformats.org/officeDocument/2006/relationships/tags" Target="../tags/tag80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tags" Target="../tags/tag102.xml"/><Relationship Id="rId33" Type="http://schemas.openxmlformats.org/officeDocument/2006/relationships/tags" Target="../tags/tag110.xml"/><Relationship Id="rId38" Type="http://schemas.openxmlformats.org/officeDocument/2006/relationships/tags" Target="../tags/tag115.xml"/><Relationship Id="rId46" Type="http://schemas.openxmlformats.org/officeDocument/2006/relationships/tags" Target="../tags/tag123.xml"/><Relationship Id="rId59" Type="http://schemas.openxmlformats.org/officeDocument/2006/relationships/tags" Target="../tags/tag13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13" Type="http://schemas.openxmlformats.org/officeDocument/2006/relationships/tags" Target="../tags/tag151.xml"/><Relationship Id="rId3" Type="http://schemas.openxmlformats.org/officeDocument/2006/relationships/tags" Target="../tags/tag141.xml"/><Relationship Id="rId7" Type="http://schemas.openxmlformats.org/officeDocument/2006/relationships/tags" Target="../tags/tag145.xml"/><Relationship Id="rId12" Type="http://schemas.openxmlformats.org/officeDocument/2006/relationships/tags" Target="../tags/tag150.xml"/><Relationship Id="rId17" Type="http://schemas.openxmlformats.org/officeDocument/2006/relationships/notesSlide" Target="../notesSlides/notesSlide8.xml"/><Relationship Id="rId2" Type="http://schemas.openxmlformats.org/officeDocument/2006/relationships/tags" Target="../tags/tag140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5" Type="http://schemas.openxmlformats.org/officeDocument/2006/relationships/tags" Target="../tags/tag143.xml"/><Relationship Id="rId15" Type="http://schemas.openxmlformats.org/officeDocument/2006/relationships/tags" Target="../tags/tag153.xml"/><Relationship Id="rId10" Type="http://schemas.openxmlformats.org/officeDocument/2006/relationships/tags" Target="../tags/tag148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4" Type="http://schemas.openxmlformats.org/officeDocument/2006/relationships/tags" Target="../tags/tag15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26" Type="http://schemas.openxmlformats.org/officeDocument/2006/relationships/tags" Target="../tags/tag179.xml"/><Relationship Id="rId39" Type="http://schemas.openxmlformats.org/officeDocument/2006/relationships/tags" Target="../tags/tag192.xml"/><Relationship Id="rId3" Type="http://schemas.openxmlformats.org/officeDocument/2006/relationships/tags" Target="../tags/tag156.xml"/><Relationship Id="rId21" Type="http://schemas.openxmlformats.org/officeDocument/2006/relationships/tags" Target="../tags/tag174.xml"/><Relationship Id="rId34" Type="http://schemas.openxmlformats.org/officeDocument/2006/relationships/tags" Target="../tags/tag187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5" Type="http://schemas.openxmlformats.org/officeDocument/2006/relationships/tags" Target="../tags/tag178.xml"/><Relationship Id="rId33" Type="http://schemas.openxmlformats.org/officeDocument/2006/relationships/tags" Target="../tags/tag186.xml"/><Relationship Id="rId38" Type="http://schemas.openxmlformats.org/officeDocument/2006/relationships/tags" Target="../tags/tag191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0" Type="http://schemas.openxmlformats.org/officeDocument/2006/relationships/tags" Target="../tags/tag173.xml"/><Relationship Id="rId29" Type="http://schemas.openxmlformats.org/officeDocument/2006/relationships/tags" Target="../tags/tag182.xml"/><Relationship Id="rId41" Type="http://schemas.openxmlformats.org/officeDocument/2006/relationships/tags" Target="../tags/tag194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24" Type="http://schemas.openxmlformats.org/officeDocument/2006/relationships/tags" Target="../tags/tag177.xml"/><Relationship Id="rId32" Type="http://schemas.openxmlformats.org/officeDocument/2006/relationships/tags" Target="../tags/tag185.xml"/><Relationship Id="rId37" Type="http://schemas.openxmlformats.org/officeDocument/2006/relationships/tags" Target="../tags/tag190.xml"/><Relationship Id="rId40" Type="http://schemas.openxmlformats.org/officeDocument/2006/relationships/tags" Target="../tags/tag193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23" Type="http://schemas.openxmlformats.org/officeDocument/2006/relationships/tags" Target="../tags/tag176.xml"/><Relationship Id="rId28" Type="http://schemas.openxmlformats.org/officeDocument/2006/relationships/tags" Target="../tags/tag181.xml"/><Relationship Id="rId36" Type="http://schemas.openxmlformats.org/officeDocument/2006/relationships/tags" Target="../tags/tag189.xml"/><Relationship Id="rId10" Type="http://schemas.openxmlformats.org/officeDocument/2006/relationships/tags" Target="../tags/tag163.xml"/><Relationship Id="rId19" Type="http://schemas.openxmlformats.org/officeDocument/2006/relationships/tags" Target="../tags/tag172.xml"/><Relationship Id="rId31" Type="http://schemas.openxmlformats.org/officeDocument/2006/relationships/tags" Target="../tags/tag184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tags" Target="../tags/tag175.xml"/><Relationship Id="rId27" Type="http://schemas.openxmlformats.org/officeDocument/2006/relationships/tags" Target="../tags/tag180.xml"/><Relationship Id="rId30" Type="http://schemas.openxmlformats.org/officeDocument/2006/relationships/tags" Target="../tags/tag183.xml"/><Relationship Id="rId35" Type="http://schemas.openxmlformats.org/officeDocument/2006/relationships/tags" Target="../tags/tag188.xml"/><Relationship Id="rId4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22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Network </a:t>
            </a:r>
            <a:r>
              <a:rPr lang="en-US" altLang="en-US" dirty="0" smtClean="0"/>
              <a:t>Flow,  Part 2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minimum value cut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84300" y="4187825"/>
            <a:ext cx="227013" cy="22701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s</a:t>
            </a:r>
          </a:p>
        </p:txBody>
      </p:sp>
      <p:sp>
        <p:nvSpPr>
          <p:cNvPr id="1537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48475" y="41116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7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12900" y="3125788"/>
            <a:ext cx="1668463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687513" y="3960813"/>
            <a:ext cx="159385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687513" y="4340225"/>
            <a:ext cx="159385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12900" y="4414838"/>
            <a:ext cx="1668463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54625" y="3884613"/>
            <a:ext cx="151765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254625" y="4264025"/>
            <a:ext cx="151765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103813" y="4340225"/>
            <a:ext cx="1820862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78425" y="3125788"/>
            <a:ext cx="1670050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660775" y="320198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9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5390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22538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5391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463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2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57838" y="31257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3" name="Text Box 4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4" name="Text Box 4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578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95" name="Text Box 4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66077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539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557838" y="42640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39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8" name="Text Box 5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6340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399" name="Text Box 5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400" name="Text Box 5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401" name="Text Box 5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813175" y="32766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402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660775" y="396081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30046" y="3752306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-1380000">
            <a:off x="4040735" y="4187950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1920000">
            <a:off x="2735400" y="4948765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-900000">
            <a:off x="5895503" y="4300051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1620000">
            <a:off x="5861202" y="3382307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2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minimum value cut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84300" y="4187825"/>
            <a:ext cx="227013" cy="22701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s</a:t>
            </a:r>
          </a:p>
        </p:txBody>
      </p:sp>
      <p:sp>
        <p:nvSpPr>
          <p:cNvPr id="1537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48475" y="41116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7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12900" y="3125788"/>
            <a:ext cx="1668463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687513" y="3960813"/>
            <a:ext cx="159385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687513" y="4340225"/>
            <a:ext cx="159385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12900" y="4414838"/>
            <a:ext cx="1668463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54625" y="3884613"/>
            <a:ext cx="151765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254625" y="4264025"/>
            <a:ext cx="151765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103813" y="4340225"/>
            <a:ext cx="1820862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78425" y="3125788"/>
            <a:ext cx="1670050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660775" y="320198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6:</a:t>
            </a:r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6:</a:t>
            </a:r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89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2538" y="3656013"/>
            <a:ext cx="6074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10: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0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08234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7:</a:t>
            </a:r>
            <a:r>
              <a:rPr lang="en-US" altLang="en-US" b="1" dirty="0" smtClean="0">
                <a:solidFill>
                  <a:srgbClr val="FF0000"/>
                </a:solidFill>
              </a:rPr>
              <a:t>6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1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463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3: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2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87783" y="31257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5:</a:t>
            </a:r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3" name="Text Box 4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851516" y="366334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3: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4" name="Text Box 4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578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6:</a:t>
            </a:r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5" name="Text Box 4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471069" y="4187950"/>
            <a:ext cx="6455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2:</a:t>
            </a:r>
            <a:r>
              <a:rPr lang="en-US" altLang="en-US" b="1" dirty="0" smtClean="0">
                <a:solidFill>
                  <a:srgbClr val="FF0000"/>
                </a:solidFill>
              </a:rPr>
              <a:t>2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422630" y="42640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4:</a:t>
            </a:r>
            <a:r>
              <a:rPr lang="en-US" altLang="en-US" b="1" dirty="0" smtClean="0">
                <a:solidFill>
                  <a:srgbClr val="FF0000"/>
                </a:solidFill>
              </a:rPr>
              <a:t>4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5:</a:t>
            </a:r>
            <a:r>
              <a:rPr lang="en-US" altLang="en-US" b="1" dirty="0" smtClean="0">
                <a:solidFill>
                  <a:srgbClr val="FF0000"/>
                </a:solidFill>
              </a:rPr>
              <a:t>4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8" name="Text Box 5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82740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8: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399" name="Text Box 5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400" name="Text Box 5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4:</a:t>
            </a:r>
            <a:r>
              <a:rPr lang="en-US" altLang="en-US" b="1" dirty="0" smtClean="0">
                <a:solidFill>
                  <a:srgbClr val="FF0000"/>
                </a:solidFill>
              </a:rPr>
              <a:t>3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5401" name="Text Box 5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813175" y="32766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402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660775" y="396081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44315" y="3752306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-1380000">
            <a:off x="4040735" y="4187950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1920000">
            <a:off x="2735400" y="4948765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-900000">
            <a:off x="5895503" y="4300051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1620000">
            <a:off x="5861202" y="3382307"/>
            <a:ext cx="75895" cy="339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MaxFlow – MinCut Theorem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6496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There exists a flow which has the same value of the minimum cut</a:t>
            </a:r>
          </a:p>
          <a:p>
            <a:pPr eaLnBrk="1" hangingPunct="1"/>
            <a:r>
              <a:rPr lang="en-US" altLang="en-US" sz="2800" smtClean="0"/>
              <a:t>Proof: Consider a flow where the residual graph has no s-t path with positive capacity</a:t>
            </a:r>
          </a:p>
          <a:p>
            <a:pPr eaLnBrk="1" hangingPunct="1"/>
            <a:r>
              <a:rPr lang="en-US" altLang="en-US" sz="2800" smtClean="0"/>
              <a:t>Let S be the set of vertices in G</a:t>
            </a:r>
            <a:r>
              <a:rPr lang="en-US" altLang="en-US" sz="2800" baseline="-25000" smtClean="0"/>
              <a:t>R</a:t>
            </a:r>
            <a:r>
              <a:rPr lang="en-US" altLang="en-US" sz="2800" smtClean="0"/>
              <a:t> reachable from s with paths of positive capacity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4870450"/>
            <a:ext cx="2808287" cy="176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8425" y="4795838"/>
            <a:ext cx="2808288" cy="1820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843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1639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311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10391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Let S be the set of vertices in G</a:t>
            </a:r>
            <a:r>
              <a:rPr lang="en-US" altLang="en-US" sz="3200" baseline="-25000" smtClean="0"/>
              <a:t>R</a:t>
            </a:r>
            <a:r>
              <a:rPr lang="en-US" altLang="en-US" sz="3200" smtClean="0"/>
              <a:t> reachable from s with paths of positive capacity</a:t>
            </a:r>
            <a:br>
              <a:rPr lang="en-US" altLang="en-US" sz="3200" smtClean="0"/>
            </a:br>
            <a:endParaRPr lang="en-US" altLang="en-US" sz="3200" smtClean="0"/>
          </a:p>
        </p:txBody>
      </p:sp>
      <p:sp>
        <p:nvSpPr>
          <p:cNvPr id="1741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682750"/>
            <a:ext cx="2808287" cy="176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2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78425" y="1608138"/>
            <a:ext cx="2808288" cy="1820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84300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17414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31100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</a:t>
            </a:r>
          </a:p>
        </p:txBody>
      </p:sp>
      <p:sp>
        <p:nvSpPr>
          <p:cNvPr id="17415" name="Oval 1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9963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u</a:t>
            </a:r>
          </a:p>
        </p:txBody>
      </p:sp>
      <p:sp>
        <p:nvSpPr>
          <p:cNvPr id="17416" name="Oval 1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0825" y="23669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v</a:t>
            </a:r>
          </a:p>
        </p:txBody>
      </p:sp>
      <p:sp>
        <p:nvSpPr>
          <p:cNvPr id="17417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6975" y="2517775"/>
            <a:ext cx="1593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Text Box 1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92313" y="2897188"/>
            <a:ext cx="379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</a:t>
            </a:r>
          </a:p>
        </p:txBody>
      </p:sp>
      <p:sp>
        <p:nvSpPr>
          <p:cNvPr id="17419" name="Text Box 1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69063" y="2822575"/>
            <a:ext cx="379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</a:t>
            </a:r>
          </a:p>
        </p:txBody>
      </p:sp>
      <p:sp>
        <p:nvSpPr>
          <p:cNvPr id="17420" name="Text Box 18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8463" y="3656013"/>
            <a:ext cx="3187700" cy="13208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Cap(u,v) = 0 in G</a:t>
            </a:r>
            <a:r>
              <a:rPr lang="en-US" altLang="en-US" sz="2000" baseline="-25000">
                <a:solidFill>
                  <a:srgbClr val="FF0000"/>
                </a:solidFill>
              </a:rPr>
              <a:t>R</a:t>
            </a:r>
            <a:endParaRPr lang="en-US" altLang="en-US" sz="20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Cap(u,v) =  Flow(u,v) in 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Flow(v,u) = 0 in G</a:t>
            </a:r>
          </a:p>
        </p:txBody>
      </p:sp>
      <p:sp>
        <p:nvSpPr>
          <p:cNvPr id="17421" name="Text Box 2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" y="5743575"/>
            <a:ext cx="6521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What can we say about the flows and capacity </a:t>
            </a:r>
          </a:p>
          <a:p>
            <a:pPr eaLnBrk="1" hangingPunct="1"/>
            <a:r>
              <a:rPr lang="en-US" altLang="en-US" sz="2400"/>
              <a:t>between u and v?</a:t>
            </a:r>
          </a:p>
        </p:txBody>
      </p:sp>
    </p:spTree>
    <p:extLst>
      <p:ext uri="{BB962C8B-B14F-4D97-AF65-F5344CB8AC3E}">
        <p14:creationId xmlns:p14="http://schemas.microsoft.com/office/powerpoint/2010/main" val="144372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 Flow - Min Cut Theorem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Ford-Fulkerson algorithm finds a flow where the residual graph is disconnected, hence FF finds a maximum flow.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we want to find a minimum cut, we begin by looking for a maximum flow.</a:t>
            </a:r>
          </a:p>
        </p:txBody>
      </p:sp>
    </p:spTree>
    <p:extLst>
      <p:ext uri="{BB962C8B-B14F-4D97-AF65-F5344CB8AC3E}">
        <p14:creationId xmlns:p14="http://schemas.microsoft.com/office/powerpoint/2010/main" val="2985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Performance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altLang="en-US" smtClean="0"/>
              <a:t>The worst case performance of the Ford-Fulkerson algorithm is horrible</a:t>
            </a:r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9100" y="35052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60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82950" y="46434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9100" y="5857875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946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49275" y="3808413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49275" y="494665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16113" y="3884613"/>
            <a:ext cx="0" cy="1973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8513" y="3808413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68513" y="4946650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3075" y="388461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22538" y="547846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16113" y="4567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 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22538" y="3884613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9275" y="5478463"/>
            <a:ext cx="75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27487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Better methods of finding augmenting paths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the maximum capacity augmenting path</a:t>
            </a:r>
          </a:p>
          <a:p>
            <a:pPr lvl="1" eaLnBrk="1" hangingPunct="1"/>
            <a:r>
              <a:rPr lang="en-US" altLang="en-US" smtClean="0"/>
              <a:t>O(m</a:t>
            </a:r>
            <a:r>
              <a:rPr lang="en-US" altLang="en-US" baseline="30000" smtClean="0"/>
              <a:t>2</a:t>
            </a:r>
            <a:r>
              <a:rPr lang="en-US" altLang="en-US" smtClean="0"/>
              <a:t>log(C)) time algorithm for network flow</a:t>
            </a:r>
          </a:p>
          <a:p>
            <a:pPr eaLnBrk="1" hangingPunct="1"/>
            <a:r>
              <a:rPr lang="en-US" altLang="en-US" smtClean="0"/>
              <a:t>Find the shortest augmenting path</a:t>
            </a:r>
          </a:p>
          <a:p>
            <a:pPr lvl="1" eaLnBrk="1" hangingPunct="1"/>
            <a:r>
              <a:rPr lang="en-US" altLang="en-US" smtClean="0"/>
              <a:t>O(m</a:t>
            </a:r>
            <a:r>
              <a:rPr lang="en-US" altLang="en-US" baseline="30000" smtClean="0"/>
              <a:t>2</a:t>
            </a:r>
            <a:r>
              <a:rPr lang="en-US" altLang="en-US" smtClean="0"/>
              <a:t>n) time algorithm for network flow</a:t>
            </a:r>
          </a:p>
          <a:p>
            <a:pPr eaLnBrk="1" hangingPunct="1"/>
            <a:r>
              <a:rPr lang="en-US" altLang="en-US" smtClean="0"/>
              <a:t>Find a blocking flow in the residual graph</a:t>
            </a:r>
          </a:p>
          <a:p>
            <a:pPr lvl="1" eaLnBrk="1" hangingPunct="1"/>
            <a:r>
              <a:rPr lang="en-US" altLang="en-US" smtClean="0"/>
              <a:t>O(mnlog n) time algorithm for network flow</a:t>
            </a:r>
          </a:p>
        </p:txBody>
      </p:sp>
    </p:spTree>
    <p:extLst>
      <p:ext uri="{BB962C8B-B14F-4D97-AF65-F5344CB8AC3E}">
        <p14:creationId xmlns:p14="http://schemas.microsoft.com/office/powerpoint/2010/main" val="18993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Reduction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Reduce Problem A to Problem B</a:t>
            </a:r>
          </a:p>
          <a:p>
            <a:pPr lvl="1" eaLnBrk="1" hangingPunct="1"/>
            <a:r>
              <a:rPr lang="en-US" altLang="en-US" sz="2400" smtClean="0"/>
              <a:t>Convert an instance of Problem A to an instance of Problem B</a:t>
            </a:r>
          </a:p>
          <a:p>
            <a:pPr lvl="1" eaLnBrk="1" hangingPunct="1"/>
            <a:r>
              <a:rPr lang="en-US" altLang="en-US" sz="2400" smtClean="0"/>
              <a:t>Use a solution of Problem B to get a solution to Problem A</a:t>
            </a:r>
          </a:p>
          <a:p>
            <a:pPr eaLnBrk="1" hangingPunct="1"/>
            <a:r>
              <a:rPr lang="en-US" altLang="en-US" sz="2800" smtClean="0"/>
              <a:t>Practical</a:t>
            </a:r>
          </a:p>
          <a:p>
            <a:pPr lvl="1" eaLnBrk="1" hangingPunct="1"/>
            <a:r>
              <a:rPr lang="en-US" altLang="en-US" sz="2400" smtClean="0"/>
              <a:t>Use a program for Problem B to solve Problem A</a:t>
            </a:r>
          </a:p>
          <a:p>
            <a:pPr eaLnBrk="1" hangingPunct="1"/>
            <a:r>
              <a:rPr lang="en-US" altLang="en-US" sz="2800" smtClean="0"/>
              <a:t>Theoretical</a:t>
            </a:r>
          </a:p>
          <a:p>
            <a:pPr lvl="1" eaLnBrk="1" hangingPunct="1"/>
            <a:r>
              <a:rPr lang="en-US" altLang="en-US" sz="2400" smtClean="0"/>
              <a:t>Show that Problem B is at least as hard as Problem A</a:t>
            </a:r>
          </a:p>
        </p:txBody>
      </p:sp>
    </p:spTree>
    <p:extLst>
      <p:ext uri="{BB962C8B-B14F-4D97-AF65-F5344CB8AC3E}">
        <p14:creationId xmlns:p14="http://schemas.microsoft.com/office/powerpoint/2010/main" val="90081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Reduction Examples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Reduce the problem of finding the Maximum of a set of integers to finding the Minimum of a set of integers</a:t>
            </a:r>
          </a:p>
        </p:txBody>
      </p:sp>
      <p:sp>
        <p:nvSpPr>
          <p:cNvPr id="8196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1900" y="3352800"/>
            <a:ext cx="681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Find the maximum of:   8,  -3,  2,  12, 1, -6</a:t>
            </a:r>
          </a:p>
        </p:txBody>
      </p:sp>
      <p:sp>
        <p:nvSpPr>
          <p:cNvPr id="819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3175" y="6313488"/>
            <a:ext cx="429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Construct an equivalent minimization problem</a:t>
            </a:r>
          </a:p>
        </p:txBody>
      </p:sp>
    </p:spTree>
    <p:extLst>
      <p:ext uri="{BB962C8B-B14F-4D97-AF65-F5344CB8AC3E}">
        <p14:creationId xmlns:p14="http://schemas.microsoft.com/office/powerpoint/2010/main" val="311731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Undirected Network Flow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Undirected graph with edge capacities</a:t>
            </a:r>
          </a:p>
          <a:p>
            <a:pPr eaLnBrk="1" hangingPunct="1"/>
            <a:r>
              <a:rPr lang="en-US" altLang="en-US" smtClean="0"/>
              <a:t>Flow may go either direction along the edges (subject to the capacity constraints)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9100" y="35052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60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82950" y="46434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9100" y="5857875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49275" y="3808413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49275" y="494665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16113" y="3884613"/>
            <a:ext cx="0" cy="1973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8513" y="3808413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68513" y="4946650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3075" y="388461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22538" y="547846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16113" y="4567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22538" y="3884613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9275" y="5478463"/>
            <a:ext cx="75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9234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6163" y="6313488"/>
            <a:ext cx="456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Construct an equivalent flow problem</a:t>
            </a:r>
          </a:p>
        </p:txBody>
      </p:sp>
    </p:spTree>
    <p:extLst>
      <p:ext uri="{BB962C8B-B14F-4D97-AF65-F5344CB8AC3E}">
        <p14:creationId xmlns:p14="http://schemas.microsoft.com/office/powerpoint/2010/main" val="10507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</a:t>
            </a:r>
          </a:p>
        </p:txBody>
      </p:sp>
      <p:pic>
        <p:nvPicPr>
          <p:cNvPr id="3075" name="Picture 5" descr="story_pipes"/>
          <p:cNvPicPr>
            <a:picLocks noGrp="1" noChangeAspect="1" noChangeArrowheads="1"/>
          </p:cNvPicPr>
          <p:nvPr>
            <p:ph sz="quarter" idx="1"/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892300"/>
            <a:ext cx="2095500" cy="1600200"/>
          </a:xfrm>
          <a:noFill/>
        </p:spPr>
      </p:pic>
      <p:pic>
        <p:nvPicPr>
          <p:cNvPr id="3076" name="Picture 4" descr="plumbing1"/>
          <p:cNvPicPr>
            <a:picLocks noGrp="1" noChangeAspect="1" noChangeArrowheads="1"/>
          </p:cNvPicPr>
          <p:nvPr>
            <p:ph sz="quarter" idx="2"/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1600200"/>
            <a:ext cx="2917825" cy="2185988"/>
          </a:xfrm>
          <a:noFill/>
        </p:spPr>
      </p:pic>
      <p:pic>
        <p:nvPicPr>
          <p:cNvPr id="3077" name="Picture 6" descr="esholt"/>
          <p:cNvPicPr>
            <a:picLocks noGrp="1" noChangeAspect="1" noChangeArrowheads="1"/>
          </p:cNvPicPr>
          <p:nvPr>
            <p:ph sz="quarter" idx="3"/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3513" y="3989388"/>
            <a:ext cx="2085975" cy="2085975"/>
          </a:xfrm>
          <a:noFill/>
        </p:spPr>
      </p:pic>
      <p:pic>
        <p:nvPicPr>
          <p:cNvPr id="3078" name="Picture 8" descr="pipes"/>
          <p:cNvPicPr>
            <a:picLocks noGrp="1" noChangeAspect="1" noChangeArrowheads="1"/>
          </p:cNvPicPr>
          <p:nvPr>
            <p:ph sz="quarter" idx="4"/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5188" y="3938588"/>
            <a:ext cx="1444625" cy="2187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Bipartite Matching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graph G=(V,E) is bipartite if the vertices can be partitioned into disjoints sets X,Y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 matching M is a subset of the edges that does not share any vertices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Find a matching as large as possible</a:t>
            </a:r>
          </a:p>
        </p:txBody>
      </p:sp>
    </p:spTree>
    <p:extLst>
      <p:ext uri="{BB962C8B-B14F-4D97-AF65-F5344CB8AC3E}">
        <p14:creationId xmlns:p14="http://schemas.microsoft.com/office/powerpoint/2010/main" val="9886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collection of teachers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collection of courses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And a graph showing which teachers can teach which courses</a:t>
            </a:r>
          </a:p>
        </p:txBody>
      </p:sp>
      <p:sp>
        <p:nvSpPr>
          <p:cNvPr id="112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46338" y="441483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46338" y="50228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7054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63881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8788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8788" y="441483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8788" y="50228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8788" y="57054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8788" y="63881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763713" y="3732213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RA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63713" y="441483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PB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63713" y="5022850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ME</a:t>
            </a:r>
            <a:endParaRPr lang="en-US" altLang="en-US" sz="1800" dirty="0"/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763713" y="5705475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DG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763713" y="631348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AK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1295" y="3821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311</a:t>
            </a:r>
            <a:endParaRPr lang="en-US" altLang="en-US" sz="1800" dirty="0"/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0392" y="3808413"/>
            <a:ext cx="1062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1413" y="44148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331</a:t>
            </a:r>
            <a:endParaRPr lang="en-US" altLang="en-US" sz="1800" dirty="0"/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951413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332</a:t>
            </a:r>
            <a:endParaRPr lang="en-US" altLang="en-US" sz="1800" dirty="0"/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51413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401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1413" y="63134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421</a:t>
            </a:r>
          </a:p>
        </p:txBody>
      </p:sp>
    </p:spTree>
    <p:extLst>
      <p:ext uri="{BB962C8B-B14F-4D97-AF65-F5344CB8AC3E}">
        <p14:creationId xmlns:p14="http://schemas.microsoft.com/office/powerpoint/2010/main" val="9346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Converting Matching to Network Flow</a:t>
            </a:r>
          </a:p>
        </p:txBody>
      </p:sp>
      <p:sp>
        <p:nvSpPr>
          <p:cNvPr id="1229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1900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1900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225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225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536700" y="4643438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36700" y="4035425"/>
            <a:ext cx="985838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384300" y="3276600"/>
            <a:ext cx="1138238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536700" y="3201988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536700" y="2366963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84300" y="2366963"/>
            <a:ext cx="12906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536700" y="2443163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Oval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16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16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816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16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2275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72275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8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772275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72275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86438" y="4643438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86438" y="4035425"/>
            <a:ext cx="985837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786438" y="3276600"/>
            <a:ext cx="985837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86438" y="3201988"/>
            <a:ext cx="911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786438" y="2366963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86438" y="2443163"/>
            <a:ext cx="9858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786438" y="2443163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Oval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231900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8" name="Oval 3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139113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19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495800" y="2443163"/>
            <a:ext cx="987425" cy="1062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6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648200" y="3201988"/>
            <a:ext cx="835025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7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495800" y="3505200"/>
            <a:ext cx="987425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495800" y="3505200"/>
            <a:ext cx="987425" cy="1062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077075" y="2443163"/>
            <a:ext cx="10620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077075" y="3201988"/>
            <a:ext cx="1062038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4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7077075" y="3581400"/>
            <a:ext cx="1062038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077075" y="3656013"/>
            <a:ext cx="1138238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8" name="Oval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31900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9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5225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30" name="Oval 3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44988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757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Finding edge disjoint paths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81088" y="27463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22538" y="19875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22538" y="27463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46338" y="35052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9375" y="2062163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40188" y="304958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40188" y="418782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78425" y="2062163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34038" y="297338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69063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95525" y="4719638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89650" y="1608138"/>
            <a:ext cx="303213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72275" y="5175250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07025" y="4264025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456488" y="25177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71725" y="4111625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384300" y="2214563"/>
            <a:ext cx="1138238" cy="60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384300" y="2897188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08100" y="2973388"/>
            <a:ext cx="1138238" cy="60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308100" y="3049588"/>
            <a:ext cx="1063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308100" y="3049588"/>
            <a:ext cx="987425" cy="174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4340225"/>
            <a:ext cx="1366837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674938" y="3276600"/>
            <a:ext cx="1365250" cy="985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751138" y="3732213"/>
            <a:ext cx="1214437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751138" y="3201988"/>
            <a:ext cx="1289050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825750" y="2214563"/>
            <a:ext cx="1063625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825750" y="2138363"/>
            <a:ext cx="1063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825750" y="2897188"/>
            <a:ext cx="12144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268788" y="2214563"/>
            <a:ext cx="83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268788" y="2214563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344988" y="3125788"/>
            <a:ext cx="12890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344988" y="4340225"/>
            <a:ext cx="985837" cy="74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786438" y="4035425"/>
            <a:ext cx="6826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710238" y="4491038"/>
            <a:ext cx="1062037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6772275" y="2822575"/>
            <a:ext cx="7588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000875" y="2897188"/>
            <a:ext cx="606425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5938838" y="2670175"/>
            <a:ext cx="144145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483225" y="2214563"/>
            <a:ext cx="18970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483225" y="1835150"/>
            <a:ext cx="606425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6392863" y="1835150"/>
            <a:ext cx="1063625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5938838" y="3276600"/>
            <a:ext cx="606425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621463" y="304958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7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938838" y="3125788"/>
            <a:ext cx="682625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6924675" y="2746375"/>
            <a:ext cx="53181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9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6276975"/>
            <a:ext cx="37449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Construct a maximum cardinality set of </a:t>
            </a:r>
          </a:p>
          <a:p>
            <a:pPr eaLnBrk="1" hangingPunct="1"/>
            <a:r>
              <a:rPr lang="en-US" altLang="en-US"/>
              <a:t>edge disjoint paths</a:t>
            </a:r>
          </a:p>
        </p:txBody>
      </p:sp>
      <p:sp>
        <p:nvSpPr>
          <p:cNvPr id="13360" name="Content Placeholder 50"/>
          <p:cNvSpPr>
            <a:spLocks noGrp="1"/>
          </p:cNvSpPr>
          <p:nvPr>
            <p:ph idx="1"/>
            <p:custDataLst>
              <p:tags r:id="rId47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394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en-US" strike="sngStrike" dirty="0" smtClean="0"/>
              <a:t>Network flow definitions</a:t>
            </a:r>
          </a:p>
          <a:p>
            <a:pPr eaLnBrk="1" hangingPunct="1"/>
            <a:r>
              <a:rPr lang="en-US" altLang="en-US" strike="sngStrike" dirty="0" smtClean="0"/>
              <a:t>Flow examples</a:t>
            </a:r>
          </a:p>
          <a:p>
            <a:pPr eaLnBrk="1" hangingPunct="1"/>
            <a:r>
              <a:rPr lang="en-US" altLang="en-US" strike="sngStrike" dirty="0" smtClean="0"/>
              <a:t>Augmenting Paths</a:t>
            </a:r>
          </a:p>
          <a:p>
            <a:pPr eaLnBrk="1" hangingPunct="1"/>
            <a:r>
              <a:rPr lang="en-US" altLang="en-US" strike="sngStrike" dirty="0" smtClean="0"/>
              <a:t>Residual Graph</a:t>
            </a:r>
          </a:p>
          <a:p>
            <a:pPr eaLnBrk="1" hangingPunct="1"/>
            <a:r>
              <a:rPr lang="en-US" altLang="en-US" dirty="0" smtClean="0"/>
              <a:t>Ford Fulkerson Algorithm</a:t>
            </a:r>
          </a:p>
          <a:p>
            <a:pPr eaLnBrk="1" hangingPunct="1"/>
            <a:r>
              <a:rPr lang="en-US" altLang="en-US" dirty="0" smtClean="0"/>
              <a:t>Cuts</a:t>
            </a:r>
          </a:p>
          <a:p>
            <a:pPr eaLnBrk="1" hangingPunct="1"/>
            <a:r>
              <a:rPr lang="en-US" altLang="en-US" dirty="0" err="1" smtClean="0"/>
              <a:t>Maxflow-MinCut</a:t>
            </a:r>
            <a:r>
              <a:rPr lang="en-US" altLang="en-US" dirty="0" smtClean="0"/>
              <a:t> </a:t>
            </a:r>
            <a:r>
              <a:rPr lang="en-US" altLang="en-US" dirty="0" smtClean="0"/>
              <a:t>Theorem</a:t>
            </a:r>
          </a:p>
          <a:p>
            <a:pPr eaLnBrk="1" hangingPunct="1"/>
            <a:r>
              <a:rPr lang="en-US" altLang="en-US" dirty="0" smtClean="0"/>
              <a:t>Simple applications of Max Flow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Ford-Fulkerson Algorithm (1956)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835150"/>
            <a:ext cx="720883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not done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Construct residual graph G</a:t>
            </a:r>
            <a:r>
              <a:rPr lang="en-US" altLang="en-US" sz="2400" baseline="-25000"/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Find an s-t path P in G</a:t>
            </a:r>
            <a:r>
              <a:rPr lang="en-US" altLang="en-US" sz="2400" baseline="-25000"/>
              <a:t>R</a:t>
            </a:r>
            <a:r>
              <a:rPr lang="en-US" altLang="en-US" sz="2400"/>
              <a:t> with capacity b &gt;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b units along in G</a:t>
            </a:r>
          </a:p>
        </p:txBody>
      </p:sp>
      <p:sp>
        <p:nvSpPr>
          <p:cNvPr id="1946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4719638"/>
            <a:ext cx="622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2488" y="4870450"/>
            <a:ext cx="76660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If the sum of the capacities of edges leaving S is at most C, then the algorithm takes at most C iterations</a:t>
            </a:r>
          </a:p>
        </p:txBody>
      </p:sp>
    </p:spTree>
    <p:extLst>
      <p:ext uri="{BB962C8B-B14F-4D97-AF65-F5344CB8AC3E}">
        <p14:creationId xmlns:p14="http://schemas.microsoft.com/office/powerpoint/2010/main" val="131822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Cuts in a graph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Cut:  Partition of V into disjoint sets S, T with s in S and t in 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Cap(S,T): sum of the capacities of edges from   S to 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Flow(S,T): net flow out of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Sum of flows out of S minus sum of flows into 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Flow(S,T) &lt;= Cap(S,T)</a:t>
            </a:r>
          </a:p>
        </p:txBody>
      </p:sp>
    </p:spTree>
    <p:extLst>
      <p:ext uri="{BB962C8B-B14F-4D97-AF65-F5344CB8AC3E}">
        <p14:creationId xmlns:p14="http://schemas.microsoft.com/office/powerpoint/2010/main" val="31994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Cap(S,T) and Flow(S,T)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a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s</a:t>
            </a:r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d</a:t>
            </a:r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b</a:t>
            </a:r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c</a:t>
            </a:r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f</a:t>
            </a:r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e</a:t>
            </a:r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g</a:t>
            </a:r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h</a:t>
            </a:r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i</a:t>
            </a:r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t</a:t>
            </a:r>
          </a:p>
        </p:txBody>
      </p:sp>
      <p:sp>
        <p:nvSpPr>
          <p:cNvPr id="1333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7" name="Text Box 47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8" name="Text Box 4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9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225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1" name="Text Box 53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13362" name="Text Box 54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13363" name="Text Box 57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4" name="Text Box 59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65" name="Text Box 60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6" name="Text Box 61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13367" name="Text Box 62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992313" y="1531938"/>
            <a:ext cx="559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S={s, a, b, e, h},    T = {c, f, i, d, g, t}</a:t>
            </a:r>
          </a:p>
        </p:txBody>
      </p:sp>
      <p:sp>
        <p:nvSpPr>
          <p:cNvPr id="13368" name="Text Box 6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242050" y="31257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9" name="Text Box 67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5254625" y="34290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13370" name="Text Box 68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254625" y="282257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1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192588" y="31257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2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3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4268788" y="434022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4" name="Text Box 72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33575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/10</a:t>
            </a:r>
          </a:p>
        </p:txBody>
      </p:sp>
    </p:spTree>
    <p:extLst>
      <p:ext uri="{BB962C8B-B14F-4D97-AF65-F5344CB8AC3E}">
        <p14:creationId xmlns:p14="http://schemas.microsoft.com/office/powerpoint/2010/main" val="170068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Cap(S,T) and Flow(S,T)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a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s</a:t>
            </a:r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d</a:t>
            </a:r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b</a:t>
            </a:r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c</a:t>
            </a:r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f</a:t>
            </a:r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e</a:t>
            </a:r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g</a:t>
            </a:r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h</a:t>
            </a:r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i</a:t>
            </a:r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/>
              <a:t>t</a:t>
            </a:r>
          </a:p>
        </p:txBody>
      </p:sp>
      <p:sp>
        <p:nvSpPr>
          <p:cNvPr id="1333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7" name="Text Box 47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58" name="Text Box 4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59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225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1" name="Text Box 53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13362" name="Text Box 54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13363" name="Text Box 57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4" name="Text Box 59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13365" name="Text Box 60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13366" name="Text Box 61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13367" name="Text Box 62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992313" y="1531938"/>
            <a:ext cx="559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S={s, a, b, e, h},    T = {c, f, i, d, g, t}</a:t>
            </a:r>
          </a:p>
        </p:txBody>
      </p:sp>
      <p:sp>
        <p:nvSpPr>
          <p:cNvPr id="13368" name="Text Box 6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242050" y="31257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69" name="Text Box 67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5254625" y="34290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13370" name="Text Box 68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254625" y="282257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1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192588" y="31257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2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3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4268788" y="434022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13374" name="Text Box 72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33575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/10</a:t>
            </a:r>
          </a:p>
        </p:txBody>
      </p:sp>
      <p:sp>
        <p:nvSpPr>
          <p:cNvPr id="2" name="Freeform 1"/>
          <p:cNvSpPr/>
          <p:nvPr/>
        </p:nvSpPr>
        <p:spPr>
          <a:xfrm>
            <a:off x="1344706" y="2115671"/>
            <a:ext cx="5701606" cy="3343835"/>
          </a:xfrm>
          <a:custGeom>
            <a:avLst/>
            <a:gdLst>
              <a:gd name="connsiteX0" fmla="*/ 2294965 w 5701606"/>
              <a:gd name="connsiteY0" fmla="*/ 0 h 3343835"/>
              <a:gd name="connsiteX1" fmla="*/ 2886635 w 5701606"/>
              <a:gd name="connsiteY1" fmla="*/ 923364 h 3343835"/>
              <a:gd name="connsiteX2" fmla="*/ 4428565 w 5701606"/>
              <a:gd name="connsiteY2" fmla="*/ 1237129 h 3343835"/>
              <a:gd name="connsiteX3" fmla="*/ 5369859 w 5701606"/>
              <a:gd name="connsiteY3" fmla="*/ 1272988 h 3343835"/>
              <a:gd name="connsiteX4" fmla="*/ 5701553 w 5701606"/>
              <a:gd name="connsiteY4" fmla="*/ 1918447 h 3343835"/>
              <a:gd name="connsiteX5" fmla="*/ 5351929 w 5701606"/>
              <a:gd name="connsiteY5" fmla="*/ 2671482 h 3343835"/>
              <a:gd name="connsiteX6" fmla="*/ 3720353 w 5701606"/>
              <a:gd name="connsiteY6" fmla="*/ 2617694 h 3343835"/>
              <a:gd name="connsiteX7" fmla="*/ 1981200 w 5701606"/>
              <a:gd name="connsiteY7" fmla="*/ 2689411 h 3343835"/>
              <a:gd name="connsiteX8" fmla="*/ 322729 w 5701606"/>
              <a:gd name="connsiteY8" fmla="*/ 3236258 h 3343835"/>
              <a:gd name="connsiteX9" fmla="*/ 0 w 5701606"/>
              <a:gd name="connsiteY9" fmla="*/ 3343835 h 334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01606" h="3343835">
                <a:moveTo>
                  <a:pt x="2294965" y="0"/>
                </a:moveTo>
                <a:cubicBezTo>
                  <a:pt x="2413000" y="358588"/>
                  <a:pt x="2531035" y="717176"/>
                  <a:pt x="2886635" y="923364"/>
                </a:cubicBezTo>
                <a:cubicBezTo>
                  <a:pt x="3242235" y="1129552"/>
                  <a:pt x="4014694" y="1178858"/>
                  <a:pt x="4428565" y="1237129"/>
                </a:cubicBezTo>
                <a:cubicBezTo>
                  <a:pt x="4842436" y="1295400"/>
                  <a:pt x="5157694" y="1159435"/>
                  <a:pt x="5369859" y="1272988"/>
                </a:cubicBezTo>
                <a:cubicBezTo>
                  <a:pt x="5582024" y="1386541"/>
                  <a:pt x="5704541" y="1685365"/>
                  <a:pt x="5701553" y="1918447"/>
                </a:cubicBezTo>
                <a:cubicBezTo>
                  <a:pt x="5698565" y="2151529"/>
                  <a:pt x="5682129" y="2554941"/>
                  <a:pt x="5351929" y="2671482"/>
                </a:cubicBezTo>
                <a:cubicBezTo>
                  <a:pt x="5021729" y="2788023"/>
                  <a:pt x="4282141" y="2614706"/>
                  <a:pt x="3720353" y="2617694"/>
                </a:cubicBezTo>
                <a:cubicBezTo>
                  <a:pt x="3158565" y="2620682"/>
                  <a:pt x="2547471" y="2586317"/>
                  <a:pt x="1981200" y="2689411"/>
                </a:cubicBezTo>
                <a:cubicBezTo>
                  <a:pt x="1414929" y="2792505"/>
                  <a:pt x="322729" y="3236258"/>
                  <a:pt x="322729" y="3236258"/>
                </a:cubicBezTo>
                <a:lnTo>
                  <a:pt x="0" y="3343835"/>
                </a:lnTo>
              </a:path>
            </a:pathLst>
          </a:custGeom>
          <a:noFill/>
          <a:ln w="571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3670" y="6161220"/>
            <a:ext cx="762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Cap(S,T) = 95,           Flow(S,T) = 80 – 15 = 65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805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value cut</a:t>
            </a:r>
          </a:p>
        </p:txBody>
      </p:sp>
      <p:sp>
        <p:nvSpPr>
          <p:cNvPr id="1433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4988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4340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1950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434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38838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4342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4988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205163" y="25939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37322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724400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724400" y="37322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27463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40</a:t>
            </a:r>
          </a:p>
        </p:txBody>
      </p:sp>
      <p:sp>
        <p:nvSpPr>
          <p:cNvPr id="1434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78425" y="42640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40</a:t>
            </a:r>
          </a:p>
        </p:txBody>
      </p:sp>
      <p:sp>
        <p:nvSpPr>
          <p:cNvPr id="1435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0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4351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78425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57563" y="41878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069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minimum value cut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84300" y="41878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537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48475" y="41116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7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612900" y="3125788"/>
            <a:ext cx="1668463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687513" y="3960813"/>
            <a:ext cx="159385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687513" y="4340225"/>
            <a:ext cx="159385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12900" y="4414838"/>
            <a:ext cx="1668463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54625" y="3884613"/>
            <a:ext cx="151765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254625" y="4264025"/>
            <a:ext cx="151765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103813" y="4340225"/>
            <a:ext cx="1820862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78425" y="3125788"/>
            <a:ext cx="1670050" cy="985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660775" y="320198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89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5390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22538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5391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463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2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57838" y="31257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3" name="Text Box 4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94" name="Text Box 4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578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95" name="Text Box 4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66077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5396" name="Text Box 4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557838" y="42640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397" name="Text Box 4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398" name="Text Box 5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634038" y="47196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399" name="Text Box 5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5400" name="Text Box 5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401" name="Text Box 5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813175" y="32766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402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660775" y="396081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8078</TotalTime>
  <Words>820</Words>
  <Application>Microsoft Office PowerPoint</Application>
  <PresentationFormat>On-screen Show (4:3)</PresentationFormat>
  <Paragraphs>276</Paragraphs>
  <Slides>23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1_Default Design</vt:lpstr>
      <vt:lpstr>CSE 421 Algorithms</vt:lpstr>
      <vt:lpstr>Network Flow</vt:lpstr>
      <vt:lpstr>Outline</vt:lpstr>
      <vt:lpstr>Ford-Fulkerson Algorithm (1956)</vt:lpstr>
      <vt:lpstr>Cuts in a graph</vt:lpstr>
      <vt:lpstr>What is Cap(S,T) and Flow(S,T)</vt:lpstr>
      <vt:lpstr>What is Cap(S,T) and Flow(S,T)</vt:lpstr>
      <vt:lpstr>Minimum value cut</vt:lpstr>
      <vt:lpstr>Find a minimum value cut</vt:lpstr>
      <vt:lpstr>Find a minimum value cut</vt:lpstr>
      <vt:lpstr>Find a minimum value cut</vt:lpstr>
      <vt:lpstr>MaxFlow – MinCut Theorem</vt:lpstr>
      <vt:lpstr>Let S be the set of vertices in GR reachable from s with paths of positive capacity </vt:lpstr>
      <vt:lpstr>Max Flow - Min Cut Theorem</vt:lpstr>
      <vt:lpstr>Performance</vt:lpstr>
      <vt:lpstr>Better methods of finding augmenting paths</vt:lpstr>
      <vt:lpstr>Problem Reduction</vt:lpstr>
      <vt:lpstr>Problem Reduction Examples</vt:lpstr>
      <vt:lpstr>Undirected Network Flow</vt:lpstr>
      <vt:lpstr>Bipartite Matching</vt:lpstr>
      <vt:lpstr>Application</vt:lpstr>
      <vt:lpstr>Converting Matching to Network Flow</vt:lpstr>
      <vt:lpstr>Finding edge disjoint paths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87</cp:revision>
  <dcterms:created xsi:type="dcterms:W3CDTF">1601-01-01T00:00:00Z</dcterms:created>
  <dcterms:modified xsi:type="dcterms:W3CDTF">2016-11-23T01:50:41Z</dcterms:modified>
</cp:coreProperties>
</file>