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6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7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9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0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11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2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13.xml" ContentType="application/vnd.openxmlformats-officedocument.presentationml.notesSlide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14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notesSlides/notesSlide15.xml" ContentType="application/vnd.openxmlformats-officedocument.presentationml.notesSlide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notesSlides/notesSlide16.xml" ContentType="application/vnd.openxmlformats-officedocument.presentationml.notesSlide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17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83" r:id="rId3"/>
    <p:sldId id="332" r:id="rId4"/>
    <p:sldId id="384" r:id="rId5"/>
    <p:sldId id="385" r:id="rId6"/>
    <p:sldId id="386" r:id="rId7"/>
    <p:sldId id="365" r:id="rId8"/>
    <p:sldId id="366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>
        <p:scale>
          <a:sx n="111" d="100"/>
          <a:sy n="111" d="100"/>
        </p:scale>
        <p:origin x="-84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6837A9-F82B-405E-8E51-E15EBB30EBDD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2673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4D3E3-5DED-4B22-BB10-BBD26CFB3F32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895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EDDB7-9559-4D71-92FF-92B65EF6C395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533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211AF-D646-453E-9409-5435AD672397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75341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D0579A-908F-449D-BB11-427877B82BA1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4997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18" Type="http://schemas.openxmlformats.org/officeDocument/2006/relationships/tags" Target="../tags/tag202.xml"/><Relationship Id="rId26" Type="http://schemas.openxmlformats.org/officeDocument/2006/relationships/tags" Target="../tags/tag210.xml"/><Relationship Id="rId3" Type="http://schemas.openxmlformats.org/officeDocument/2006/relationships/tags" Target="../tags/tag187.xml"/><Relationship Id="rId21" Type="http://schemas.openxmlformats.org/officeDocument/2006/relationships/tags" Target="../tags/tag205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tags" Target="../tags/tag201.xml"/><Relationship Id="rId25" Type="http://schemas.openxmlformats.org/officeDocument/2006/relationships/tags" Target="../tags/tag209.xml"/><Relationship Id="rId2" Type="http://schemas.openxmlformats.org/officeDocument/2006/relationships/tags" Target="../tags/tag186.xml"/><Relationship Id="rId16" Type="http://schemas.openxmlformats.org/officeDocument/2006/relationships/tags" Target="../tags/tag200.xml"/><Relationship Id="rId20" Type="http://schemas.openxmlformats.org/officeDocument/2006/relationships/tags" Target="../tags/tag204.xml"/><Relationship Id="rId29" Type="http://schemas.openxmlformats.org/officeDocument/2006/relationships/tags" Target="../tags/tag213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24" Type="http://schemas.openxmlformats.org/officeDocument/2006/relationships/tags" Target="../tags/tag208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23" Type="http://schemas.openxmlformats.org/officeDocument/2006/relationships/tags" Target="../tags/tag207.xml"/><Relationship Id="rId28" Type="http://schemas.openxmlformats.org/officeDocument/2006/relationships/tags" Target="../tags/tag212.xml"/><Relationship Id="rId10" Type="http://schemas.openxmlformats.org/officeDocument/2006/relationships/tags" Target="../tags/tag194.xml"/><Relationship Id="rId19" Type="http://schemas.openxmlformats.org/officeDocument/2006/relationships/tags" Target="../tags/tag203.xml"/><Relationship Id="rId31" Type="http://schemas.openxmlformats.org/officeDocument/2006/relationships/notesSlide" Target="../notesSlides/notesSlide10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Relationship Id="rId22" Type="http://schemas.openxmlformats.org/officeDocument/2006/relationships/tags" Target="../tags/tag206.xml"/><Relationship Id="rId27" Type="http://schemas.openxmlformats.org/officeDocument/2006/relationships/tags" Target="../tags/tag211.xml"/><Relationship Id="rId30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13" Type="http://schemas.openxmlformats.org/officeDocument/2006/relationships/tags" Target="../tags/tag228.xml"/><Relationship Id="rId18" Type="http://schemas.openxmlformats.org/officeDocument/2006/relationships/tags" Target="../tags/tag233.xml"/><Relationship Id="rId26" Type="http://schemas.openxmlformats.org/officeDocument/2006/relationships/tags" Target="../tags/tag241.xml"/><Relationship Id="rId3" Type="http://schemas.openxmlformats.org/officeDocument/2006/relationships/tags" Target="../tags/tag218.xml"/><Relationship Id="rId21" Type="http://schemas.openxmlformats.org/officeDocument/2006/relationships/tags" Target="../tags/tag236.xml"/><Relationship Id="rId34" Type="http://schemas.openxmlformats.org/officeDocument/2006/relationships/tags" Target="../tags/tag249.xml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17" Type="http://schemas.openxmlformats.org/officeDocument/2006/relationships/tags" Target="../tags/tag232.xml"/><Relationship Id="rId25" Type="http://schemas.openxmlformats.org/officeDocument/2006/relationships/tags" Target="../tags/tag240.xml"/><Relationship Id="rId33" Type="http://schemas.openxmlformats.org/officeDocument/2006/relationships/tags" Target="../tags/tag248.xml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20" Type="http://schemas.openxmlformats.org/officeDocument/2006/relationships/tags" Target="../tags/tag235.xml"/><Relationship Id="rId29" Type="http://schemas.openxmlformats.org/officeDocument/2006/relationships/tags" Target="../tags/tag244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24" Type="http://schemas.openxmlformats.org/officeDocument/2006/relationships/tags" Target="../tags/tag239.xml"/><Relationship Id="rId32" Type="http://schemas.openxmlformats.org/officeDocument/2006/relationships/tags" Target="../tags/tag247.xml"/><Relationship Id="rId37" Type="http://schemas.openxmlformats.org/officeDocument/2006/relationships/notesSlide" Target="../notesSlides/notesSlide12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23" Type="http://schemas.openxmlformats.org/officeDocument/2006/relationships/tags" Target="../tags/tag238.xml"/><Relationship Id="rId28" Type="http://schemas.openxmlformats.org/officeDocument/2006/relationships/tags" Target="../tags/tag243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225.xml"/><Relationship Id="rId19" Type="http://schemas.openxmlformats.org/officeDocument/2006/relationships/tags" Target="../tags/tag234.xml"/><Relationship Id="rId31" Type="http://schemas.openxmlformats.org/officeDocument/2006/relationships/tags" Target="../tags/tag246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Relationship Id="rId22" Type="http://schemas.openxmlformats.org/officeDocument/2006/relationships/tags" Target="../tags/tag237.xml"/><Relationship Id="rId27" Type="http://schemas.openxmlformats.org/officeDocument/2006/relationships/tags" Target="../tags/tag242.xml"/><Relationship Id="rId30" Type="http://schemas.openxmlformats.org/officeDocument/2006/relationships/tags" Target="../tags/tag245.xml"/><Relationship Id="rId35" Type="http://schemas.openxmlformats.org/officeDocument/2006/relationships/tags" Target="../tags/tag25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53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10" Type="http://schemas.openxmlformats.org/officeDocument/2006/relationships/tags" Target="../tags/tag260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26" Type="http://schemas.openxmlformats.org/officeDocument/2006/relationships/tags" Target="../tags/tag292.xml"/><Relationship Id="rId39" Type="http://schemas.openxmlformats.org/officeDocument/2006/relationships/tags" Target="../tags/tag305.xml"/><Relationship Id="rId3" Type="http://schemas.openxmlformats.org/officeDocument/2006/relationships/tags" Target="../tags/tag269.xml"/><Relationship Id="rId21" Type="http://schemas.openxmlformats.org/officeDocument/2006/relationships/tags" Target="../tags/tag287.xml"/><Relationship Id="rId34" Type="http://schemas.openxmlformats.org/officeDocument/2006/relationships/tags" Target="../tags/tag30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73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5" Type="http://schemas.openxmlformats.org/officeDocument/2006/relationships/tags" Target="../tags/tag291.xml"/><Relationship Id="rId33" Type="http://schemas.openxmlformats.org/officeDocument/2006/relationships/tags" Target="../tags/tag299.xml"/><Relationship Id="rId38" Type="http://schemas.openxmlformats.org/officeDocument/2006/relationships/tags" Target="../tags/tag304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29" Type="http://schemas.openxmlformats.org/officeDocument/2006/relationships/tags" Target="../tags/tag295.xml"/><Relationship Id="rId41" Type="http://schemas.openxmlformats.org/officeDocument/2006/relationships/tags" Target="../tags/tag307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24" Type="http://schemas.openxmlformats.org/officeDocument/2006/relationships/tags" Target="../tags/tag290.xml"/><Relationship Id="rId32" Type="http://schemas.openxmlformats.org/officeDocument/2006/relationships/tags" Target="../tags/tag298.xml"/><Relationship Id="rId37" Type="http://schemas.openxmlformats.org/officeDocument/2006/relationships/tags" Target="../tags/tag303.xml"/><Relationship Id="rId40" Type="http://schemas.openxmlformats.org/officeDocument/2006/relationships/tags" Target="../tags/tag306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23" Type="http://schemas.openxmlformats.org/officeDocument/2006/relationships/tags" Target="../tags/tag289.xml"/><Relationship Id="rId28" Type="http://schemas.openxmlformats.org/officeDocument/2006/relationships/tags" Target="../tags/tag294.xml"/><Relationship Id="rId36" Type="http://schemas.openxmlformats.org/officeDocument/2006/relationships/tags" Target="../tags/tag302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31" Type="http://schemas.openxmlformats.org/officeDocument/2006/relationships/tags" Target="../tags/tag297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tags" Target="../tags/tag288.xml"/><Relationship Id="rId27" Type="http://schemas.openxmlformats.org/officeDocument/2006/relationships/tags" Target="../tags/tag293.xml"/><Relationship Id="rId30" Type="http://schemas.openxmlformats.org/officeDocument/2006/relationships/tags" Target="../tags/tag296.xml"/><Relationship Id="rId35" Type="http://schemas.openxmlformats.org/officeDocument/2006/relationships/tags" Target="../tags/tag301.xml"/><Relationship Id="rId4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320.xml"/><Relationship Id="rId18" Type="http://schemas.openxmlformats.org/officeDocument/2006/relationships/tags" Target="../tags/tag325.xml"/><Relationship Id="rId26" Type="http://schemas.openxmlformats.org/officeDocument/2006/relationships/tags" Target="../tags/tag333.xml"/><Relationship Id="rId39" Type="http://schemas.openxmlformats.org/officeDocument/2006/relationships/tags" Target="../tags/tag346.xml"/><Relationship Id="rId3" Type="http://schemas.openxmlformats.org/officeDocument/2006/relationships/tags" Target="../tags/tag310.xml"/><Relationship Id="rId21" Type="http://schemas.openxmlformats.org/officeDocument/2006/relationships/tags" Target="../tags/tag328.xml"/><Relationship Id="rId34" Type="http://schemas.openxmlformats.org/officeDocument/2006/relationships/tags" Target="../tags/tag341.xml"/><Relationship Id="rId42" Type="http://schemas.openxmlformats.org/officeDocument/2006/relationships/tags" Target="../tags/tag349.xml"/><Relationship Id="rId47" Type="http://schemas.openxmlformats.org/officeDocument/2006/relationships/tags" Target="../tags/tag354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17" Type="http://schemas.openxmlformats.org/officeDocument/2006/relationships/tags" Target="../tags/tag324.xml"/><Relationship Id="rId25" Type="http://schemas.openxmlformats.org/officeDocument/2006/relationships/tags" Target="../tags/tag332.xml"/><Relationship Id="rId33" Type="http://schemas.openxmlformats.org/officeDocument/2006/relationships/tags" Target="../tags/tag340.xml"/><Relationship Id="rId38" Type="http://schemas.openxmlformats.org/officeDocument/2006/relationships/tags" Target="../tags/tag345.xml"/><Relationship Id="rId46" Type="http://schemas.openxmlformats.org/officeDocument/2006/relationships/tags" Target="../tags/tag353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20" Type="http://schemas.openxmlformats.org/officeDocument/2006/relationships/tags" Target="../tags/tag327.xml"/><Relationship Id="rId29" Type="http://schemas.openxmlformats.org/officeDocument/2006/relationships/tags" Target="../tags/tag336.xml"/><Relationship Id="rId41" Type="http://schemas.openxmlformats.org/officeDocument/2006/relationships/tags" Target="../tags/tag348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24" Type="http://schemas.openxmlformats.org/officeDocument/2006/relationships/tags" Target="../tags/tag331.xml"/><Relationship Id="rId32" Type="http://schemas.openxmlformats.org/officeDocument/2006/relationships/tags" Target="../tags/tag339.xml"/><Relationship Id="rId37" Type="http://schemas.openxmlformats.org/officeDocument/2006/relationships/tags" Target="../tags/tag344.xml"/><Relationship Id="rId40" Type="http://schemas.openxmlformats.org/officeDocument/2006/relationships/tags" Target="../tags/tag347.xml"/><Relationship Id="rId45" Type="http://schemas.openxmlformats.org/officeDocument/2006/relationships/tags" Target="../tags/tag352.xml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23" Type="http://schemas.openxmlformats.org/officeDocument/2006/relationships/tags" Target="../tags/tag330.xml"/><Relationship Id="rId28" Type="http://schemas.openxmlformats.org/officeDocument/2006/relationships/tags" Target="../tags/tag335.xml"/><Relationship Id="rId36" Type="http://schemas.openxmlformats.org/officeDocument/2006/relationships/tags" Target="../tags/tag343.xml"/><Relationship Id="rId49" Type="http://schemas.openxmlformats.org/officeDocument/2006/relationships/tags" Target="../tags/tag356.xml"/><Relationship Id="rId10" Type="http://schemas.openxmlformats.org/officeDocument/2006/relationships/tags" Target="../tags/tag317.xml"/><Relationship Id="rId19" Type="http://schemas.openxmlformats.org/officeDocument/2006/relationships/tags" Target="../tags/tag326.xml"/><Relationship Id="rId31" Type="http://schemas.openxmlformats.org/officeDocument/2006/relationships/tags" Target="../tags/tag338.xml"/><Relationship Id="rId44" Type="http://schemas.openxmlformats.org/officeDocument/2006/relationships/tags" Target="../tags/tag351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Relationship Id="rId22" Type="http://schemas.openxmlformats.org/officeDocument/2006/relationships/tags" Target="../tags/tag329.xml"/><Relationship Id="rId27" Type="http://schemas.openxmlformats.org/officeDocument/2006/relationships/tags" Target="../tags/tag334.xml"/><Relationship Id="rId30" Type="http://schemas.openxmlformats.org/officeDocument/2006/relationships/tags" Target="../tags/tag337.xml"/><Relationship Id="rId35" Type="http://schemas.openxmlformats.org/officeDocument/2006/relationships/tags" Target="../tags/tag342.xml"/><Relationship Id="rId43" Type="http://schemas.openxmlformats.org/officeDocument/2006/relationships/tags" Target="../tags/tag350.xml"/><Relationship Id="rId48" Type="http://schemas.openxmlformats.org/officeDocument/2006/relationships/tags" Target="../tags/tag355.xml"/><Relationship Id="rId8" Type="http://schemas.openxmlformats.org/officeDocument/2006/relationships/tags" Target="../tags/tag315.xml"/><Relationship Id="rId51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64.xml"/><Relationship Id="rId13" Type="http://schemas.openxmlformats.org/officeDocument/2006/relationships/tags" Target="../tags/tag369.xml"/><Relationship Id="rId18" Type="http://schemas.openxmlformats.org/officeDocument/2006/relationships/tags" Target="../tags/tag374.xml"/><Relationship Id="rId26" Type="http://schemas.openxmlformats.org/officeDocument/2006/relationships/tags" Target="../tags/tag382.xml"/><Relationship Id="rId3" Type="http://schemas.openxmlformats.org/officeDocument/2006/relationships/tags" Target="../tags/tag359.xml"/><Relationship Id="rId21" Type="http://schemas.openxmlformats.org/officeDocument/2006/relationships/tags" Target="../tags/tag377.xml"/><Relationship Id="rId34" Type="http://schemas.openxmlformats.org/officeDocument/2006/relationships/tags" Target="../tags/tag390.xml"/><Relationship Id="rId7" Type="http://schemas.openxmlformats.org/officeDocument/2006/relationships/tags" Target="../tags/tag363.xml"/><Relationship Id="rId12" Type="http://schemas.openxmlformats.org/officeDocument/2006/relationships/tags" Target="../tags/tag368.xml"/><Relationship Id="rId17" Type="http://schemas.openxmlformats.org/officeDocument/2006/relationships/tags" Target="../tags/tag373.xml"/><Relationship Id="rId25" Type="http://schemas.openxmlformats.org/officeDocument/2006/relationships/tags" Target="../tags/tag381.xml"/><Relationship Id="rId33" Type="http://schemas.openxmlformats.org/officeDocument/2006/relationships/tags" Target="../tags/tag389.xml"/><Relationship Id="rId38" Type="http://schemas.openxmlformats.org/officeDocument/2006/relationships/notesSlide" Target="../notesSlides/notesSlide16.xml"/><Relationship Id="rId2" Type="http://schemas.openxmlformats.org/officeDocument/2006/relationships/tags" Target="../tags/tag358.xml"/><Relationship Id="rId16" Type="http://schemas.openxmlformats.org/officeDocument/2006/relationships/tags" Target="../tags/tag372.xml"/><Relationship Id="rId20" Type="http://schemas.openxmlformats.org/officeDocument/2006/relationships/tags" Target="../tags/tag376.xml"/><Relationship Id="rId29" Type="http://schemas.openxmlformats.org/officeDocument/2006/relationships/tags" Target="../tags/tag385.xml"/><Relationship Id="rId1" Type="http://schemas.openxmlformats.org/officeDocument/2006/relationships/tags" Target="../tags/tag357.xml"/><Relationship Id="rId6" Type="http://schemas.openxmlformats.org/officeDocument/2006/relationships/tags" Target="../tags/tag362.xml"/><Relationship Id="rId11" Type="http://schemas.openxmlformats.org/officeDocument/2006/relationships/tags" Target="../tags/tag367.xml"/><Relationship Id="rId24" Type="http://schemas.openxmlformats.org/officeDocument/2006/relationships/tags" Target="../tags/tag380.xml"/><Relationship Id="rId32" Type="http://schemas.openxmlformats.org/officeDocument/2006/relationships/tags" Target="../tags/tag388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61.xml"/><Relationship Id="rId15" Type="http://schemas.openxmlformats.org/officeDocument/2006/relationships/tags" Target="../tags/tag371.xml"/><Relationship Id="rId23" Type="http://schemas.openxmlformats.org/officeDocument/2006/relationships/tags" Target="../tags/tag379.xml"/><Relationship Id="rId28" Type="http://schemas.openxmlformats.org/officeDocument/2006/relationships/tags" Target="../tags/tag384.xml"/><Relationship Id="rId36" Type="http://schemas.openxmlformats.org/officeDocument/2006/relationships/tags" Target="../tags/tag392.xml"/><Relationship Id="rId10" Type="http://schemas.openxmlformats.org/officeDocument/2006/relationships/tags" Target="../tags/tag366.xml"/><Relationship Id="rId19" Type="http://schemas.openxmlformats.org/officeDocument/2006/relationships/tags" Target="../tags/tag375.xml"/><Relationship Id="rId31" Type="http://schemas.openxmlformats.org/officeDocument/2006/relationships/tags" Target="../tags/tag387.xml"/><Relationship Id="rId4" Type="http://schemas.openxmlformats.org/officeDocument/2006/relationships/tags" Target="../tags/tag360.xml"/><Relationship Id="rId9" Type="http://schemas.openxmlformats.org/officeDocument/2006/relationships/tags" Target="../tags/tag365.xml"/><Relationship Id="rId14" Type="http://schemas.openxmlformats.org/officeDocument/2006/relationships/tags" Target="../tags/tag370.xml"/><Relationship Id="rId22" Type="http://schemas.openxmlformats.org/officeDocument/2006/relationships/tags" Target="../tags/tag378.xml"/><Relationship Id="rId27" Type="http://schemas.openxmlformats.org/officeDocument/2006/relationships/tags" Target="../tags/tag383.xml"/><Relationship Id="rId30" Type="http://schemas.openxmlformats.org/officeDocument/2006/relationships/tags" Target="../tags/tag386.xml"/><Relationship Id="rId35" Type="http://schemas.openxmlformats.org/officeDocument/2006/relationships/tags" Target="../tags/tag39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4.xml"/><Relationship Id="rId1" Type="http://schemas.openxmlformats.org/officeDocument/2006/relationships/tags" Target="../tags/tag393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97.xml"/><Relationship Id="rId2" Type="http://schemas.openxmlformats.org/officeDocument/2006/relationships/tags" Target="../tags/tag396.xml"/><Relationship Id="rId1" Type="http://schemas.openxmlformats.org/officeDocument/2006/relationships/tags" Target="../tags/tag395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jpeg"/><Relationship Id="rId5" Type="http://schemas.openxmlformats.org/officeDocument/2006/relationships/tags" Target="../tags/tag8.xml"/><Relationship Id="rId10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4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tags" Target="../tags/tag53.xml"/><Relationship Id="rId3" Type="http://schemas.openxmlformats.org/officeDocument/2006/relationships/tags" Target="../tags/tag30.xml"/><Relationship Id="rId21" Type="http://schemas.openxmlformats.org/officeDocument/2006/relationships/tags" Target="../tags/tag48.xml"/><Relationship Id="rId34" Type="http://schemas.openxmlformats.org/officeDocument/2006/relationships/tags" Target="../tags/tag61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tags" Target="../tags/tag52.xml"/><Relationship Id="rId33" Type="http://schemas.openxmlformats.org/officeDocument/2006/relationships/tags" Target="../tags/tag60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29" Type="http://schemas.openxmlformats.org/officeDocument/2006/relationships/tags" Target="../tags/tag56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32" Type="http://schemas.openxmlformats.org/officeDocument/2006/relationships/tags" Target="../tags/tag59.xml"/><Relationship Id="rId37" Type="http://schemas.openxmlformats.org/officeDocument/2006/relationships/notesSlide" Target="../notesSlides/notesSlide6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28" Type="http://schemas.openxmlformats.org/officeDocument/2006/relationships/tags" Target="../tags/tag55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31" Type="http://schemas.openxmlformats.org/officeDocument/2006/relationships/tags" Target="../tags/tag58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Relationship Id="rId27" Type="http://schemas.openxmlformats.org/officeDocument/2006/relationships/tags" Target="../tags/tag54.xml"/><Relationship Id="rId30" Type="http://schemas.openxmlformats.org/officeDocument/2006/relationships/tags" Target="../tags/tag57.xml"/><Relationship Id="rId35" Type="http://schemas.openxmlformats.org/officeDocument/2006/relationships/tags" Target="../tags/tag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tags" Target="../tags/tag114.xml"/><Relationship Id="rId55" Type="http://schemas.openxmlformats.org/officeDocument/2006/relationships/tags" Target="../tags/tag119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tags" Target="../tags/tag93.xml"/><Relationship Id="rId41" Type="http://schemas.openxmlformats.org/officeDocument/2006/relationships/tags" Target="../tags/tag105.xml"/><Relationship Id="rId54" Type="http://schemas.openxmlformats.org/officeDocument/2006/relationships/tags" Target="../tags/tag118.xml"/><Relationship Id="rId62" Type="http://schemas.openxmlformats.org/officeDocument/2006/relationships/notesSlide" Target="../notesSlides/notesSlide8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3" Type="http://schemas.openxmlformats.org/officeDocument/2006/relationships/tags" Target="../tags/tag117.xml"/><Relationship Id="rId58" Type="http://schemas.openxmlformats.org/officeDocument/2006/relationships/tags" Target="../tags/tag122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tags" Target="../tags/tag113.xml"/><Relationship Id="rId57" Type="http://schemas.openxmlformats.org/officeDocument/2006/relationships/tags" Target="../tags/tag121.xml"/><Relationship Id="rId61" Type="http://schemas.openxmlformats.org/officeDocument/2006/relationships/slideLayout" Target="../slideLayouts/slideLayout6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52" Type="http://schemas.openxmlformats.org/officeDocument/2006/relationships/tags" Target="../tags/tag116.xml"/><Relationship Id="rId60" Type="http://schemas.openxmlformats.org/officeDocument/2006/relationships/tags" Target="../tags/tag12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56" Type="http://schemas.openxmlformats.org/officeDocument/2006/relationships/tags" Target="../tags/tag120.xml"/><Relationship Id="rId8" Type="http://schemas.openxmlformats.org/officeDocument/2006/relationships/tags" Target="../tags/tag72.xml"/><Relationship Id="rId51" Type="http://schemas.openxmlformats.org/officeDocument/2006/relationships/tags" Target="../tags/tag115.xml"/><Relationship Id="rId3" Type="http://schemas.openxmlformats.org/officeDocument/2006/relationships/tags" Target="../tags/tag67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59" Type="http://schemas.openxmlformats.org/officeDocument/2006/relationships/tags" Target="../tags/tag123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37.xml"/><Relationship Id="rId18" Type="http://schemas.openxmlformats.org/officeDocument/2006/relationships/tags" Target="../tags/tag142.xml"/><Relationship Id="rId26" Type="http://schemas.openxmlformats.org/officeDocument/2006/relationships/tags" Target="../tags/tag150.xml"/><Relationship Id="rId39" Type="http://schemas.openxmlformats.org/officeDocument/2006/relationships/tags" Target="../tags/tag163.xml"/><Relationship Id="rId21" Type="http://schemas.openxmlformats.org/officeDocument/2006/relationships/tags" Target="../tags/tag145.xml"/><Relationship Id="rId34" Type="http://schemas.openxmlformats.org/officeDocument/2006/relationships/tags" Target="../tags/tag158.xml"/><Relationship Id="rId42" Type="http://schemas.openxmlformats.org/officeDocument/2006/relationships/tags" Target="../tags/tag166.xml"/><Relationship Id="rId47" Type="http://schemas.openxmlformats.org/officeDocument/2006/relationships/tags" Target="../tags/tag171.xml"/><Relationship Id="rId50" Type="http://schemas.openxmlformats.org/officeDocument/2006/relationships/tags" Target="../tags/tag174.xml"/><Relationship Id="rId55" Type="http://schemas.openxmlformats.org/officeDocument/2006/relationships/tags" Target="../tags/tag179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6" Type="http://schemas.openxmlformats.org/officeDocument/2006/relationships/tags" Target="../tags/tag140.xml"/><Relationship Id="rId20" Type="http://schemas.openxmlformats.org/officeDocument/2006/relationships/tags" Target="../tags/tag144.xml"/><Relationship Id="rId29" Type="http://schemas.openxmlformats.org/officeDocument/2006/relationships/tags" Target="../tags/tag153.xml"/><Relationship Id="rId41" Type="http://schemas.openxmlformats.org/officeDocument/2006/relationships/tags" Target="../tags/tag165.xml"/><Relationship Id="rId54" Type="http://schemas.openxmlformats.org/officeDocument/2006/relationships/tags" Target="../tags/tag178.xml"/><Relationship Id="rId62" Type="http://schemas.openxmlformats.org/officeDocument/2006/relationships/notesSlide" Target="../notesSlides/notesSlide9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tags" Target="../tags/tag135.xml"/><Relationship Id="rId24" Type="http://schemas.openxmlformats.org/officeDocument/2006/relationships/tags" Target="../tags/tag148.xml"/><Relationship Id="rId32" Type="http://schemas.openxmlformats.org/officeDocument/2006/relationships/tags" Target="../tags/tag156.xml"/><Relationship Id="rId37" Type="http://schemas.openxmlformats.org/officeDocument/2006/relationships/tags" Target="../tags/tag161.xml"/><Relationship Id="rId40" Type="http://schemas.openxmlformats.org/officeDocument/2006/relationships/tags" Target="../tags/tag164.xml"/><Relationship Id="rId45" Type="http://schemas.openxmlformats.org/officeDocument/2006/relationships/tags" Target="../tags/tag169.xml"/><Relationship Id="rId53" Type="http://schemas.openxmlformats.org/officeDocument/2006/relationships/tags" Target="../tags/tag177.xml"/><Relationship Id="rId58" Type="http://schemas.openxmlformats.org/officeDocument/2006/relationships/tags" Target="../tags/tag182.xml"/><Relationship Id="rId5" Type="http://schemas.openxmlformats.org/officeDocument/2006/relationships/tags" Target="../tags/tag129.xml"/><Relationship Id="rId15" Type="http://schemas.openxmlformats.org/officeDocument/2006/relationships/tags" Target="../tags/tag139.xml"/><Relationship Id="rId23" Type="http://schemas.openxmlformats.org/officeDocument/2006/relationships/tags" Target="../tags/tag147.xml"/><Relationship Id="rId28" Type="http://schemas.openxmlformats.org/officeDocument/2006/relationships/tags" Target="../tags/tag152.xml"/><Relationship Id="rId36" Type="http://schemas.openxmlformats.org/officeDocument/2006/relationships/tags" Target="../tags/tag160.xml"/><Relationship Id="rId49" Type="http://schemas.openxmlformats.org/officeDocument/2006/relationships/tags" Target="../tags/tag173.xml"/><Relationship Id="rId57" Type="http://schemas.openxmlformats.org/officeDocument/2006/relationships/tags" Target="../tags/tag181.xml"/><Relationship Id="rId61" Type="http://schemas.openxmlformats.org/officeDocument/2006/relationships/slideLayout" Target="../slideLayouts/slideLayout6.xml"/><Relationship Id="rId10" Type="http://schemas.openxmlformats.org/officeDocument/2006/relationships/tags" Target="../tags/tag134.xml"/><Relationship Id="rId19" Type="http://schemas.openxmlformats.org/officeDocument/2006/relationships/tags" Target="../tags/tag143.xml"/><Relationship Id="rId31" Type="http://schemas.openxmlformats.org/officeDocument/2006/relationships/tags" Target="../tags/tag155.xml"/><Relationship Id="rId44" Type="http://schemas.openxmlformats.org/officeDocument/2006/relationships/tags" Target="../tags/tag168.xml"/><Relationship Id="rId52" Type="http://schemas.openxmlformats.org/officeDocument/2006/relationships/tags" Target="../tags/tag176.xml"/><Relationship Id="rId60" Type="http://schemas.openxmlformats.org/officeDocument/2006/relationships/tags" Target="../tags/tag184.xml"/><Relationship Id="rId4" Type="http://schemas.openxmlformats.org/officeDocument/2006/relationships/tags" Target="../tags/tag128.xml"/><Relationship Id="rId9" Type="http://schemas.openxmlformats.org/officeDocument/2006/relationships/tags" Target="../tags/tag133.xml"/><Relationship Id="rId14" Type="http://schemas.openxmlformats.org/officeDocument/2006/relationships/tags" Target="../tags/tag138.xml"/><Relationship Id="rId22" Type="http://schemas.openxmlformats.org/officeDocument/2006/relationships/tags" Target="../tags/tag146.xml"/><Relationship Id="rId27" Type="http://schemas.openxmlformats.org/officeDocument/2006/relationships/tags" Target="../tags/tag151.xml"/><Relationship Id="rId30" Type="http://schemas.openxmlformats.org/officeDocument/2006/relationships/tags" Target="../tags/tag154.xml"/><Relationship Id="rId35" Type="http://schemas.openxmlformats.org/officeDocument/2006/relationships/tags" Target="../tags/tag159.xml"/><Relationship Id="rId43" Type="http://schemas.openxmlformats.org/officeDocument/2006/relationships/tags" Target="../tags/tag167.xml"/><Relationship Id="rId48" Type="http://schemas.openxmlformats.org/officeDocument/2006/relationships/tags" Target="../tags/tag172.xml"/><Relationship Id="rId56" Type="http://schemas.openxmlformats.org/officeDocument/2006/relationships/tags" Target="../tags/tag180.xml"/><Relationship Id="rId8" Type="http://schemas.openxmlformats.org/officeDocument/2006/relationships/tags" Target="../tags/tag132.xml"/><Relationship Id="rId51" Type="http://schemas.openxmlformats.org/officeDocument/2006/relationships/tags" Target="../tags/tag175.xml"/><Relationship Id="rId3" Type="http://schemas.openxmlformats.org/officeDocument/2006/relationships/tags" Target="../tags/tag127.xml"/><Relationship Id="rId12" Type="http://schemas.openxmlformats.org/officeDocument/2006/relationships/tags" Target="../tags/tag136.xml"/><Relationship Id="rId17" Type="http://schemas.openxmlformats.org/officeDocument/2006/relationships/tags" Target="../tags/tag141.xml"/><Relationship Id="rId25" Type="http://schemas.openxmlformats.org/officeDocument/2006/relationships/tags" Target="../tags/tag149.xml"/><Relationship Id="rId33" Type="http://schemas.openxmlformats.org/officeDocument/2006/relationships/tags" Target="../tags/tag157.xml"/><Relationship Id="rId38" Type="http://schemas.openxmlformats.org/officeDocument/2006/relationships/tags" Target="../tags/tag162.xml"/><Relationship Id="rId46" Type="http://schemas.openxmlformats.org/officeDocument/2006/relationships/tags" Target="../tags/tag170.xml"/><Relationship Id="rId59" Type="http://schemas.openxmlformats.org/officeDocument/2006/relationships/tags" Target="../tags/tag1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Lecture 21</a:t>
            </a:r>
          </a:p>
          <a:p>
            <a:pPr eaLnBrk="1" hangingPunct="1"/>
            <a:r>
              <a:rPr lang="en-US" altLang="en-US" dirty="0" smtClean="0"/>
              <a:t>Network </a:t>
            </a:r>
            <a:r>
              <a:rPr lang="en-US" altLang="en-US" dirty="0" smtClean="0"/>
              <a:t>Flow,  Part 1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7" name="Oval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0933" y="2214680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8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7895" y="3352917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" name="Oval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84783" y="3352917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20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933" y="4567355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2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951108" y="2517892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951108" y="365613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17945" y="2594092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470345" y="2517892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6470345" y="3656130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79708" y="259409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7" name="Text Box 1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4370" y="418794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8" name="Text Box 1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17945" y="3276717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29" name="Text Box 1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24370" y="259409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30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3508" y="411174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268420" y="1683415"/>
            <a:ext cx="0" cy="3870645"/>
          </a:xfrm>
          <a:prstGeom prst="line">
            <a:avLst/>
          </a:prstGeom>
          <a:ln w="57150"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7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64538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Flow graph showing the remaining capacity</a:t>
            </a:r>
          </a:p>
          <a:p>
            <a:pPr eaLnBrk="1" hangingPunct="1"/>
            <a:r>
              <a:rPr lang="en-US" altLang="en-US" smtClean="0"/>
              <a:t>Flow graph G,  Residual Graph G</a:t>
            </a:r>
            <a:r>
              <a:rPr lang="en-US" altLang="en-US" baseline="-25000" smtClean="0"/>
              <a:t>R</a:t>
            </a:r>
          </a:p>
          <a:p>
            <a:pPr lvl="1" eaLnBrk="1" hangingPunct="1"/>
            <a:r>
              <a:rPr lang="en-US" altLang="en-US" smtClean="0"/>
              <a:t>G: edge e from u to v with capacity c and flow f</a:t>
            </a:r>
          </a:p>
          <a:p>
            <a:pPr lvl="1"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R</a:t>
            </a:r>
            <a:r>
              <a:rPr lang="en-US" altLang="en-US" smtClean="0"/>
              <a:t>: edge e’ from u to v with capacity c – f</a:t>
            </a:r>
          </a:p>
          <a:p>
            <a:pPr lvl="1"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R</a:t>
            </a:r>
            <a:r>
              <a:rPr lang="en-US" altLang="en-US" smtClean="0"/>
              <a:t>: edge e’’ from v to u with capacity f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52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829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Vertices v</a:t>
            </a:r>
            <a:r>
              <a:rPr lang="en-US" altLang="en-US" baseline="-25000" smtClean="0"/>
              <a:t>1</a:t>
            </a:r>
            <a:r>
              <a:rPr lang="en-US" altLang="en-US" smtClean="0"/>
              <a:t>,v</a:t>
            </a:r>
            <a:r>
              <a:rPr lang="en-US" altLang="en-US" baseline="-25000" smtClean="0"/>
              <a:t>2</a:t>
            </a:r>
            <a:r>
              <a:rPr lang="en-US" altLang="en-US" smtClean="0"/>
              <a:t>,…,v</a:t>
            </a:r>
            <a:r>
              <a:rPr lang="en-US" altLang="en-US" baseline="-25000" smtClean="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v</a:t>
            </a:r>
            <a:r>
              <a:rPr lang="en-US" altLang="en-US" baseline="-25000" smtClean="0"/>
              <a:t>1</a:t>
            </a:r>
            <a:r>
              <a:rPr lang="en-US" altLang="en-US" smtClean="0"/>
              <a:t> = s,  v</a:t>
            </a:r>
            <a:r>
              <a:rPr lang="en-US" altLang="en-US" baseline="-25000" smtClean="0"/>
              <a:t>k</a:t>
            </a:r>
            <a:r>
              <a:rPr lang="en-US" altLang="en-US" smtClean="0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Possible to add b units of flow between v</a:t>
            </a:r>
            <a:r>
              <a:rPr lang="en-US" altLang="en-US" baseline="-25000" smtClean="0"/>
              <a:t>j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j+1</a:t>
            </a:r>
            <a:r>
              <a:rPr lang="en-US" altLang="en-US" smtClean="0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</p:spTree>
    <p:extLst>
      <p:ext uri="{BB962C8B-B14F-4D97-AF65-F5344CB8AC3E}">
        <p14:creationId xmlns:p14="http://schemas.microsoft.com/office/powerpoint/2010/main" val="5031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Build the residual graph</a:t>
            </a:r>
          </a:p>
        </p:txBody>
      </p:sp>
      <p:sp>
        <p:nvSpPr>
          <p:cNvPr id="16387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23653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751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38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25475" y="1909763"/>
            <a:ext cx="10620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60775" y="1985963"/>
            <a:ext cx="11382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392" name="Oval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136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393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394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2813" y="24415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6925" y="1835150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66925" y="33512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5475" y="2668588"/>
            <a:ext cx="10620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660775" y="2668588"/>
            <a:ext cx="1062038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83991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996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90725" y="1985963"/>
            <a:ext cx="1290638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153035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3/5</a:t>
            </a:r>
          </a:p>
        </p:txBody>
      </p:sp>
      <p:sp>
        <p:nvSpPr>
          <p:cNvPr id="16403" name="Text Box 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2488" y="19097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2/4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7875" y="289718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05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60500" y="22891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9325" y="2289175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7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95525" y="335121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8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4575" y="24415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2588" y="19097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40188" y="30480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2/5</a:t>
            </a:r>
          </a:p>
        </p:txBody>
      </p:sp>
      <p:sp>
        <p:nvSpPr>
          <p:cNvPr id="16411" name="Oval 6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7650" y="52498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412" name="Oval 6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1290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413" name="Line 6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50863" y="4794250"/>
            <a:ext cx="10620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86163" y="4870450"/>
            <a:ext cx="11382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6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290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416" name="Oval 6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675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417" name="Oval 7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675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418" name="Oval 7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419" name="Line 7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992313" y="4719638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7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992313" y="6235700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7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50863" y="5553075"/>
            <a:ext cx="10620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7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586163" y="5553075"/>
            <a:ext cx="1062037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7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76530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77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3535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7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16113" y="4870450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Text Box 8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89013" y="4019550"/>
            <a:ext cx="1604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Residual graph: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two augmenting paths</a:t>
            </a:r>
          </a:p>
        </p:txBody>
      </p:sp>
      <p:sp>
        <p:nvSpPr>
          <p:cNvPr id="1331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60500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3326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72275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332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687513" y="2290763"/>
            <a:ext cx="1670050" cy="151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63713" y="3125788"/>
            <a:ext cx="151765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63713" y="39608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63713" y="4035425"/>
            <a:ext cx="1517650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87513" y="4111625"/>
            <a:ext cx="159385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54625" y="38846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78425" y="3960813"/>
            <a:ext cx="151765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103813" y="4035425"/>
            <a:ext cx="1668462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78425" y="3125788"/>
            <a:ext cx="159385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78425" y="2290763"/>
            <a:ext cx="159385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60775" y="22145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660775" y="4035425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736975" y="229076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40188" y="19113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2/5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13175" y="24431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0/1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4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19325" y="26701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2/4</a:t>
            </a:r>
          </a:p>
        </p:txBody>
      </p:sp>
      <p:sp>
        <p:nvSpPr>
          <p:cNvPr id="1335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46338" y="45672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3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54625" y="22145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4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54625" y="28971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78425" y="35814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7" name="Text Box 4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60775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8" name="Text Box 4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7842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9" name="Text Box 5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78425" y="4795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62" name="Text Box 5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Lemma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36061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P = v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v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…, v</a:t>
            </a:r>
            <a:r>
              <a:rPr lang="en-US" altLang="en-US" sz="2800" baseline="-25000" smtClean="0"/>
              <a:t>k</a:t>
            </a:r>
            <a:r>
              <a:rPr lang="en-US" altLang="en-US" sz="2800" smtClean="0"/>
              <a:t> be a path from s to t with minimum capacity b in the residual graph.  </a:t>
            </a:r>
          </a:p>
          <a:p>
            <a:pPr eaLnBrk="1" hangingPunct="1"/>
            <a:r>
              <a:rPr lang="en-US" altLang="en-US" sz="2800" smtClean="0"/>
              <a:t>b units of flow can be added along the path P in the flow graph.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913" y="39608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7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39913" y="631348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00088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00088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66925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19325" y="426402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19325" y="540226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275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73350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6925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5475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742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230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2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0013" y="49466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2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16900" y="49466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29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3050" y="61610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08613" y="40354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26263" y="41878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02463" y="41116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59425" y="41878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0063" y="48704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6488" y="41878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3225" y="57054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635625" y="524986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561013" y="418782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773863" y="418782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077075" y="5249863"/>
            <a:ext cx="1214438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532688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18250" y="4870450"/>
            <a:ext cx="531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5038" y="44910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5038" y="532606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343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b units of flow along the path P</a:t>
            </a:r>
          </a:p>
          <a:p>
            <a:pPr eaLnBrk="1" hangingPunct="1"/>
            <a:r>
              <a:rPr lang="en-US" altLang="en-US" smtClean="0"/>
              <a:t>What do we need to verify to show we have a valid flow after we do this?</a:t>
            </a:r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43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</p:spTree>
    <p:extLst>
      <p:ext uri="{BB962C8B-B14F-4D97-AF65-F5344CB8AC3E}">
        <p14:creationId xmlns:p14="http://schemas.microsoft.com/office/powerpoint/2010/main" val="13182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  <a:p>
            <a:pPr eaLnBrk="1" hangingPunct="1"/>
            <a:r>
              <a:rPr lang="en-US" altLang="en-US" smtClean="0"/>
              <a:t>Flow examples</a:t>
            </a:r>
          </a:p>
          <a:p>
            <a:pPr eaLnBrk="1" hangingPunct="1"/>
            <a:r>
              <a:rPr lang="en-US" altLang="en-US" smtClean="0"/>
              <a:t>Augmenting Paths</a:t>
            </a:r>
          </a:p>
          <a:p>
            <a:pPr eaLnBrk="1" hangingPunct="1"/>
            <a:r>
              <a:rPr lang="en-US" altLang="en-US" smtClean="0"/>
              <a:t>Residual Graph</a:t>
            </a:r>
          </a:p>
          <a:p>
            <a:pPr eaLnBrk="1" hangingPunct="1"/>
            <a:r>
              <a:rPr lang="en-US" altLang="en-US" smtClean="0"/>
              <a:t>Ford Fulkerson Algorithm</a:t>
            </a:r>
          </a:p>
          <a:p>
            <a:pPr eaLnBrk="1" hangingPunct="1"/>
            <a:r>
              <a:rPr lang="en-US" altLang="en-US" smtClean="0"/>
              <a:t>Cuts</a:t>
            </a:r>
          </a:p>
          <a:p>
            <a:pPr eaLnBrk="1" hangingPunct="1"/>
            <a:r>
              <a:rPr lang="en-US" altLang="en-US" smtClean="0"/>
              <a:t>Maxflow-MinCut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Value of a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 smtClean="0"/>
              <a:t>Capacities on the edges,  c(e) &gt;= 0</a:t>
            </a:r>
          </a:p>
          <a:p>
            <a:pPr eaLnBrk="1" hangingPunct="1"/>
            <a:r>
              <a:rPr lang="en-US" altLang="en-US" sz="2800" smtClean="0"/>
              <a:t>Problem,  assign flows f(e) to the edges such that:</a:t>
            </a:r>
          </a:p>
          <a:p>
            <a:pPr lvl="1" eaLnBrk="1" hangingPunct="1"/>
            <a:r>
              <a:rPr lang="en-US" altLang="en-US" sz="2400" smtClean="0"/>
              <a:t>0 &lt;= f(e) &lt;= c(e)</a:t>
            </a:r>
          </a:p>
          <a:p>
            <a:pPr lvl="1" eaLnBrk="1" hangingPunct="1"/>
            <a:r>
              <a:rPr lang="en-US" altLang="en-US" sz="2400" smtClean="0"/>
              <a:t>Flow is conserved at vertices other than s and t</a:t>
            </a:r>
          </a:p>
          <a:p>
            <a:pPr lvl="2" eaLnBrk="1" hangingPunct="1"/>
            <a:r>
              <a:rPr lang="en-US" altLang="en-US" sz="2000" smtClean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smtClean="0"/>
              <a:t>The flow leaving the source is a large as possible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 Example</a:t>
            </a:r>
          </a:p>
        </p:txBody>
      </p:sp>
      <p:sp>
        <p:nvSpPr>
          <p:cNvPr id="921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922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922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922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9229" name="Oval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9230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9231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9232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9233" name="Oval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9234" name="Oval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35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3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3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4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Text Box 4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5" name="Text Box 4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56" name="Text Box 4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7" name="Text Box 4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8" name="Text Box 5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9" name="Text Box 5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0" name="Text Box 5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1" name="Text Box 5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2" name="Text Box 54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3" name="Text Box 55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4" name="Text Box 56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5" name="Text Box 57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6" name="Text Box 58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67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8" name="Text Box 6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9" name="Text Box 6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0" name="Text Box 62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1" name="Text Box 63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2" name="Text Box 64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3" name="Text Box 65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4" name="Text Box 66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5" name="Text Box 67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6" name="Text Box 6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77" name="Text Box 7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30647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8077</TotalTime>
  <Words>579</Words>
  <Application>Microsoft Office PowerPoint</Application>
  <PresentationFormat>On-screen Show (4:3)</PresentationFormat>
  <Paragraphs>294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1_Default Design</vt:lpstr>
      <vt:lpstr>CSE 421 Algorithms</vt:lpstr>
      <vt:lpstr>Network Flow</vt:lpstr>
      <vt:lpstr>Outline</vt:lpstr>
      <vt:lpstr>Network Flow Definitions</vt:lpstr>
      <vt:lpstr>Flow Example</vt:lpstr>
      <vt:lpstr>Flow assignment and the residual graph</vt:lpstr>
      <vt:lpstr>Network Flow Definitions</vt:lpstr>
      <vt:lpstr>Flow Example</vt:lpstr>
      <vt:lpstr>Find a maximum flow</vt:lpstr>
      <vt:lpstr>Flow Example</vt:lpstr>
      <vt:lpstr>Residual Graph</vt:lpstr>
      <vt:lpstr>Flow assignment and the residual graph</vt:lpstr>
      <vt:lpstr>Augmenting Path Algorithm</vt:lpstr>
      <vt:lpstr>Build the residual graph</vt:lpstr>
      <vt:lpstr>Find two augmenting paths</vt:lpstr>
      <vt:lpstr>Augmenting Path Lemma</vt:lpstr>
      <vt:lpstr>Proof</vt:lpstr>
      <vt:lpstr>Ford-Fulkerson Algorithm (1956)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87</cp:revision>
  <dcterms:created xsi:type="dcterms:W3CDTF">1601-01-01T00:00:00Z</dcterms:created>
  <dcterms:modified xsi:type="dcterms:W3CDTF">2016-11-23T01:52:09Z</dcterms:modified>
</cp:coreProperties>
</file>