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9"/>
  </p:handout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34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35" r:id="rId23"/>
    <p:sldId id="329" r:id="rId24"/>
    <p:sldId id="330" r:id="rId25"/>
    <p:sldId id="331" r:id="rId26"/>
    <p:sldId id="332" r:id="rId27"/>
    <p:sldId id="333" r:id="rId28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8" autoAdjust="0"/>
    <p:restoredTop sz="94660"/>
  </p:normalViewPr>
  <p:slideViewPr>
    <p:cSldViewPr>
      <p:cViewPr varScale="1">
        <p:scale>
          <a:sx n="109" d="100"/>
          <a:sy n="109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79F0A3C-5154-4E0D-AFAC-E344E4843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94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96D79-F586-447A-97AE-FD4494629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938B0-F78A-4FCC-B537-3DCCF32F4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F9A57-6C90-4E8F-9285-2804E5070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8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DF35-47AB-47BB-9584-38C66AAC4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5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2976F-17CD-48D4-9C5D-F1DDBD94B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2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F71E-D0FB-4176-AC68-3B53799C9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6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87AE7-FB3D-434F-A62F-6B34FB847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5B21-2CA7-457C-B6A0-759B27771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2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D8284-9D40-42B9-B015-0EED96588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B941-D726-4219-9705-9BFBB7FD5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6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1F02B-D56E-487D-9013-338F1D9C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1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C888E4-253F-46B7-9B9E-579F2A7D2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5.xml"/><Relationship Id="rId1" Type="http://schemas.openxmlformats.org/officeDocument/2006/relationships/tags" Target="../tags/tag10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9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7.xml"/><Relationship Id="rId1" Type="http://schemas.openxmlformats.org/officeDocument/2006/relationships/tags" Target="../tags/tag11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5" Type="http://schemas.openxmlformats.org/officeDocument/2006/relationships/tags" Target="../tags/tag122.xml"/><Relationship Id="rId10" Type="http://schemas.openxmlformats.org/officeDocument/2006/relationships/tags" Target="../tags/tag127.xml"/><Relationship Id="rId4" Type="http://schemas.openxmlformats.org/officeDocument/2006/relationships/tags" Target="../tags/tag121.xml"/><Relationship Id="rId9" Type="http://schemas.openxmlformats.org/officeDocument/2006/relationships/tags" Target="../tags/tag12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tags" Target="../tags/tag139.xml"/><Relationship Id="rId5" Type="http://schemas.openxmlformats.org/officeDocument/2006/relationships/tags" Target="../tags/tag133.xml"/><Relationship Id="rId10" Type="http://schemas.openxmlformats.org/officeDocument/2006/relationships/tags" Target="../tags/tag138.xml"/><Relationship Id="rId4" Type="http://schemas.openxmlformats.org/officeDocument/2006/relationships/tags" Target="../tags/tag132.xml"/><Relationship Id="rId9" Type="http://schemas.openxmlformats.org/officeDocument/2006/relationships/tags" Target="../tags/tag13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26" Type="http://schemas.openxmlformats.org/officeDocument/2006/relationships/tags" Target="../tags/tag165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5" Type="http://schemas.openxmlformats.org/officeDocument/2006/relationships/tags" Target="../tags/tag164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29" Type="http://schemas.openxmlformats.org/officeDocument/2006/relationships/tags" Target="../tags/tag168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24" Type="http://schemas.openxmlformats.org/officeDocument/2006/relationships/tags" Target="../tags/tag163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tags" Target="../tags/tag162.xml"/><Relationship Id="rId28" Type="http://schemas.openxmlformats.org/officeDocument/2006/relationships/tags" Target="../tags/tag167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Relationship Id="rId27" Type="http://schemas.openxmlformats.org/officeDocument/2006/relationships/tags" Target="../tags/tag166.xml"/><Relationship Id="rId30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76.xml"/><Relationship Id="rId13" Type="http://schemas.openxmlformats.org/officeDocument/2006/relationships/tags" Target="../tags/tag181.xml"/><Relationship Id="rId18" Type="http://schemas.openxmlformats.org/officeDocument/2006/relationships/tags" Target="../tags/tag186.xml"/><Relationship Id="rId26" Type="http://schemas.openxmlformats.org/officeDocument/2006/relationships/tags" Target="../tags/tag194.xml"/><Relationship Id="rId3" Type="http://schemas.openxmlformats.org/officeDocument/2006/relationships/tags" Target="../tags/tag171.xml"/><Relationship Id="rId21" Type="http://schemas.openxmlformats.org/officeDocument/2006/relationships/tags" Target="../tags/tag189.xml"/><Relationship Id="rId7" Type="http://schemas.openxmlformats.org/officeDocument/2006/relationships/tags" Target="../tags/tag175.xml"/><Relationship Id="rId12" Type="http://schemas.openxmlformats.org/officeDocument/2006/relationships/tags" Target="../tags/tag180.xml"/><Relationship Id="rId17" Type="http://schemas.openxmlformats.org/officeDocument/2006/relationships/tags" Target="../tags/tag185.xml"/><Relationship Id="rId25" Type="http://schemas.openxmlformats.org/officeDocument/2006/relationships/tags" Target="../tags/tag193.xml"/><Relationship Id="rId2" Type="http://schemas.openxmlformats.org/officeDocument/2006/relationships/tags" Target="../tags/tag170.xml"/><Relationship Id="rId16" Type="http://schemas.openxmlformats.org/officeDocument/2006/relationships/tags" Target="../tags/tag184.xml"/><Relationship Id="rId20" Type="http://schemas.openxmlformats.org/officeDocument/2006/relationships/tags" Target="../tags/tag188.xml"/><Relationship Id="rId29" Type="http://schemas.openxmlformats.org/officeDocument/2006/relationships/tags" Target="../tags/tag197.xml"/><Relationship Id="rId1" Type="http://schemas.openxmlformats.org/officeDocument/2006/relationships/tags" Target="../tags/tag169.xml"/><Relationship Id="rId6" Type="http://schemas.openxmlformats.org/officeDocument/2006/relationships/tags" Target="../tags/tag174.xml"/><Relationship Id="rId11" Type="http://schemas.openxmlformats.org/officeDocument/2006/relationships/tags" Target="../tags/tag179.xml"/><Relationship Id="rId24" Type="http://schemas.openxmlformats.org/officeDocument/2006/relationships/tags" Target="../tags/tag192.xml"/><Relationship Id="rId5" Type="http://schemas.openxmlformats.org/officeDocument/2006/relationships/tags" Target="../tags/tag173.xml"/><Relationship Id="rId15" Type="http://schemas.openxmlformats.org/officeDocument/2006/relationships/tags" Target="../tags/tag183.xml"/><Relationship Id="rId23" Type="http://schemas.openxmlformats.org/officeDocument/2006/relationships/tags" Target="../tags/tag191.xml"/><Relationship Id="rId28" Type="http://schemas.openxmlformats.org/officeDocument/2006/relationships/tags" Target="../tags/tag196.xml"/><Relationship Id="rId10" Type="http://schemas.openxmlformats.org/officeDocument/2006/relationships/tags" Target="../tags/tag178.xml"/><Relationship Id="rId19" Type="http://schemas.openxmlformats.org/officeDocument/2006/relationships/tags" Target="../tags/tag187.xml"/><Relationship Id="rId4" Type="http://schemas.openxmlformats.org/officeDocument/2006/relationships/tags" Target="../tags/tag172.xml"/><Relationship Id="rId9" Type="http://schemas.openxmlformats.org/officeDocument/2006/relationships/tags" Target="../tags/tag177.xml"/><Relationship Id="rId14" Type="http://schemas.openxmlformats.org/officeDocument/2006/relationships/tags" Target="../tags/tag182.xml"/><Relationship Id="rId22" Type="http://schemas.openxmlformats.org/officeDocument/2006/relationships/tags" Target="../tags/tag190.xml"/><Relationship Id="rId27" Type="http://schemas.openxmlformats.org/officeDocument/2006/relationships/tags" Target="../tags/tag195.xml"/><Relationship Id="rId30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05.xml"/><Relationship Id="rId13" Type="http://schemas.openxmlformats.org/officeDocument/2006/relationships/tags" Target="../tags/tag210.xml"/><Relationship Id="rId18" Type="http://schemas.openxmlformats.org/officeDocument/2006/relationships/tags" Target="../tags/tag215.xml"/><Relationship Id="rId26" Type="http://schemas.openxmlformats.org/officeDocument/2006/relationships/tags" Target="../tags/tag223.xml"/><Relationship Id="rId3" Type="http://schemas.openxmlformats.org/officeDocument/2006/relationships/tags" Target="../tags/tag200.xml"/><Relationship Id="rId21" Type="http://schemas.openxmlformats.org/officeDocument/2006/relationships/tags" Target="../tags/tag218.xml"/><Relationship Id="rId7" Type="http://schemas.openxmlformats.org/officeDocument/2006/relationships/tags" Target="../tags/tag204.xml"/><Relationship Id="rId12" Type="http://schemas.openxmlformats.org/officeDocument/2006/relationships/tags" Target="../tags/tag209.xml"/><Relationship Id="rId17" Type="http://schemas.openxmlformats.org/officeDocument/2006/relationships/tags" Target="../tags/tag214.xml"/><Relationship Id="rId25" Type="http://schemas.openxmlformats.org/officeDocument/2006/relationships/tags" Target="../tags/tag222.xml"/><Relationship Id="rId2" Type="http://schemas.openxmlformats.org/officeDocument/2006/relationships/tags" Target="../tags/tag199.xml"/><Relationship Id="rId16" Type="http://schemas.openxmlformats.org/officeDocument/2006/relationships/tags" Target="../tags/tag213.xml"/><Relationship Id="rId20" Type="http://schemas.openxmlformats.org/officeDocument/2006/relationships/tags" Target="../tags/tag217.xml"/><Relationship Id="rId29" Type="http://schemas.openxmlformats.org/officeDocument/2006/relationships/tags" Target="../tags/tag226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11" Type="http://schemas.openxmlformats.org/officeDocument/2006/relationships/tags" Target="../tags/tag208.xml"/><Relationship Id="rId24" Type="http://schemas.openxmlformats.org/officeDocument/2006/relationships/tags" Target="../tags/tag221.xml"/><Relationship Id="rId5" Type="http://schemas.openxmlformats.org/officeDocument/2006/relationships/tags" Target="../tags/tag202.xml"/><Relationship Id="rId15" Type="http://schemas.openxmlformats.org/officeDocument/2006/relationships/tags" Target="../tags/tag212.xml"/><Relationship Id="rId23" Type="http://schemas.openxmlformats.org/officeDocument/2006/relationships/tags" Target="../tags/tag220.xml"/><Relationship Id="rId28" Type="http://schemas.openxmlformats.org/officeDocument/2006/relationships/tags" Target="../tags/tag225.xml"/><Relationship Id="rId10" Type="http://schemas.openxmlformats.org/officeDocument/2006/relationships/tags" Target="../tags/tag207.xml"/><Relationship Id="rId19" Type="http://schemas.openxmlformats.org/officeDocument/2006/relationships/tags" Target="../tags/tag216.xml"/><Relationship Id="rId4" Type="http://schemas.openxmlformats.org/officeDocument/2006/relationships/tags" Target="../tags/tag201.xml"/><Relationship Id="rId9" Type="http://schemas.openxmlformats.org/officeDocument/2006/relationships/tags" Target="../tags/tag206.xml"/><Relationship Id="rId14" Type="http://schemas.openxmlformats.org/officeDocument/2006/relationships/tags" Target="../tags/tag211.xml"/><Relationship Id="rId22" Type="http://schemas.openxmlformats.org/officeDocument/2006/relationships/tags" Target="../tags/tag219.xml"/><Relationship Id="rId27" Type="http://schemas.openxmlformats.org/officeDocument/2006/relationships/tags" Target="../tags/tag224.xml"/><Relationship Id="rId30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9" Type="http://schemas.openxmlformats.org/officeDocument/2006/relationships/tags" Target="../tags/tag42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tags" Target="../tags/tag37.xml"/><Relationship Id="rId42" Type="http://schemas.openxmlformats.org/officeDocument/2006/relationships/tags" Target="../tags/tag45.xml"/><Relationship Id="rId47" Type="http://schemas.openxmlformats.org/officeDocument/2006/relationships/tags" Target="../tags/tag50.xml"/><Relationship Id="rId50" Type="http://schemas.openxmlformats.org/officeDocument/2006/relationships/tags" Target="../tags/tag53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tags" Target="../tags/tag41.xml"/><Relationship Id="rId46" Type="http://schemas.openxmlformats.org/officeDocument/2006/relationships/tags" Target="../tags/tag49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tags" Target="../tags/tag32.xml"/><Relationship Id="rId41" Type="http://schemas.openxmlformats.org/officeDocument/2006/relationships/tags" Target="../tags/tag44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40" Type="http://schemas.openxmlformats.org/officeDocument/2006/relationships/tags" Target="../tags/tag43.xml"/><Relationship Id="rId45" Type="http://schemas.openxmlformats.org/officeDocument/2006/relationships/tags" Target="../tags/tag48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49" Type="http://schemas.openxmlformats.org/officeDocument/2006/relationships/tags" Target="../tags/tag52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tags" Target="../tags/tag34.xml"/><Relationship Id="rId44" Type="http://schemas.openxmlformats.org/officeDocument/2006/relationships/tags" Target="../tags/tag47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tags" Target="../tags/tag38.xml"/><Relationship Id="rId43" Type="http://schemas.openxmlformats.org/officeDocument/2006/relationships/tags" Target="../tags/tag46.xml"/><Relationship Id="rId48" Type="http://schemas.openxmlformats.org/officeDocument/2006/relationships/tags" Target="../tags/tag51.xml"/><Relationship Id="rId8" Type="http://schemas.openxmlformats.org/officeDocument/2006/relationships/tags" Target="../tags/tag11.xml"/><Relationship Id="rId5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8.xml"/><Relationship Id="rId1" Type="http://schemas.openxmlformats.org/officeDocument/2006/relationships/tags" Target="../tags/tag227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241.xml"/><Relationship Id="rId18" Type="http://schemas.openxmlformats.org/officeDocument/2006/relationships/tags" Target="../tags/tag246.xml"/><Relationship Id="rId26" Type="http://schemas.openxmlformats.org/officeDocument/2006/relationships/tags" Target="../tags/tag254.xml"/><Relationship Id="rId39" Type="http://schemas.openxmlformats.org/officeDocument/2006/relationships/tags" Target="../tags/tag267.xml"/><Relationship Id="rId21" Type="http://schemas.openxmlformats.org/officeDocument/2006/relationships/tags" Target="../tags/tag249.xml"/><Relationship Id="rId34" Type="http://schemas.openxmlformats.org/officeDocument/2006/relationships/tags" Target="../tags/tag262.xml"/><Relationship Id="rId42" Type="http://schemas.openxmlformats.org/officeDocument/2006/relationships/tags" Target="../tags/tag270.xml"/><Relationship Id="rId47" Type="http://schemas.openxmlformats.org/officeDocument/2006/relationships/tags" Target="../tags/tag275.xml"/><Relationship Id="rId50" Type="http://schemas.openxmlformats.org/officeDocument/2006/relationships/tags" Target="../tags/tag278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235.xml"/><Relationship Id="rId12" Type="http://schemas.openxmlformats.org/officeDocument/2006/relationships/tags" Target="../tags/tag240.xml"/><Relationship Id="rId17" Type="http://schemas.openxmlformats.org/officeDocument/2006/relationships/tags" Target="../tags/tag245.xml"/><Relationship Id="rId25" Type="http://schemas.openxmlformats.org/officeDocument/2006/relationships/tags" Target="../tags/tag253.xml"/><Relationship Id="rId33" Type="http://schemas.openxmlformats.org/officeDocument/2006/relationships/tags" Target="../tags/tag261.xml"/><Relationship Id="rId38" Type="http://schemas.openxmlformats.org/officeDocument/2006/relationships/tags" Target="../tags/tag266.xml"/><Relationship Id="rId46" Type="http://schemas.openxmlformats.org/officeDocument/2006/relationships/tags" Target="../tags/tag274.xml"/><Relationship Id="rId2" Type="http://schemas.openxmlformats.org/officeDocument/2006/relationships/tags" Target="../tags/tag230.xml"/><Relationship Id="rId16" Type="http://schemas.openxmlformats.org/officeDocument/2006/relationships/tags" Target="../tags/tag244.xml"/><Relationship Id="rId20" Type="http://schemas.openxmlformats.org/officeDocument/2006/relationships/tags" Target="../tags/tag248.xml"/><Relationship Id="rId29" Type="http://schemas.openxmlformats.org/officeDocument/2006/relationships/tags" Target="../tags/tag257.xml"/><Relationship Id="rId41" Type="http://schemas.openxmlformats.org/officeDocument/2006/relationships/tags" Target="../tags/tag269.xml"/><Relationship Id="rId54" Type="http://schemas.openxmlformats.org/officeDocument/2006/relationships/tags" Target="../tags/tag282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24" Type="http://schemas.openxmlformats.org/officeDocument/2006/relationships/tags" Target="../tags/tag252.xml"/><Relationship Id="rId32" Type="http://schemas.openxmlformats.org/officeDocument/2006/relationships/tags" Target="../tags/tag260.xml"/><Relationship Id="rId37" Type="http://schemas.openxmlformats.org/officeDocument/2006/relationships/tags" Target="../tags/tag265.xml"/><Relationship Id="rId40" Type="http://schemas.openxmlformats.org/officeDocument/2006/relationships/tags" Target="../tags/tag268.xml"/><Relationship Id="rId45" Type="http://schemas.openxmlformats.org/officeDocument/2006/relationships/tags" Target="../tags/tag273.xml"/><Relationship Id="rId53" Type="http://schemas.openxmlformats.org/officeDocument/2006/relationships/tags" Target="../tags/tag281.xml"/><Relationship Id="rId5" Type="http://schemas.openxmlformats.org/officeDocument/2006/relationships/tags" Target="../tags/tag233.xml"/><Relationship Id="rId15" Type="http://schemas.openxmlformats.org/officeDocument/2006/relationships/tags" Target="../tags/tag243.xml"/><Relationship Id="rId23" Type="http://schemas.openxmlformats.org/officeDocument/2006/relationships/tags" Target="../tags/tag251.xml"/><Relationship Id="rId28" Type="http://schemas.openxmlformats.org/officeDocument/2006/relationships/tags" Target="../tags/tag256.xml"/><Relationship Id="rId36" Type="http://schemas.openxmlformats.org/officeDocument/2006/relationships/tags" Target="../tags/tag264.xml"/><Relationship Id="rId49" Type="http://schemas.openxmlformats.org/officeDocument/2006/relationships/tags" Target="../tags/tag277.xml"/><Relationship Id="rId10" Type="http://schemas.openxmlformats.org/officeDocument/2006/relationships/tags" Target="../tags/tag238.xml"/><Relationship Id="rId19" Type="http://schemas.openxmlformats.org/officeDocument/2006/relationships/tags" Target="../tags/tag247.xml"/><Relationship Id="rId31" Type="http://schemas.openxmlformats.org/officeDocument/2006/relationships/tags" Target="../tags/tag259.xml"/><Relationship Id="rId44" Type="http://schemas.openxmlformats.org/officeDocument/2006/relationships/tags" Target="../tags/tag272.xml"/><Relationship Id="rId52" Type="http://schemas.openxmlformats.org/officeDocument/2006/relationships/tags" Target="../tags/tag280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tags" Target="../tags/tag242.xml"/><Relationship Id="rId22" Type="http://schemas.openxmlformats.org/officeDocument/2006/relationships/tags" Target="../tags/tag250.xml"/><Relationship Id="rId27" Type="http://schemas.openxmlformats.org/officeDocument/2006/relationships/tags" Target="../tags/tag255.xml"/><Relationship Id="rId30" Type="http://schemas.openxmlformats.org/officeDocument/2006/relationships/tags" Target="../tags/tag258.xml"/><Relationship Id="rId35" Type="http://schemas.openxmlformats.org/officeDocument/2006/relationships/tags" Target="../tags/tag263.xml"/><Relationship Id="rId43" Type="http://schemas.openxmlformats.org/officeDocument/2006/relationships/tags" Target="../tags/tag271.xml"/><Relationship Id="rId48" Type="http://schemas.openxmlformats.org/officeDocument/2006/relationships/tags" Target="../tags/tag276.xml"/><Relationship Id="rId8" Type="http://schemas.openxmlformats.org/officeDocument/2006/relationships/tags" Target="../tags/tag236.xml"/><Relationship Id="rId51" Type="http://schemas.openxmlformats.org/officeDocument/2006/relationships/tags" Target="../tags/tag279.xml"/><Relationship Id="rId3" Type="http://schemas.openxmlformats.org/officeDocument/2006/relationships/tags" Target="../tags/tag231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295.xml"/><Relationship Id="rId18" Type="http://schemas.openxmlformats.org/officeDocument/2006/relationships/tags" Target="../tags/tag300.xml"/><Relationship Id="rId26" Type="http://schemas.openxmlformats.org/officeDocument/2006/relationships/tags" Target="../tags/tag308.xml"/><Relationship Id="rId39" Type="http://schemas.openxmlformats.org/officeDocument/2006/relationships/tags" Target="../tags/tag321.xml"/><Relationship Id="rId21" Type="http://schemas.openxmlformats.org/officeDocument/2006/relationships/tags" Target="../tags/tag303.xml"/><Relationship Id="rId34" Type="http://schemas.openxmlformats.org/officeDocument/2006/relationships/tags" Target="../tags/tag316.xml"/><Relationship Id="rId42" Type="http://schemas.openxmlformats.org/officeDocument/2006/relationships/tags" Target="../tags/tag324.xml"/><Relationship Id="rId47" Type="http://schemas.openxmlformats.org/officeDocument/2006/relationships/tags" Target="../tags/tag329.xml"/><Relationship Id="rId50" Type="http://schemas.openxmlformats.org/officeDocument/2006/relationships/tags" Target="../tags/tag332.xml"/><Relationship Id="rId55" Type="http://schemas.openxmlformats.org/officeDocument/2006/relationships/tags" Target="../tags/tag337.xml"/><Relationship Id="rId63" Type="http://schemas.openxmlformats.org/officeDocument/2006/relationships/tags" Target="../tags/tag345.xml"/><Relationship Id="rId68" Type="http://schemas.openxmlformats.org/officeDocument/2006/relationships/tags" Target="../tags/tag350.xml"/><Relationship Id="rId7" Type="http://schemas.openxmlformats.org/officeDocument/2006/relationships/tags" Target="../tags/tag289.xml"/><Relationship Id="rId71" Type="http://schemas.openxmlformats.org/officeDocument/2006/relationships/tags" Target="../tags/tag353.xml"/><Relationship Id="rId2" Type="http://schemas.openxmlformats.org/officeDocument/2006/relationships/tags" Target="../tags/tag284.xml"/><Relationship Id="rId16" Type="http://schemas.openxmlformats.org/officeDocument/2006/relationships/tags" Target="../tags/tag298.xml"/><Relationship Id="rId29" Type="http://schemas.openxmlformats.org/officeDocument/2006/relationships/tags" Target="../tags/tag311.xml"/><Relationship Id="rId11" Type="http://schemas.openxmlformats.org/officeDocument/2006/relationships/tags" Target="../tags/tag293.xml"/><Relationship Id="rId24" Type="http://schemas.openxmlformats.org/officeDocument/2006/relationships/tags" Target="../tags/tag306.xml"/><Relationship Id="rId32" Type="http://schemas.openxmlformats.org/officeDocument/2006/relationships/tags" Target="../tags/tag314.xml"/><Relationship Id="rId37" Type="http://schemas.openxmlformats.org/officeDocument/2006/relationships/tags" Target="../tags/tag319.xml"/><Relationship Id="rId40" Type="http://schemas.openxmlformats.org/officeDocument/2006/relationships/tags" Target="../tags/tag322.xml"/><Relationship Id="rId45" Type="http://schemas.openxmlformats.org/officeDocument/2006/relationships/tags" Target="../tags/tag327.xml"/><Relationship Id="rId53" Type="http://schemas.openxmlformats.org/officeDocument/2006/relationships/tags" Target="../tags/tag335.xml"/><Relationship Id="rId58" Type="http://schemas.openxmlformats.org/officeDocument/2006/relationships/tags" Target="../tags/tag340.xml"/><Relationship Id="rId66" Type="http://schemas.openxmlformats.org/officeDocument/2006/relationships/tags" Target="../tags/tag348.xml"/><Relationship Id="rId5" Type="http://schemas.openxmlformats.org/officeDocument/2006/relationships/tags" Target="../tags/tag287.xml"/><Relationship Id="rId15" Type="http://schemas.openxmlformats.org/officeDocument/2006/relationships/tags" Target="../tags/tag297.xml"/><Relationship Id="rId23" Type="http://schemas.openxmlformats.org/officeDocument/2006/relationships/tags" Target="../tags/tag305.xml"/><Relationship Id="rId28" Type="http://schemas.openxmlformats.org/officeDocument/2006/relationships/tags" Target="../tags/tag310.xml"/><Relationship Id="rId36" Type="http://schemas.openxmlformats.org/officeDocument/2006/relationships/tags" Target="../tags/tag318.xml"/><Relationship Id="rId49" Type="http://schemas.openxmlformats.org/officeDocument/2006/relationships/tags" Target="../tags/tag331.xml"/><Relationship Id="rId57" Type="http://schemas.openxmlformats.org/officeDocument/2006/relationships/tags" Target="../tags/tag339.xml"/><Relationship Id="rId61" Type="http://schemas.openxmlformats.org/officeDocument/2006/relationships/tags" Target="../tags/tag343.xml"/><Relationship Id="rId10" Type="http://schemas.openxmlformats.org/officeDocument/2006/relationships/tags" Target="../tags/tag292.xml"/><Relationship Id="rId19" Type="http://schemas.openxmlformats.org/officeDocument/2006/relationships/tags" Target="../tags/tag301.xml"/><Relationship Id="rId31" Type="http://schemas.openxmlformats.org/officeDocument/2006/relationships/tags" Target="../tags/tag313.xml"/><Relationship Id="rId44" Type="http://schemas.openxmlformats.org/officeDocument/2006/relationships/tags" Target="../tags/tag326.xml"/><Relationship Id="rId52" Type="http://schemas.openxmlformats.org/officeDocument/2006/relationships/tags" Target="../tags/tag334.xml"/><Relationship Id="rId60" Type="http://schemas.openxmlformats.org/officeDocument/2006/relationships/tags" Target="../tags/tag342.xml"/><Relationship Id="rId65" Type="http://schemas.openxmlformats.org/officeDocument/2006/relationships/tags" Target="../tags/tag347.xml"/><Relationship Id="rId73" Type="http://schemas.openxmlformats.org/officeDocument/2006/relationships/slideLayout" Target="../slideLayouts/slideLayout6.xml"/><Relationship Id="rId4" Type="http://schemas.openxmlformats.org/officeDocument/2006/relationships/tags" Target="../tags/tag286.xml"/><Relationship Id="rId9" Type="http://schemas.openxmlformats.org/officeDocument/2006/relationships/tags" Target="../tags/tag291.xml"/><Relationship Id="rId14" Type="http://schemas.openxmlformats.org/officeDocument/2006/relationships/tags" Target="../tags/tag296.xml"/><Relationship Id="rId22" Type="http://schemas.openxmlformats.org/officeDocument/2006/relationships/tags" Target="../tags/tag304.xml"/><Relationship Id="rId27" Type="http://schemas.openxmlformats.org/officeDocument/2006/relationships/tags" Target="../tags/tag309.xml"/><Relationship Id="rId30" Type="http://schemas.openxmlformats.org/officeDocument/2006/relationships/tags" Target="../tags/tag312.xml"/><Relationship Id="rId35" Type="http://schemas.openxmlformats.org/officeDocument/2006/relationships/tags" Target="../tags/tag317.xml"/><Relationship Id="rId43" Type="http://schemas.openxmlformats.org/officeDocument/2006/relationships/tags" Target="../tags/tag325.xml"/><Relationship Id="rId48" Type="http://schemas.openxmlformats.org/officeDocument/2006/relationships/tags" Target="../tags/tag330.xml"/><Relationship Id="rId56" Type="http://schemas.openxmlformats.org/officeDocument/2006/relationships/tags" Target="../tags/tag338.xml"/><Relationship Id="rId64" Type="http://schemas.openxmlformats.org/officeDocument/2006/relationships/tags" Target="../tags/tag346.xml"/><Relationship Id="rId69" Type="http://schemas.openxmlformats.org/officeDocument/2006/relationships/tags" Target="../tags/tag351.xml"/><Relationship Id="rId8" Type="http://schemas.openxmlformats.org/officeDocument/2006/relationships/tags" Target="../tags/tag290.xml"/><Relationship Id="rId51" Type="http://schemas.openxmlformats.org/officeDocument/2006/relationships/tags" Target="../tags/tag333.xml"/><Relationship Id="rId72" Type="http://schemas.openxmlformats.org/officeDocument/2006/relationships/tags" Target="../tags/tag354.xml"/><Relationship Id="rId3" Type="http://schemas.openxmlformats.org/officeDocument/2006/relationships/tags" Target="../tags/tag285.xml"/><Relationship Id="rId12" Type="http://schemas.openxmlformats.org/officeDocument/2006/relationships/tags" Target="../tags/tag294.xml"/><Relationship Id="rId17" Type="http://schemas.openxmlformats.org/officeDocument/2006/relationships/tags" Target="../tags/tag299.xml"/><Relationship Id="rId25" Type="http://schemas.openxmlformats.org/officeDocument/2006/relationships/tags" Target="../tags/tag307.xml"/><Relationship Id="rId33" Type="http://schemas.openxmlformats.org/officeDocument/2006/relationships/tags" Target="../tags/tag315.xml"/><Relationship Id="rId38" Type="http://schemas.openxmlformats.org/officeDocument/2006/relationships/tags" Target="../tags/tag320.xml"/><Relationship Id="rId46" Type="http://schemas.openxmlformats.org/officeDocument/2006/relationships/tags" Target="../tags/tag328.xml"/><Relationship Id="rId59" Type="http://schemas.openxmlformats.org/officeDocument/2006/relationships/tags" Target="../tags/tag341.xml"/><Relationship Id="rId67" Type="http://schemas.openxmlformats.org/officeDocument/2006/relationships/tags" Target="../tags/tag349.xml"/><Relationship Id="rId20" Type="http://schemas.openxmlformats.org/officeDocument/2006/relationships/tags" Target="../tags/tag302.xml"/><Relationship Id="rId41" Type="http://schemas.openxmlformats.org/officeDocument/2006/relationships/tags" Target="../tags/tag323.xml"/><Relationship Id="rId54" Type="http://schemas.openxmlformats.org/officeDocument/2006/relationships/tags" Target="../tags/tag336.xml"/><Relationship Id="rId62" Type="http://schemas.openxmlformats.org/officeDocument/2006/relationships/tags" Target="../tags/tag344.xml"/><Relationship Id="rId70" Type="http://schemas.openxmlformats.org/officeDocument/2006/relationships/tags" Target="../tags/tag352.xml"/><Relationship Id="rId1" Type="http://schemas.openxmlformats.org/officeDocument/2006/relationships/tags" Target="../tags/tag283.xml"/><Relationship Id="rId6" Type="http://schemas.openxmlformats.org/officeDocument/2006/relationships/tags" Target="../tags/tag288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367.xml"/><Relationship Id="rId18" Type="http://schemas.openxmlformats.org/officeDocument/2006/relationships/tags" Target="../tags/tag372.xml"/><Relationship Id="rId26" Type="http://schemas.openxmlformats.org/officeDocument/2006/relationships/tags" Target="../tags/tag380.xml"/><Relationship Id="rId39" Type="http://schemas.openxmlformats.org/officeDocument/2006/relationships/tags" Target="../tags/tag393.xml"/><Relationship Id="rId21" Type="http://schemas.openxmlformats.org/officeDocument/2006/relationships/tags" Target="../tags/tag375.xml"/><Relationship Id="rId34" Type="http://schemas.openxmlformats.org/officeDocument/2006/relationships/tags" Target="../tags/tag388.xml"/><Relationship Id="rId42" Type="http://schemas.openxmlformats.org/officeDocument/2006/relationships/tags" Target="../tags/tag396.xml"/><Relationship Id="rId47" Type="http://schemas.openxmlformats.org/officeDocument/2006/relationships/tags" Target="../tags/tag401.xml"/><Relationship Id="rId50" Type="http://schemas.openxmlformats.org/officeDocument/2006/relationships/tags" Target="../tags/tag404.xml"/><Relationship Id="rId55" Type="http://schemas.openxmlformats.org/officeDocument/2006/relationships/tags" Target="../tags/tag409.xml"/><Relationship Id="rId63" Type="http://schemas.openxmlformats.org/officeDocument/2006/relationships/tags" Target="../tags/tag417.xml"/><Relationship Id="rId68" Type="http://schemas.openxmlformats.org/officeDocument/2006/relationships/tags" Target="../tags/tag422.xml"/><Relationship Id="rId7" Type="http://schemas.openxmlformats.org/officeDocument/2006/relationships/tags" Target="../tags/tag361.xml"/><Relationship Id="rId71" Type="http://schemas.openxmlformats.org/officeDocument/2006/relationships/tags" Target="../tags/tag425.xml"/><Relationship Id="rId2" Type="http://schemas.openxmlformats.org/officeDocument/2006/relationships/tags" Target="../tags/tag356.xml"/><Relationship Id="rId16" Type="http://schemas.openxmlformats.org/officeDocument/2006/relationships/tags" Target="../tags/tag370.xml"/><Relationship Id="rId29" Type="http://schemas.openxmlformats.org/officeDocument/2006/relationships/tags" Target="../tags/tag383.xml"/><Relationship Id="rId11" Type="http://schemas.openxmlformats.org/officeDocument/2006/relationships/tags" Target="../tags/tag365.xml"/><Relationship Id="rId24" Type="http://schemas.openxmlformats.org/officeDocument/2006/relationships/tags" Target="../tags/tag378.xml"/><Relationship Id="rId32" Type="http://schemas.openxmlformats.org/officeDocument/2006/relationships/tags" Target="../tags/tag386.xml"/><Relationship Id="rId37" Type="http://schemas.openxmlformats.org/officeDocument/2006/relationships/tags" Target="../tags/tag391.xml"/><Relationship Id="rId40" Type="http://schemas.openxmlformats.org/officeDocument/2006/relationships/tags" Target="../tags/tag394.xml"/><Relationship Id="rId45" Type="http://schemas.openxmlformats.org/officeDocument/2006/relationships/tags" Target="../tags/tag399.xml"/><Relationship Id="rId53" Type="http://schemas.openxmlformats.org/officeDocument/2006/relationships/tags" Target="../tags/tag407.xml"/><Relationship Id="rId58" Type="http://schemas.openxmlformats.org/officeDocument/2006/relationships/tags" Target="../tags/tag412.xml"/><Relationship Id="rId66" Type="http://schemas.openxmlformats.org/officeDocument/2006/relationships/tags" Target="../tags/tag420.xml"/><Relationship Id="rId5" Type="http://schemas.openxmlformats.org/officeDocument/2006/relationships/tags" Target="../tags/tag359.xml"/><Relationship Id="rId15" Type="http://schemas.openxmlformats.org/officeDocument/2006/relationships/tags" Target="../tags/tag369.xml"/><Relationship Id="rId23" Type="http://schemas.openxmlformats.org/officeDocument/2006/relationships/tags" Target="../tags/tag377.xml"/><Relationship Id="rId28" Type="http://schemas.openxmlformats.org/officeDocument/2006/relationships/tags" Target="../tags/tag382.xml"/><Relationship Id="rId36" Type="http://schemas.openxmlformats.org/officeDocument/2006/relationships/tags" Target="../tags/tag390.xml"/><Relationship Id="rId49" Type="http://schemas.openxmlformats.org/officeDocument/2006/relationships/tags" Target="../tags/tag403.xml"/><Relationship Id="rId57" Type="http://schemas.openxmlformats.org/officeDocument/2006/relationships/tags" Target="../tags/tag411.xml"/><Relationship Id="rId61" Type="http://schemas.openxmlformats.org/officeDocument/2006/relationships/tags" Target="../tags/tag415.xml"/><Relationship Id="rId10" Type="http://schemas.openxmlformats.org/officeDocument/2006/relationships/tags" Target="../tags/tag364.xml"/><Relationship Id="rId19" Type="http://schemas.openxmlformats.org/officeDocument/2006/relationships/tags" Target="../tags/tag373.xml"/><Relationship Id="rId31" Type="http://schemas.openxmlformats.org/officeDocument/2006/relationships/tags" Target="../tags/tag385.xml"/><Relationship Id="rId44" Type="http://schemas.openxmlformats.org/officeDocument/2006/relationships/tags" Target="../tags/tag398.xml"/><Relationship Id="rId52" Type="http://schemas.openxmlformats.org/officeDocument/2006/relationships/tags" Target="../tags/tag406.xml"/><Relationship Id="rId60" Type="http://schemas.openxmlformats.org/officeDocument/2006/relationships/tags" Target="../tags/tag414.xml"/><Relationship Id="rId65" Type="http://schemas.openxmlformats.org/officeDocument/2006/relationships/tags" Target="../tags/tag419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358.xml"/><Relationship Id="rId9" Type="http://schemas.openxmlformats.org/officeDocument/2006/relationships/tags" Target="../tags/tag363.xml"/><Relationship Id="rId14" Type="http://schemas.openxmlformats.org/officeDocument/2006/relationships/tags" Target="../tags/tag368.xml"/><Relationship Id="rId22" Type="http://schemas.openxmlformats.org/officeDocument/2006/relationships/tags" Target="../tags/tag376.xml"/><Relationship Id="rId27" Type="http://schemas.openxmlformats.org/officeDocument/2006/relationships/tags" Target="../tags/tag381.xml"/><Relationship Id="rId30" Type="http://schemas.openxmlformats.org/officeDocument/2006/relationships/tags" Target="../tags/tag384.xml"/><Relationship Id="rId35" Type="http://schemas.openxmlformats.org/officeDocument/2006/relationships/tags" Target="../tags/tag389.xml"/><Relationship Id="rId43" Type="http://schemas.openxmlformats.org/officeDocument/2006/relationships/tags" Target="../tags/tag397.xml"/><Relationship Id="rId48" Type="http://schemas.openxmlformats.org/officeDocument/2006/relationships/tags" Target="../tags/tag402.xml"/><Relationship Id="rId56" Type="http://schemas.openxmlformats.org/officeDocument/2006/relationships/tags" Target="../tags/tag410.xml"/><Relationship Id="rId64" Type="http://schemas.openxmlformats.org/officeDocument/2006/relationships/tags" Target="../tags/tag418.xml"/><Relationship Id="rId69" Type="http://schemas.openxmlformats.org/officeDocument/2006/relationships/tags" Target="../tags/tag423.xml"/><Relationship Id="rId8" Type="http://schemas.openxmlformats.org/officeDocument/2006/relationships/tags" Target="../tags/tag362.xml"/><Relationship Id="rId51" Type="http://schemas.openxmlformats.org/officeDocument/2006/relationships/tags" Target="../tags/tag405.xml"/><Relationship Id="rId72" Type="http://schemas.openxmlformats.org/officeDocument/2006/relationships/tags" Target="../tags/tag426.xml"/><Relationship Id="rId3" Type="http://schemas.openxmlformats.org/officeDocument/2006/relationships/tags" Target="../tags/tag357.xml"/><Relationship Id="rId12" Type="http://schemas.openxmlformats.org/officeDocument/2006/relationships/tags" Target="../tags/tag366.xml"/><Relationship Id="rId17" Type="http://schemas.openxmlformats.org/officeDocument/2006/relationships/tags" Target="../tags/tag371.xml"/><Relationship Id="rId25" Type="http://schemas.openxmlformats.org/officeDocument/2006/relationships/tags" Target="../tags/tag379.xml"/><Relationship Id="rId33" Type="http://schemas.openxmlformats.org/officeDocument/2006/relationships/tags" Target="../tags/tag387.xml"/><Relationship Id="rId38" Type="http://schemas.openxmlformats.org/officeDocument/2006/relationships/tags" Target="../tags/tag392.xml"/><Relationship Id="rId46" Type="http://schemas.openxmlformats.org/officeDocument/2006/relationships/tags" Target="../tags/tag400.xml"/><Relationship Id="rId59" Type="http://schemas.openxmlformats.org/officeDocument/2006/relationships/tags" Target="../tags/tag413.xml"/><Relationship Id="rId67" Type="http://schemas.openxmlformats.org/officeDocument/2006/relationships/tags" Target="../tags/tag421.xml"/><Relationship Id="rId20" Type="http://schemas.openxmlformats.org/officeDocument/2006/relationships/tags" Target="../tags/tag374.xml"/><Relationship Id="rId41" Type="http://schemas.openxmlformats.org/officeDocument/2006/relationships/tags" Target="../tags/tag395.xml"/><Relationship Id="rId54" Type="http://schemas.openxmlformats.org/officeDocument/2006/relationships/tags" Target="../tags/tag408.xml"/><Relationship Id="rId62" Type="http://schemas.openxmlformats.org/officeDocument/2006/relationships/tags" Target="../tags/tag416.xml"/><Relationship Id="rId70" Type="http://schemas.openxmlformats.org/officeDocument/2006/relationships/tags" Target="../tags/tag424.xml"/><Relationship Id="rId1" Type="http://schemas.openxmlformats.org/officeDocument/2006/relationships/tags" Target="../tags/tag355.xml"/><Relationship Id="rId6" Type="http://schemas.openxmlformats.org/officeDocument/2006/relationships/tags" Target="../tags/tag36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34.xml"/><Relationship Id="rId13" Type="http://schemas.openxmlformats.org/officeDocument/2006/relationships/tags" Target="../tags/tag439.xml"/><Relationship Id="rId18" Type="http://schemas.openxmlformats.org/officeDocument/2006/relationships/tags" Target="../tags/tag444.xml"/><Relationship Id="rId26" Type="http://schemas.openxmlformats.org/officeDocument/2006/relationships/tags" Target="../tags/tag452.xml"/><Relationship Id="rId3" Type="http://schemas.openxmlformats.org/officeDocument/2006/relationships/tags" Target="../tags/tag429.xml"/><Relationship Id="rId21" Type="http://schemas.openxmlformats.org/officeDocument/2006/relationships/tags" Target="../tags/tag447.xml"/><Relationship Id="rId7" Type="http://schemas.openxmlformats.org/officeDocument/2006/relationships/tags" Target="../tags/tag433.xml"/><Relationship Id="rId12" Type="http://schemas.openxmlformats.org/officeDocument/2006/relationships/tags" Target="../tags/tag438.xml"/><Relationship Id="rId17" Type="http://schemas.openxmlformats.org/officeDocument/2006/relationships/tags" Target="../tags/tag443.xml"/><Relationship Id="rId25" Type="http://schemas.openxmlformats.org/officeDocument/2006/relationships/tags" Target="../tags/tag451.xml"/><Relationship Id="rId2" Type="http://schemas.openxmlformats.org/officeDocument/2006/relationships/tags" Target="../tags/tag428.xml"/><Relationship Id="rId16" Type="http://schemas.openxmlformats.org/officeDocument/2006/relationships/tags" Target="../tags/tag442.xml"/><Relationship Id="rId20" Type="http://schemas.openxmlformats.org/officeDocument/2006/relationships/tags" Target="../tags/tag446.xml"/><Relationship Id="rId1" Type="http://schemas.openxmlformats.org/officeDocument/2006/relationships/tags" Target="../tags/tag427.xml"/><Relationship Id="rId6" Type="http://schemas.openxmlformats.org/officeDocument/2006/relationships/tags" Target="../tags/tag432.xml"/><Relationship Id="rId11" Type="http://schemas.openxmlformats.org/officeDocument/2006/relationships/tags" Target="../tags/tag437.xml"/><Relationship Id="rId24" Type="http://schemas.openxmlformats.org/officeDocument/2006/relationships/tags" Target="../tags/tag450.xml"/><Relationship Id="rId5" Type="http://schemas.openxmlformats.org/officeDocument/2006/relationships/tags" Target="../tags/tag431.xml"/><Relationship Id="rId15" Type="http://schemas.openxmlformats.org/officeDocument/2006/relationships/tags" Target="../tags/tag441.xml"/><Relationship Id="rId23" Type="http://schemas.openxmlformats.org/officeDocument/2006/relationships/tags" Target="../tags/tag449.xml"/><Relationship Id="rId10" Type="http://schemas.openxmlformats.org/officeDocument/2006/relationships/tags" Target="../tags/tag436.xml"/><Relationship Id="rId19" Type="http://schemas.openxmlformats.org/officeDocument/2006/relationships/tags" Target="../tags/tag445.xml"/><Relationship Id="rId4" Type="http://schemas.openxmlformats.org/officeDocument/2006/relationships/tags" Target="../tags/tag430.xml"/><Relationship Id="rId9" Type="http://schemas.openxmlformats.org/officeDocument/2006/relationships/tags" Target="../tags/tag435.xml"/><Relationship Id="rId14" Type="http://schemas.openxmlformats.org/officeDocument/2006/relationships/tags" Target="../tags/tag440.xml"/><Relationship Id="rId22" Type="http://schemas.openxmlformats.org/officeDocument/2006/relationships/tags" Target="../tags/tag448.xml"/><Relationship Id="rId27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60.xml"/><Relationship Id="rId13" Type="http://schemas.openxmlformats.org/officeDocument/2006/relationships/tags" Target="../tags/tag465.xml"/><Relationship Id="rId3" Type="http://schemas.openxmlformats.org/officeDocument/2006/relationships/tags" Target="../tags/tag455.xml"/><Relationship Id="rId7" Type="http://schemas.openxmlformats.org/officeDocument/2006/relationships/tags" Target="../tags/tag459.xml"/><Relationship Id="rId12" Type="http://schemas.openxmlformats.org/officeDocument/2006/relationships/tags" Target="../tags/tag464.xml"/><Relationship Id="rId2" Type="http://schemas.openxmlformats.org/officeDocument/2006/relationships/tags" Target="../tags/tag454.xml"/><Relationship Id="rId1" Type="http://schemas.openxmlformats.org/officeDocument/2006/relationships/tags" Target="../tags/tag453.xml"/><Relationship Id="rId6" Type="http://schemas.openxmlformats.org/officeDocument/2006/relationships/tags" Target="../tags/tag458.xml"/><Relationship Id="rId11" Type="http://schemas.openxmlformats.org/officeDocument/2006/relationships/tags" Target="../tags/tag463.xml"/><Relationship Id="rId5" Type="http://schemas.openxmlformats.org/officeDocument/2006/relationships/tags" Target="../tags/tag45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62.xml"/><Relationship Id="rId4" Type="http://schemas.openxmlformats.org/officeDocument/2006/relationships/tags" Target="../tags/tag456.xml"/><Relationship Id="rId9" Type="http://schemas.openxmlformats.org/officeDocument/2006/relationships/tags" Target="../tags/tag461.xml"/><Relationship Id="rId14" Type="http://schemas.openxmlformats.org/officeDocument/2006/relationships/tags" Target="../tags/tag46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474.xml"/><Relationship Id="rId13" Type="http://schemas.openxmlformats.org/officeDocument/2006/relationships/tags" Target="../tags/tag479.xml"/><Relationship Id="rId18" Type="http://schemas.openxmlformats.org/officeDocument/2006/relationships/tags" Target="../tags/tag484.xml"/><Relationship Id="rId26" Type="http://schemas.openxmlformats.org/officeDocument/2006/relationships/tags" Target="../tags/tag492.xml"/><Relationship Id="rId39" Type="http://schemas.openxmlformats.org/officeDocument/2006/relationships/tags" Target="../tags/tag505.xml"/><Relationship Id="rId3" Type="http://schemas.openxmlformats.org/officeDocument/2006/relationships/tags" Target="../tags/tag469.xml"/><Relationship Id="rId21" Type="http://schemas.openxmlformats.org/officeDocument/2006/relationships/tags" Target="../tags/tag487.xml"/><Relationship Id="rId34" Type="http://schemas.openxmlformats.org/officeDocument/2006/relationships/tags" Target="../tags/tag500.xml"/><Relationship Id="rId42" Type="http://schemas.openxmlformats.org/officeDocument/2006/relationships/tags" Target="../tags/tag508.xml"/><Relationship Id="rId47" Type="http://schemas.openxmlformats.org/officeDocument/2006/relationships/slideLayout" Target="../slideLayouts/slideLayout6.xml"/><Relationship Id="rId7" Type="http://schemas.openxmlformats.org/officeDocument/2006/relationships/tags" Target="../tags/tag473.xml"/><Relationship Id="rId12" Type="http://schemas.openxmlformats.org/officeDocument/2006/relationships/tags" Target="../tags/tag478.xml"/><Relationship Id="rId17" Type="http://schemas.openxmlformats.org/officeDocument/2006/relationships/tags" Target="../tags/tag483.xml"/><Relationship Id="rId25" Type="http://schemas.openxmlformats.org/officeDocument/2006/relationships/tags" Target="../tags/tag491.xml"/><Relationship Id="rId33" Type="http://schemas.openxmlformats.org/officeDocument/2006/relationships/tags" Target="../tags/tag499.xml"/><Relationship Id="rId38" Type="http://schemas.openxmlformats.org/officeDocument/2006/relationships/tags" Target="../tags/tag504.xml"/><Relationship Id="rId46" Type="http://schemas.openxmlformats.org/officeDocument/2006/relationships/tags" Target="../tags/tag512.xml"/><Relationship Id="rId2" Type="http://schemas.openxmlformats.org/officeDocument/2006/relationships/tags" Target="../tags/tag468.xml"/><Relationship Id="rId16" Type="http://schemas.openxmlformats.org/officeDocument/2006/relationships/tags" Target="../tags/tag482.xml"/><Relationship Id="rId20" Type="http://schemas.openxmlformats.org/officeDocument/2006/relationships/tags" Target="../tags/tag486.xml"/><Relationship Id="rId29" Type="http://schemas.openxmlformats.org/officeDocument/2006/relationships/tags" Target="../tags/tag495.xml"/><Relationship Id="rId41" Type="http://schemas.openxmlformats.org/officeDocument/2006/relationships/tags" Target="../tags/tag507.xml"/><Relationship Id="rId1" Type="http://schemas.openxmlformats.org/officeDocument/2006/relationships/tags" Target="../tags/tag467.xml"/><Relationship Id="rId6" Type="http://schemas.openxmlformats.org/officeDocument/2006/relationships/tags" Target="../tags/tag472.xml"/><Relationship Id="rId11" Type="http://schemas.openxmlformats.org/officeDocument/2006/relationships/tags" Target="../tags/tag477.xml"/><Relationship Id="rId24" Type="http://schemas.openxmlformats.org/officeDocument/2006/relationships/tags" Target="../tags/tag490.xml"/><Relationship Id="rId32" Type="http://schemas.openxmlformats.org/officeDocument/2006/relationships/tags" Target="../tags/tag498.xml"/><Relationship Id="rId37" Type="http://schemas.openxmlformats.org/officeDocument/2006/relationships/tags" Target="../tags/tag503.xml"/><Relationship Id="rId40" Type="http://schemas.openxmlformats.org/officeDocument/2006/relationships/tags" Target="../tags/tag506.xml"/><Relationship Id="rId45" Type="http://schemas.openxmlformats.org/officeDocument/2006/relationships/tags" Target="../tags/tag511.xml"/><Relationship Id="rId5" Type="http://schemas.openxmlformats.org/officeDocument/2006/relationships/tags" Target="../tags/tag471.xml"/><Relationship Id="rId15" Type="http://schemas.openxmlformats.org/officeDocument/2006/relationships/tags" Target="../tags/tag481.xml"/><Relationship Id="rId23" Type="http://schemas.openxmlformats.org/officeDocument/2006/relationships/tags" Target="../tags/tag489.xml"/><Relationship Id="rId28" Type="http://schemas.openxmlformats.org/officeDocument/2006/relationships/tags" Target="../tags/tag494.xml"/><Relationship Id="rId36" Type="http://schemas.openxmlformats.org/officeDocument/2006/relationships/tags" Target="../tags/tag502.xml"/><Relationship Id="rId10" Type="http://schemas.openxmlformats.org/officeDocument/2006/relationships/tags" Target="../tags/tag476.xml"/><Relationship Id="rId19" Type="http://schemas.openxmlformats.org/officeDocument/2006/relationships/tags" Target="../tags/tag485.xml"/><Relationship Id="rId31" Type="http://schemas.openxmlformats.org/officeDocument/2006/relationships/tags" Target="../tags/tag497.xml"/><Relationship Id="rId44" Type="http://schemas.openxmlformats.org/officeDocument/2006/relationships/tags" Target="../tags/tag510.xml"/><Relationship Id="rId4" Type="http://schemas.openxmlformats.org/officeDocument/2006/relationships/tags" Target="../tags/tag470.xml"/><Relationship Id="rId9" Type="http://schemas.openxmlformats.org/officeDocument/2006/relationships/tags" Target="../tags/tag475.xml"/><Relationship Id="rId14" Type="http://schemas.openxmlformats.org/officeDocument/2006/relationships/tags" Target="../tags/tag480.xml"/><Relationship Id="rId22" Type="http://schemas.openxmlformats.org/officeDocument/2006/relationships/tags" Target="../tags/tag488.xml"/><Relationship Id="rId27" Type="http://schemas.openxmlformats.org/officeDocument/2006/relationships/tags" Target="../tags/tag493.xml"/><Relationship Id="rId30" Type="http://schemas.openxmlformats.org/officeDocument/2006/relationships/tags" Target="../tags/tag496.xml"/><Relationship Id="rId35" Type="http://schemas.openxmlformats.org/officeDocument/2006/relationships/tags" Target="../tags/tag501.xml"/><Relationship Id="rId43" Type="http://schemas.openxmlformats.org/officeDocument/2006/relationships/tags" Target="../tags/tag50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3" Type="http://schemas.openxmlformats.org/officeDocument/2006/relationships/tags" Target="../tags/tag56.xml"/><Relationship Id="rId21" Type="http://schemas.openxmlformats.org/officeDocument/2006/relationships/tags" Target="../tags/tag74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tags" Target="../tags/tag73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10" Type="http://schemas.openxmlformats.org/officeDocument/2006/relationships/tags" Target="../tags/tag86.xml"/><Relationship Id="rId4" Type="http://schemas.openxmlformats.org/officeDocument/2006/relationships/tags" Target="../tags/tag80.xml"/><Relationship Id="rId9" Type="http://schemas.openxmlformats.org/officeDocument/2006/relationships/tags" Target="../tags/tag8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3" Type="http://schemas.openxmlformats.org/officeDocument/2006/relationships/tags" Target="../tags/tag89.xml"/><Relationship Id="rId7" Type="http://schemas.openxmlformats.org/officeDocument/2006/relationships/tags" Target="../tags/tag9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5" Type="http://schemas.openxmlformats.org/officeDocument/2006/relationships/tags" Target="../tags/tag91.xml"/><Relationship Id="rId10" Type="http://schemas.openxmlformats.org/officeDocument/2006/relationships/tags" Target="../tags/tag96.xml"/><Relationship Id="rId4" Type="http://schemas.openxmlformats.org/officeDocument/2006/relationships/tags" Target="../tags/tag90.xml"/><Relationship Id="rId9" Type="http://schemas.openxmlformats.org/officeDocument/2006/relationships/tags" Target="../tags/tag9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tags" Target="../tags/tag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Autumn </a:t>
            </a:r>
            <a:r>
              <a:rPr lang="en-US" altLang="en-US" dirty="0" smtClean="0"/>
              <a:t>2016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Lecture 11</a:t>
            </a:r>
          </a:p>
          <a:p>
            <a:pPr eaLnBrk="1" hangingPunct="1"/>
            <a:r>
              <a:rPr lang="en-US" altLang="en-US" dirty="0" smtClean="0"/>
              <a:t>Minimum Spanning Trees (Part 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Kruskal’s Algorithm</a:t>
            </a:r>
          </a:p>
        </p:txBody>
      </p:sp>
      <p:sp>
        <p:nvSpPr>
          <p:cNvPr id="2867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 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Prove Kruskal’s algorithm computes an MST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Show an edge e is in the MST when it is added to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Reverse-Delete Algorithm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Lemma:  The most expensive edge on a cycle is never in a minimum spanning tree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4800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4724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563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6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Reverse-Delete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e be the max cost edge whose removal does not disconnect the graph</a:t>
            </a:r>
          </a:p>
          <a:p>
            <a:r>
              <a:rPr lang="en-US" dirty="0" smtClean="0"/>
              <a:t>Let T be a spanning tree of G=(V, E – {e})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88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Dealing with the assumption of no equal weight edges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Force the edge weights to be distinct</a:t>
            </a:r>
          </a:p>
          <a:p>
            <a:pPr lvl="1" eaLnBrk="1" hangingPunct="1"/>
            <a:r>
              <a:rPr lang="en-US" altLang="en-US" smtClean="0"/>
              <a:t>Add small quantities to the weights </a:t>
            </a:r>
          </a:p>
          <a:p>
            <a:pPr lvl="1" eaLnBrk="1" hangingPunct="1"/>
            <a:r>
              <a:rPr lang="en-US" altLang="en-US" smtClean="0"/>
              <a:t>Give a tie breaking rule for equal weight edges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Application: Clustering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a collection of points in an r-dimensional space, and an integer K, divide the points into K sets that are closest together</a:t>
            </a:r>
          </a:p>
        </p:txBody>
      </p:sp>
      <p:sp>
        <p:nvSpPr>
          <p:cNvPr id="327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Distance clustering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mtClean="0"/>
              <a:t>Divide the data set into K subsets to maximize the distance between any pair of sets</a:t>
            </a:r>
          </a:p>
          <a:p>
            <a:pPr lvl="1" eaLnBrk="1" hangingPunct="1"/>
            <a:r>
              <a:rPr lang="en-US" altLang="en-US" smtClean="0"/>
              <a:t>dist (S</a:t>
            </a:r>
            <a:r>
              <a:rPr lang="en-US" altLang="en-US" baseline="-25000" smtClean="0"/>
              <a:t>1</a:t>
            </a:r>
            <a:r>
              <a:rPr lang="en-US" altLang="en-US" smtClean="0"/>
              <a:t>, S</a:t>
            </a:r>
            <a:r>
              <a:rPr lang="en-US" altLang="en-US" baseline="-25000" smtClean="0"/>
              <a:t>2</a:t>
            </a:r>
            <a:r>
              <a:rPr lang="en-US" altLang="en-US" smtClean="0"/>
              <a:t>) = min {dist(x, y) | x in S</a:t>
            </a:r>
            <a:r>
              <a:rPr lang="en-US" altLang="en-US" baseline="-25000" smtClean="0"/>
              <a:t>1</a:t>
            </a:r>
            <a:r>
              <a:rPr lang="en-US" altLang="en-US" smtClean="0"/>
              <a:t>, y in S</a:t>
            </a:r>
            <a:r>
              <a:rPr lang="en-US" altLang="en-US" baseline="-25000" smtClean="0"/>
              <a:t>2</a:t>
            </a:r>
            <a:r>
              <a:rPr lang="en-US" altLang="en-US" smtClean="0"/>
              <a:t>}</a:t>
            </a:r>
          </a:p>
        </p:txBody>
      </p:sp>
      <p:sp>
        <p:nvSpPr>
          <p:cNvPr id="3379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5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57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2 clusters</a:t>
            </a:r>
          </a:p>
        </p:txBody>
      </p:sp>
      <p:sp>
        <p:nvSpPr>
          <p:cNvPr id="348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6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3 clusters</a:t>
            </a:r>
          </a:p>
        </p:txBody>
      </p:sp>
      <p:sp>
        <p:nvSpPr>
          <p:cNvPr id="358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7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0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1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9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0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1" name="Oval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2" name="Oval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3" name="Oval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4" name="Oval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5" name="Oval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6" name="Oval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7" name="Oval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8" name="Oval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9" name="Oval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0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4 clusters</a:t>
            </a:r>
          </a:p>
        </p:txBody>
      </p:sp>
      <p:sp>
        <p:nvSpPr>
          <p:cNvPr id="3686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9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0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1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6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9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0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1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2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3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4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Spanning Tree</a:t>
            </a:r>
          </a:p>
        </p:txBody>
      </p:sp>
      <p:sp>
        <p:nvSpPr>
          <p:cNvPr id="20483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04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04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04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04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049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20512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20513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20514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0515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00788" y="1547813"/>
            <a:ext cx="2687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Undirected Graph G=(V,E) with edge weights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Distance Clustering Algorithm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K-clustering</a:t>
            </a:r>
          </a:p>
        </p:txBody>
      </p:sp>
      <p:sp>
        <p:nvSpPr>
          <p:cNvPr id="38915" name="Line 3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447800" y="38862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3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803650" y="2133600"/>
            <a:ext cx="463550" cy="527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3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221538" y="2506663"/>
            <a:ext cx="307975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3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460500" y="5003800"/>
            <a:ext cx="6143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3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27388" y="2238375"/>
            <a:ext cx="538162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3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3582988"/>
            <a:ext cx="654050" cy="346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3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684963" y="3929063"/>
            <a:ext cx="652462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3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60563" y="4159250"/>
            <a:ext cx="652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4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221538" y="3082925"/>
            <a:ext cx="730250" cy="153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4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960563" y="3467100"/>
            <a:ext cx="192087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4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00788" y="3467100"/>
            <a:ext cx="344487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65550" y="2660650"/>
            <a:ext cx="76200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5992813" y="4159250"/>
            <a:ext cx="692150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22463" y="4159250"/>
            <a:ext cx="152400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4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5916613" y="5349875"/>
            <a:ext cx="384175" cy="690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4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533900" y="5310188"/>
            <a:ext cx="806450" cy="384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4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2354263"/>
            <a:ext cx="614363" cy="652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83438" y="3082925"/>
            <a:ext cx="192087" cy="846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41750" y="3044825"/>
            <a:ext cx="768350" cy="422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5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75525" y="3929063"/>
            <a:ext cx="268288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5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992813" y="4619625"/>
            <a:ext cx="268287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5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00188" y="5003800"/>
            <a:ext cx="762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5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76388" y="2698750"/>
            <a:ext cx="614362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5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224463" y="2354263"/>
            <a:ext cx="1036637" cy="1112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Oval 1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0" name="Oval 1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1" name="Oval 2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2" name="Oval 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3" name="Oval 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4" name="Oval 2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5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6" name="Oval 1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7" name="Line 5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2613025" y="3467100"/>
            <a:ext cx="1268413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9" name="Oval 2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0" name="Oval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1" name="Oval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2" name="Oval 2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069138" y="2968625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3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4" name="Oval 2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5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5340350" y="4619625"/>
            <a:ext cx="614363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Oval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7" name="Oval 21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9" name="Oval 2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0" name="Oval 1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1" name="Oval 27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2" name="Oval 1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3" name="Oval 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4" name="Oval 2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5" name="Oval 15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6" name="Oval 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7" name="Oval 13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paths in undirected graphs vs directed graphs</a:t>
            </a:r>
            <a:endParaRPr lang="en-US" dirty="0"/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9445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345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0405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525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4705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5185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0885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8985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465233" y="288978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9925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9925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31825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0385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8965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1825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265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23265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30885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9465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37565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0885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61365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4037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0385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345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0405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085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30885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1365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5185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84225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946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8025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54685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54685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7545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407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the minimum spanning tree of a directed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Must specify the root r</a:t>
            </a:r>
          </a:p>
          <a:p>
            <a:r>
              <a:rPr lang="en-US" sz="2400" dirty="0" smtClean="0"/>
              <a:t>Branching:  Out tree with root r</a:t>
            </a:r>
            <a:endParaRPr lang="en-US" sz="2400" dirty="0"/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16494" y="3048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35494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26094" y="3962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97294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69094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73894" y="4800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0894" y="5562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11894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325894" y="3352800"/>
            <a:ext cx="990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21294" y="2819400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1294" y="32766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40294" y="42672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325894" y="44196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11694" y="33528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40294" y="51816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154694" y="42672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154694" y="29718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230894" y="38100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16694" y="2971800"/>
            <a:ext cx="228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297694" y="3962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30894" y="41910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535694" y="51054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62419" y="3313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5894" y="4648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35494" y="38862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6094" y="2667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992894" y="2971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0894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35694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73894" y="41148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764294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16694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02294" y="4800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68894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468894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697494" y="3352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3124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638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743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34290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8956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33528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43434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34290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5257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43434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30480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30480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42672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5181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3389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962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3048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3276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4191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954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2286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24384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15155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2393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15155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2413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2393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1631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16764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14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978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8</a:t>
            </a:r>
            <a:endParaRPr lang="en-US" altLang="en-US" sz="1600" dirty="0"/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070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894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44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68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46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24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9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0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38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1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2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008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45" name="Straight Arrow Connector 44"/>
          <p:cNvCxnSpPr>
            <a:stCxn id="44" idx="4"/>
            <a:endCxn id="39" idx="0"/>
          </p:cNvCxnSpPr>
          <p:nvPr/>
        </p:nvCxnSpPr>
        <p:spPr>
          <a:xfrm>
            <a:off x="65532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7"/>
          </p:cNvCxnSpPr>
          <p:nvPr/>
        </p:nvCxnSpPr>
        <p:spPr>
          <a:xfrm flipH="1">
            <a:off x="66609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2" idx="1"/>
          </p:cNvCxnSpPr>
          <p:nvPr/>
        </p:nvCxnSpPr>
        <p:spPr>
          <a:xfrm>
            <a:off x="66802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1" idx="7"/>
          </p:cNvCxnSpPr>
          <p:nvPr/>
        </p:nvCxnSpPr>
        <p:spPr>
          <a:xfrm flipH="1">
            <a:off x="66609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5"/>
          </p:cNvCxnSpPr>
          <p:nvPr/>
        </p:nvCxnSpPr>
        <p:spPr>
          <a:xfrm flipH="1" flipV="1">
            <a:off x="58989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2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9819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58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117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59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056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61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1140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919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4406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dirty="0" smtClean="0"/>
              <a:t>Remove all edges going into r</a:t>
            </a:r>
          </a:p>
          <a:p>
            <a:r>
              <a:rPr lang="en-US" dirty="0" smtClean="0"/>
              <a:t>Normalize the edge weights, so the minimum weight edge coming into each vertex has weight zero</a:t>
            </a:r>
            <a:endParaRPr lang="en-US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cxnSp>
        <p:nvCxnSpPr>
          <p:cNvPr id="8" name="Straight Arrow Connector 7"/>
          <p:cNvCxnSpPr>
            <a:stCxn id="14" idx="4"/>
          </p:cNvCxnSpPr>
          <p:nvPr/>
        </p:nvCxnSpPr>
        <p:spPr>
          <a:xfrm>
            <a:off x="1828800" y="4088435"/>
            <a:ext cx="0" cy="82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" idx="7"/>
          </p:cNvCxnSpPr>
          <p:nvPr/>
        </p:nvCxnSpPr>
        <p:spPr>
          <a:xfrm flipH="1">
            <a:off x="1936563" y="4522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" idx="5"/>
          </p:cNvCxnSpPr>
          <p:nvPr/>
        </p:nvCxnSpPr>
        <p:spPr>
          <a:xfrm flipH="1" flipV="1">
            <a:off x="1174563" y="4527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2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30320" y="425032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7</a:t>
            </a:r>
            <a:endParaRPr lang="en-US" altLang="en-US" sz="1600" dirty="0"/>
          </a:p>
        </p:txBody>
      </p:sp>
      <p:sp>
        <p:nvSpPr>
          <p:cNvPr id="12" name="Text Box 2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18377" y="470564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13" name="Text Box 2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1909" y="468488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14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76400" y="378363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6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42935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7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49793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8" name="Oval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05600" y="42935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cxnSp>
        <p:nvCxnSpPr>
          <p:cNvPr id="19" name="Straight Arrow Connector 18"/>
          <p:cNvCxnSpPr>
            <a:stCxn id="25" idx="4"/>
          </p:cNvCxnSpPr>
          <p:nvPr/>
        </p:nvCxnSpPr>
        <p:spPr>
          <a:xfrm>
            <a:off x="6096000" y="4114800"/>
            <a:ext cx="0" cy="82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7" idx="7"/>
          </p:cNvCxnSpPr>
          <p:nvPr/>
        </p:nvCxnSpPr>
        <p:spPr>
          <a:xfrm flipH="1">
            <a:off x="6203763" y="4548716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6" idx="5"/>
          </p:cNvCxnSpPr>
          <p:nvPr/>
        </p:nvCxnSpPr>
        <p:spPr>
          <a:xfrm flipH="1" flipV="1">
            <a:off x="5441763" y="4553728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7520" y="427668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5</a:t>
            </a:r>
            <a:endParaRPr lang="en-US" altLang="en-US" sz="1600" dirty="0"/>
          </a:p>
        </p:txBody>
      </p:sp>
      <p:sp>
        <p:nvSpPr>
          <p:cNvPr id="23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85577" y="47320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69109" y="471125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2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3810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54102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does not change the edges of the minimum branching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82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graph that consists of the minimum cost edge coming in to each vertex</a:t>
            </a:r>
          </a:p>
          <a:p>
            <a:pPr lvl="1"/>
            <a:r>
              <a:rPr lang="en-US" dirty="0"/>
              <a:t>If this graph is a branching, then it is the minimum cost branching</a:t>
            </a:r>
          </a:p>
          <a:p>
            <a:pPr lvl="1"/>
            <a:r>
              <a:rPr lang="en-US" dirty="0"/>
              <a:t>Otherwise, the graph </a:t>
            </a:r>
            <a:r>
              <a:rPr lang="en-US" dirty="0" smtClean="0"/>
              <a:t>contains one or more cycles</a:t>
            </a:r>
          </a:p>
          <a:p>
            <a:pPr lvl="2"/>
            <a:r>
              <a:rPr lang="en-US" dirty="0" smtClean="0"/>
              <a:t>Collapse the cycles in the original graph to super </a:t>
            </a:r>
            <a:r>
              <a:rPr lang="en-US" dirty="0" err="1" smtClean="0"/>
              <a:t>vertics</a:t>
            </a:r>
            <a:endParaRPr lang="en-US" dirty="0" smtClean="0"/>
          </a:p>
          <a:p>
            <a:pPr lvl="2"/>
            <a:r>
              <a:rPr lang="en-US" dirty="0" smtClean="0"/>
              <a:t>Reweight the graph and repeat the process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954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954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14478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16002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6773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15555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6773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15748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15555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7935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8382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765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96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8</a:t>
            </a:r>
            <a:endParaRPr lang="en-US" altLang="en-US" sz="1600" dirty="0"/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88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512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063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6002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086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0086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865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2197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197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45" name="Straight Arrow Connector 44"/>
          <p:cNvCxnSpPr>
            <a:endCxn id="80" idx="0"/>
          </p:cNvCxnSpPr>
          <p:nvPr/>
        </p:nvCxnSpPr>
        <p:spPr>
          <a:xfrm>
            <a:off x="5372100" y="2002367"/>
            <a:ext cx="0" cy="12063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81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19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9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814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3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343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6" name="Oval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7" name="Oval 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14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60" name="Straight Arrow Connector 59"/>
          <p:cNvCxnSpPr>
            <a:stCxn id="57" idx="4"/>
            <a:endCxn id="46" idx="0"/>
          </p:cNvCxnSpPr>
          <p:nvPr/>
        </p:nvCxnSpPr>
        <p:spPr>
          <a:xfrm>
            <a:off x="37338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3" idx="0"/>
          </p:cNvCxnSpPr>
          <p:nvPr/>
        </p:nvCxnSpPr>
        <p:spPr>
          <a:xfrm>
            <a:off x="38862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3"/>
          </p:cNvCxnSpPr>
          <p:nvPr/>
        </p:nvCxnSpPr>
        <p:spPr>
          <a:xfrm flipH="1">
            <a:off x="29633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6" idx="7"/>
          </p:cNvCxnSpPr>
          <p:nvPr/>
        </p:nvCxnSpPr>
        <p:spPr>
          <a:xfrm flipH="1">
            <a:off x="38415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56" idx="1"/>
          </p:cNvCxnSpPr>
          <p:nvPr/>
        </p:nvCxnSpPr>
        <p:spPr>
          <a:xfrm>
            <a:off x="29633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53" idx="1"/>
          </p:cNvCxnSpPr>
          <p:nvPr/>
        </p:nvCxnSpPr>
        <p:spPr>
          <a:xfrm>
            <a:off x="38608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49" idx="7"/>
          </p:cNvCxnSpPr>
          <p:nvPr/>
        </p:nvCxnSpPr>
        <p:spPr>
          <a:xfrm flipH="1">
            <a:off x="38415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47" idx="5"/>
          </p:cNvCxnSpPr>
          <p:nvPr/>
        </p:nvCxnSpPr>
        <p:spPr>
          <a:xfrm flipH="1" flipV="1">
            <a:off x="30795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6" idx="3"/>
          </p:cNvCxnSpPr>
          <p:nvPr/>
        </p:nvCxnSpPr>
        <p:spPr>
          <a:xfrm flipV="1">
            <a:off x="31242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625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2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56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7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54868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8</a:t>
            </a:r>
            <a:endParaRPr lang="en-US" altLang="en-US" sz="1600" dirty="0"/>
          </a:p>
        </p:txBody>
      </p:sp>
      <p:sp>
        <p:nvSpPr>
          <p:cNvPr id="7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37254" y="238353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6</a:t>
            </a:r>
            <a:endParaRPr lang="en-US" altLang="en-US" sz="1600" dirty="0"/>
          </a:p>
        </p:txBody>
      </p:sp>
      <p:sp>
        <p:nvSpPr>
          <p:cNvPr id="75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6923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7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8862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7" name="Text Box 2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2946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8" name="Text Box 2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946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9" name="Text Box 2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8725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80" name="Oval 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953000" y="3208754"/>
            <a:ext cx="838200" cy="812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cxnSp>
        <p:nvCxnSpPr>
          <p:cNvPr id="81" name="Straight Arrow Connector 80"/>
          <p:cNvCxnSpPr>
            <a:endCxn id="43" idx="0"/>
          </p:cNvCxnSpPr>
          <p:nvPr/>
        </p:nvCxnSpPr>
        <p:spPr>
          <a:xfrm flipH="1">
            <a:off x="5372100" y="4034367"/>
            <a:ext cx="16933" cy="16806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2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090553" y="236242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83" name="Text Box 2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070460" y="474723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84" name="Oval 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08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324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6" name="Oval 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086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7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848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8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9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86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90" name="Straight Arrow Connector 89"/>
          <p:cNvCxnSpPr>
            <a:stCxn id="89" idx="4"/>
            <a:endCxn id="84" idx="0"/>
          </p:cNvCxnSpPr>
          <p:nvPr/>
        </p:nvCxnSpPr>
        <p:spPr>
          <a:xfrm>
            <a:off x="7239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8" idx="7"/>
          </p:cNvCxnSpPr>
          <p:nvPr/>
        </p:nvCxnSpPr>
        <p:spPr>
          <a:xfrm flipH="1">
            <a:off x="7346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87" idx="1"/>
          </p:cNvCxnSpPr>
          <p:nvPr/>
        </p:nvCxnSpPr>
        <p:spPr>
          <a:xfrm>
            <a:off x="7366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86" idx="7"/>
          </p:cNvCxnSpPr>
          <p:nvPr/>
        </p:nvCxnSpPr>
        <p:spPr>
          <a:xfrm flipH="1">
            <a:off x="7346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85" idx="5"/>
          </p:cNvCxnSpPr>
          <p:nvPr/>
        </p:nvCxnSpPr>
        <p:spPr>
          <a:xfrm flipH="1" flipV="1">
            <a:off x="6584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 Box 28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667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97" name="Text Box 2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197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98" name="Text Box 2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91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99" name="Text Box 2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799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100" name="Text Box 2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377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340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Algorithms for 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[Prim]</a:t>
            </a:r>
            <a:r>
              <a:rPr lang="en-US" altLang="en-US" sz="2400" smtClean="0"/>
              <a:t> Extend a tree by including the cheapest out going edge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[Kruskal]</a:t>
            </a:r>
            <a:r>
              <a:rPr lang="en-US" altLang="en-US" sz="2400" smtClean="0"/>
              <a:t> Add the cheapest edge that joins disjoint components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[ReverseDelete]</a:t>
            </a:r>
            <a:r>
              <a:rPr lang="en-US" altLang="en-US" sz="2400" smtClean="0"/>
              <a:t> Delete the most expensive edge that does not disconnect the graph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  <p:sp>
        <p:nvSpPr>
          <p:cNvPr id="21508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151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2151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151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64681" y="3671808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20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57800" y="3219207"/>
            <a:ext cx="4240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11</a:t>
            </a:r>
            <a:endParaRPr lang="en-US" altLang="en-US" dirty="0"/>
          </a:p>
        </p:txBody>
      </p:sp>
      <p:sp>
        <p:nvSpPr>
          <p:cNvPr id="21521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1522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1523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1524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1525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1526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Why do the greedy algorithms work?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 simplicity, assume all edge costs are distinct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 smtClean="0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 smtClean="0"/>
              <a:t>e is in every minimum spanning tree of G</a:t>
            </a:r>
          </a:p>
          <a:p>
            <a:pPr lvl="1" eaLnBrk="1" hangingPunct="1"/>
            <a:r>
              <a:rPr lang="en-US" altLang="en-US" smtClean="0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The cycle must have some edge e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= (u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 v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) with u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in S and v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= T – {e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2004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Optimality Proofs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Prim’s Algorithm computes a MST</a:t>
            </a:r>
          </a:p>
          <a:p>
            <a:pPr eaLnBrk="1" hangingPunct="1"/>
            <a:r>
              <a:rPr lang="en-US" altLang="en-US" smtClean="0"/>
              <a:t>Kruskal’s Algorithm computes a MST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Show that when an edge is added to the MST by Prim or Kruskal, the edge is the minimum cost edge between S and V-S for some set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Prim’s Algorithm</a:t>
            </a:r>
          </a:p>
        </p:txBody>
      </p:sp>
      <p:sp>
        <p:nvSpPr>
          <p:cNvPr id="2662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60960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 = { };    T = { };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choose the minimum cost edge                    	e = (u,v), with u in S, and v in V-S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v to 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Prove Prim’s algorithm computes an MST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Show an edge e is in the MST when it is added to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3513</TotalTime>
  <Words>901</Words>
  <Application>Microsoft Office PowerPoint</Application>
  <PresentationFormat>On-screen Show (4:3)</PresentationFormat>
  <Paragraphs>314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1_Default Design</vt:lpstr>
      <vt:lpstr>CSE 421 Algorithms</vt:lpstr>
      <vt:lpstr>Minimum Spanning Tree</vt:lpstr>
      <vt:lpstr>Greedy Algorithms for Minimum Spanning Tree</vt:lpstr>
      <vt:lpstr>Why do the greedy algorithms work?</vt:lpstr>
      <vt:lpstr>Edge inclusion lemma</vt:lpstr>
      <vt:lpstr>Proof </vt:lpstr>
      <vt:lpstr>Optimality Proofs</vt:lpstr>
      <vt:lpstr>Prim’s Algorithm</vt:lpstr>
      <vt:lpstr>Prove Prim’s algorithm computes an MST </vt:lpstr>
      <vt:lpstr>Kruskal’s Algorithm</vt:lpstr>
      <vt:lpstr>Prove Kruskal’s algorithm computes an MST </vt:lpstr>
      <vt:lpstr>Reverse-Delete Algorithm</vt:lpstr>
      <vt:lpstr>Reverse-Delete Algorithm</vt:lpstr>
      <vt:lpstr>Dealing with the assumption of no equal weight edges</vt:lpstr>
      <vt:lpstr>Application: Clustering</vt:lpstr>
      <vt:lpstr>Distance clustering</vt:lpstr>
      <vt:lpstr>Divide into 2 clusters</vt:lpstr>
      <vt:lpstr>Divide into 3 clusters</vt:lpstr>
      <vt:lpstr>Divide into 4 clusters</vt:lpstr>
      <vt:lpstr>Distance Clustering Algorithm</vt:lpstr>
      <vt:lpstr>K-clustering</vt:lpstr>
      <vt:lpstr>Shortest paths in undirected graphs vs directed graphs</vt:lpstr>
      <vt:lpstr>What about the minimum spanning tree of a directed graph?</vt:lpstr>
      <vt:lpstr>Finding a minimum branching</vt:lpstr>
      <vt:lpstr>Finding a minimum branching</vt:lpstr>
      <vt:lpstr>Finding a minimum branching</vt:lpstr>
      <vt:lpstr>Finding a minimum branching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57</cp:revision>
  <dcterms:created xsi:type="dcterms:W3CDTF">1601-01-01T00:00:00Z</dcterms:created>
  <dcterms:modified xsi:type="dcterms:W3CDTF">2016-10-22T19:55:16Z</dcterms:modified>
</cp:coreProperties>
</file>