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1"/>
  </p:handoutMasterIdLst>
  <p:sldIdLst>
    <p:sldId id="256" r:id="rId2"/>
    <p:sldId id="328" r:id="rId3"/>
    <p:sldId id="290" r:id="rId4"/>
    <p:sldId id="291" r:id="rId5"/>
    <p:sldId id="286" r:id="rId6"/>
    <p:sldId id="287" r:id="rId7"/>
    <p:sldId id="302" r:id="rId8"/>
    <p:sldId id="304" r:id="rId9"/>
    <p:sldId id="293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94660"/>
  </p:normalViewPr>
  <p:slideViewPr>
    <p:cSldViewPr>
      <p:cViewPr varScale="1">
        <p:scale>
          <a:sx n="82" d="100"/>
          <a:sy n="82" d="100"/>
        </p:scale>
        <p:origin x="6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79F0A3C-5154-4E0D-AFAC-E344E4843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4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D79-F586-447A-97AE-FD449462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938B0-F78A-4FCC-B537-3DCCF32F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7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F9A57-6C90-4E8F-9285-2804E5070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DF35-47AB-47BB-9584-38C66AAC4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2976F-17CD-48D4-9C5D-F1DDBD94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2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F71E-D0FB-4176-AC68-3B53799C9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87AE7-FB3D-434F-A62F-6B34FB84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35B21-2CA7-457C-B6A0-759B27771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2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D8284-9D40-42B9-B015-0EED9658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CB941-D726-4219-9705-9BFBB7FD5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F02B-D56E-487D-9013-338F1D9C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2C888E4-253F-46B7-9B9E-579F2A7D2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20.xml"/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3" Type="http://schemas.openxmlformats.org/officeDocument/2006/relationships/tags" Target="../tags/tag215.xml"/><Relationship Id="rId21" Type="http://schemas.openxmlformats.org/officeDocument/2006/relationships/tags" Target="../tags/tag233.xml"/><Relationship Id="rId7" Type="http://schemas.openxmlformats.org/officeDocument/2006/relationships/tags" Target="../tags/tag219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0" Type="http://schemas.openxmlformats.org/officeDocument/2006/relationships/tags" Target="../tags/tag232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1" Type="http://schemas.openxmlformats.org/officeDocument/2006/relationships/tags" Target="../tags/tag223.xml"/><Relationship Id="rId5" Type="http://schemas.openxmlformats.org/officeDocument/2006/relationships/tags" Target="../tags/tag217.xml"/><Relationship Id="rId15" Type="http://schemas.openxmlformats.org/officeDocument/2006/relationships/tags" Target="../tags/tag227.xml"/><Relationship Id="rId10" Type="http://schemas.openxmlformats.org/officeDocument/2006/relationships/tags" Target="../tags/tag222.xml"/><Relationship Id="rId19" Type="http://schemas.openxmlformats.org/officeDocument/2006/relationships/tags" Target="../tags/tag231.xml"/><Relationship Id="rId4" Type="http://schemas.openxmlformats.org/officeDocument/2006/relationships/tags" Target="../tags/tag216.xml"/><Relationship Id="rId9" Type="http://schemas.openxmlformats.org/officeDocument/2006/relationships/tags" Target="../tags/tag221.xml"/><Relationship Id="rId14" Type="http://schemas.openxmlformats.org/officeDocument/2006/relationships/tags" Target="../tags/tag226.xml"/><Relationship Id="rId2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26" Type="http://schemas.openxmlformats.org/officeDocument/2006/relationships/tags" Target="../tags/tag259.xml"/><Relationship Id="rId39" Type="http://schemas.openxmlformats.org/officeDocument/2006/relationships/tags" Target="../tags/tag272.xml"/><Relationship Id="rId21" Type="http://schemas.openxmlformats.org/officeDocument/2006/relationships/tags" Target="../tags/tag254.xml"/><Relationship Id="rId34" Type="http://schemas.openxmlformats.org/officeDocument/2006/relationships/tags" Target="../tags/tag267.xml"/><Relationship Id="rId42" Type="http://schemas.openxmlformats.org/officeDocument/2006/relationships/tags" Target="../tags/tag275.xml"/><Relationship Id="rId47" Type="http://schemas.openxmlformats.org/officeDocument/2006/relationships/tags" Target="../tags/tag280.xml"/><Relationship Id="rId50" Type="http://schemas.openxmlformats.org/officeDocument/2006/relationships/tags" Target="../tags/tag283.xml"/><Relationship Id="rId7" Type="http://schemas.openxmlformats.org/officeDocument/2006/relationships/tags" Target="../tags/tag24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9" Type="http://schemas.openxmlformats.org/officeDocument/2006/relationships/tags" Target="../tags/tag262.xml"/><Relationship Id="rId11" Type="http://schemas.openxmlformats.org/officeDocument/2006/relationships/tags" Target="../tags/tag244.xml"/><Relationship Id="rId24" Type="http://schemas.openxmlformats.org/officeDocument/2006/relationships/tags" Target="../tags/tag257.xml"/><Relationship Id="rId32" Type="http://schemas.openxmlformats.org/officeDocument/2006/relationships/tags" Target="../tags/tag265.xml"/><Relationship Id="rId37" Type="http://schemas.openxmlformats.org/officeDocument/2006/relationships/tags" Target="../tags/tag270.xml"/><Relationship Id="rId40" Type="http://schemas.openxmlformats.org/officeDocument/2006/relationships/tags" Target="../tags/tag273.xml"/><Relationship Id="rId45" Type="http://schemas.openxmlformats.org/officeDocument/2006/relationships/tags" Target="../tags/tag278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23" Type="http://schemas.openxmlformats.org/officeDocument/2006/relationships/tags" Target="../tags/tag256.xml"/><Relationship Id="rId28" Type="http://schemas.openxmlformats.org/officeDocument/2006/relationships/tags" Target="../tags/tag261.xml"/><Relationship Id="rId36" Type="http://schemas.openxmlformats.org/officeDocument/2006/relationships/tags" Target="../tags/tag269.xml"/><Relationship Id="rId49" Type="http://schemas.openxmlformats.org/officeDocument/2006/relationships/tags" Target="../tags/tag282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31" Type="http://schemas.openxmlformats.org/officeDocument/2006/relationships/tags" Target="../tags/tag264.xml"/><Relationship Id="rId44" Type="http://schemas.openxmlformats.org/officeDocument/2006/relationships/tags" Target="../tags/tag277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tags" Target="../tags/tag255.xml"/><Relationship Id="rId27" Type="http://schemas.openxmlformats.org/officeDocument/2006/relationships/tags" Target="../tags/tag260.xml"/><Relationship Id="rId30" Type="http://schemas.openxmlformats.org/officeDocument/2006/relationships/tags" Target="../tags/tag263.xml"/><Relationship Id="rId35" Type="http://schemas.openxmlformats.org/officeDocument/2006/relationships/tags" Target="../tags/tag268.xml"/><Relationship Id="rId43" Type="http://schemas.openxmlformats.org/officeDocument/2006/relationships/tags" Target="../tags/tag276.xml"/><Relationship Id="rId48" Type="http://schemas.openxmlformats.org/officeDocument/2006/relationships/tags" Target="../tags/tag281.xml"/><Relationship Id="rId8" Type="http://schemas.openxmlformats.org/officeDocument/2006/relationships/tags" Target="../tags/tag241.xml"/><Relationship Id="rId51" Type="http://schemas.openxmlformats.org/officeDocument/2006/relationships/tags" Target="../tags/tag284.xml"/><Relationship Id="rId3" Type="http://schemas.openxmlformats.org/officeDocument/2006/relationships/tags" Target="../tags/tag236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5" Type="http://schemas.openxmlformats.org/officeDocument/2006/relationships/tags" Target="../tags/tag258.xml"/><Relationship Id="rId33" Type="http://schemas.openxmlformats.org/officeDocument/2006/relationships/tags" Target="../tags/tag266.xml"/><Relationship Id="rId38" Type="http://schemas.openxmlformats.org/officeDocument/2006/relationships/tags" Target="../tags/tag271.xml"/><Relationship Id="rId46" Type="http://schemas.openxmlformats.org/officeDocument/2006/relationships/tags" Target="../tags/tag279.xml"/><Relationship Id="rId20" Type="http://schemas.openxmlformats.org/officeDocument/2006/relationships/tags" Target="../tags/tag253.xml"/><Relationship Id="rId41" Type="http://schemas.openxmlformats.org/officeDocument/2006/relationships/tags" Target="../tags/tag274.xml"/><Relationship Id="rId1" Type="http://schemas.openxmlformats.org/officeDocument/2006/relationships/tags" Target="../tags/tag234.xml"/><Relationship Id="rId6" Type="http://schemas.openxmlformats.org/officeDocument/2006/relationships/tags" Target="../tags/tag239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9" Type="http://schemas.openxmlformats.org/officeDocument/2006/relationships/tags" Target="../tags/tag323.xml"/><Relationship Id="rId21" Type="http://schemas.openxmlformats.org/officeDocument/2006/relationships/tags" Target="../tags/tag305.xml"/><Relationship Id="rId34" Type="http://schemas.openxmlformats.org/officeDocument/2006/relationships/tags" Target="../tags/tag318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50" Type="http://schemas.openxmlformats.org/officeDocument/2006/relationships/tags" Target="../tags/tag334.xml"/><Relationship Id="rId7" Type="http://schemas.openxmlformats.org/officeDocument/2006/relationships/tags" Target="../tags/tag291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9" Type="http://schemas.openxmlformats.org/officeDocument/2006/relationships/tags" Target="../tags/tag313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8" Type="http://schemas.openxmlformats.org/officeDocument/2006/relationships/tags" Target="../tags/tag292.xml"/><Relationship Id="rId51" Type="http://schemas.openxmlformats.org/officeDocument/2006/relationships/tags" Target="../tags/tag335.xml"/><Relationship Id="rId3" Type="http://schemas.openxmlformats.org/officeDocument/2006/relationships/tags" Target="../tags/tag287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20" Type="http://schemas.openxmlformats.org/officeDocument/2006/relationships/tags" Target="../tags/tag304.xml"/><Relationship Id="rId41" Type="http://schemas.openxmlformats.org/officeDocument/2006/relationships/tags" Target="../tags/tag325.xml"/><Relationship Id="rId1" Type="http://schemas.openxmlformats.org/officeDocument/2006/relationships/tags" Target="../tags/tag285.xml"/><Relationship Id="rId6" Type="http://schemas.openxmlformats.org/officeDocument/2006/relationships/tags" Target="../tags/tag290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tags" Target="../tags/tag374.xml"/><Relationship Id="rId21" Type="http://schemas.openxmlformats.org/officeDocument/2006/relationships/tags" Target="../tags/tag356.xml"/><Relationship Id="rId34" Type="http://schemas.openxmlformats.org/officeDocument/2006/relationships/tags" Target="../tags/tag369.xml"/><Relationship Id="rId42" Type="http://schemas.openxmlformats.org/officeDocument/2006/relationships/tags" Target="../tags/tag377.xml"/><Relationship Id="rId47" Type="http://schemas.openxmlformats.org/officeDocument/2006/relationships/tags" Target="../tags/tag382.xml"/><Relationship Id="rId50" Type="http://schemas.openxmlformats.org/officeDocument/2006/relationships/tags" Target="../tags/tag385.xml"/><Relationship Id="rId7" Type="http://schemas.openxmlformats.org/officeDocument/2006/relationships/tags" Target="../tags/tag342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9" Type="http://schemas.openxmlformats.org/officeDocument/2006/relationships/tags" Target="../tags/tag364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tags" Target="../tags/tag367.xml"/><Relationship Id="rId37" Type="http://schemas.openxmlformats.org/officeDocument/2006/relationships/tags" Target="../tags/tag372.xml"/><Relationship Id="rId40" Type="http://schemas.openxmlformats.org/officeDocument/2006/relationships/tags" Target="../tags/tag375.xml"/><Relationship Id="rId45" Type="http://schemas.openxmlformats.org/officeDocument/2006/relationships/tags" Target="../tags/tag380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tags" Target="../tags/tag371.xml"/><Relationship Id="rId49" Type="http://schemas.openxmlformats.org/officeDocument/2006/relationships/tags" Target="../tags/tag384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66.xml"/><Relationship Id="rId44" Type="http://schemas.openxmlformats.org/officeDocument/2006/relationships/tags" Target="../tags/tag379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tags" Target="../tags/tag365.xml"/><Relationship Id="rId35" Type="http://schemas.openxmlformats.org/officeDocument/2006/relationships/tags" Target="../tags/tag370.xml"/><Relationship Id="rId43" Type="http://schemas.openxmlformats.org/officeDocument/2006/relationships/tags" Target="../tags/tag378.xml"/><Relationship Id="rId48" Type="http://schemas.openxmlformats.org/officeDocument/2006/relationships/tags" Target="../tags/tag383.xml"/><Relationship Id="rId8" Type="http://schemas.openxmlformats.org/officeDocument/2006/relationships/tags" Target="../tags/tag343.xml"/><Relationship Id="rId51" Type="http://schemas.openxmlformats.org/officeDocument/2006/relationships/tags" Target="../tags/tag386.xml"/><Relationship Id="rId3" Type="http://schemas.openxmlformats.org/officeDocument/2006/relationships/tags" Target="../tags/tag338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68.xml"/><Relationship Id="rId38" Type="http://schemas.openxmlformats.org/officeDocument/2006/relationships/tags" Target="../tags/tag373.xml"/><Relationship Id="rId46" Type="http://schemas.openxmlformats.org/officeDocument/2006/relationships/tags" Target="../tags/tag381.xml"/><Relationship Id="rId20" Type="http://schemas.openxmlformats.org/officeDocument/2006/relationships/tags" Target="../tags/tag355.xml"/><Relationship Id="rId41" Type="http://schemas.openxmlformats.org/officeDocument/2006/relationships/tags" Target="../tags/tag376.xml"/><Relationship Id="rId1" Type="http://schemas.openxmlformats.org/officeDocument/2006/relationships/tags" Target="../tags/tag336.xml"/><Relationship Id="rId6" Type="http://schemas.openxmlformats.org/officeDocument/2006/relationships/tags" Target="../tags/tag34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34" Type="http://schemas.openxmlformats.org/officeDocument/2006/relationships/tags" Target="../tags/tag420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33" Type="http://schemas.openxmlformats.org/officeDocument/2006/relationships/tags" Target="../tags/tag419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tags" Target="../tags/tag415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32" Type="http://schemas.openxmlformats.org/officeDocument/2006/relationships/tags" Target="../tags/tag418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tags" Target="../tags/tag41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31" Type="http://schemas.openxmlformats.org/officeDocument/2006/relationships/tags" Target="../tags/tag417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Relationship Id="rId30" Type="http://schemas.openxmlformats.org/officeDocument/2006/relationships/tags" Target="../tags/tag416.xml"/><Relationship Id="rId35" Type="http://schemas.openxmlformats.org/officeDocument/2006/relationships/tags" Target="../tags/tag421.xml"/><Relationship Id="rId8" Type="http://schemas.openxmlformats.org/officeDocument/2006/relationships/tags" Target="../tags/tag39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34.xml"/><Relationship Id="rId18" Type="http://schemas.openxmlformats.org/officeDocument/2006/relationships/tags" Target="../tags/tag439.xml"/><Relationship Id="rId26" Type="http://schemas.openxmlformats.org/officeDocument/2006/relationships/tags" Target="../tags/tag447.xml"/><Relationship Id="rId39" Type="http://schemas.openxmlformats.org/officeDocument/2006/relationships/tags" Target="../tags/tag460.xml"/><Relationship Id="rId21" Type="http://schemas.openxmlformats.org/officeDocument/2006/relationships/tags" Target="../tags/tag442.xml"/><Relationship Id="rId34" Type="http://schemas.openxmlformats.org/officeDocument/2006/relationships/tags" Target="../tags/tag455.xml"/><Relationship Id="rId42" Type="http://schemas.openxmlformats.org/officeDocument/2006/relationships/tags" Target="../tags/tag463.xml"/><Relationship Id="rId47" Type="http://schemas.openxmlformats.org/officeDocument/2006/relationships/tags" Target="../tags/tag468.xml"/><Relationship Id="rId50" Type="http://schemas.openxmlformats.org/officeDocument/2006/relationships/tags" Target="../tags/tag471.xml"/><Relationship Id="rId7" Type="http://schemas.openxmlformats.org/officeDocument/2006/relationships/tags" Target="../tags/tag428.xml"/><Relationship Id="rId2" Type="http://schemas.openxmlformats.org/officeDocument/2006/relationships/tags" Target="../tags/tag423.xml"/><Relationship Id="rId16" Type="http://schemas.openxmlformats.org/officeDocument/2006/relationships/tags" Target="../tags/tag437.xml"/><Relationship Id="rId29" Type="http://schemas.openxmlformats.org/officeDocument/2006/relationships/tags" Target="../tags/tag450.xml"/><Relationship Id="rId11" Type="http://schemas.openxmlformats.org/officeDocument/2006/relationships/tags" Target="../tags/tag432.xml"/><Relationship Id="rId24" Type="http://schemas.openxmlformats.org/officeDocument/2006/relationships/tags" Target="../tags/tag445.xml"/><Relationship Id="rId32" Type="http://schemas.openxmlformats.org/officeDocument/2006/relationships/tags" Target="../tags/tag453.xml"/><Relationship Id="rId37" Type="http://schemas.openxmlformats.org/officeDocument/2006/relationships/tags" Target="../tags/tag458.xml"/><Relationship Id="rId40" Type="http://schemas.openxmlformats.org/officeDocument/2006/relationships/tags" Target="../tags/tag461.xml"/><Relationship Id="rId45" Type="http://schemas.openxmlformats.org/officeDocument/2006/relationships/tags" Target="../tags/tag466.xml"/><Relationship Id="rId5" Type="http://schemas.openxmlformats.org/officeDocument/2006/relationships/tags" Target="../tags/tag426.xml"/><Relationship Id="rId15" Type="http://schemas.openxmlformats.org/officeDocument/2006/relationships/tags" Target="../tags/tag436.xml"/><Relationship Id="rId23" Type="http://schemas.openxmlformats.org/officeDocument/2006/relationships/tags" Target="../tags/tag444.xml"/><Relationship Id="rId28" Type="http://schemas.openxmlformats.org/officeDocument/2006/relationships/tags" Target="../tags/tag449.xml"/><Relationship Id="rId36" Type="http://schemas.openxmlformats.org/officeDocument/2006/relationships/tags" Target="../tags/tag457.xml"/><Relationship Id="rId49" Type="http://schemas.openxmlformats.org/officeDocument/2006/relationships/tags" Target="../tags/tag470.xml"/><Relationship Id="rId10" Type="http://schemas.openxmlformats.org/officeDocument/2006/relationships/tags" Target="../tags/tag431.xml"/><Relationship Id="rId19" Type="http://schemas.openxmlformats.org/officeDocument/2006/relationships/tags" Target="../tags/tag440.xml"/><Relationship Id="rId31" Type="http://schemas.openxmlformats.org/officeDocument/2006/relationships/tags" Target="../tags/tag452.xml"/><Relationship Id="rId44" Type="http://schemas.openxmlformats.org/officeDocument/2006/relationships/tags" Target="../tags/tag465.xml"/><Relationship Id="rId4" Type="http://schemas.openxmlformats.org/officeDocument/2006/relationships/tags" Target="../tags/tag425.xml"/><Relationship Id="rId9" Type="http://schemas.openxmlformats.org/officeDocument/2006/relationships/tags" Target="../tags/tag430.xml"/><Relationship Id="rId14" Type="http://schemas.openxmlformats.org/officeDocument/2006/relationships/tags" Target="../tags/tag435.xml"/><Relationship Id="rId22" Type="http://schemas.openxmlformats.org/officeDocument/2006/relationships/tags" Target="../tags/tag443.xml"/><Relationship Id="rId27" Type="http://schemas.openxmlformats.org/officeDocument/2006/relationships/tags" Target="../tags/tag448.xml"/><Relationship Id="rId30" Type="http://schemas.openxmlformats.org/officeDocument/2006/relationships/tags" Target="../tags/tag451.xml"/><Relationship Id="rId35" Type="http://schemas.openxmlformats.org/officeDocument/2006/relationships/tags" Target="../tags/tag456.xml"/><Relationship Id="rId43" Type="http://schemas.openxmlformats.org/officeDocument/2006/relationships/tags" Target="../tags/tag464.xml"/><Relationship Id="rId48" Type="http://schemas.openxmlformats.org/officeDocument/2006/relationships/tags" Target="../tags/tag469.xml"/><Relationship Id="rId8" Type="http://schemas.openxmlformats.org/officeDocument/2006/relationships/tags" Target="../tags/tag429.xml"/><Relationship Id="rId51" Type="http://schemas.openxmlformats.org/officeDocument/2006/relationships/slideLayout" Target="../slideLayouts/slideLayout2.xml"/><Relationship Id="rId3" Type="http://schemas.openxmlformats.org/officeDocument/2006/relationships/tags" Target="../tags/tag424.xml"/><Relationship Id="rId12" Type="http://schemas.openxmlformats.org/officeDocument/2006/relationships/tags" Target="../tags/tag433.xml"/><Relationship Id="rId17" Type="http://schemas.openxmlformats.org/officeDocument/2006/relationships/tags" Target="../tags/tag438.xml"/><Relationship Id="rId25" Type="http://schemas.openxmlformats.org/officeDocument/2006/relationships/tags" Target="../tags/tag446.xml"/><Relationship Id="rId33" Type="http://schemas.openxmlformats.org/officeDocument/2006/relationships/tags" Target="../tags/tag454.xml"/><Relationship Id="rId38" Type="http://schemas.openxmlformats.org/officeDocument/2006/relationships/tags" Target="../tags/tag459.xml"/><Relationship Id="rId46" Type="http://schemas.openxmlformats.org/officeDocument/2006/relationships/tags" Target="../tags/tag467.xml"/><Relationship Id="rId20" Type="http://schemas.openxmlformats.org/officeDocument/2006/relationships/tags" Target="../tags/tag441.xml"/><Relationship Id="rId41" Type="http://schemas.openxmlformats.org/officeDocument/2006/relationships/tags" Target="../tags/tag462.xml"/><Relationship Id="rId1" Type="http://schemas.openxmlformats.org/officeDocument/2006/relationships/tags" Target="../tags/tag422.xml"/><Relationship Id="rId6" Type="http://schemas.openxmlformats.org/officeDocument/2006/relationships/tags" Target="../tags/tag42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79.xml"/><Relationship Id="rId13" Type="http://schemas.openxmlformats.org/officeDocument/2006/relationships/tags" Target="../tags/tag484.xml"/><Relationship Id="rId18" Type="http://schemas.openxmlformats.org/officeDocument/2006/relationships/tags" Target="../tags/tag489.xml"/><Relationship Id="rId3" Type="http://schemas.openxmlformats.org/officeDocument/2006/relationships/tags" Target="../tags/tag474.xml"/><Relationship Id="rId21" Type="http://schemas.openxmlformats.org/officeDocument/2006/relationships/tags" Target="../tags/tag492.xml"/><Relationship Id="rId7" Type="http://schemas.openxmlformats.org/officeDocument/2006/relationships/tags" Target="../tags/tag478.xml"/><Relationship Id="rId12" Type="http://schemas.openxmlformats.org/officeDocument/2006/relationships/tags" Target="../tags/tag483.xml"/><Relationship Id="rId17" Type="http://schemas.openxmlformats.org/officeDocument/2006/relationships/tags" Target="../tags/tag488.xml"/><Relationship Id="rId2" Type="http://schemas.openxmlformats.org/officeDocument/2006/relationships/tags" Target="../tags/tag473.xml"/><Relationship Id="rId16" Type="http://schemas.openxmlformats.org/officeDocument/2006/relationships/tags" Target="../tags/tag487.xml"/><Relationship Id="rId20" Type="http://schemas.openxmlformats.org/officeDocument/2006/relationships/tags" Target="../tags/tag491.xml"/><Relationship Id="rId1" Type="http://schemas.openxmlformats.org/officeDocument/2006/relationships/tags" Target="../tags/tag472.xml"/><Relationship Id="rId6" Type="http://schemas.openxmlformats.org/officeDocument/2006/relationships/tags" Target="../tags/tag477.xml"/><Relationship Id="rId11" Type="http://schemas.openxmlformats.org/officeDocument/2006/relationships/tags" Target="../tags/tag482.xml"/><Relationship Id="rId5" Type="http://schemas.openxmlformats.org/officeDocument/2006/relationships/tags" Target="../tags/tag476.xml"/><Relationship Id="rId15" Type="http://schemas.openxmlformats.org/officeDocument/2006/relationships/tags" Target="../tags/tag486.xml"/><Relationship Id="rId10" Type="http://schemas.openxmlformats.org/officeDocument/2006/relationships/tags" Target="../tags/tag481.xml"/><Relationship Id="rId19" Type="http://schemas.openxmlformats.org/officeDocument/2006/relationships/tags" Target="../tags/tag490.xml"/><Relationship Id="rId4" Type="http://schemas.openxmlformats.org/officeDocument/2006/relationships/tags" Target="../tags/tag475.xml"/><Relationship Id="rId9" Type="http://schemas.openxmlformats.org/officeDocument/2006/relationships/tags" Target="../tags/tag480.xml"/><Relationship Id="rId14" Type="http://schemas.openxmlformats.org/officeDocument/2006/relationships/tags" Target="../tags/tag485.xml"/><Relationship Id="rId2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4.xml"/><Relationship Id="rId1" Type="http://schemas.openxmlformats.org/officeDocument/2006/relationships/tags" Target="../tags/tag49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02.xml"/><Relationship Id="rId3" Type="http://schemas.openxmlformats.org/officeDocument/2006/relationships/tags" Target="../tags/tag497.xml"/><Relationship Id="rId7" Type="http://schemas.openxmlformats.org/officeDocument/2006/relationships/tags" Target="../tags/tag501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6" Type="http://schemas.openxmlformats.org/officeDocument/2006/relationships/tags" Target="../tags/tag5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99.xml"/><Relationship Id="rId10" Type="http://schemas.openxmlformats.org/officeDocument/2006/relationships/tags" Target="../tags/tag504.xml"/><Relationship Id="rId4" Type="http://schemas.openxmlformats.org/officeDocument/2006/relationships/tags" Target="../tags/tag498.xml"/><Relationship Id="rId9" Type="http://schemas.openxmlformats.org/officeDocument/2006/relationships/tags" Target="../tags/tag50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512.xml"/><Relationship Id="rId3" Type="http://schemas.openxmlformats.org/officeDocument/2006/relationships/tags" Target="../tags/tag507.xml"/><Relationship Id="rId7" Type="http://schemas.openxmlformats.org/officeDocument/2006/relationships/tags" Target="../tags/tag51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6" Type="http://schemas.openxmlformats.org/officeDocument/2006/relationships/tags" Target="../tags/tag510.xml"/><Relationship Id="rId11" Type="http://schemas.openxmlformats.org/officeDocument/2006/relationships/tags" Target="../tags/tag515.xml"/><Relationship Id="rId5" Type="http://schemas.openxmlformats.org/officeDocument/2006/relationships/tags" Target="../tags/tag509.xml"/><Relationship Id="rId10" Type="http://schemas.openxmlformats.org/officeDocument/2006/relationships/tags" Target="../tags/tag514.xml"/><Relationship Id="rId4" Type="http://schemas.openxmlformats.org/officeDocument/2006/relationships/tags" Target="../tags/tag508.xml"/><Relationship Id="rId9" Type="http://schemas.openxmlformats.org/officeDocument/2006/relationships/tags" Target="../tags/tag5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33" Type="http://schemas.openxmlformats.org/officeDocument/2006/relationships/tags" Target="../tags/tag61.xml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tags" Target="../tags/tag57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32" Type="http://schemas.openxmlformats.org/officeDocument/2006/relationships/tags" Target="../tags/tag60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31" Type="http://schemas.openxmlformats.org/officeDocument/2006/relationships/tags" Target="../tags/tag59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30" Type="http://schemas.openxmlformats.org/officeDocument/2006/relationships/tags" Target="../tags/tag58.xml"/><Relationship Id="rId8" Type="http://schemas.openxmlformats.org/officeDocument/2006/relationships/tags" Target="../tags/tag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42" Type="http://schemas.openxmlformats.org/officeDocument/2006/relationships/tags" Target="../tags/tag123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tags" Target="../tags/tag121.xml"/><Relationship Id="rId45" Type="http://schemas.openxmlformats.org/officeDocument/2006/relationships/tags" Target="../tags/tag126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4" Type="http://schemas.openxmlformats.org/officeDocument/2006/relationships/tags" Target="../tags/tag125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Relationship Id="rId43" Type="http://schemas.openxmlformats.org/officeDocument/2006/relationships/tags" Target="../tags/tag124.xml"/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46" Type="http://schemas.openxmlformats.org/officeDocument/2006/relationships/slideLayout" Target="../slideLayouts/slideLayout6.xml"/><Relationship Id="rId20" Type="http://schemas.openxmlformats.org/officeDocument/2006/relationships/tags" Target="../tags/tag101.xml"/><Relationship Id="rId41" Type="http://schemas.openxmlformats.org/officeDocument/2006/relationships/tags" Target="../tags/tag12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26" Type="http://schemas.openxmlformats.org/officeDocument/2006/relationships/tags" Target="../tags/tag152.xml"/><Relationship Id="rId3" Type="http://schemas.openxmlformats.org/officeDocument/2006/relationships/tags" Target="../tags/tag129.xml"/><Relationship Id="rId21" Type="http://schemas.openxmlformats.org/officeDocument/2006/relationships/tags" Target="../tags/tag147.xml"/><Relationship Id="rId34" Type="http://schemas.openxmlformats.org/officeDocument/2006/relationships/tags" Target="../tags/tag160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5" Type="http://schemas.openxmlformats.org/officeDocument/2006/relationships/tags" Target="../tags/tag151.xml"/><Relationship Id="rId33" Type="http://schemas.openxmlformats.org/officeDocument/2006/relationships/tags" Target="../tags/tag159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tags" Target="../tags/tag146.xml"/><Relationship Id="rId29" Type="http://schemas.openxmlformats.org/officeDocument/2006/relationships/tags" Target="../tags/tag155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24" Type="http://schemas.openxmlformats.org/officeDocument/2006/relationships/tags" Target="../tags/tag150.xml"/><Relationship Id="rId32" Type="http://schemas.openxmlformats.org/officeDocument/2006/relationships/tags" Target="../tags/tag158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23" Type="http://schemas.openxmlformats.org/officeDocument/2006/relationships/tags" Target="../tags/tag149.xml"/><Relationship Id="rId28" Type="http://schemas.openxmlformats.org/officeDocument/2006/relationships/tags" Target="../tags/tag154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31" Type="http://schemas.openxmlformats.org/officeDocument/2006/relationships/tags" Target="../tags/tag157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Relationship Id="rId22" Type="http://schemas.openxmlformats.org/officeDocument/2006/relationships/tags" Target="../tags/tag148.xml"/><Relationship Id="rId27" Type="http://schemas.openxmlformats.org/officeDocument/2006/relationships/tags" Target="../tags/tag153.xml"/><Relationship Id="rId30" Type="http://schemas.openxmlformats.org/officeDocument/2006/relationships/tags" Target="../tags/tag156.xml"/><Relationship Id="rId35" Type="http://schemas.openxmlformats.org/officeDocument/2006/relationships/tags" Target="../tags/tag161.xml"/><Relationship Id="rId8" Type="http://schemas.openxmlformats.org/officeDocument/2006/relationships/tags" Target="../tags/tag1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26" Type="http://schemas.openxmlformats.org/officeDocument/2006/relationships/tags" Target="../tags/tag189.xml"/><Relationship Id="rId39" Type="http://schemas.openxmlformats.org/officeDocument/2006/relationships/tags" Target="../tags/tag202.xml"/><Relationship Id="rId21" Type="http://schemas.openxmlformats.org/officeDocument/2006/relationships/tags" Target="../tags/tag184.xml"/><Relationship Id="rId34" Type="http://schemas.openxmlformats.org/officeDocument/2006/relationships/tags" Target="../tags/tag197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9" Type="http://schemas.openxmlformats.org/officeDocument/2006/relationships/tags" Target="../tags/tag192.xml"/><Relationship Id="rId11" Type="http://schemas.openxmlformats.org/officeDocument/2006/relationships/tags" Target="../tags/tag174.xml"/><Relationship Id="rId24" Type="http://schemas.openxmlformats.org/officeDocument/2006/relationships/tags" Target="../tags/tag187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10" Type="http://schemas.openxmlformats.org/officeDocument/2006/relationships/tags" Target="../tags/tag173.xml"/><Relationship Id="rId19" Type="http://schemas.openxmlformats.org/officeDocument/2006/relationships/tags" Target="../tags/tag182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1" Type="http://schemas.openxmlformats.org/officeDocument/2006/relationships/tags" Target="../tags/tag164.xml"/><Relationship Id="rId6" Type="http://schemas.openxmlformats.org/officeDocument/2006/relationships/tags" Target="../tags/tag1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2016</a:t>
            </a:r>
          </a:p>
          <a:p>
            <a:pPr eaLnBrk="1" hangingPunct="1"/>
            <a:r>
              <a:rPr lang="en-US" altLang="en-US" dirty="0" smtClean="0"/>
              <a:t>Lecture 10</a:t>
            </a:r>
          </a:p>
          <a:p>
            <a:pPr eaLnBrk="1" hangingPunct="1"/>
            <a:r>
              <a:rPr lang="en-US" altLang="en-US" dirty="0" smtClean="0"/>
              <a:t>Minimum Spanning Trees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Extend a tree by including the cheapest out going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Add the cheapest edge that joins disjoint components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Delete the most expensive edge that does not disconnect the graph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024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0252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0253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4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0255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0256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0257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0258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0259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0260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0261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0262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1</a:t>
            </a:r>
            <a:br>
              <a:rPr lang="en-US" altLang="en-US" sz="4000" smtClean="0"/>
            </a:br>
            <a:r>
              <a:rPr lang="en-US" altLang="en-US" sz="4000" smtClean="0"/>
              <a:t>Prim’s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Extend a tree by including the cheapest out going edge</a:t>
            </a:r>
          </a:p>
        </p:txBody>
      </p:sp>
      <p:sp>
        <p:nvSpPr>
          <p:cNvPr id="1126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1290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1306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1307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1308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1309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1310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1311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1312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1313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1314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1315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572000"/>
            <a:ext cx="23622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Prim’s algorithm starting from vertex 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2</a:t>
            </a:r>
            <a:br>
              <a:rPr lang="en-US" altLang="en-US" sz="4000" smtClean="0"/>
            </a:br>
            <a:r>
              <a:rPr lang="en-US" altLang="en-US" sz="4000" smtClean="0"/>
              <a:t>Kruskal’s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the cheapest edge that joins disjoint components</a:t>
            </a:r>
          </a:p>
        </p:txBody>
      </p:sp>
      <p:sp>
        <p:nvSpPr>
          <p:cNvPr id="1229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231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330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31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2332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233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2339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2340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Kruskal’s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insertion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 3</a:t>
            </a:r>
            <a:br>
              <a:rPr lang="en-US" altLang="en-US" sz="4000" smtClean="0"/>
            </a:br>
            <a:r>
              <a:rPr lang="en-US" altLang="en-US" sz="4000" smtClean="0"/>
              <a:t>Reverse-Delete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Delete the most expensive edge that does not disconnect the graph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38600" y="3276600"/>
            <a:ext cx="12192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257800" y="3276600"/>
            <a:ext cx="1676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257800" y="32004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876800" y="41910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114800" y="44958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4876800" y="3276600"/>
            <a:ext cx="3810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943600" y="43434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9800" y="3886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086600" y="40386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019800" y="4267200"/>
            <a:ext cx="1219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6096000" y="5105400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085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148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7244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246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4191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15000" y="472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816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62600" y="3505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1333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57600" y="3200400"/>
            <a:ext cx="1524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81400" y="31242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3048000" y="3124200"/>
            <a:ext cx="5334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124200" y="4495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5486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572000" y="51816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572000" y="5410200"/>
            <a:ext cx="15240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5" y="28559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95600" y="3962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581400" y="556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334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52925" y="5486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10200" y="5867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629400" y="5257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35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581400" y="3657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335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429000" y="3048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335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05400" y="3124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3356" name="Oval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3357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7150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3358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162800" y="4876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13359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943600" y="5257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13360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4724400" y="5029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3361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3362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895600" y="5334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3363" name="Oval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419600" y="6248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0" y="4876800"/>
            <a:ext cx="2362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Construct the MST with the reverse-delete algorithm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</a:rPr>
              <a:t>Label the edges in order of removal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Minimum Spanning Trees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c(v, w))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1946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947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947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2048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048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048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048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048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048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048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049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20512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20513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20514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20515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6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20525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0526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20527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20528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00788" y="1547813"/>
            <a:ext cx="2687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Undirected Graph G=(V,E) with edge weights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Greedy Algorithms for 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[Prim]</a:t>
            </a:r>
            <a:r>
              <a:rPr lang="en-US" altLang="en-US" sz="2400" smtClean="0"/>
              <a:t> Extend a tree by including the cheapest out going edge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[Kruskal]</a:t>
            </a:r>
            <a:r>
              <a:rPr lang="en-US" altLang="en-US" sz="2400" smtClean="0"/>
              <a:t> Add the cheapest edge that joins disjoint components</a:t>
            </a:r>
          </a:p>
          <a:p>
            <a:pPr eaLnBrk="1" hangingPunct="1"/>
            <a:r>
              <a:rPr lang="en-US" altLang="en-US" sz="2400" smtClean="0">
                <a:solidFill>
                  <a:srgbClr val="FF0000"/>
                </a:solidFill>
              </a:rPr>
              <a:t>[ReverseDelete]</a:t>
            </a:r>
            <a:r>
              <a:rPr lang="en-US" altLang="en-US" sz="2400" smtClean="0"/>
              <a:t> Delete the most expensive edge that does not disconnect the graph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sp>
        <p:nvSpPr>
          <p:cNvPr id="21508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5105400" y="2819400"/>
            <a:ext cx="990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81600" y="4114800"/>
            <a:ext cx="1371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60960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2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6096000" y="28194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7924800" y="2819400"/>
            <a:ext cx="152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3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172200" y="2819400"/>
            <a:ext cx="17526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3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6705600" y="4419600"/>
            <a:ext cx="1219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3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21516" name="Text Box 3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9248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21517" name="Text Box 3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866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21518" name="Text Box 3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38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21519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57800" y="32448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21520" name="Text Box 3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21521" name="Text Box 4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4572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21522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53000" y="3962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1523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36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1524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1525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1526" name="Oval 25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Why do the greedy algorithms work?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For simplicity, assume all edge costs are distinct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Edge inclusion lemma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352800"/>
          </a:xfrm>
        </p:spPr>
        <p:txBody>
          <a:bodyPr/>
          <a:lstStyle/>
          <a:p>
            <a:pPr eaLnBrk="1" hangingPunct="1"/>
            <a:r>
              <a:rPr lang="en-US" altLang="en-US" smtClean="0"/>
              <a:t>Let S be a subset of V, and suppose e = (u, v) is the minimum cost edge of E, with u in S and v in V-S</a:t>
            </a:r>
          </a:p>
          <a:p>
            <a:pPr eaLnBrk="1" hangingPunct="1"/>
            <a:r>
              <a:rPr lang="en-US" altLang="en-US" smtClean="0"/>
              <a:t>e is in every minimum spanning tree of G</a:t>
            </a:r>
          </a:p>
          <a:p>
            <a:pPr lvl="1" eaLnBrk="1" hangingPunct="1"/>
            <a:r>
              <a:rPr lang="en-US" altLang="en-US" smtClean="0"/>
              <a:t>Or equivalently, if e is not in T, then T is not a minimum spanning tree</a:t>
            </a:r>
          </a:p>
        </p:txBody>
      </p:sp>
      <p:sp>
        <p:nvSpPr>
          <p:cNvPr id="2355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57400" y="51816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1054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6096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355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15000" y="60960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3000" y="5715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386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43400" y="5715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Suppose T is a spanning tree that does not contain 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Add e to T, this creates a cycle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cycle must have some edge 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(u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) with u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S and v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in V-S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T – {e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} + {e} is a spanning tree with lower cost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Hence, T is not a minimum spanning tree</a:t>
            </a:r>
          </a:p>
        </p:txBody>
      </p:sp>
      <p:sp>
        <p:nvSpPr>
          <p:cNvPr id="2458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200400"/>
            <a:ext cx="22098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3124200"/>
            <a:ext cx="2286000" cy="14478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1148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V - S</a:t>
            </a:r>
          </a:p>
        </p:txBody>
      </p:sp>
      <p:sp>
        <p:nvSpPr>
          <p:cNvPr id="2458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4114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0" y="40386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1910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38600" y="4267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e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152400"/>
            <a:ext cx="3352800" cy="660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e is the minimum cost edge between S and V-S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Dijkstra’s Algorithm</a:t>
            </a:r>
            <a:br>
              <a:rPr lang="en-US" altLang="en-US" sz="4000" dirty="0"/>
            </a:br>
            <a:r>
              <a:rPr lang="en-US" altLang="en-US" sz="4000" dirty="0"/>
              <a:t>Implementation and Runtime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752600"/>
            <a:ext cx="8077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0;     d[v] = infinity for v !=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		d[w] = min(d[w], d[v] + c(v, w))</a:t>
            </a:r>
          </a:p>
        </p:txBody>
      </p:sp>
      <p:sp>
        <p:nvSpPr>
          <p:cNvPr id="1566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</a:t>
            </a:r>
          </a:p>
        </p:txBody>
      </p:sp>
      <p:sp>
        <p:nvSpPr>
          <p:cNvPr id="1566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u</a:t>
            </a:r>
          </a:p>
        </p:txBody>
      </p:sp>
      <p:sp>
        <p:nvSpPr>
          <p:cNvPr id="1566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</a:t>
            </a:r>
          </a:p>
        </p:txBody>
      </p:sp>
      <p:sp>
        <p:nvSpPr>
          <p:cNvPr id="1566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z</a:t>
            </a:r>
          </a:p>
        </p:txBody>
      </p:sp>
      <p:sp>
        <p:nvSpPr>
          <p:cNvPr id="1566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y</a:t>
            </a:r>
          </a:p>
        </p:txBody>
      </p:sp>
      <p:sp>
        <p:nvSpPr>
          <p:cNvPr id="1566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x</a:t>
            </a:r>
          </a:p>
        </p:txBody>
      </p:sp>
      <p:sp>
        <p:nvSpPr>
          <p:cNvPr id="1566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762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Edge costs are assumed to be non-negative</a:t>
            </a:r>
          </a:p>
        </p:txBody>
      </p:sp>
      <p:sp>
        <p:nvSpPr>
          <p:cNvPr id="15669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5669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566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038600" y="6172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43600" y="4800600"/>
            <a:ext cx="2895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HEAP OPERATIONS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	n Extract Mins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m Heap Updates</a:t>
            </a:r>
          </a:p>
        </p:txBody>
      </p:sp>
    </p:spTree>
    <p:extLst>
      <p:ext uri="{BB962C8B-B14F-4D97-AF65-F5344CB8AC3E}">
        <p14:creationId xmlns:p14="http://schemas.microsoft.com/office/powerpoint/2010/main" val="317930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Shortest Paths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Negative Cost Edges</a:t>
            </a:r>
          </a:p>
          <a:p>
            <a:pPr lvl="1" eaLnBrk="1" hangingPunct="1"/>
            <a:r>
              <a:rPr lang="en-US" altLang="en-US" sz="2400" smtClean="0"/>
              <a:t>Dijkstra’s algorithm assumes positive cost edges</a:t>
            </a:r>
          </a:p>
          <a:p>
            <a:pPr lvl="1" eaLnBrk="1" hangingPunct="1"/>
            <a:r>
              <a:rPr lang="en-US" altLang="en-US" sz="2400" smtClean="0"/>
              <a:t>For some applications, negative cost edges make sense</a:t>
            </a:r>
          </a:p>
          <a:p>
            <a:pPr lvl="1" eaLnBrk="1" hangingPunct="1"/>
            <a:r>
              <a:rPr lang="en-US" altLang="en-US" sz="2400" smtClean="0"/>
              <a:t>Shortest path not well defined if a graph has a negative cost cycle</a:t>
            </a:r>
          </a:p>
          <a:p>
            <a:pPr lvl="1" eaLnBrk="1" hangingPunct="1"/>
            <a:endParaRPr lang="en-US" altLang="en-US" sz="2400" smtClean="0"/>
          </a:p>
        </p:txBody>
      </p:sp>
      <p:sp>
        <p:nvSpPr>
          <p:cNvPr id="307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4038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307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5943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307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1200" y="4953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307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624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308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4648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308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239000" y="5791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308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308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191000" y="43434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4191000"/>
            <a:ext cx="1447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6400" y="42672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105400" y="52578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4191000" y="5410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4876800" y="43434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05400" y="61722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19800" y="52578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96000" y="48006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7162800" y="49530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096000" y="51816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400800" y="60960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27525" y="4303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09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910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309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00600" y="48768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309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019800" y="4038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099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572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0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239000" y="51054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3101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629400" y="5334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781800" y="632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3103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91200" y="563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3104" name="Text Box 32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5257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310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34000" y="640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310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638800" y="4419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Negative Cost Edge Preview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Topological Sort can be used for solving the shortest path problem in directed acyclic graphs</a:t>
            </a:r>
          </a:p>
          <a:p>
            <a:pPr eaLnBrk="1" hangingPunct="1"/>
            <a:r>
              <a:rPr lang="en-US" altLang="en-US" smtClean="0"/>
              <a:t>Bellman-Ford algorithm finds shortest paths in a graph with negative cost edges (or reports the existence of a negative cost cycle).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Bottleneck Shortest Path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Define the bottleneck distance for a path to be the maximum cost edge along the path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6172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410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9530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146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676400" y="5638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43200" y="4953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743200" y="5638800"/>
            <a:ext cx="914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12925" y="4913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670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6</a:t>
            </a:r>
            <a:endParaRPr lang="en-US" altLang="en-US" dirty="0"/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594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5867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5</a:t>
            </a:r>
            <a:endParaRPr lang="en-US" altLang="en-US" dirty="0"/>
          </a:p>
        </p:txBody>
      </p:sp>
      <p:sp>
        <p:nvSpPr>
          <p:cNvPr id="513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5029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209800" y="5486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Compute the bottleneck shortest paths</a:t>
            </a:r>
          </a:p>
        </p:txBody>
      </p:sp>
      <p:sp>
        <p:nvSpPr>
          <p:cNvPr id="614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288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384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862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105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209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8382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133600" y="23622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7526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39624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5240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52600" y="4724400"/>
            <a:ext cx="990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667000" y="3810000"/>
            <a:ext cx="2286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2514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743200" y="33528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429000" y="2514600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00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43200" y="3733800"/>
            <a:ext cx="11430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048000" y="46482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747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382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617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47800" y="34290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-3</a:t>
            </a:r>
          </a:p>
        </p:txBody>
      </p:sp>
      <p:sp>
        <p:nvSpPr>
          <p:cNvPr id="617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2209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5052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617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7432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7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0480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7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886200" y="365760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-2</a:t>
            </a:r>
          </a:p>
        </p:txBody>
      </p:sp>
      <p:sp>
        <p:nvSpPr>
          <p:cNvPr id="617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766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78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429000" y="4876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79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4343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6180" name="Text Box 37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812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6181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81200" y="4953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6182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09800" y="2895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6183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400800" y="2667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6184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019800" y="4572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6185" name="Oval 4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10400" y="3581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6186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81600" y="3733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6187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153400" y="3276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6188" name="Oval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458200" y="4419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6189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7315200" y="5181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6190" name="Oval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696200" y="2286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4419600"/>
            <a:ext cx="2819400" cy="1981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Dijkstra’s Algorithm</a:t>
            </a:r>
            <a:br>
              <a:rPr lang="en-US" altLang="en-US" sz="4000" smtClean="0"/>
            </a:br>
            <a:r>
              <a:rPr lang="en-US" altLang="en-US" sz="4000" smtClean="0"/>
              <a:t>for Bottleneck Shortest Paths</a:t>
            </a:r>
          </a:p>
        </p:txBody>
      </p:sp>
      <p:sp>
        <p:nvSpPr>
          <p:cNvPr id="717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1828800"/>
            <a:ext cx="80772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</a:t>
            </a:r>
            <a:r>
              <a:rPr lang="en-US" altLang="en-US" dirty="0" smtClean="0"/>
              <a:t>{ };    </a:t>
            </a:r>
            <a:r>
              <a:rPr lang="en-US" altLang="en-US" dirty="0"/>
              <a:t>d[s] = negative infinity;     d[v] = infinity for v !=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!=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Choose v in V-S with minimum d[v]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Add v to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For each  w in the neighborhood of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d[w] = min(d[w], max(d[v], c(v, w)))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5638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z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4343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y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257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x</a:t>
            </a:r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4953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71600" y="54102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4572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953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43200" y="5486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5867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62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810000" y="5562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72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7188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482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718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038600" y="4953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386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800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962400" y="6096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194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71800" y="53340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5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002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6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4400" y="5257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197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10000" y="4800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8" name="Text Box 32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676400" y="5562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199" name="Text Box 33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114800" y="5791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0" name="Text Box 3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0400" y="4876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1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14800" y="42672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02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971800" y="44196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3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971800" y="6019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204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10800000" flipV="1">
            <a:off x="3581400" y="56388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Introduce Problem</a:t>
            </a:r>
          </a:p>
          <a:p>
            <a:pPr eaLnBrk="1" hangingPunct="1"/>
            <a:r>
              <a:rPr lang="en-US" altLang="en-US" smtClean="0"/>
              <a:t>Demonstrate three different greedy algorithms</a:t>
            </a:r>
          </a:p>
          <a:p>
            <a:pPr eaLnBrk="1" hangingPunct="1"/>
            <a:r>
              <a:rPr lang="en-US" altLang="en-US" smtClean="0"/>
              <a:t>Provide proofs that the algorithms 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Minimum Spanning Tree</a:t>
            </a:r>
          </a:p>
        </p:txBody>
      </p:sp>
      <p:sp>
        <p:nvSpPr>
          <p:cNvPr id="921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2590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4958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00600" y="35052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71800" y="3657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43600" y="3200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92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922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7244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200400" y="2895600"/>
            <a:ext cx="990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95800" y="2743200"/>
            <a:ext cx="144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95800" y="28194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114800" y="3810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00400" y="3962400"/>
            <a:ext cx="6096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3886200" y="2895600"/>
            <a:ext cx="4572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114800" y="4724400"/>
            <a:ext cx="914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9200" y="3810000"/>
            <a:ext cx="1524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105400" y="3352800"/>
            <a:ext cx="838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172200" y="3505200"/>
            <a:ext cx="228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733800"/>
            <a:ext cx="1143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10200" y="4648200"/>
            <a:ext cx="838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36925" y="28559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9</a:t>
            </a:r>
          </a:p>
        </p:txBody>
      </p:sp>
      <p:sp>
        <p:nvSpPr>
          <p:cNvPr id="923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004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8100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13</a:t>
            </a:r>
          </a:p>
        </p:txBody>
      </p:sp>
      <p:sp>
        <p:nvSpPr>
          <p:cNvPr id="924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29200" y="2590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924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102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924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11</a:t>
            </a:r>
          </a:p>
        </p:txBody>
      </p:sp>
      <p:sp>
        <p:nvSpPr>
          <p:cNvPr id="924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638800" y="388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924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800600" y="4191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7</a:t>
            </a:r>
          </a:p>
        </p:txBody>
      </p:sp>
      <p:sp>
        <p:nvSpPr>
          <p:cNvPr id="9246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67200" y="3810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20</a:t>
            </a:r>
          </a:p>
        </p:txBody>
      </p:sp>
      <p:sp>
        <p:nvSpPr>
          <p:cNvPr id="9247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64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14</a:t>
            </a:r>
          </a:p>
        </p:txBody>
      </p:sp>
      <p:sp>
        <p:nvSpPr>
          <p:cNvPr id="9248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514600" y="2514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49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81200" y="48006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50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1400" y="5715000"/>
            <a:ext cx="304800" cy="304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5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19400" y="26670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743200" y="2819400"/>
            <a:ext cx="3048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133600" y="2819400"/>
            <a:ext cx="381000" cy="198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2209800" y="39624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209800" y="5105400"/>
            <a:ext cx="1447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810000" y="4800600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3886200" y="5029200"/>
            <a:ext cx="1219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60725" y="23225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15</a:t>
            </a:r>
          </a:p>
        </p:txBody>
      </p:sp>
      <p:sp>
        <p:nvSpPr>
          <p:cNvPr id="9259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981200" y="3429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9260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667000" y="5029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61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4196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8</a:t>
            </a:r>
          </a:p>
        </p:txBody>
      </p:sp>
      <p:sp>
        <p:nvSpPr>
          <p:cNvPr id="9262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505200" y="4953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12</a:t>
            </a:r>
          </a:p>
        </p:txBody>
      </p:sp>
      <p:sp>
        <p:nvSpPr>
          <p:cNvPr id="9263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495800" y="53340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16</a:t>
            </a:r>
          </a:p>
        </p:txBody>
      </p:sp>
      <p:sp>
        <p:nvSpPr>
          <p:cNvPr id="9264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715000" y="4724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22</a:t>
            </a:r>
          </a:p>
        </p:txBody>
      </p:sp>
      <p:sp>
        <p:nvSpPr>
          <p:cNvPr id="9265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438400" y="4114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17</a:t>
            </a:r>
          </a:p>
        </p:txBody>
      </p:sp>
      <p:sp>
        <p:nvSpPr>
          <p:cNvPr id="9266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590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</TotalTime>
  <Words>829</Words>
  <Application>Microsoft Office PowerPoint</Application>
  <PresentationFormat>On-screen Show (4:3)</PresentationFormat>
  <Paragraphs>368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1_Default Design</vt:lpstr>
      <vt:lpstr>CSE 421 Algorithms</vt:lpstr>
      <vt:lpstr>Dijkstra’s Algorithm Implementation and Runtime</vt:lpstr>
      <vt:lpstr>Shortest Paths</vt:lpstr>
      <vt:lpstr>Negative Cost Edge Preview</vt:lpstr>
      <vt:lpstr>Bottleneck Shortest Path</vt:lpstr>
      <vt:lpstr>Compute the bottleneck shortest paths</vt:lpstr>
      <vt:lpstr>Dijkstra’s Algorithm for Bottleneck Shortest Paths</vt:lpstr>
      <vt:lpstr>Minimum Spanning Tree</vt:lpstr>
      <vt:lpstr>Minimum Spanning Tree</vt:lpstr>
      <vt:lpstr>Greedy Algorithms for Minimum Spanning Tree</vt:lpstr>
      <vt:lpstr>Greedy Algorithm 1 Prim’s Algorithm</vt:lpstr>
      <vt:lpstr>Greedy Algorithm 2 Kruskal’s Algorithm</vt:lpstr>
      <vt:lpstr>Greedy Algorithm 3 Reverse-Delete Algorithm</vt:lpstr>
      <vt:lpstr>Dijkstra’s Algorithm for Minimum Spanning Trees</vt:lpstr>
      <vt:lpstr>Minimum Spanning Tree</vt:lpstr>
      <vt:lpstr>Greedy Algorithms for Minimum Spanning Tree</vt:lpstr>
      <vt:lpstr>Why do the greedy algorithms work?</vt:lpstr>
      <vt:lpstr>Edge inclusion lemma</vt:lpstr>
      <vt:lpstr>Proof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46</cp:revision>
  <dcterms:created xsi:type="dcterms:W3CDTF">1601-01-01T00:00:00Z</dcterms:created>
  <dcterms:modified xsi:type="dcterms:W3CDTF">2016-10-19T17:43:20Z</dcterms:modified>
</cp:coreProperties>
</file>