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7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9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0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1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2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3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6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7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291" r:id="rId4"/>
    <p:sldId id="289" r:id="rId5"/>
    <p:sldId id="275" r:id="rId6"/>
    <p:sldId id="276" r:id="rId7"/>
    <p:sldId id="277" r:id="rId8"/>
    <p:sldId id="280" r:id="rId9"/>
    <p:sldId id="281" r:id="rId10"/>
    <p:sldId id="292" r:id="rId11"/>
    <p:sldId id="293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11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8E9EB-C6AF-4CF8-9DE7-C1A27DC631D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174262-B8BA-465E-BCA3-681AAD01AB04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7" Type="http://schemas.openxmlformats.org/officeDocument/2006/relationships/tags" Target="../tags/tag184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2.xml"/><Relationship Id="rId10" Type="http://schemas.openxmlformats.org/officeDocument/2006/relationships/tags" Target="../tags/tag187.xml"/><Relationship Id="rId4" Type="http://schemas.openxmlformats.org/officeDocument/2006/relationships/tags" Target="../tags/tag181.xml"/><Relationship Id="rId9" Type="http://schemas.openxmlformats.org/officeDocument/2006/relationships/tags" Target="../tags/tag1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tags" Target="../tags/tag256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42" Type="http://schemas.openxmlformats.org/officeDocument/2006/relationships/tags" Target="../tags/tag259.xml"/><Relationship Id="rId47" Type="http://schemas.openxmlformats.org/officeDocument/2006/relationships/notesSlide" Target="../notesSlides/notesSlide17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41" Type="http://schemas.openxmlformats.org/officeDocument/2006/relationships/tags" Target="../tags/tag258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40" Type="http://schemas.openxmlformats.org/officeDocument/2006/relationships/tags" Target="../tags/tag257.xml"/><Relationship Id="rId45" Type="http://schemas.openxmlformats.org/officeDocument/2006/relationships/tags" Target="../tags/tag262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4" Type="http://schemas.openxmlformats.org/officeDocument/2006/relationships/tags" Target="../tags/tag261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43" Type="http://schemas.openxmlformats.org/officeDocument/2006/relationships/tags" Target="../tags/tag2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notesSlide" Target="../notesSlides/notesSlide6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slideLayout" Target="../slideLayouts/slideLayout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tags" Target="../tags/tag90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tags" Target="../tags/tag12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" Type="http://schemas.openxmlformats.org/officeDocument/2006/relationships/tags" Target="../tags/tag137.xml"/><Relationship Id="rId21" Type="http://schemas.openxmlformats.org/officeDocument/2006/relationships/tags" Target="../tags/tag155.xml"/><Relationship Id="rId34" Type="http://schemas.openxmlformats.org/officeDocument/2006/relationships/tags" Target="../tags/tag168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tags" Target="../tags/tag167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tags" Target="../tags/tag154.xml"/><Relationship Id="rId29" Type="http://schemas.openxmlformats.org/officeDocument/2006/relationships/tags" Target="../tags/tag163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tags" Target="../tags/tag166.xml"/><Relationship Id="rId37" Type="http://schemas.openxmlformats.org/officeDocument/2006/relationships/notesSlide" Target="../notesSlides/notesSlide9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144.xml"/><Relationship Id="rId19" Type="http://schemas.openxmlformats.org/officeDocument/2006/relationships/tags" Target="../tags/tag153.xml"/><Relationship Id="rId31" Type="http://schemas.openxmlformats.org/officeDocument/2006/relationships/tags" Target="../tags/tag165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</a:t>
            </a:r>
            <a:r>
              <a:rPr lang="en-US" altLang="en-US" sz="2800" dirty="0" smtClean="0"/>
              <a:t>2016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 a small example a negative cost edge and show that Dijkstra’s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Last Week – Greedy Algorithms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Task scheduling to minimize maximum lateness</a:t>
            </a:r>
          </a:p>
          <a:p>
            <a:pPr lvl="1"/>
            <a:r>
              <a:rPr lang="en-US" altLang="en-US" dirty="0" smtClean="0"/>
              <a:t>Interchange lemma</a:t>
            </a:r>
          </a:p>
          <a:p>
            <a:pPr lvl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Farthest in the future algorithm for optimal caching</a:t>
            </a:r>
          </a:p>
          <a:p>
            <a:pPr lvl="1" eaLnBrk="1" hangingPunct="1"/>
            <a:r>
              <a:rPr lang="en-US" altLang="en-US" dirty="0" smtClean="0"/>
              <a:t>Discard element whose first occurrence is last in the sequence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75641" y="6027019"/>
            <a:ext cx="1066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09041" y="603592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47499" y="6035926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A, B, C, A, C, D, C, B, C, A, 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0" y="3124200"/>
            <a:ext cx="5692775" cy="765768"/>
            <a:chOff x="228600" y="4414838"/>
            <a:chExt cx="7910513" cy="1536853"/>
          </a:xfrm>
        </p:grpSpPr>
        <p:sp>
          <p:nvSpPr>
            <p:cNvPr id="8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19601" y="5105399"/>
              <a:ext cx="9144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9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0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4953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533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86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57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838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28688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j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46338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  <p:sp>
          <p:nvSpPr>
            <p:cNvPr id="17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21463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83225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Collaboration Policy</a:t>
            </a:r>
          </a:p>
          <a:p>
            <a:pPr lvl="1" eaLnBrk="1" hangingPunct="1"/>
            <a:r>
              <a:rPr lang="en-US" altLang="en-US" smtClean="0"/>
              <a:t>Discussing problems with other students is okay</a:t>
            </a:r>
          </a:p>
          <a:p>
            <a:pPr lvl="1" eaLnBrk="1" hangingPunct="1"/>
            <a:r>
              <a:rPr lang="en-US" altLang="en-US" smtClean="0"/>
              <a:t>Write ups must be done independently</a:t>
            </a:r>
          </a:p>
          <a:p>
            <a:pPr lvl="1" eaLnBrk="1" hangingPunct="1"/>
            <a:r>
              <a:rPr lang="en-US" altLang="en-US" smtClean="0"/>
              <a:t>Acknowledge people you work with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week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Wednesday: Shortest Paths / Minimum Spanning Trees</a:t>
            </a:r>
          </a:p>
          <a:p>
            <a:pPr lvl="1" eaLnBrk="1" hangingPunct="1"/>
            <a:r>
              <a:rPr lang="en-US" altLang="en-US" dirty="0" smtClean="0"/>
              <a:t>Friday: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 = {};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sp>
        <p:nvSpPr>
          <p:cNvPr id="10325" name="Content Placeholder 8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42458" name="Group 122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2743200"/>
          <a:ext cx="4038600" cy="2925764"/>
        </p:xfrm>
        <a:graphic>
          <a:graphicData uri="http://schemas.openxmlformats.org/drawingml/2006/table">
            <a:tbl>
              <a:tblPr/>
              <a:tblGrid>
                <a:gridCol w="576263"/>
                <a:gridCol w="577850"/>
                <a:gridCol w="576262"/>
                <a:gridCol w="577850"/>
                <a:gridCol w="576263"/>
                <a:gridCol w="577850"/>
                <a:gridCol w="576262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649</Words>
  <Application>Microsoft Office PowerPoint</Application>
  <PresentationFormat>On-screen Show (4:3)</PresentationFormat>
  <Paragraphs>247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421 Algorithms</vt:lpstr>
      <vt:lpstr>Last Week – Greedy Algorithms</vt:lpstr>
      <vt:lpstr>Announcement</vt:lpstr>
      <vt:lpstr>This week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55</cp:revision>
  <dcterms:created xsi:type="dcterms:W3CDTF">1601-01-01T00:00:00Z</dcterms:created>
  <dcterms:modified xsi:type="dcterms:W3CDTF">2016-10-15T19:55:30Z</dcterms:modified>
</cp:coreProperties>
</file>