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6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7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9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0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12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13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4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15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6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17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18.xml" ContentType="application/vnd.openxmlformats-officedocument.presentationml.notesSlide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notesSlides/notesSlide19.xml" ContentType="application/vnd.openxmlformats-officedocument.presentationml.notesSlide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20.xml" ContentType="application/vnd.openxmlformats-officedocument.presentationml.notesSlide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notesSlides/notesSlide21.xml" ContentType="application/vnd.openxmlformats-officedocument.presentationml.notesSlide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22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23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2" r:id="rId3"/>
    <p:sldId id="384" r:id="rId4"/>
    <p:sldId id="391" r:id="rId5"/>
    <p:sldId id="393" r:id="rId6"/>
    <p:sldId id="392" r:id="rId7"/>
    <p:sldId id="385" r:id="rId8"/>
    <p:sldId id="371" r:id="rId9"/>
    <p:sldId id="386" r:id="rId10"/>
    <p:sldId id="369" r:id="rId11"/>
    <p:sldId id="372" r:id="rId12"/>
    <p:sldId id="370" r:id="rId13"/>
    <p:sldId id="387" r:id="rId14"/>
    <p:sldId id="388" r:id="rId15"/>
    <p:sldId id="389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FF0066"/>
    <a:srgbClr val="66FF66"/>
    <a:srgbClr val="FFFF99"/>
    <a:srgbClr val="CCFF99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106" d="100"/>
          <a:sy n="106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599C-CDC4-4EC9-9BBA-6EFCD13E587E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316DD-7AC3-40F1-85A5-7012964C5ED7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E4E9FD-A7EC-4912-A11C-AE53F0BF5933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A780F5-294C-409B-BDC2-B5DE890B98E6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6E36B9-C0CE-4A95-AC41-F3BC08AE2D3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FC6705-44CA-4792-B794-3CA773B091D9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9746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18" Type="http://schemas.openxmlformats.org/officeDocument/2006/relationships/notesSlide" Target="../notesSlides/notesSlide10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10" Type="http://schemas.openxmlformats.org/officeDocument/2006/relationships/tags" Target="../tags/tag207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29" Type="http://schemas.openxmlformats.org/officeDocument/2006/relationships/tags" Target="../tags/tag242.xml"/><Relationship Id="rId41" Type="http://schemas.openxmlformats.org/officeDocument/2006/relationships/tags" Target="../tags/tag254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tags" Target="../tags/tag280.xml"/><Relationship Id="rId39" Type="http://schemas.openxmlformats.org/officeDocument/2006/relationships/tags" Target="../tags/tag293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34" Type="http://schemas.openxmlformats.org/officeDocument/2006/relationships/tags" Target="../tags/tag288.xml"/><Relationship Id="rId42" Type="http://schemas.openxmlformats.org/officeDocument/2006/relationships/tags" Target="../tags/tag296.xml"/><Relationship Id="rId47" Type="http://schemas.openxmlformats.org/officeDocument/2006/relationships/tags" Target="../tags/tag30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tags" Target="../tags/tag279.xml"/><Relationship Id="rId33" Type="http://schemas.openxmlformats.org/officeDocument/2006/relationships/tags" Target="../tags/tag287.xml"/><Relationship Id="rId38" Type="http://schemas.openxmlformats.org/officeDocument/2006/relationships/tags" Target="../tags/tag292.xml"/><Relationship Id="rId46" Type="http://schemas.openxmlformats.org/officeDocument/2006/relationships/tags" Target="../tags/tag300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29" Type="http://schemas.openxmlformats.org/officeDocument/2006/relationships/tags" Target="../tags/tag283.xml"/><Relationship Id="rId41" Type="http://schemas.openxmlformats.org/officeDocument/2006/relationships/tags" Target="../tags/tag295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32" Type="http://schemas.openxmlformats.org/officeDocument/2006/relationships/tags" Target="../tags/tag286.xml"/><Relationship Id="rId37" Type="http://schemas.openxmlformats.org/officeDocument/2006/relationships/tags" Target="../tags/tag291.xml"/><Relationship Id="rId40" Type="http://schemas.openxmlformats.org/officeDocument/2006/relationships/tags" Target="../tags/tag294.xml"/><Relationship Id="rId45" Type="http://schemas.openxmlformats.org/officeDocument/2006/relationships/tags" Target="../tags/tag299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28" Type="http://schemas.openxmlformats.org/officeDocument/2006/relationships/tags" Target="../tags/tag282.xml"/><Relationship Id="rId36" Type="http://schemas.openxmlformats.org/officeDocument/2006/relationships/tags" Target="../tags/tag290.xml"/><Relationship Id="rId49" Type="http://schemas.openxmlformats.org/officeDocument/2006/relationships/tags" Target="../tags/tag303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31" Type="http://schemas.openxmlformats.org/officeDocument/2006/relationships/tags" Target="../tags/tag285.xml"/><Relationship Id="rId44" Type="http://schemas.openxmlformats.org/officeDocument/2006/relationships/tags" Target="../tags/tag298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Relationship Id="rId27" Type="http://schemas.openxmlformats.org/officeDocument/2006/relationships/tags" Target="../tags/tag281.xml"/><Relationship Id="rId30" Type="http://schemas.openxmlformats.org/officeDocument/2006/relationships/tags" Target="../tags/tag284.xml"/><Relationship Id="rId35" Type="http://schemas.openxmlformats.org/officeDocument/2006/relationships/tags" Target="../tags/tag289.xml"/><Relationship Id="rId43" Type="http://schemas.openxmlformats.org/officeDocument/2006/relationships/tags" Target="../tags/tag297.xml"/><Relationship Id="rId48" Type="http://schemas.openxmlformats.org/officeDocument/2006/relationships/tags" Target="../tags/tag302.xml"/><Relationship Id="rId8" Type="http://schemas.openxmlformats.org/officeDocument/2006/relationships/tags" Target="../tags/tag262.xml"/><Relationship Id="rId51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11.xml"/><Relationship Id="rId13" Type="http://schemas.openxmlformats.org/officeDocument/2006/relationships/tags" Target="../tags/tag316.xml"/><Relationship Id="rId18" Type="http://schemas.openxmlformats.org/officeDocument/2006/relationships/tags" Target="../tags/tag321.xml"/><Relationship Id="rId26" Type="http://schemas.openxmlformats.org/officeDocument/2006/relationships/tags" Target="../tags/tag329.xml"/><Relationship Id="rId3" Type="http://schemas.openxmlformats.org/officeDocument/2006/relationships/tags" Target="../tags/tag306.xml"/><Relationship Id="rId21" Type="http://schemas.openxmlformats.org/officeDocument/2006/relationships/tags" Target="../tags/tag324.xml"/><Relationship Id="rId34" Type="http://schemas.openxmlformats.org/officeDocument/2006/relationships/tags" Target="../tags/tag337.xml"/><Relationship Id="rId7" Type="http://schemas.openxmlformats.org/officeDocument/2006/relationships/tags" Target="../tags/tag310.xml"/><Relationship Id="rId12" Type="http://schemas.openxmlformats.org/officeDocument/2006/relationships/tags" Target="../tags/tag315.xml"/><Relationship Id="rId17" Type="http://schemas.openxmlformats.org/officeDocument/2006/relationships/tags" Target="../tags/tag320.xml"/><Relationship Id="rId25" Type="http://schemas.openxmlformats.org/officeDocument/2006/relationships/tags" Target="../tags/tag328.xml"/><Relationship Id="rId33" Type="http://schemas.openxmlformats.org/officeDocument/2006/relationships/tags" Target="../tags/tag336.xml"/><Relationship Id="rId38" Type="http://schemas.openxmlformats.org/officeDocument/2006/relationships/notesSlide" Target="../notesSlides/notesSlide13.xml"/><Relationship Id="rId2" Type="http://schemas.openxmlformats.org/officeDocument/2006/relationships/tags" Target="../tags/tag305.xml"/><Relationship Id="rId16" Type="http://schemas.openxmlformats.org/officeDocument/2006/relationships/tags" Target="../tags/tag319.xml"/><Relationship Id="rId20" Type="http://schemas.openxmlformats.org/officeDocument/2006/relationships/tags" Target="../tags/tag323.xml"/><Relationship Id="rId29" Type="http://schemas.openxmlformats.org/officeDocument/2006/relationships/tags" Target="../tags/tag332.xml"/><Relationship Id="rId1" Type="http://schemas.openxmlformats.org/officeDocument/2006/relationships/tags" Target="../tags/tag304.xml"/><Relationship Id="rId6" Type="http://schemas.openxmlformats.org/officeDocument/2006/relationships/tags" Target="../tags/tag309.xml"/><Relationship Id="rId11" Type="http://schemas.openxmlformats.org/officeDocument/2006/relationships/tags" Target="../tags/tag314.xml"/><Relationship Id="rId24" Type="http://schemas.openxmlformats.org/officeDocument/2006/relationships/tags" Target="../tags/tag327.xml"/><Relationship Id="rId32" Type="http://schemas.openxmlformats.org/officeDocument/2006/relationships/tags" Target="../tags/tag335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08.xml"/><Relationship Id="rId15" Type="http://schemas.openxmlformats.org/officeDocument/2006/relationships/tags" Target="../tags/tag318.xml"/><Relationship Id="rId23" Type="http://schemas.openxmlformats.org/officeDocument/2006/relationships/tags" Target="../tags/tag326.xml"/><Relationship Id="rId28" Type="http://schemas.openxmlformats.org/officeDocument/2006/relationships/tags" Target="../tags/tag331.xml"/><Relationship Id="rId36" Type="http://schemas.openxmlformats.org/officeDocument/2006/relationships/tags" Target="../tags/tag339.xml"/><Relationship Id="rId10" Type="http://schemas.openxmlformats.org/officeDocument/2006/relationships/tags" Target="../tags/tag313.xml"/><Relationship Id="rId19" Type="http://schemas.openxmlformats.org/officeDocument/2006/relationships/tags" Target="../tags/tag322.xml"/><Relationship Id="rId31" Type="http://schemas.openxmlformats.org/officeDocument/2006/relationships/tags" Target="../tags/tag334.xml"/><Relationship Id="rId4" Type="http://schemas.openxmlformats.org/officeDocument/2006/relationships/tags" Target="../tags/tag307.xml"/><Relationship Id="rId9" Type="http://schemas.openxmlformats.org/officeDocument/2006/relationships/tags" Target="../tags/tag312.xml"/><Relationship Id="rId14" Type="http://schemas.openxmlformats.org/officeDocument/2006/relationships/tags" Target="../tags/tag317.xml"/><Relationship Id="rId22" Type="http://schemas.openxmlformats.org/officeDocument/2006/relationships/tags" Target="../tags/tag325.xml"/><Relationship Id="rId27" Type="http://schemas.openxmlformats.org/officeDocument/2006/relationships/tags" Target="../tags/tag330.xml"/><Relationship Id="rId30" Type="http://schemas.openxmlformats.org/officeDocument/2006/relationships/tags" Target="../tags/tag333.xml"/><Relationship Id="rId35" Type="http://schemas.openxmlformats.org/officeDocument/2006/relationships/tags" Target="../tags/tag3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60.xml"/><Relationship Id="rId18" Type="http://schemas.openxmlformats.org/officeDocument/2006/relationships/tags" Target="../tags/tag365.xml"/><Relationship Id="rId26" Type="http://schemas.openxmlformats.org/officeDocument/2006/relationships/tags" Target="../tags/tag373.xml"/><Relationship Id="rId39" Type="http://schemas.openxmlformats.org/officeDocument/2006/relationships/tags" Target="../tags/tag386.xml"/><Relationship Id="rId21" Type="http://schemas.openxmlformats.org/officeDocument/2006/relationships/tags" Target="../tags/tag368.xml"/><Relationship Id="rId34" Type="http://schemas.openxmlformats.org/officeDocument/2006/relationships/tags" Target="../tags/tag381.xml"/><Relationship Id="rId42" Type="http://schemas.openxmlformats.org/officeDocument/2006/relationships/tags" Target="../tags/tag389.xml"/><Relationship Id="rId47" Type="http://schemas.openxmlformats.org/officeDocument/2006/relationships/tags" Target="../tags/tag394.xml"/><Relationship Id="rId50" Type="http://schemas.openxmlformats.org/officeDocument/2006/relationships/tags" Target="../tags/tag397.xml"/><Relationship Id="rId55" Type="http://schemas.openxmlformats.org/officeDocument/2006/relationships/tags" Target="../tags/tag402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354.xml"/><Relationship Id="rId2" Type="http://schemas.openxmlformats.org/officeDocument/2006/relationships/tags" Target="../tags/tag349.xml"/><Relationship Id="rId16" Type="http://schemas.openxmlformats.org/officeDocument/2006/relationships/tags" Target="../tags/tag363.xml"/><Relationship Id="rId20" Type="http://schemas.openxmlformats.org/officeDocument/2006/relationships/tags" Target="../tags/tag367.xml"/><Relationship Id="rId29" Type="http://schemas.openxmlformats.org/officeDocument/2006/relationships/tags" Target="../tags/tag376.xml"/><Relationship Id="rId41" Type="http://schemas.openxmlformats.org/officeDocument/2006/relationships/tags" Target="../tags/tag388.xml"/><Relationship Id="rId54" Type="http://schemas.openxmlformats.org/officeDocument/2006/relationships/tags" Target="../tags/tag401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tags" Target="../tags/tag358.xml"/><Relationship Id="rId24" Type="http://schemas.openxmlformats.org/officeDocument/2006/relationships/tags" Target="../tags/tag371.xml"/><Relationship Id="rId32" Type="http://schemas.openxmlformats.org/officeDocument/2006/relationships/tags" Target="../tags/tag379.xml"/><Relationship Id="rId37" Type="http://schemas.openxmlformats.org/officeDocument/2006/relationships/tags" Target="../tags/tag384.xml"/><Relationship Id="rId40" Type="http://schemas.openxmlformats.org/officeDocument/2006/relationships/tags" Target="../tags/tag387.xml"/><Relationship Id="rId45" Type="http://schemas.openxmlformats.org/officeDocument/2006/relationships/tags" Target="../tags/tag392.xml"/><Relationship Id="rId53" Type="http://schemas.openxmlformats.org/officeDocument/2006/relationships/tags" Target="../tags/tag400.xml"/><Relationship Id="rId58" Type="http://schemas.openxmlformats.org/officeDocument/2006/relationships/tags" Target="../tags/tag405.xml"/><Relationship Id="rId5" Type="http://schemas.openxmlformats.org/officeDocument/2006/relationships/tags" Target="../tags/tag352.xml"/><Relationship Id="rId15" Type="http://schemas.openxmlformats.org/officeDocument/2006/relationships/tags" Target="../tags/tag362.xml"/><Relationship Id="rId23" Type="http://schemas.openxmlformats.org/officeDocument/2006/relationships/tags" Target="../tags/tag370.xml"/><Relationship Id="rId28" Type="http://schemas.openxmlformats.org/officeDocument/2006/relationships/tags" Target="../tags/tag375.xml"/><Relationship Id="rId36" Type="http://schemas.openxmlformats.org/officeDocument/2006/relationships/tags" Target="../tags/tag383.xml"/><Relationship Id="rId49" Type="http://schemas.openxmlformats.org/officeDocument/2006/relationships/tags" Target="../tags/tag396.xml"/><Relationship Id="rId57" Type="http://schemas.openxmlformats.org/officeDocument/2006/relationships/tags" Target="../tags/tag404.xml"/><Relationship Id="rId61" Type="http://schemas.openxmlformats.org/officeDocument/2006/relationships/tags" Target="../tags/tag408.xml"/><Relationship Id="rId10" Type="http://schemas.openxmlformats.org/officeDocument/2006/relationships/tags" Target="../tags/tag357.xml"/><Relationship Id="rId19" Type="http://schemas.openxmlformats.org/officeDocument/2006/relationships/tags" Target="../tags/tag366.xml"/><Relationship Id="rId31" Type="http://schemas.openxmlformats.org/officeDocument/2006/relationships/tags" Target="../tags/tag378.xml"/><Relationship Id="rId44" Type="http://schemas.openxmlformats.org/officeDocument/2006/relationships/tags" Target="../tags/tag391.xml"/><Relationship Id="rId52" Type="http://schemas.openxmlformats.org/officeDocument/2006/relationships/tags" Target="../tags/tag399.xml"/><Relationship Id="rId60" Type="http://schemas.openxmlformats.org/officeDocument/2006/relationships/tags" Target="../tags/tag407.xml"/><Relationship Id="rId4" Type="http://schemas.openxmlformats.org/officeDocument/2006/relationships/tags" Target="../tags/tag351.xml"/><Relationship Id="rId9" Type="http://schemas.openxmlformats.org/officeDocument/2006/relationships/tags" Target="../tags/tag356.xml"/><Relationship Id="rId14" Type="http://schemas.openxmlformats.org/officeDocument/2006/relationships/tags" Target="../tags/tag361.xml"/><Relationship Id="rId22" Type="http://schemas.openxmlformats.org/officeDocument/2006/relationships/tags" Target="../tags/tag369.xml"/><Relationship Id="rId27" Type="http://schemas.openxmlformats.org/officeDocument/2006/relationships/tags" Target="../tags/tag374.xml"/><Relationship Id="rId30" Type="http://schemas.openxmlformats.org/officeDocument/2006/relationships/tags" Target="../tags/tag377.xml"/><Relationship Id="rId35" Type="http://schemas.openxmlformats.org/officeDocument/2006/relationships/tags" Target="../tags/tag382.xml"/><Relationship Id="rId43" Type="http://schemas.openxmlformats.org/officeDocument/2006/relationships/tags" Target="../tags/tag390.xml"/><Relationship Id="rId48" Type="http://schemas.openxmlformats.org/officeDocument/2006/relationships/tags" Target="../tags/tag395.xml"/><Relationship Id="rId56" Type="http://schemas.openxmlformats.org/officeDocument/2006/relationships/tags" Target="../tags/tag403.xml"/><Relationship Id="rId8" Type="http://schemas.openxmlformats.org/officeDocument/2006/relationships/tags" Target="../tags/tag355.xml"/><Relationship Id="rId51" Type="http://schemas.openxmlformats.org/officeDocument/2006/relationships/tags" Target="../tags/tag398.xml"/><Relationship Id="rId3" Type="http://schemas.openxmlformats.org/officeDocument/2006/relationships/tags" Target="../tags/tag350.xml"/><Relationship Id="rId12" Type="http://schemas.openxmlformats.org/officeDocument/2006/relationships/tags" Target="../tags/tag359.xml"/><Relationship Id="rId17" Type="http://schemas.openxmlformats.org/officeDocument/2006/relationships/tags" Target="../tags/tag364.xml"/><Relationship Id="rId25" Type="http://schemas.openxmlformats.org/officeDocument/2006/relationships/tags" Target="../tags/tag372.xml"/><Relationship Id="rId33" Type="http://schemas.openxmlformats.org/officeDocument/2006/relationships/tags" Target="../tags/tag380.xml"/><Relationship Id="rId38" Type="http://schemas.openxmlformats.org/officeDocument/2006/relationships/tags" Target="../tags/tag385.xml"/><Relationship Id="rId46" Type="http://schemas.openxmlformats.org/officeDocument/2006/relationships/tags" Target="../tags/tag393.xml"/><Relationship Id="rId59" Type="http://schemas.openxmlformats.org/officeDocument/2006/relationships/tags" Target="../tags/tag40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13" Type="http://schemas.openxmlformats.org/officeDocument/2006/relationships/tags" Target="../tags/tag421.xml"/><Relationship Id="rId3" Type="http://schemas.openxmlformats.org/officeDocument/2006/relationships/tags" Target="../tags/tag411.xml"/><Relationship Id="rId7" Type="http://schemas.openxmlformats.org/officeDocument/2006/relationships/tags" Target="../tags/tag415.xml"/><Relationship Id="rId12" Type="http://schemas.openxmlformats.org/officeDocument/2006/relationships/tags" Target="../tags/tag420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410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tags" Target="../tags/tag419.xml"/><Relationship Id="rId5" Type="http://schemas.openxmlformats.org/officeDocument/2006/relationships/tags" Target="../tags/tag413.xml"/><Relationship Id="rId15" Type="http://schemas.openxmlformats.org/officeDocument/2006/relationships/tags" Target="../tags/tag423.xml"/><Relationship Id="rId10" Type="http://schemas.openxmlformats.org/officeDocument/2006/relationships/tags" Target="../tags/tag418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4" Type="http://schemas.openxmlformats.org/officeDocument/2006/relationships/tags" Target="../tags/tag42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13" Type="http://schemas.openxmlformats.org/officeDocument/2006/relationships/tags" Target="../tags/tag436.xml"/><Relationship Id="rId18" Type="http://schemas.openxmlformats.org/officeDocument/2006/relationships/tags" Target="../tags/tag441.xml"/><Relationship Id="rId26" Type="http://schemas.openxmlformats.org/officeDocument/2006/relationships/tags" Target="../tags/tag449.xml"/><Relationship Id="rId39" Type="http://schemas.openxmlformats.org/officeDocument/2006/relationships/tags" Target="../tags/tag462.xml"/><Relationship Id="rId3" Type="http://schemas.openxmlformats.org/officeDocument/2006/relationships/tags" Target="../tags/tag426.xml"/><Relationship Id="rId21" Type="http://schemas.openxmlformats.org/officeDocument/2006/relationships/tags" Target="../tags/tag444.xml"/><Relationship Id="rId34" Type="http://schemas.openxmlformats.org/officeDocument/2006/relationships/tags" Target="../tags/tag457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430.xml"/><Relationship Id="rId12" Type="http://schemas.openxmlformats.org/officeDocument/2006/relationships/tags" Target="../tags/tag435.xml"/><Relationship Id="rId17" Type="http://schemas.openxmlformats.org/officeDocument/2006/relationships/tags" Target="../tags/tag440.xml"/><Relationship Id="rId25" Type="http://schemas.openxmlformats.org/officeDocument/2006/relationships/tags" Target="../tags/tag448.xml"/><Relationship Id="rId33" Type="http://schemas.openxmlformats.org/officeDocument/2006/relationships/tags" Target="../tags/tag456.xml"/><Relationship Id="rId38" Type="http://schemas.openxmlformats.org/officeDocument/2006/relationships/tags" Target="../tags/tag461.xml"/><Relationship Id="rId2" Type="http://schemas.openxmlformats.org/officeDocument/2006/relationships/tags" Target="../tags/tag425.xml"/><Relationship Id="rId16" Type="http://schemas.openxmlformats.org/officeDocument/2006/relationships/tags" Target="../tags/tag439.xml"/><Relationship Id="rId20" Type="http://schemas.openxmlformats.org/officeDocument/2006/relationships/tags" Target="../tags/tag443.xml"/><Relationship Id="rId29" Type="http://schemas.openxmlformats.org/officeDocument/2006/relationships/tags" Target="../tags/tag452.xml"/><Relationship Id="rId41" Type="http://schemas.openxmlformats.org/officeDocument/2006/relationships/tags" Target="../tags/tag464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11" Type="http://schemas.openxmlformats.org/officeDocument/2006/relationships/tags" Target="../tags/tag434.xml"/><Relationship Id="rId24" Type="http://schemas.openxmlformats.org/officeDocument/2006/relationships/tags" Target="../tags/tag447.xml"/><Relationship Id="rId32" Type="http://schemas.openxmlformats.org/officeDocument/2006/relationships/tags" Target="../tags/tag455.xml"/><Relationship Id="rId37" Type="http://schemas.openxmlformats.org/officeDocument/2006/relationships/tags" Target="../tags/tag460.xml"/><Relationship Id="rId40" Type="http://schemas.openxmlformats.org/officeDocument/2006/relationships/tags" Target="../tags/tag463.xml"/><Relationship Id="rId5" Type="http://schemas.openxmlformats.org/officeDocument/2006/relationships/tags" Target="../tags/tag428.xml"/><Relationship Id="rId15" Type="http://schemas.openxmlformats.org/officeDocument/2006/relationships/tags" Target="../tags/tag438.xml"/><Relationship Id="rId23" Type="http://schemas.openxmlformats.org/officeDocument/2006/relationships/tags" Target="../tags/tag446.xml"/><Relationship Id="rId28" Type="http://schemas.openxmlformats.org/officeDocument/2006/relationships/tags" Target="../tags/tag451.xml"/><Relationship Id="rId36" Type="http://schemas.openxmlformats.org/officeDocument/2006/relationships/tags" Target="../tags/tag459.xml"/><Relationship Id="rId10" Type="http://schemas.openxmlformats.org/officeDocument/2006/relationships/tags" Target="../tags/tag433.xml"/><Relationship Id="rId19" Type="http://schemas.openxmlformats.org/officeDocument/2006/relationships/tags" Target="../tags/tag442.xml"/><Relationship Id="rId31" Type="http://schemas.openxmlformats.org/officeDocument/2006/relationships/tags" Target="../tags/tag454.xml"/><Relationship Id="rId4" Type="http://schemas.openxmlformats.org/officeDocument/2006/relationships/tags" Target="../tags/tag427.xml"/><Relationship Id="rId9" Type="http://schemas.openxmlformats.org/officeDocument/2006/relationships/tags" Target="../tags/tag432.xml"/><Relationship Id="rId14" Type="http://schemas.openxmlformats.org/officeDocument/2006/relationships/tags" Target="../tags/tag437.xml"/><Relationship Id="rId22" Type="http://schemas.openxmlformats.org/officeDocument/2006/relationships/tags" Target="../tags/tag445.xml"/><Relationship Id="rId27" Type="http://schemas.openxmlformats.org/officeDocument/2006/relationships/tags" Target="../tags/tag450.xml"/><Relationship Id="rId30" Type="http://schemas.openxmlformats.org/officeDocument/2006/relationships/tags" Target="../tags/tag453.xml"/><Relationship Id="rId35" Type="http://schemas.openxmlformats.org/officeDocument/2006/relationships/tags" Target="../tags/tag458.xml"/><Relationship Id="rId4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3" Type="http://schemas.openxmlformats.org/officeDocument/2006/relationships/tags" Target="../tags/tag46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66.xml"/><Relationship Id="rId1" Type="http://schemas.openxmlformats.org/officeDocument/2006/relationships/tags" Target="../tags/tag465.xml"/><Relationship Id="rId6" Type="http://schemas.openxmlformats.org/officeDocument/2006/relationships/tags" Target="../tags/tag470.xml"/><Relationship Id="rId5" Type="http://schemas.openxmlformats.org/officeDocument/2006/relationships/tags" Target="../tags/tag469.xml"/><Relationship Id="rId4" Type="http://schemas.openxmlformats.org/officeDocument/2006/relationships/tags" Target="../tags/tag46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78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473.xml"/><Relationship Id="rId7" Type="http://schemas.openxmlformats.org/officeDocument/2006/relationships/tags" Target="../tags/tag477.xml"/><Relationship Id="rId12" Type="http://schemas.openxmlformats.org/officeDocument/2006/relationships/tags" Target="../tags/tag482.xml"/><Relationship Id="rId2" Type="http://schemas.openxmlformats.org/officeDocument/2006/relationships/tags" Target="../tags/tag472.xml"/><Relationship Id="rId1" Type="http://schemas.openxmlformats.org/officeDocument/2006/relationships/tags" Target="../tags/tag471.xml"/><Relationship Id="rId6" Type="http://schemas.openxmlformats.org/officeDocument/2006/relationships/tags" Target="../tags/tag476.xml"/><Relationship Id="rId11" Type="http://schemas.openxmlformats.org/officeDocument/2006/relationships/tags" Target="../tags/tag481.xml"/><Relationship Id="rId5" Type="http://schemas.openxmlformats.org/officeDocument/2006/relationships/tags" Target="../tags/tag475.xml"/><Relationship Id="rId10" Type="http://schemas.openxmlformats.org/officeDocument/2006/relationships/tags" Target="../tags/tag480.xml"/><Relationship Id="rId4" Type="http://schemas.openxmlformats.org/officeDocument/2006/relationships/tags" Target="../tags/tag474.xml"/><Relationship Id="rId9" Type="http://schemas.openxmlformats.org/officeDocument/2006/relationships/tags" Target="../tags/tag479.xml"/><Relationship Id="rId1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4.xml"/><Relationship Id="rId1" Type="http://schemas.openxmlformats.org/officeDocument/2006/relationships/tags" Target="../tags/tag483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92.xml"/><Relationship Id="rId13" Type="http://schemas.openxmlformats.org/officeDocument/2006/relationships/tags" Target="../tags/tag497.xml"/><Relationship Id="rId18" Type="http://schemas.openxmlformats.org/officeDocument/2006/relationships/notesSlide" Target="../notesSlides/notesSlide23.xml"/><Relationship Id="rId3" Type="http://schemas.openxmlformats.org/officeDocument/2006/relationships/tags" Target="../tags/tag487.xml"/><Relationship Id="rId7" Type="http://schemas.openxmlformats.org/officeDocument/2006/relationships/tags" Target="../tags/tag491.xml"/><Relationship Id="rId12" Type="http://schemas.openxmlformats.org/officeDocument/2006/relationships/tags" Target="../tags/tag49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86.xml"/><Relationship Id="rId16" Type="http://schemas.openxmlformats.org/officeDocument/2006/relationships/tags" Target="../tags/tag500.xml"/><Relationship Id="rId1" Type="http://schemas.openxmlformats.org/officeDocument/2006/relationships/tags" Target="../tags/tag485.xml"/><Relationship Id="rId6" Type="http://schemas.openxmlformats.org/officeDocument/2006/relationships/tags" Target="../tags/tag490.xml"/><Relationship Id="rId11" Type="http://schemas.openxmlformats.org/officeDocument/2006/relationships/tags" Target="../tags/tag495.xml"/><Relationship Id="rId5" Type="http://schemas.openxmlformats.org/officeDocument/2006/relationships/tags" Target="../tags/tag489.xml"/><Relationship Id="rId15" Type="http://schemas.openxmlformats.org/officeDocument/2006/relationships/tags" Target="../tags/tag499.xml"/><Relationship Id="rId10" Type="http://schemas.openxmlformats.org/officeDocument/2006/relationships/tags" Target="../tags/tag494.xml"/><Relationship Id="rId4" Type="http://schemas.openxmlformats.org/officeDocument/2006/relationships/tags" Target="../tags/tag488.xml"/><Relationship Id="rId9" Type="http://schemas.openxmlformats.org/officeDocument/2006/relationships/tags" Target="../tags/tag493.xml"/><Relationship Id="rId14" Type="http://schemas.openxmlformats.org/officeDocument/2006/relationships/tags" Target="../tags/tag4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2.xml"/><Relationship Id="rId1" Type="http://schemas.openxmlformats.org/officeDocument/2006/relationships/tags" Target="../tags/tag501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47" Type="http://schemas.openxmlformats.org/officeDocument/2006/relationships/tags" Target="../tags/tag56.xml"/><Relationship Id="rId50" Type="http://schemas.openxmlformats.org/officeDocument/2006/relationships/tags" Target="../tags/tag59.xml"/><Relationship Id="rId55" Type="http://schemas.openxmlformats.org/officeDocument/2006/relationships/tags" Target="../tags/tag64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41" Type="http://schemas.openxmlformats.org/officeDocument/2006/relationships/tags" Target="../tags/tag50.xml"/><Relationship Id="rId54" Type="http://schemas.openxmlformats.org/officeDocument/2006/relationships/tags" Target="../tags/tag63.xml"/><Relationship Id="rId62" Type="http://schemas.openxmlformats.org/officeDocument/2006/relationships/tags" Target="../tags/tag7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3" Type="http://schemas.openxmlformats.org/officeDocument/2006/relationships/tags" Target="../tags/tag62.xml"/><Relationship Id="rId58" Type="http://schemas.openxmlformats.org/officeDocument/2006/relationships/tags" Target="../tags/tag67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49" Type="http://schemas.openxmlformats.org/officeDocument/2006/relationships/tags" Target="../tags/tag58.xml"/><Relationship Id="rId57" Type="http://schemas.openxmlformats.org/officeDocument/2006/relationships/tags" Target="../tags/tag66.xml"/><Relationship Id="rId61" Type="http://schemas.openxmlformats.org/officeDocument/2006/relationships/tags" Target="../tags/tag70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52" Type="http://schemas.openxmlformats.org/officeDocument/2006/relationships/tags" Target="../tags/tag61.xml"/><Relationship Id="rId60" Type="http://schemas.openxmlformats.org/officeDocument/2006/relationships/tags" Target="../tags/tag6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56" Type="http://schemas.openxmlformats.org/officeDocument/2006/relationships/tags" Target="../tags/tag65.xml"/><Relationship Id="rId64" Type="http://schemas.openxmlformats.org/officeDocument/2006/relationships/notesSlide" Target="../notesSlides/notesSlide5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3" Type="http://schemas.openxmlformats.org/officeDocument/2006/relationships/tags" Target="../tags/tag12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tags" Target="../tags/tag55.xml"/><Relationship Id="rId59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9" Type="http://schemas.openxmlformats.org/officeDocument/2006/relationships/tags" Target="../tags/tag110.xml"/><Relationship Id="rId21" Type="http://schemas.openxmlformats.org/officeDocument/2006/relationships/tags" Target="../tags/tag92.xml"/><Relationship Id="rId34" Type="http://schemas.openxmlformats.org/officeDocument/2006/relationships/tags" Target="../tags/tag105.xml"/><Relationship Id="rId42" Type="http://schemas.openxmlformats.org/officeDocument/2006/relationships/tags" Target="../tags/tag113.xml"/><Relationship Id="rId47" Type="http://schemas.openxmlformats.org/officeDocument/2006/relationships/tags" Target="../tags/tag118.xml"/><Relationship Id="rId50" Type="http://schemas.openxmlformats.org/officeDocument/2006/relationships/tags" Target="../tags/tag121.xml"/><Relationship Id="rId55" Type="http://schemas.openxmlformats.org/officeDocument/2006/relationships/tags" Target="../tags/tag126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41" Type="http://schemas.openxmlformats.org/officeDocument/2006/relationships/tags" Target="../tags/tag112.xml"/><Relationship Id="rId54" Type="http://schemas.openxmlformats.org/officeDocument/2006/relationships/tags" Target="../tags/tag125.xml"/><Relationship Id="rId62" Type="http://schemas.openxmlformats.org/officeDocument/2006/relationships/notesSlide" Target="../notesSlides/notesSlide6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tags" Target="../tags/tag103.xml"/><Relationship Id="rId37" Type="http://schemas.openxmlformats.org/officeDocument/2006/relationships/tags" Target="../tags/tag108.xml"/><Relationship Id="rId40" Type="http://schemas.openxmlformats.org/officeDocument/2006/relationships/tags" Target="../tags/tag111.xml"/><Relationship Id="rId45" Type="http://schemas.openxmlformats.org/officeDocument/2006/relationships/tags" Target="../tags/tag116.xml"/><Relationship Id="rId53" Type="http://schemas.openxmlformats.org/officeDocument/2006/relationships/tags" Target="../tags/tag124.xml"/><Relationship Id="rId58" Type="http://schemas.openxmlformats.org/officeDocument/2006/relationships/tags" Target="../tags/tag129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tags" Target="../tags/tag107.xml"/><Relationship Id="rId49" Type="http://schemas.openxmlformats.org/officeDocument/2006/relationships/tags" Target="../tags/tag120.xml"/><Relationship Id="rId57" Type="http://schemas.openxmlformats.org/officeDocument/2006/relationships/tags" Target="../tags/tag128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4" Type="http://schemas.openxmlformats.org/officeDocument/2006/relationships/tags" Target="../tags/tag115.xml"/><Relationship Id="rId52" Type="http://schemas.openxmlformats.org/officeDocument/2006/relationships/tags" Target="../tags/tag123.xml"/><Relationship Id="rId60" Type="http://schemas.openxmlformats.org/officeDocument/2006/relationships/tags" Target="../tags/tag13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tags" Target="../tags/tag106.xml"/><Relationship Id="rId43" Type="http://schemas.openxmlformats.org/officeDocument/2006/relationships/tags" Target="../tags/tag114.xml"/><Relationship Id="rId48" Type="http://schemas.openxmlformats.org/officeDocument/2006/relationships/tags" Target="../tags/tag119.xml"/><Relationship Id="rId56" Type="http://schemas.openxmlformats.org/officeDocument/2006/relationships/tags" Target="../tags/tag127.xml"/><Relationship Id="rId8" Type="http://schemas.openxmlformats.org/officeDocument/2006/relationships/tags" Target="../tags/tag79.xml"/><Relationship Id="rId51" Type="http://schemas.openxmlformats.org/officeDocument/2006/relationships/tags" Target="../tags/tag122.xml"/><Relationship Id="rId3" Type="http://schemas.openxmlformats.org/officeDocument/2006/relationships/tags" Target="../tags/tag74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tags" Target="../tags/tag104.xml"/><Relationship Id="rId38" Type="http://schemas.openxmlformats.org/officeDocument/2006/relationships/tags" Target="../tags/tag109.xml"/><Relationship Id="rId46" Type="http://schemas.openxmlformats.org/officeDocument/2006/relationships/tags" Target="../tags/tag117.xml"/><Relationship Id="rId59" Type="http://schemas.openxmlformats.org/officeDocument/2006/relationships/tags" Target="../tags/tag1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26" Type="http://schemas.openxmlformats.org/officeDocument/2006/relationships/tags" Target="../tags/tag157.xml"/><Relationship Id="rId3" Type="http://schemas.openxmlformats.org/officeDocument/2006/relationships/tags" Target="../tags/tag134.xml"/><Relationship Id="rId21" Type="http://schemas.openxmlformats.org/officeDocument/2006/relationships/tags" Target="../tags/tag152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2" Type="http://schemas.openxmlformats.org/officeDocument/2006/relationships/tags" Target="../tags/tag133.xml"/><Relationship Id="rId16" Type="http://schemas.openxmlformats.org/officeDocument/2006/relationships/tags" Target="../tags/tag147.xml"/><Relationship Id="rId20" Type="http://schemas.openxmlformats.org/officeDocument/2006/relationships/tags" Target="../tags/tag151.xml"/><Relationship Id="rId29" Type="http://schemas.openxmlformats.org/officeDocument/2006/relationships/tags" Target="../tags/tag160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24" Type="http://schemas.openxmlformats.org/officeDocument/2006/relationships/tags" Target="../tags/tag155.xml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10" Type="http://schemas.openxmlformats.org/officeDocument/2006/relationships/tags" Target="../tags/tag141.xml"/><Relationship Id="rId19" Type="http://schemas.openxmlformats.org/officeDocument/2006/relationships/tags" Target="../tags/tag150.xml"/><Relationship Id="rId31" Type="http://schemas.openxmlformats.org/officeDocument/2006/relationships/notesSlide" Target="../notesSlides/notesSlide7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26" Type="http://schemas.openxmlformats.org/officeDocument/2006/relationships/tags" Target="../tags/tag188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34" Type="http://schemas.openxmlformats.org/officeDocument/2006/relationships/tags" Target="../tags/tag196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5" Type="http://schemas.openxmlformats.org/officeDocument/2006/relationships/tags" Target="../tags/tag187.xml"/><Relationship Id="rId33" Type="http://schemas.openxmlformats.org/officeDocument/2006/relationships/tags" Target="../tags/tag195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29" Type="http://schemas.openxmlformats.org/officeDocument/2006/relationships/tags" Target="../tags/tag191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tags" Target="../tags/tag186.xml"/><Relationship Id="rId32" Type="http://schemas.openxmlformats.org/officeDocument/2006/relationships/tags" Target="../tags/tag194.xml"/><Relationship Id="rId37" Type="http://schemas.openxmlformats.org/officeDocument/2006/relationships/notesSlide" Target="../notesSlides/notesSlide9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tags" Target="../tags/tag185.xml"/><Relationship Id="rId28" Type="http://schemas.openxmlformats.org/officeDocument/2006/relationships/tags" Target="../tags/tag190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31" Type="http://schemas.openxmlformats.org/officeDocument/2006/relationships/tags" Target="../tags/tag193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Relationship Id="rId27" Type="http://schemas.openxmlformats.org/officeDocument/2006/relationships/tags" Target="../tags/tag189.xml"/><Relationship Id="rId30" Type="http://schemas.openxmlformats.org/officeDocument/2006/relationships/tags" Target="../tags/tag192.xml"/><Relationship Id="rId35" Type="http://schemas.openxmlformats.org/officeDocument/2006/relationships/tags" Target="../tags/tag1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22</a:t>
            </a:r>
          </a:p>
          <a:p>
            <a:pPr eaLnBrk="1" hangingPunct="1"/>
            <a:r>
              <a:rPr lang="en-US" altLang="en-US" dirty="0" smtClean="0"/>
              <a:t>Network Flow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026" name="Picture 2" descr="http://www.excelmech.com/wp-content/uploads/2010/12/plumbing-pipe-bi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80" y="165515"/>
            <a:ext cx="2504535" cy="187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atabinder.net/plumbing-the-web/bye/ol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795" y="164415"/>
            <a:ext cx="2628198" cy="177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ationsencyclopedia.com/canada/images/jwcp_01_img001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46" y="3808475"/>
            <a:ext cx="2504535" cy="160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tlasplumbing.com.au/wp-content/uploads/2010/08/tech-pipe-work-projec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810" y="3367742"/>
            <a:ext cx="24860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Vertices v</a:t>
            </a:r>
            <a:r>
              <a:rPr lang="en-US" altLang="en-US" baseline="-25000" smtClean="0"/>
              <a:t>1</a:t>
            </a:r>
            <a:r>
              <a:rPr lang="en-US" altLang="en-US" smtClean="0"/>
              <a:t>,v</a:t>
            </a:r>
            <a:r>
              <a:rPr lang="en-US" altLang="en-US" baseline="-25000" smtClean="0"/>
              <a:t>2</a:t>
            </a:r>
            <a:r>
              <a:rPr lang="en-US" altLang="en-US" smtClean="0"/>
              <a:t>,…,v</a:t>
            </a:r>
            <a:r>
              <a:rPr lang="en-US" altLang="en-US" baseline="-25000" smtClean="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= s,  v</a:t>
            </a:r>
            <a:r>
              <a:rPr lang="en-US" altLang="en-US" baseline="-25000" smtClean="0"/>
              <a:t>k</a:t>
            </a:r>
            <a:r>
              <a:rPr lang="en-US" altLang="en-US" smtClean="0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Possible to add b units of flow between v</a:t>
            </a:r>
            <a:r>
              <a:rPr lang="en-US" altLang="en-US" baseline="-25000" smtClean="0"/>
              <a:t>j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j+1</a:t>
            </a:r>
            <a:r>
              <a:rPr lang="en-US" altLang="en-US" smtClean="0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P =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…, 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 smtClean="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b units of flow along the path P</a:t>
            </a:r>
          </a:p>
          <a:p>
            <a:pPr eaLnBrk="1" hangingPunct="1"/>
            <a:r>
              <a:rPr lang="en-US" altLang="en-US" smtClean="0"/>
              <a:t>What do we need to verify to show we have a valid flow after we do this?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Flow(S,T): net flow out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Sum of flows out of S minus sum of flows into 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 &lt;= Cap(S,T)</a:t>
            </a:r>
          </a:p>
        </p:txBody>
      </p:sp>
    </p:spTree>
    <p:extLst>
      <p:ext uri="{BB962C8B-B14F-4D97-AF65-F5344CB8AC3E}">
        <p14:creationId xmlns:p14="http://schemas.microsoft.com/office/powerpoint/2010/main" val="3078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36774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value cut</a:t>
            </a:r>
          </a:p>
        </p:txBody>
      </p:sp>
      <p:sp>
        <p:nvSpPr>
          <p:cNvPr id="143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988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434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1950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434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38838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434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4988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205163" y="25939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37322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4400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724400" y="37322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27463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8425" y="42640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0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8425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7563" y="41878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56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  <a:p>
            <a:pPr eaLnBrk="1" hangingPunct="1"/>
            <a:r>
              <a:rPr lang="en-US" altLang="en-US" smtClean="0"/>
              <a:t>Flow examples</a:t>
            </a:r>
          </a:p>
          <a:p>
            <a:pPr eaLnBrk="1" hangingPunct="1"/>
            <a:r>
              <a:rPr lang="en-US" altLang="en-US" smtClean="0"/>
              <a:t>Augmenting Paths</a:t>
            </a:r>
          </a:p>
          <a:p>
            <a:pPr eaLnBrk="1" hangingPunct="1"/>
            <a:r>
              <a:rPr lang="en-US" altLang="en-US" smtClean="0"/>
              <a:t>Residual Graph</a:t>
            </a:r>
          </a:p>
          <a:p>
            <a:pPr eaLnBrk="1" hangingPunct="1"/>
            <a:r>
              <a:rPr lang="en-US" altLang="en-US" smtClean="0"/>
              <a:t>Ford Fulkerson Algorithm</a:t>
            </a:r>
          </a:p>
          <a:p>
            <a:pPr eaLnBrk="1" hangingPunct="1"/>
            <a:r>
              <a:rPr lang="en-US" altLang="en-US" smtClean="0"/>
              <a:t>Cuts</a:t>
            </a:r>
          </a:p>
          <a:p>
            <a:pPr eaLnBrk="1" hangingPunct="1"/>
            <a:r>
              <a:rPr lang="en-US" altLang="en-US" smtClean="0"/>
              <a:t>Maxflow-MinCut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MaxFlow – MinCut Theorem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6496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 exists a flow which has the same value of the minimum cut</a:t>
            </a:r>
          </a:p>
          <a:p>
            <a:pPr eaLnBrk="1" hangingPunct="1"/>
            <a:r>
              <a:rPr lang="en-US" altLang="en-US" sz="2800" smtClean="0"/>
              <a:t>Proof: Consider a flow where the residual graph has no s-t path with positive capacity</a:t>
            </a:r>
          </a:p>
          <a:p>
            <a:pPr eaLnBrk="1" hangingPunct="1"/>
            <a:r>
              <a:rPr lang="en-US" altLang="en-US" sz="2800" smtClean="0"/>
              <a:t>Let S be the set of vertices in G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 reachable from s with paths of positive capacity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9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548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Let S be the set of vertices in G</a:t>
            </a:r>
            <a:r>
              <a:rPr lang="en-US" altLang="en-US" sz="3200" baseline="-25000" smtClean="0"/>
              <a:t>R</a:t>
            </a:r>
            <a:r>
              <a:rPr lang="en-US" altLang="en-US" sz="3200" smtClean="0"/>
              <a:t> reachable from s with paths of positive capacity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741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6827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78425" y="16081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843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741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311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17415" name="Oval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9963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u</a:t>
            </a:r>
          </a:p>
        </p:txBody>
      </p:sp>
      <p:sp>
        <p:nvSpPr>
          <p:cNvPr id="17416" name="Oval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825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v</a:t>
            </a:r>
          </a:p>
        </p:txBody>
      </p:sp>
      <p:sp>
        <p:nvSpPr>
          <p:cNvPr id="17417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6975" y="2517775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92313" y="2897188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69063" y="2822575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</a:t>
            </a:r>
          </a:p>
        </p:txBody>
      </p:sp>
      <p:sp>
        <p:nvSpPr>
          <p:cNvPr id="17420" name="Text Box 1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463" y="3656013"/>
            <a:ext cx="3187700" cy="1320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0 in G</a:t>
            </a:r>
            <a:r>
              <a:rPr lang="en-US" altLang="en-US" sz="2000" baseline="-25000">
                <a:solidFill>
                  <a:srgbClr val="FF0000"/>
                </a:solidFill>
              </a:rPr>
              <a:t>R</a:t>
            </a:r>
            <a:endParaRPr lang="en-US" alt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 Flow(u,v) in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Flow(v,u) = 0 in G</a:t>
            </a:r>
          </a:p>
        </p:txBody>
      </p:sp>
      <p:sp>
        <p:nvSpPr>
          <p:cNvPr id="17421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" y="5743575"/>
            <a:ext cx="652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What can we say about the flows and capacity </a:t>
            </a:r>
          </a:p>
          <a:p>
            <a:pPr eaLnBrk="1" hangingPunct="1"/>
            <a:r>
              <a:rPr lang="en-US" altLang="en-US" sz="2400"/>
              <a:t>between u and v?</a:t>
            </a:r>
          </a:p>
        </p:txBody>
      </p:sp>
    </p:spTree>
    <p:extLst>
      <p:ext uri="{BB962C8B-B14F-4D97-AF65-F5344CB8AC3E}">
        <p14:creationId xmlns:p14="http://schemas.microsoft.com/office/powerpoint/2010/main" val="9754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Ford-Fulkerson algorithm finds a flow where the residual graph is disconnected, hence FF finds a maximum flow.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want to find a minimum cut, we begin by looking for a maximum flow.</a:t>
            </a:r>
          </a:p>
        </p:txBody>
      </p:sp>
    </p:spTree>
    <p:extLst>
      <p:ext uri="{BB962C8B-B14F-4D97-AF65-F5344CB8AC3E}">
        <p14:creationId xmlns:p14="http://schemas.microsoft.com/office/powerpoint/2010/main" val="42943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worst case performance of the Ford-Fulkerson algorithm is horrible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6416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Better methods of finding augmenting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the maximum capacity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log(C)) time algorithm for network flow</a:t>
            </a:r>
          </a:p>
          <a:p>
            <a:pPr eaLnBrk="1" hangingPunct="1"/>
            <a:r>
              <a:rPr lang="en-US" altLang="en-US" smtClean="0"/>
              <a:t>Find the shortest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n) time algorithm for network flow</a:t>
            </a:r>
          </a:p>
          <a:p>
            <a:pPr eaLnBrk="1" hangingPunct="1"/>
            <a:r>
              <a:rPr lang="en-US" altLang="en-US" smtClean="0"/>
              <a:t>Find a blocking flow in the residual graph</a:t>
            </a:r>
          </a:p>
          <a:p>
            <a:pPr lvl="1" eaLnBrk="1" hangingPunct="1"/>
            <a:r>
              <a:rPr lang="en-US" altLang="en-US" smtClean="0"/>
              <a:t>O(mnlog n) time algorithm for network flow</a:t>
            </a:r>
          </a:p>
        </p:txBody>
      </p:sp>
    </p:spTree>
    <p:extLst>
      <p:ext uri="{BB962C8B-B14F-4D97-AF65-F5344CB8AC3E}">
        <p14:creationId xmlns:p14="http://schemas.microsoft.com/office/powerpoint/2010/main" val="3170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Value of a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smtClean="0"/>
              <a:t>Capacities on the edges,  c(e) &gt;= 0</a:t>
            </a:r>
          </a:p>
          <a:p>
            <a:pPr eaLnBrk="1" hangingPunct="1"/>
            <a:r>
              <a:rPr lang="en-US" altLang="en-US" sz="280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smtClean="0"/>
              <a:t>0 &lt;= f(e) &lt;= c(e)</a:t>
            </a:r>
          </a:p>
          <a:p>
            <a:pPr lvl="1" eaLnBrk="1" hangingPunct="1"/>
            <a:r>
              <a:rPr lang="en-US" altLang="en-US" sz="240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smtClean="0"/>
              <a:t>The flow leaving the source is a large as possible</a:t>
            </a: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41386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102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102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02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02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1024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102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102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02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02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02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102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1027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28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5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6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7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8" name="Text Box 5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9" name="Text Box 5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0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1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2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3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4" name="Text Box 56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5" name="Text Box 57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6" name="Text Box 5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7" name="Text Box 5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8" name="Text Box 6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9" name="Text Box 6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300" name="Text Box 62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301" name="Text Box 63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302" name="Text Box 64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089650" y="1455738"/>
            <a:ext cx="2959100" cy="476250"/>
          </a:xfrm>
          <a:prstGeom prst="rect">
            <a:avLst/>
          </a:prstGeom>
          <a:solidFill>
            <a:srgbClr val="D9EDE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Value of flow:</a:t>
            </a:r>
            <a:r>
              <a:rPr lang="en-US" altLang="en-US" sz="2400"/>
              <a:t>           </a:t>
            </a:r>
          </a:p>
        </p:txBody>
      </p:sp>
      <p:sp>
        <p:nvSpPr>
          <p:cNvPr id="10303" name="Text Box 6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0" y="6388100"/>
            <a:ext cx="502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 a maximum flow and indicate the flow value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20848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Flow graph showing the remaining capacity</a:t>
            </a:r>
          </a:p>
          <a:p>
            <a:pPr eaLnBrk="1" hangingPunct="1"/>
            <a:r>
              <a:rPr lang="en-US" altLang="en-US" smtClean="0"/>
              <a:t>Flow graph G,  Residual Graph G</a:t>
            </a:r>
            <a:r>
              <a:rPr lang="en-US" altLang="en-US" baseline="-25000" smtClean="0"/>
              <a:t>R</a:t>
            </a:r>
          </a:p>
          <a:p>
            <a:pPr lvl="1" eaLnBrk="1" hangingPunct="1"/>
            <a:r>
              <a:rPr lang="en-US" altLang="en-US" smtClean="0"/>
              <a:t>G: edge e from u to v with capacity c and flow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 from u to v with capacity c –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e’’ from v to u with capacity f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8901</TotalTime>
  <Words>939</Words>
  <Application>Microsoft Office PowerPoint</Application>
  <PresentationFormat>On-screen Show (4:3)</PresentationFormat>
  <Paragraphs>384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CSE 421 Algorithms</vt:lpstr>
      <vt:lpstr>Outline</vt:lpstr>
      <vt:lpstr>Network Flow Definitions</vt:lpstr>
      <vt:lpstr>Network Flow Definitions</vt:lpstr>
      <vt:lpstr>Find a maximum flow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  <vt:lpstr>Cuts in a graph</vt:lpstr>
      <vt:lpstr>What is Cap(S,T) and Flow(S,T)</vt:lpstr>
      <vt:lpstr>Minimum value cut</vt:lpstr>
      <vt:lpstr>Find a minimum value cut</vt:lpstr>
      <vt:lpstr>MaxFlow – MinCut Theorem</vt:lpstr>
      <vt:lpstr>Let S be the set of vertices in GR reachable from s with paths of positive capacity </vt:lpstr>
      <vt:lpstr>Max Flow - Min Cut Theorem</vt:lpstr>
      <vt:lpstr>Performance</vt:lpstr>
      <vt:lpstr>Better methods of finding augmenting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88</cp:revision>
  <dcterms:created xsi:type="dcterms:W3CDTF">1601-01-01T00:00:00Z</dcterms:created>
  <dcterms:modified xsi:type="dcterms:W3CDTF">2015-11-23T20:59:10Z</dcterms:modified>
</cp:coreProperties>
</file>