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4"/>
  </p:notesMasterIdLst>
  <p:handoutMasterIdLst>
    <p:handoutMasterId r:id="rId35"/>
  </p:handoutMasterIdLst>
  <p:sldIdLst>
    <p:sldId id="256" r:id="rId2"/>
    <p:sldId id="415" r:id="rId3"/>
    <p:sldId id="418" r:id="rId4"/>
    <p:sldId id="419" r:id="rId5"/>
    <p:sldId id="421" r:id="rId6"/>
    <p:sldId id="438" r:id="rId7"/>
    <p:sldId id="423" r:id="rId8"/>
    <p:sldId id="424" r:id="rId9"/>
    <p:sldId id="425" r:id="rId10"/>
    <p:sldId id="426" r:id="rId11"/>
    <p:sldId id="427" r:id="rId12"/>
    <p:sldId id="428" r:id="rId13"/>
    <p:sldId id="429" r:id="rId14"/>
    <p:sldId id="430" r:id="rId15"/>
    <p:sldId id="431" r:id="rId16"/>
    <p:sldId id="432" r:id="rId17"/>
    <p:sldId id="433" r:id="rId18"/>
    <p:sldId id="434" r:id="rId19"/>
    <p:sldId id="435" r:id="rId20"/>
    <p:sldId id="439" r:id="rId21"/>
    <p:sldId id="440" r:id="rId22"/>
    <p:sldId id="441" r:id="rId23"/>
    <p:sldId id="442" r:id="rId24"/>
    <p:sldId id="443" r:id="rId25"/>
    <p:sldId id="444" r:id="rId26"/>
    <p:sldId id="445" r:id="rId27"/>
    <p:sldId id="446" r:id="rId28"/>
    <p:sldId id="447" r:id="rId29"/>
    <p:sldId id="448" r:id="rId30"/>
    <p:sldId id="449" r:id="rId31"/>
    <p:sldId id="450" r:id="rId32"/>
    <p:sldId id="451" r:id="rId33"/>
  </p:sldIdLst>
  <p:sldSz cx="9144000" cy="6858000" type="screen4x3"/>
  <p:notesSz cx="7315200" cy="96012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9900"/>
    <a:srgbClr val="FF0066"/>
    <a:srgbClr val="66FF66"/>
    <a:srgbClr val="FFFF99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52" autoAdjust="0"/>
    <p:restoredTop sz="86475" autoAdjust="0"/>
  </p:normalViewPr>
  <p:slideViewPr>
    <p:cSldViewPr>
      <p:cViewPr>
        <p:scale>
          <a:sx n="102" d="100"/>
          <a:sy n="102" d="100"/>
        </p:scale>
        <p:origin x="-1110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A75E96A-3C78-4023-BC1B-EEC0A1A7B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49491B-4F4F-4D5C-9A7E-8501A1075B1B}" type="datetimeFigureOut">
              <a:rPr lang="en-US"/>
              <a:pPr>
                <a:defRPr/>
              </a:pPr>
              <a:t>11/17/2015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8844FD-279B-4DAE-B01B-4F59DBABA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41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DE73A3-77F2-4CCD-8089-F7418EDB5A5B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7057-270E-4A7E-91BE-8F83FCB0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EA82F-F1C8-4139-9B37-BD69D38F9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7E8DA-45B7-45A9-ABCC-612B12D19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48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20FD11-5FE5-43DB-872D-965153668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21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500C5-C3E3-4566-ADF0-3B3B20F8C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5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9BBE-C362-43E2-B75E-EB6882271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8370-03CE-4061-8A92-47B53A4BA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8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AE81F-2978-4E37-A89C-03507705E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7F80-2A86-4FAE-8013-BED2FF160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67DAE-8F20-49FA-ABAD-7BF780B23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4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17DEF-5A92-4BD8-9A2E-70D157FE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415CE-92CC-4D71-B680-AB6714567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B5DB5E-1AD6-4409-9DAE-601E8DFB4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7.xml"/><Relationship Id="rId1" Type="http://schemas.openxmlformats.org/officeDocument/2006/relationships/tags" Target="../tags/tag2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30.xml"/><Relationship Id="rId2" Type="http://schemas.openxmlformats.org/officeDocument/2006/relationships/tags" Target="../tags/tag229.xml"/><Relationship Id="rId1" Type="http://schemas.openxmlformats.org/officeDocument/2006/relationships/tags" Target="../tags/tag22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3.xml"/><Relationship Id="rId1" Type="http://schemas.openxmlformats.org/officeDocument/2006/relationships/tags" Target="../tags/tag23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5.xml"/><Relationship Id="rId1" Type="http://schemas.openxmlformats.org/officeDocument/2006/relationships/tags" Target="../tags/tag23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38.xml"/><Relationship Id="rId2" Type="http://schemas.openxmlformats.org/officeDocument/2006/relationships/tags" Target="../tags/tag237.xml"/><Relationship Id="rId1" Type="http://schemas.openxmlformats.org/officeDocument/2006/relationships/tags" Target="../tags/tag236.xml"/><Relationship Id="rId4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41.xml"/><Relationship Id="rId2" Type="http://schemas.openxmlformats.org/officeDocument/2006/relationships/tags" Target="../tags/tag240.xml"/><Relationship Id="rId1" Type="http://schemas.openxmlformats.org/officeDocument/2006/relationships/tags" Target="../tags/tag239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3.xml"/><Relationship Id="rId1" Type="http://schemas.openxmlformats.org/officeDocument/2006/relationships/tags" Target="../tags/tag24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4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45.xml"/><Relationship Id="rId1" Type="http://schemas.openxmlformats.org/officeDocument/2006/relationships/tags" Target="../tags/tag244.xml"/><Relationship Id="rId6" Type="http://schemas.openxmlformats.org/officeDocument/2006/relationships/tags" Target="../tags/tag249.xml"/><Relationship Id="rId5" Type="http://schemas.openxmlformats.org/officeDocument/2006/relationships/tags" Target="../tags/tag248.xml"/><Relationship Id="rId4" Type="http://schemas.openxmlformats.org/officeDocument/2006/relationships/tags" Target="../tags/tag24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1.xml"/><Relationship Id="rId1" Type="http://schemas.openxmlformats.org/officeDocument/2006/relationships/tags" Target="../tags/tag25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3.xml"/><Relationship Id="rId1" Type="http://schemas.openxmlformats.org/officeDocument/2006/relationships/tags" Target="../tags/tag25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55.xml"/><Relationship Id="rId1" Type="http://schemas.openxmlformats.org/officeDocument/2006/relationships/tags" Target="../tags/tag25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7.xml"/><Relationship Id="rId1" Type="http://schemas.openxmlformats.org/officeDocument/2006/relationships/tags" Target="../tags/tag25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9.xml"/><Relationship Id="rId1" Type="http://schemas.openxmlformats.org/officeDocument/2006/relationships/tags" Target="../tags/tag25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1.xml"/><Relationship Id="rId1" Type="http://schemas.openxmlformats.org/officeDocument/2006/relationships/tags" Target="../tags/tag26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3.xml"/><Relationship Id="rId1" Type="http://schemas.openxmlformats.org/officeDocument/2006/relationships/tags" Target="../tags/tag26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5.xml"/><Relationship Id="rId1" Type="http://schemas.openxmlformats.org/officeDocument/2006/relationships/tags" Target="../tags/tag26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7.xml"/><Relationship Id="rId1" Type="http://schemas.openxmlformats.org/officeDocument/2006/relationships/tags" Target="../tags/tag26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9.xml"/><Relationship Id="rId1" Type="http://schemas.openxmlformats.org/officeDocument/2006/relationships/tags" Target="../tags/tag26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1.xml"/><Relationship Id="rId1" Type="http://schemas.openxmlformats.org/officeDocument/2006/relationships/tags" Target="../tags/tag270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279.xml"/><Relationship Id="rId13" Type="http://schemas.openxmlformats.org/officeDocument/2006/relationships/tags" Target="../tags/tag284.xml"/><Relationship Id="rId3" Type="http://schemas.openxmlformats.org/officeDocument/2006/relationships/tags" Target="../tags/tag274.xml"/><Relationship Id="rId7" Type="http://schemas.openxmlformats.org/officeDocument/2006/relationships/tags" Target="../tags/tag278.xml"/><Relationship Id="rId12" Type="http://schemas.openxmlformats.org/officeDocument/2006/relationships/tags" Target="../tags/tag283.xml"/><Relationship Id="rId2" Type="http://schemas.openxmlformats.org/officeDocument/2006/relationships/tags" Target="../tags/tag273.xml"/><Relationship Id="rId1" Type="http://schemas.openxmlformats.org/officeDocument/2006/relationships/tags" Target="../tags/tag272.xml"/><Relationship Id="rId6" Type="http://schemas.openxmlformats.org/officeDocument/2006/relationships/tags" Target="../tags/tag277.xml"/><Relationship Id="rId11" Type="http://schemas.openxmlformats.org/officeDocument/2006/relationships/tags" Target="../tags/tag282.xml"/><Relationship Id="rId5" Type="http://schemas.openxmlformats.org/officeDocument/2006/relationships/tags" Target="../tags/tag276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81.xml"/><Relationship Id="rId4" Type="http://schemas.openxmlformats.org/officeDocument/2006/relationships/tags" Target="../tags/tag275.xml"/><Relationship Id="rId9" Type="http://schemas.openxmlformats.org/officeDocument/2006/relationships/tags" Target="../tags/tag280.xml"/><Relationship Id="rId14" Type="http://schemas.openxmlformats.org/officeDocument/2006/relationships/tags" Target="../tags/tag28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7.xml"/><Relationship Id="rId1" Type="http://schemas.openxmlformats.org/officeDocument/2006/relationships/tags" Target="../tags/tag286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295.xml"/><Relationship Id="rId13" Type="http://schemas.openxmlformats.org/officeDocument/2006/relationships/tags" Target="../tags/tag300.xml"/><Relationship Id="rId18" Type="http://schemas.openxmlformats.org/officeDocument/2006/relationships/tags" Target="../tags/tag305.xml"/><Relationship Id="rId3" Type="http://schemas.openxmlformats.org/officeDocument/2006/relationships/tags" Target="../tags/tag290.xml"/><Relationship Id="rId21" Type="http://schemas.openxmlformats.org/officeDocument/2006/relationships/tags" Target="../tags/tag308.xml"/><Relationship Id="rId7" Type="http://schemas.openxmlformats.org/officeDocument/2006/relationships/tags" Target="../tags/tag294.xml"/><Relationship Id="rId12" Type="http://schemas.openxmlformats.org/officeDocument/2006/relationships/tags" Target="../tags/tag299.xml"/><Relationship Id="rId17" Type="http://schemas.openxmlformats.org/officeDocument/2006/relationships/tags" Target="../tags/tag304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89.xml"/><Relationship Id="rId16" Type="http://schemas.openxmlformats.org/officeDocument/2006/relationships/tags" Target="../tags/tag303.xml"/><Relationship Id="rId20" Type="http://schemas.openxmlformats.org/officeDocument/2006/relationships/tags" Target="../tags/tag307.xml"/><Relationship Id="rId1" Type="http://schemas.openxmlformats.org/officeDocument/2006/relationships/tags" Target="../tags/tag288.xml"/><Relationship Id="rId6" Type="http://schemas.openxmlformats.org/officeDocument/2006/relationships/tags" Target="../tags/tag293.xml"/><Relationship Id="rId11" Type="http://schemas.openxmlformats.org/officeDocument/2006/relationships/tags" Target="../tags/tag298.xml"/><Relationship Id="rId24" Type="http://schemas.openxmlformats.org/officeDocument/2006/relationships/tags" Target="../tags/tag311.xml"/><Relationship Id="rId5" Type="http://schemas.openxmlformats.org/officeDocument/2006/relationships/tags" Target="../tags/tag292.xml"/><Relationship Id="rId15" Type="http://schemas.openxmlformats.org/officeDocument/2006/relationships/tags" Target="../tags/tag302.xml"/><Relationship Id="rId23" Type="http://schemas.openxmlformats.org/officeDocument/2006/relationships/tags" Target="../tags/tag310.xml"/><Relationship Id="rId10" Type="http://schemas.openxmlformats.org/officeDocument/2006/relationships/tags" Target="../tags/tag297.xml"/><Relationship Id="rId19" Type="http://schemas.openxmlformats.org/officeDocument/2006/relationships/tags" Target="../tags/tag306.xml"/><Relationship Id="rId4" Type="http://schemas.openxmlformats.org/officeDocument/2006/relationships/tags" Target="../tags/tag291.xml"/><Relationship Id="rId9" Type="http://schemas.openxmlformats.org/officeDocument/2006/relationships/tags" Target="../tags/tag296.xml"/><Relationship Id="rId14" Type="http://schemas.openxmlformats.org/officeDocument/2006/relationships/tags" Target="../tags/tag301.xml"/><Relationship Id="rId22" Type="http://schemas.openxmlformats.org/officeDocument/2006/relationships/tags" Target="../tags/tag30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319.xml"/><Relationship Id="rId13" Type="http://schemas.openxmlformats.org/officeDocument/2006/relationships/tags" Target="../tags/tag324.xml"/><Relationship Id="rId18" Type="http://schemas.openxmlformats.org/officeDocument/2006/relationships/tags" Target="../tags/tag329.xml"/><Relationship Id="rId26" Type="http://schemas.openxmlformats.org/officeDocument/2006/relationships/tags" Target="../tags/tag337.xml"/><Relationship Id="rId3" Type="http://schemas.openxmlformats.org/officeDocument/2006/relationships/tags" Target="../tags/tag314.xml"/><Relationship Id="rId21" Type="http://schemas.openxmlformats.org/officeDocument/2006/relationships/tags" Target="../tags/tag332.xml"/><Relationship Id="rId7" Type="http://schemas.openxmlformats.org/officeDocument/2006/relationships/tags" Target="../tags/tag318.xml"/><Relationship Id="rId12" Type="http://schemas.openxmlformats.org/officeDocument/2006/relationships/tags" Target="../tags/tag323.xml"/><Relationship Id="rId17" Type="http://schemas.openxmlformats.org/officeDocument/2006/relationships/tags" Target="../tags/tag328.xml"/><Relationship Id="rId25" Type="http://schemas.openxmlformats.org/officeDocument/2006/relationships/tags" Target="../tags/tag336.xml"/><Relationship Id="rId2" Type="http://schemas.openxmlformats.org/officeDocument/2006/relationships/tags" Target="../tags/tag313.xml"/><Relationship Id="rId16" Type="http://schemas.openxmlformats.org/officeDocument/2006/relationships/tags" Target="../tags/tag327.xml"/><Relationship Id="rId20" Type="http://schemas.openxmlformats.org/officeDocument/2006/relationships/tags" Target="../tags/tag331.xml"/><Relationship Id="rId29" Type="http://schemas.openxmlformats.org/officeDocument/2006/relationships/slideLayout" Target="../slideLayouts/slideLayout4.xml"/><Relationship Id="rId1" Type="http://schemas.openxmlformats.org/officeDocument/2006/relationships/tags" Target="../tags/tag312.xml"/><Relationship Id="rId6" Type="http://schemas.openxmlformats.org/officeDocument/2006/relationships/tags" Target="../tags/tag317.xml"/><Relationship Id="rId11" Type="http://schemas.openxmlformats.org/officeDocument/2006/relationships/tags" Target="../tags/tag322.xml"/><Relationship Id="rId24" Type="http://schemas.openxmlformats.org/officeDocument/2006/relationships/tags" Target="../tags/tag335.xml"/><Relationship Id="rId5" Type="http://schemas.openxmlformats.org/officeDocument/2006/relationships/tags" Target="../tags/tag316.xml"/><Relationship Id="rId15" Type="http://schemas.openxmlformats.org/officeDocument/2006/relationships/tags" Target="../tags/tag326.xml"/><Relationship Id="rId23" Type="http://schemas.openxmlformats.org/officeDocument/2006/relationships/tags" Target="../tags/tag334.xml"/><Relationship Id="rId28" Type="http://schemas.openxmlformats.org/officeDocument/2006/relationships/tags" Target="../tags/tag339.xml"/><Relationship Id="rId10" Type="http://schemas.openxmlformats.org/officeDocument/2006/relationships/tags" Target="../tags/tag321.xml"/><Relationship Id="rId19" Type="http://schemas.openxmlformats.org/officeDocument/2006/relationships/tags" Target="../tags/tag330.xml"/><Relationship Id="rId4" Type="http://schemas.openxmlformats.org/officeDocument/2006/relationships/tags" Target="../tags/tag315.xml"/><Relationship Id="rId9" Type="http://schemas.openxmlformats.org/officeDocument/2006/relationships/tags" Target="../tags/tag320.xml"/><Relationship Id="rId14" Type="http://schemas.openxmlformats.org/officeDocument/2006/relationships/tags" Target="../tags/tag325.xml"/><Relationship Id="rId22" Type="http://schemas.openxmlformats.org/officeDocument/2006/relationships/tags" Target="../tags/tag333.xml"/><Relationship Id="rId27" Type="http://schemas.openxmlformats.org/officeDocument/2006/relationships/tags" Target="../tags/tag3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117" Type="http://schemas.openxmlformats.org/officeDocument/2006/relationships/tags" Target="../tags/tag126.xml"/><Relationship Id="rId21" Type="http://schemas.openxmlformats.org/officeDocument/2006/relationships/tags" Target="../tags/tag30.xml"/><Relationship Id="rId42" Type="http://schemas.openxmlformats.org/officeDocument/2006/relationships/tags" Target="../tags/tag51.xml"/><Relationship Id="rId63" Type="http://schemas.openxmlformats.org/officeDocument/2006/relationships/tags" Target="../tags/tag72.xml"/><Relationship Id="rId84" Type="http://schemas.openxmlformats.org/officeDocument/2006/relationships/tags" Target="../tags/tag93.xml"/><Relationship Id="rId138" Type="http://schemas.openxmlformats.org/officeDocument/2006/relationships/tags" Target="../tags/tag147.xml"/><Relationship Id="rId159" Type="http://schemas.openxmlformats.org/officeDocument/2006/relationships/tags" Target="../tags/tag168.xml"/><Relationship Id="rId170" Type="http://schemas.openxmlformats.org/officeDocument/2006/relationships/tags" Target="../tags/tag179.xml"/><Relationship Id="rId191" Type="http://schemas.openxmlformats.org/officeDocument/2006/relationships/tags" Target="../tags/tag200.xml"/><Relationship Id="rId205" Type="http://schemas.openxmlformats.org/officeDocument/2006/relationships/tags" Target="../tags/tag214.xml"/><Relationship Id="rId16" Type="http://schemas.openxmlformats.org/officeDocument/2006/relationships/tags" Target="../tags/tag25.xml"/><Relationship Id="rId107" Type="http://schemas.openxmlformats.org/officeDocument/2006/relationships/tags" Target="../tags/tag116.xml"/><Relationship Id="rId11" Type="http://schemas.openxmlformats.org/officeDocument/2006/relationships/tags" Target="../tags/tag20.xml"/><Relationship Id="rId32" Type="http://schemas.openxmlformats.org/officeDocument/2006/relationships/tags" Target="../tags/tag41.xml"/><Relationship Id="rId37" Type="http://schemas.openxmlformats.org/officeDocument/2006/relationships/tags" Target="../tags/tag46.xml"/><Relationship Id="rId53" Type="http://schemas.openxmlformats.org/officeDocument/2006/relationships/tags" Target="../tags/tag62.xml"/><Relationship Id="rId58" Type="http://schemas.openxmlformats.org/officeDocument/2006/relationships/tags" Target="../tags/tag67.xml"/><Relationship Id="rId74" Type="http://schemas.openxmlformats.org/officeDocument/2006/relationships/tags" Target="../tags/tag83.xml"/><Relationship Id="rId79" Type="http://schemas.openxmlformats.org/officeDocument/2006/relationships/tags" Target="../tags/tag88.xml"/><Relationship Id="rId102" Type="http://schemas.openxmlformats.org/officeDocument/2006/relationships/tags" Target="../tags/tag111.xml"/><Relationship Id="rId123" Type="http://schemas.openxmlformats.org/officeDocument/2006/relationships/tags" Target="../tags/tag132.xml"/><Relationship Id="rId128" Type="http://schemas.openxmlformats.org/officeDocument/2006/relationships/tags" Target="../tags/tag137.xml"/><Relationship Id="rId144" Type="http://schemas.openxmlformats.org/officeDocument/2006/relationships/tags" Target="../tags/tag153.xml"/><Relationship Id="rId149" Type="http://schemas.openxmlformats.org/officeDocument/2006/relationships/tags" Target="../tags/tag158.xml"/><Relationship Id="rId5" Type="http://schemas.openxmlformats.org/officeDocument/2006/relationships/tags" Target="../tags/tag14.xml"/><Relationship Id="rId90" Type="http://schemas.openxmlformats.org/officeDocument/2006/relationships/tags" Target="../tags/tag99.xml"/><Relationship Id="rId95" Type="http://schemas.openxmlformats.org/officeDocument/2006/relationships/tags" Target="../tags/tag104.xml"/><Relationship Id="rId160" Type="http://schemas.openxmlformats.org/officeDocument/2006/relationships/tags" Target="../tags/tag169.xml"/><Relationship Id="rId165" Type="http://schemas.openxmlformats.org/officeDocument/2006/relationships/tags" Target="../tags/tag174.xml"/><Relationship Id="rId181" Type="http://schemas.openxmlformats.org/officeDocument/2006/relationships/tags" Target="../tags/tag190.xml"/><Relationship Id="rId186" Type="http://schemas.openxmlformats.org/officeDocument/2006/relationships/tags" Target="../tags/tag195.xml"/><Relationship Id="rId22" Type="http://schemas.openxmlformats.org/officeDocument/2006/relationships/tags" Target="../tags/tag31.xml"/><Relationship Id="rId27" Type="http://schemas.openxmlformats.org/officeDocument/2006/relationships/tags" Target="../tags/tag36.xml"/><Relationship Id="rId43" Type="http://schemas.openxmlformats.org/officeDocument/2006/relationships/tags" Target="../tags/tag52.xml"/><Relationship Id="rId48" Type="http://schemas.openxmlformats.org/officeDocument/2006/relationships/tags" Target="../tags/tag57.xml"/><Relationship Id="rId64" Type="http://schemas.openxmlformats.org/officeDocument/2006/relationships/tags" Target="../tags/tag73.xml"/><Relationship Id="rId69" Type="http://schemas.openxmlformats.org/officeDocument/2006/relationships/tags" Target="../tags/tag78.xml"/><Relationship Id="rId113" Type="http://schemas.openxmlformats.org/officeDocument/2006/relationships/tags" Target="../tags/tag122.xml"/><Relationship Id="rId118" Type="http://schemas.openxmlformats.org/officeDocument/2006/relationships/tags" Target="../tags/tag127.xml"/><Relationship Id="rId134" Type="http://schemas.openxmlformats.org/officeDocument/2006/relationships/tags" Target="../tags/tag143.xml"/><Relationship Id="rId139" Type="http://schemas.openxmlformats.org/officeDocument/2006/relationships/tags" Target="../tags/tag148.xml"/><Relationship Id="rId80" Type="http://schemas.openxmlformats.org/officeDocument/2006/relationships/tags" Target="../tags/tag89.xml"/><Relationship Id="rId85" Type="http://schemas.openxmlformats.org/officeDocument/2006/relationships/tags" Target="../tags/tag94.xml"/><Relationship Id="rId150" Type="http://schemas.openxmlformats.org/officeDocument/2006/relationships/tags" Target="../tags/tag159.xml"/><Relationship Id="rId155" Type="http://schemas.openxmlformats.org/officeDocument/2006/relationships/tags" Target="../tags/tag164.xml"/><Relationship Id="rId171" Type="http://schemas.openxmlformats.org/officeDocument/2006/relationships/tags" Target="../tags/tag180.xml"/><Relationship Id="rId176" Type="http://schemas.openxmlformats.org/officeDocument/2006/relationships/tags" Target="../tags/tag185.xml"/><Relationship Id="rId192" Type="http://schemas.openxmlformats.org/officeDocument/2006/relationships/tags" Target="../tags/tag201.xml"/><Relationship Id="rId197" Type="http://schemas.openxmlformats.org/officeDocument/2006/relationships/tags" Target="../tags/tag206.xml"/><Relationship Id="rId206" Type="http://schemas.openxmlformats.org/officeDocument/2006/relationships/tags" Target="../tags/tag215.xml"/><Relationship Id="rId201" Type="http://schemas.openxmlformats.org/officeDocument/2006/relationships/tags" Target="../tags/tag210.xml"/><Relationship Id="rId12" Type="http://schemas.openxmlformats.org/officeDocument/2006/relationships/tags" Target="../tags/tag21.xml"/><Relationship Id="rId17" Type="http://schemas.openxmlformats.org/officeDocument/2006/relationships/tags" Target="../tags/tag26.xml"/><Relationship Id="rId33" Type="http://schemas.openxmlformats.org/officeDocument/2006/relationships/tags" Target="../tags/tag42.xml"/><Relationship Id="rId38" Type="http://schemas.openxmlformats.org/officeDocument/2006/relationships/tags" Target="../tags/tag47.xml"/><Relationship Id="rId59" Type="http://schemas.openxmlformats.org/officeDocument/2006/relationships/tags" Target="../tags/tag68.xml"/><Relationship Id="rId103" Type="http://schemas.openxmlformats.org/officeDocument/2006/relationships/tags" Target="../tags/tag112.xml"/><Relationship Id="rId108" Type="http://schemas.openxmlformats.org/officeDocument/2006/relationships/tags" Target="../tags/tag117.xml"/><Relationship Id="rId124" Type="http://schemas.openxmlformats.org/officeDocument/2006/relationships/tags" Target="../tags/tag133.xml"/><Relationship Id="rId129" Type="http://schemas.openxmlformats.org/officeDocument/2006/relationships/tags" Target="../tags/tag138.xml"/><Relationship Id="rId54" Type="http://schemas.openxmlformats.org/officeDocument/2006/relationships/tags" Target="../tags/tag63.xml"/><Relationship Id="rId70" Type="http://schemas.openxmlformats.org/officeDocument/2006/relationships/tags" Target="../tags/tag79.xml"/><Relationship Id="rId75" Type="http://schemas.openxmlformats.org/officeDocument/2006/relationships/tags" Target="../tags/tag84.xml"/><Relationship Id="rId91" Type="http://schemas.openxmlformats.org/officeDocument/2006/relationships/tags" Target="../tags/tag100.xml"/><Relationship Id="rId96" Type="http://schemas.openxmlformats.org/officeDocument/2006/relationships/tags" Target="../tags/tag105.xml"/><Relationship Id="rId140" Type="http://schemas.openxmlformats.org/officeDocument/2006/relationships/tags" Target="../tags/tag149.xml"/><Relationship Id="rId145" Type="http://schemas.openxmlformats.org/officeDocument/2006/relationships/tags" Target="../tags/tag154.xml"/><Relationship Id="rId161" Type="http://schemas.openxmlformats.org/officeDocument/2006/relationships/tags" Target="../tags/tag170.xml"/><Relationship Id="rId166" Type="http://schemas.openxmlformats.org/officeDocument/2006/relationships/tags" Target="../tags/tag175.xml"/><Relationship Id="rId182" Type="http://schemas.openxmlformats.org/officeDocument/2006/relationships/tags" Target="../tags/tag191.xml"/><Relationship Id="rId187" Type="http://schemas.openxmlformats.org/officeDocument/2006/relationships/tags" Target="../tags/tag196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23" Type="http://schemas.openxmlformats.org/officeDocument/2006/relationships/tags" Target="../tags/tag32.xml"/><Relationship Id="rId28" Type="http://schemas.openxmlformats.org/officeDocument/2006/relationships/tags" Target="../tags/tag37.xml"/><Relationship Id="rId49" Type="http://schemas.openxmlformats.org/officeDocument/2006/relationships/tags" Target="../tags/tag58.xml"/><Relationship Id="rId114" Type="http://schemas.openxmlformats.org/officeDocument/2006/relationships/tags" Target="../tags/tag123.xml"/><Relationship Id="rId119" Type="http://schemas.openxmlformats.org/officeDocument/2006/relationships/tags" Target="../tags/tag128.xml"/><Relationship Id="rId44" Type="http://schemas.openxmlformats.org/officeDocument/2006/relationships/tags" Target="../tags/tag53.xml"/><Relationship Id="rId60" Type="http://schemas.openxmlformats.org/officeDocument/2006/relationships/tags" Target="../tags/tag69.xml"/><Relationship Id="rId65" Type="http://schemas.openxmlformats.org/officeDocument/2006/relationships/tags" Target="../tags/tag74.xml"/><Relationship Id="rId81" Type="http://schemas.openxmlformats.org/officeDocument/2006/relationships/tags" Target="../tags/tag90.xml"/><Relationship Id="rId86" Type="http://schemas.openxmlformats.org/officeDocument/2006/relationships/tags" Target="../tags/tag95.xml"/><Relationship Id="rId130" Type="http://schemas.openxmlformats.org/officeDocument/2006/relationships/tags" Target="../tags/tag139.xml"/><Relationship Id="rId135" Type="http://schemas.openxmlformats.org/officeDocument/2006/relationships/tags" Target="../tags/tag144.xml"/><Relationship Id="rId151" Type="http://schemas.openxmlformats.org/officeDocument/2006/relationships/tags" Target="../tags/tag160.xml"/><Relationship Id="rId156" Type="http://schemas.openxmlformats.org/officeDocument/2006/relationships/tags" Target="../tags/tag165.xml"/><Relationship Id="rId177" Type="http://schemas.openxmlformats.org/officeDocument/2006/relationships/tags" Target="../tags/tag186.xml"/><Relationship Id="rId198" Type="http://schemas.openxmlformats.org/officeDocument/2006/relationships/tags" Target="../tags/tag207.xml"/><Relationship Id="rId172" Type="http://schemas.openxmlformats.org/officeDocument/2006/relationships/tags" Target="../tags/tag181.xml"/><Relationship Id="rId193" Type="http://schemas.openxmlformats.org/officeDocument/2006/relationships/tags" Target="../tags/tag202.xml"/><Relationship Id="rId202" Type="http://schemas.openxmlformats.org/officeDocument/2006/relationships/tags" Target="../tags/tag211.xml"/><Relationship Id="rId207" Type="http://schemas.openxmlformats.org/officeDocument/2006/relationships/slideLayout" Target="../slideLayouts/slideLayout2.xml"/><Relationship Id="rId13" Type="http://schemas.openxmlformats.org/officeDocument/2006/relationships/tags" Target="../tags/tag22.xml"/><Relationship Id="rId18" Type="http://schemas.openxmlformats.org/officeDocument/2006/relationships/tags" Target="../tags/tag27.xml"/><Relationship Id="rId39" Type="http://schemas.openxmlformats.org/officeDocument/2006/relationships/tags" Target="../tags/tag48.xml"/><Relationship Id="rId109" Type="http://schemas.openxmlformats.org/officeDocument/2006/relationships/tags" Target="../tags/tag118.xml"/><Relationship Id="rId34" Type="http://schemas.openxmlformats.org/officeDocument/2006/relationships/tags" Target="../tags/tag43.xml"/><Relationship Id="rId50" Type="http://schemas.openxmlformats.org/officeDocument/2006/relationships/tags" Target="../tags/tag59.xml"/><Relationship Id="rId55" Type="http://schemas.openxmlformats.org/officeDocument/2006/relationships/tags" Target="../tags/tag64.xml"/><Relationship Id="rId76" Type="http://schemas.openxmlformats.org/officeDocument/2006/relationships/tags" Target="../tags/tag85.xml"/><Relationship Id="rId97" Type="http://schemas.openxmlformats.org/officeDocument/2006/relationships/tags" Target="../tags/tag106.xml"/><Relationship Id="rId104" Type="http://schemas.openxmlformats.org/officeDocument/2006/relationships/tags" Target="../tags/tag113.xml"/><Relationship Id="rId120" Type="http://schemas.openxmlformats.org/officeDocument/2006/relationships/tags" Target="../tags/tag129.xml"/><Relationship Id="rId125" Type="http://schemas.openxmlformats.org/officeDocument/2006/relationships/tags" Target="../tags/tag134.xml"/><Relationship Id="rId141" Type="http://schemas.openxmlformats.org/officeDocument/2006/relationships/tags" Target="../tags/tag150.xml"/><Relationship Id="rId146" Type="http://schemas.openxmlformats.org/officeDocument/2006/relationships/tags" Target="../tags/tag155.xml"/><Relationship Id="rId167" Type="http://schemas.openxmlformats.org/officeDocument/2006/relationships/tags" Target="../tags/tag176.xml"/><Relationship Id="rId188" Type="http://schemas.openxmlformats.org/officeDocument/2006/relationships/tags" Target="../tags/tag197.xml"/><Relationship Id="rId7" Type="http://schemas.openxmlformats.org/officeDocument/2006/relationships/tags" Target="../tags/tag16.xml"/><Relationship Id="rId71" Type="http://schemas.openxmlformats.org/officeDocument/2006/relationships/tags" Target="../tags/tag80.xml"/><Relationship Id="rId92" Type="http://schemas.openxmlformats.org/officeDocument/2006/relationships/tags" Target="../tags/tag101.xml"/><Relationship Id="rId162" Type="http://schemas.openxmlformats.org/officeDocument/2006/relationships/tags" Target="../tags/tag171.xml"/><Relationship Id="rId183" Type="http://schemas.openxmlformats.org/officeDocument/2006/relationships/tags" Target="../tags/tag192.xml"/><Relationship Id="rId2" Type="http://schemas.openxmlformats.org/officeDocument/2006/relationships/tags" Target="../tags/tag11.xml"/><Relationship Id="rId29" Type="http://schemas.openxmlformats.org/officeDocument/2006/relationships/tags" Target="../tags/tag38.xml"/><Relationship Id="rId24" Type="http://schemas.openxmlformats.org/officeDocument/2006/relationships/tags" Target="../tags/tag33.xml"/><Relationship Id="rId40" Type="http://schemas.openxmlformats.org/officeDocument/2006/relationships/tags" Target="../tags/tag49.xml"/><Relationship Id="rId45" Type="http://schemas.openxmlformats.org/officeDocument/2006/relationships/tags" Target="../tags/tag54.xml"/><Relationship Id="rId66" Type="http://schemas.openxmlformats.org/officeDocument/2006/relationships/tags" Target="../tags/tag75.xml"/><Relationship Id="rId87" Type="http://schemas.openxmlformats.org/officeDocument/2006/relationships/tags" Target="../tags/tag96.xml"/><Relationship Id="rId110" Type="http://schemas.openxmlformats.org/officeDocument/2006/relationships/tags" Target="../tags/tag119.xml"/><Relationship Id="rId115" Type="http://schemas.openxmlformats.org/officeDocument/2006/relationships/tags" Target="../tags/tag124.xml"/><Relationship Id="rId131" Type="http://schemas.openxmlformats.org/officeDocument/2006/relationships/tags" Target="../tags/tag140.xml"/><Relationship Id="rId136" Type="http://schemas.openxmlformats.org/officeDocument/2006/relationships/tags" Target="../tags/tag145.xml"/><Relationship Id="rId157" Type="http://schemas.openxmlformats.org/officeDocument/2006/relationships/tags" Target="../tags/tag166.xml"/><Relationship Id="rId178" Type="http://schemas.openxmlformats.org/officeDocument/2006/relationships/tags" Target="../tags/tag187.xml"/><Relationship Id="rId61" Type="http://schemas.openxmlformats.org/officeDocument/2006/relationships/tags" Target="../tags/tag70.xml"/><Relationship Id="rId82" Type="http://schemas.openxmlformats.org/officeDocument/2006/relationships/tags" Target="../tags/tag91.xml"/><Relationship Id="rId152" Type="http://schemas.openxmlformats.org/officeDocument/2006/relationships/tags" Target="../tags/tag161.xml"/><Relationship Id="rId173" Type="http://schemas.openxmlformats.org/officeDocument/2006/relationships/tags" Target="../tags/tag182.xml"/><Relationship Id="rId194" Type="http://schemas.openxmlformats.org/officeDocument/2006/relationships/tags" Target="../tags/tag203.xml"/><Relationship Id="rId199" Type="http://schemas.openxmlformats.org/officeDocument/2006/relationships/tags" Target="../tags/tag208.xml"/><Relationship Id="rId203" Type="http://schemas.openxmlformats.org/officeDocument/2006/relationships/tags" Target="../tags/tag212.xml"/><Relationship Id="rId19" Type="http://schemas.openxmlformats.org/officeDocument/2006/relationships/tags" Target="../tags/tag28.xml"/><Relationship Id="rId14" Type="http://schemas.openxmlformats.org/officeDocument/2006/relationships/tags" Target="../tags/tag23.xml"/><Relationship Id="rId30" Type="http://schemas.openxmlformats.org/officeDocument/2006/relationships/tags" Target="../tags/tag39.xml"/><Relationship Id="rId35" Type="http://schemas.openxmlformats.org/officeDocument/2006/relationships/tags" Target="../tags/tag44.xml"/><Relationship Id="rId56" Type="http://schemas.openxmlformats.org/officeDocument/2006/relationships/tags" Target="../tags/tag65.xml"/><Relationship Id="rId77" Type="http://schemas.openxmlformats.org/officeDocument/2006/relationships/tags" Target="../tags/tag86.xml"/><Relationship Id="rId100" Type="http://schemas.openxmlformats.org/officeDocument/2006/relationships/tags" Target="../tags/tag109.xml"/><Relationship Id="rId105" Type="http://schemas.openxmlformats.org/officeDocument/2006/relationships/tags" Target="../tags/tag114.xml"/><Relationship Id="rId126" Type="http://schemas.openxmlformats.org/officeDocument/2006/relationships/tags" Target="../tags/tag135.xml"/><Relationship Id="rId147" Type="http://schemas.openxmlformats.org/officeDocument/2006/relationships/tags" Target="../tags/tag156.xml"/><Relationship Id="rId168" Type="http://schemas.openxmlformats.org/officeDocument/2006/relationships/tags" Target="../tags/tag177.xml"/><Relationship Id="rId8" Type="http://schemas.openxmlformats.org/officeDocument/2006/relationships/tags" Target="../tags/tag17.xml"/><Relationship Id="rId51" Type="http://schemas.openxmlformats.org/officeDocument/2006/relationships/tags" Target="../tags/tag60.xml"/><Relationship Id="rId72" Type="http://schemas.openxmlformats.org/officeDocument/2006/relationships/tags" Target="../tags/tag81.xml"/><Relationship Id="rId93" Type="http://schemas.openxmlformats.org/officeDocument/2006/relationships/tags" Target="../tags/tag102.xml"/><Relationship Id="rId98" Type="http://schemas.openxmlformats.org/officeDocument/2006/relationships/tags" Target="../tags/tag107.xml"/><Relationship Id="rId121" Type="http://schemas.openxmlformats.org/officeDocument/2006/relationships/tags" Target="../tags/tag130.xml"/><Relationship Id="rId142" Type="http://schemas.openxmlformats.org/officeDocument/2006/relationships/tags" Target="../tags/tag151.xml"/><Relationship Id="rId163" Type="http://schemas.openxmlformats.org/officeDocument/2006/relationships/tags" Target="../tags/tag172.xml"/><Relationship Id="rId184" Type="http://schemas.openxmlformats.org/officeDocument/2006/relationships/tags" Target="../tags/tag193.xml"/><Relationship Id="rId189" Type="http://schemas.openxmlformats.org/officeDocument/2006/relationships/tags" Target="../tags/tag198.xml"/><Relationship Id="rId3" Type="http://schemas.openxmlformats.org/officeDocument/2006/relationships/tags" Target="../tags/tag12.xml"/><Relationship Id="rId25" Type="http://schemas.openxmlformats.org/officeDocument/2006/relationships/tags" Target="../tags/tag34.xml"/><Relationship Id="rId46" Type="http://schemas.openxmlformats.org/officeDocument/2006/relationships/tags" Target="../tags/tag55.xml"/><Relationship Id="rId67" Type="http://schemas.openxmlformats.org/officeDocument/2006/relationships/tags" Target="../tags/tag76.xml"/><Relationship Id="rId116" Type="http://schemas.openxmlformats.org/officeDocument/2006/relationships/tags" Target="../tags/tag125.xml"/><Relationship Id="rId137" Type="http://schemas.openxmlformats.org/officeDocument/2006/relationships/tags" Target="../tags/tag146.xml"/><Relationship Id="rId158" Type="http://schemas.openxmlformats.org/officeDocument/2006/relationships/tags" Target="../tags/tag167.xml"/><Relationship Id="rId20" Type="http://schemas.openxmlformats.org/officeDocument/2006/relationships/tags" Target="../tags/tag29.xml"/><Relationship Id="rId41" Type="http://schemas.openxmlformats.org/officeDocument/2006/relationships/tags" Target="../tags/tag50.xml"/><Relationship Id="rId62" Type="http://schemas.openxmlformats.org/officeDocument/2006/relationships/tags" Target="../tags/tag71.xml"/><Relationship Id="rId83" Type="http://schemas.openxmlformats.org/officeDocument/2006/relationships/tags" Target="../tags/tag92.xml"/><Relationship Id="rId88" Type="http://schemas.openxmlformats.org/officeDocument/2006/relationships/tags" Target="../tags/tag97.xml"/><Relationship Id="rId111" Type="http://schemas.openxmlformats.org/officeDocument/2006/relationships/tags" Target="../tags/tag120.xml"/><Relationship Id="rId132" Type="http://schemas.openxmlformats.org/officeDocument/2006/relationships/tags" Target="../tags/tag141.xml"/><Relationship Id="rId153" Type="http://schemas.openxmlformats.org/officeDocument/2006/relationships/tags" Target="../tags/tag162.xml"/><Relationship Id="rId174" Type="http://schemas.openxmlformats.org/officeDocument/2006/relationships/tags" Target="../tags/tag183.xml"/><Relationship Id="rId179" Type="http://schemas.openxmlformats.org/officeDocument/2006/relationships/tags" Target="../tags/tag188.xml"/><Relationship Id="rId195" Type="http://schemas.openxmlformats.org/officeDocument/2006/relationships/tags" Target="../tags/tag204.xml"/><Relationship Id="rId190" Type="http://schemas.openxmlformats.org/officeDocument/2006/relationships/tags" Target="../tags/tag199.xml"/><Relationship Id="rId204" Type="http://schemas.openxmlformats.org/officeDocument/2006/relationships/tags" Target="../tags/tag213.xml"/><Relationship Id="rId15" Type="http://schemas.openxmlformats.org/officeDocument/2006/relationships/tags" Target="../tags/tag24.xml"/><Relationship Id="rId36" Type="http://schemas.openxmlformats.org/officeDocument/2006/relationships/tags" Target="../tags/tag45.xml"/><Relationship Id="rId57" Type="http://schemas.openxmlformats.org/officeDocument/2006/relationships/tags" Target="../tags/tag66.xml"/><Relationship Id="rId106" Type="http://schemas.openxmlformats.org/officeDocument/2006/relationships/tags" Target="../tags/tag115.xml"/><Relationship Id="rId127" Type="http://schemas.openxmlformats.org/officeDocument/2006/relationships/tags" Target="../tags/tag136.xml"/><Relationship Id="rId10" Type="http://schemas.openxmlformats.org/officeDocument/2006/relationships/tags" Target="../tags/tag19.xml"/><Relationship Id="rId31" Type="http://schemas.openxmlformats.org/officeDocument/2006/relationships/tags" Target="../tags/tag40.xml"/><Relationship Id="rId52" Type="http://schemas.openxmlformats.org/officeDocument/2006/relationships/tags" Target="../tags/tag61.xml"/><Relationship Id="rId73" Type="http://schemas.openxmlformats.org/officeDocument/2006/relationships/tags" Target="../tags/tag82.xml"/><Relationship Id="rId78" Type="http://schemas.openxmlformats.org/officeDocument/2006/relationships/tags" Target="../tags/tag87.xml"/><Relationship Id="rId94" Type="http://schemas.openxmlformats.org/officeDocument/2006/relationships/tags" Target="../tags/tag103.xml"/><Relationship Id="rId99" Type="http://schemas.openxmlformats.org/officeDocument/2006/relationships/tags" Target="../tags/tag108.xml"/><Relationship Id="rId101" Type="http://schemas.openxmlformats.org/officeDocument/2006/relationships/tags" Target="../tags/tag110.xml"/><Relationship Id="rId122" Type="http://schemas.openxmlformats.org/officeDocument/2006/relationships/tags" Target="../tags/tag131.xml"/><Relationship Id="rId143" Type="http://schemas.openxmlformats.org/officeDocument/2006/relationships/tags" Target="../tags/tag152.xml"/><Relationship Id="rId148" Type="http://schemas.openxmlformats.org/officeDocument/2006/relationships/tags" Target="../tags/tag157.xml"/><Relationship Id="rId164" Type="http://schemas.openxmlformats.org/officeDocument/2006/relationships/tags" Target="../tags/tag173.xml"/><Relationship Id="rId169" Type="http://schemas.openxmlformats.org/officeDocument/2006/relationships/tags" Target="../tags/tag178.xml"/><Relationship Id="rId185" Type="http://schemas.openxmlformats.org/officeDocument/2006/relationships/tags" Target="../tags/tag194.xml"/><Relationship Id="rId4" Type="http://schemas.openxmlformats.org/officeDocument/2006/relationships/tags" Target="../tags/tag13.xml"/><Relationship Id="rId9" Type="http://schemas.openxmlformats.org/officeDocument/2006/relationships/tags" Target="../tags/tag18.xml"/><Relationship Id="rId180" Type="http://schemas.openxmlformats.org/officeDocument/2006/relationships/tags" Target="../tags/tag189.xml"/><Relationship Id="rId26" Type="http://schemas.openxmlformats.org/officeDocument/2006/relationships/tags" Target="../tags/tag35.xml"/><Relationship Id="rId47" Type="http://schemas.openxmlformats.org/officeDocument/2006/relationships/tags" Target="../tags/tag56.xml"/><Relationship Id="rId68" Type="http://schemas.openxmlformats.org/officeDocument/2006/relationships/tags" Target="../tags/tag77.xml"/><Relationship Id="rId89" Type="http://schemas.openxmlformats.org/officeDocument/2006/relationships/tags" Target="../tags/tag98.xml"/><Relationship Id="rId112" Type="http://schemas.openxmlformats.org/officeDocument/2006/relationships/tags" Target="../tags/tag121.xml"/><Relationship Id="rId133" Type="http://schemas.openxmlformats.org/officeDocument/2006/relationships/tags" Target="../tags/tag142.xml"/><Relationship Id="rId154" Type="http://schemas.openxmlformats.org/officeDocument/2006/relationships/tags" Target="../tags/tag163.xml"/><Relationship Id="rId175" Type="http://schemas.openxmlformats.org/officeDocument/2006/relationships/tags" Target="../tags/tag184.xml"/><Relationship Id="rId196" Type="http://schemas.openxmlformats.org/officeDocument/2006/relationships/tags" Target="../tags/tag205.xml"/><Relationship Id="rId200" Type="http://schemas.openxmlformats.org/officeDocument/2006/relationships/tags" Target="../tags/tag20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17.xml"/><Relationship Id="rId1" Type="http://schemas.openxmlformats.org/officeDocument/2006/relationships/tags" Target="../tags/tag216.xml"/><Relationship Id="rId6" Type="http://schemas.openxmlformats.org/officeDocument/2006/relationships/tags" Target="../tags/tag221.xml"/><Relationship Id="rId5" Type="http://schemas.openxmlformats.org/officeDocument/2006/relationships/tags" Target="../tags/tag220.xml"/><Relationship Id="rId4" Type="http://schemas.openxmlformats.org/officeDocument/2006/relationships/tags" Target="../tags/tag2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3.xml"/><Relationship Id="rId1" Type="http://schemas.openxmlformats.org/officeDocument/2006/relationships/tags" Target="../tags/tag22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5.xml"/><Relationship Id="rId1" Type="http://schemas.openxmlformats.org/officeDocument/2006/relationships/tags" Target="../tags/tag2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20</a:t>
            </a:r>
          </a:p>
          <a:p>
            <a:pPr eaLnBrk="1" hangingPunct="1"/>
            <a:r>
              <a:rPr lang="en-US" altLang="en-US" dirty="0" smtClean="0"/>
              <a:t>Memory Efficient Dynamic Programming / Shortest Paths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Computing LCS in O(nm) time and O(n+m) space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Divide and conquer algorithm</a:t>
            </a:r>
          </a:p>
          <a:p>
            <a:r>
              <a:rPr lang="en-US" altLang="en-US" smtClean="0"/>
              <a:t>Recomputing values used to save space</a:t>
            </a:r>
          </a:p>
        </p:txBody>
      </p:sp>
    </p:spTree>
    <p:extLst>
      <p:ext uri="{BB962C8B-B14F-4D97-AF65-F5344CB8AC3E}">
        <p14:creationId xmlns:p14="http://schemas.microsoft.com/office/powerpoint/2010/main" val="74620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Divide and Conquer Algorithm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864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Where does the best path cross the middle column?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For a fixed i, and for each j, compute the LCS that has a</a:t>
            </a:r>
            <a:r>
              <a:rPr lang="en-US" altLang="en-US" baseline="-25000" smtClean="0"/>
              <a:t>i</a:t>
            </a:r>
            <a:r>
              <a:rPr lang="en-US" altLang="en-US" smtClean="0"/>
              <a:t> matched with b</a:t>
            </a:r>
            <a:r>
              <a:rPr lang="en-US" altLang="en-US" baseline="-25000" smtClean="0"/>
              <a:t>j</a:t>
            </a:r>
          </a:p>
        </p:txBody>
      </p:sp>
      <p:sp>
        <p:nvSpPr>
          <p:cNvPr id="16388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74938" y="2670175"/>
            <a:ext cx="3870325" cy="23526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89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227013" cy="28829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81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Constrained LCS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LCS</a:t>
            </a:r>
            <a:r>
              <a:rPr lang="en-US" altLang="en-US" baseline="-25000" smtClean="0"/>
              <a:t>i,j</a:t>
            </a:r>
            <a:r>
              <a:rPr lang="en-US" altLang="en-US" smtClean="0"/>
              <a:t>(A,B):  The LCS such that</a:t>
            </a:r>
          </a:p>
          <a:p>
            <a:pPr lvl="1"/>
            <a:r>
              <a:rPr lang="en-US" altLang="en-US" smtClean="0"/>
              <a:t>a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,…,a</a:t>
            </a:r>
            <a:r>
              <a:rPr lang="en-US" altLang="en-US" baseline="-25000" smtClean="0"/>
              <a:t>i</a:t>
            </a:r>
            <a:r>
              <a:rPr lang="en-US" altLang="en-US" smtClean="0"/>
              <a:t> paired with elements of b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,…,b</a:t>
            </a:r>
            <a:r>
              <a:rPr lang="en-US" altLang="en-US" baseline="-25000" smtClean="0"/>
              <a:t>j</a:t>
            </a:r>
          </a:p>
          <a:p>
            <a:pPr lvl="1"/>
            <a:r>
              <a:rPr lang="en-US" altLang="en-US" smtClean="0"/>
              <a:t>a</a:t>
            </a:r>
            <a:r>
              <a:rPr lang="en-US" altLang="en-US" baseline="-25000" smtClean="0"/>
              <a:t>i+1</a:t>
            </a:r>
            <a:r>
              <a:rPr lang="en-US" altLang="en-US" smtClean="0"/>
              <a:t>,…a</a:t>
            </a:r>
            <a:r>
              <a:rPr lang="en-US" altLang="en-US" baseline="-25000" smtClean="0"/>
              <a:t>m</a:t>
            </a:r>
            <a:r>
              <a:rPr lang="en-US" altLang="en-US" smtClean="0"/>
              <a:t> paired with elements of b</a:t>
            </a:r>
            <a:r>
              <a:rPr lang="en-US" altLang="en-US" baseline="-25000" smtClean="0"/>
              <a:t>j+1</a:t>
            </a:r>
            <a:r>
              <a:rPr lang="en-US" altLang="en-US" smtClean="0"/>
              <a:t>,…,b</a:t>
            </a:r>
            <a:r>
              <a:rPr lang="en-US" altLang="en-US" baseline="-25000" smtClean="0"/>
              <a:t>n</a:t>
            </a:r>
          </a:p>
          <a:p>
            <a:pPr lvl="1"/>
            <a:endParaRPr lang="en-US" altLang="en-US" baseline="-25000" smtClean="0"/>
          </a:p>
          <a:p>
            <a:endParaRPr lang="en-US" altLang="en-US" baseline="-25000" smtClean="0"/>
          </a:p>
          <a:p>
            <a:r>
              <a:rPr lang="en-US" altLang="en-US" smtClean="0"/>
              <a:t>LCS</a:t>
            </a:r>
            <a:r>
              <a:rPr lang="en-US" altLang="en-US" baseline="-25000" smtClean="0"/>
              <a:t>4,3</a:t>
            </a:r>
            <a:r>
              <a:rPr lang="en-US" altLang="en-US" smtClean="0"/>
              <a:t>(abbacbb, cbbaa)</a:t>
            </a:r>
          </a:p>
          <a:p>
            <a:pPr lvl="1"/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6649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A = </a:t>
            </a:r>
            <a:r>
              <a:rPr lang="en-US" altLang="en-US" sz="4000" smtClean="0">
                <a:solidFill>
                  <a:srgbClr val="FF0000"/>
                </a:solidFill>
              </a:rPr>
              <a:t>RRSSR</a:t>
            </a:r>
            <a:r>
              <a:rPr lang="en-US" altLang="en-US" sz="4000" smtClean="0">
                <a:solidFill>
                  <a:srgbClr val="0000FF"/>
                </a:solidFill>
              </a:rPr>
              <a:t>TTRTS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4000" smtClean="0"/>
              <a:t>B=RTSRRSTST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675" y="1987550"/>
            <a:ext cx="8043863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/>
              <a:t>Compute LCS</a:t>
            </a:r>
            <a:r>
              <a:rPr lang="en-US" altLang="en-US" sz="2800" baseline="-25000"/>
              <a:t>5,0</a:t>
            </a:r>
            <a:r>
              <a:rPr lang="en-US" altLang="en-US" sz="2800"/>
              <a:t>(A,B), LCS</a:t>
            </a:r>
            <a:r>
              <a:rPr lang="en-US" altLang="en-US" sz="2800" baseline="-25000"/>
              <a:t>5,1</a:t>
            </a:r>
            <a:r>
              <a:rPr lang="en-US" altLang="en-US" sz="2800"/>
              <a:t>(A,B),…,LCS</a:t>
            </a:r>
            <a:r>
              <a:rPr lang="en-US" altLang="en-US" sz="2800" baseline="-25000"/>
              <a:t>5,9</a:t>
            </a:r>
            <a:r>
              <a:rPr lang="en-US" altLang="en-US" sz="2800"/>
              <a:t>(A,B)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10677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A = </a:t>
            </a:r>
            <a:r>
              <a:rPr lang="en-US" altLang="en-US" sz="4000" smtClean="0">
                <a:solidFill>
                  <a:srgbClr val="FF0000"/>
                </a:solidFill>
              </a:rPr>
              <a:t>RRSSR</a:t>
            </a:r>
            <a:r>
              <a:rPr lang="en-US" altLang="en-US" sz="4000" smtClean="0">
                <a:solidFill>
                  <a:srgbClr val="0000FF"/>
                </a:solidFill>
              </a:rPr>
              <a:t>TTRTS</a:t>
            </a:r>
            <a:r>
              <a:rPr lang="en-US" altLang="en-US" sz="4000" smtClean="0"/>
              <a:t/>
            </a:r>
            <a:br>
              <a:rPr lang="en-US" altLang="en-US" sz="4000" smtClean="0"/>
            </a:br>
            <a:r>
              <a:rPr lang="en-US" altLang="en-US" sz="4000" smtClean="0"/>
              <a:t>B=RTSRRSTST</a:t>
            </a:r>
          </a:p>
        </p:txBody>
      </p:sp>
      <p:sp>
        <p:nvSpPr>
          <p:cNvPr id="1945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01675" y="1987550"/>
            <a:ext cx="8043863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/>
              <a:t>Compute LCS</a:t>
            </a:r>
            <a:r>
              <a:rPr lang="en-US" altLang="en-US" sz="2800" baseline="-25000"/>
              <a:t>5,0</a:t>
            </a:r>
            <a:r>
              <a:rPr lang="en-US" altLang="en-US" sz="2800"/>
              <a:t>(A,B), LCS</a:t>
            </a:r>
            <a:r>
              <a:rPr lang="en-US" altLang="en-US" sz="2800" baseline="-25000"/>
              <a:t>5,1</a:t>
            </a:r>
            <a:r>
              <a:rPr lang="en-US" altLang="en-US" sz="2800"/>
              <a:t>(A,B),…,LCS</a:t>
            </a:r>
            <a:r>
              <a:rPr lang="en-US" altLang="en-US" sz="2800" baseline="-25000"/>
              <a:t>5,9</a:t>
            </a:r>
            <a:r>
              <a:rPr lang="en-US" altLang="en-US" sz="2800"/>
              <a:t>(A,B)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  <p:graphicFrame>
        <p:nvGraphicFramePr>
          <p:cNvPr id="229438" name="Group 62"/>
          <p:cNvGraphicFramePr>
            <a:graphicFrameLocks noGrp="1"/>
          </p:cNvGraphicFramePr>
          <p:nvPr>
            <p:ph idx="1"/>
            <p:custDataLst>
              <p:tags r:id="rId3"/>
            </p:custDataLst>
          </p:nvPr>
        </p:nvGraphicFramePr>
        <p:xfrm>
          <a:off x="625475" y="2670175"/>
          <a:ext cx="1897063" cy="4023206"/>
        </p:xfrm>
        <a:graphic>
          <a:graphicData uri="http://schemas.openxmlformats.org/drawingml/2006/table">
            <a:tbl>
              <a:tblPr/>
              <a:tblGrid>
                <a:gridCol w="631825"/>
                <a:gridCol w="633413"/>
                <a:gridCol w="631825"/>
              </a:tblGrid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left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right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61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Computing the middle column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440738" cy="4525963"/>
          </a:xfrm>
        </p:spPr>
        <p:txBody>
          <a:bodyPr/>
          <a:lstStyle/>
          <a:p>
            <a:r>
              <a:rPr lang="en-US" altLang="en-US" sz="2800" smtClean="0"/>
              <a:t>From the left, compute LCS(a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…a</a:t>
            </a:r>
            <a:r>
              <a:rPr lang="en-US" altLang="en-US" sz="2800" baseline="-25000" smtClean="0"/>
              <a:t>m/2</a:t>
            </a:r>
            <a:r>
              <a:rPr lang="en-US" altLang="en-US" sz="2800" smtClean="0"/>
              <a:t>,b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…b</a:t>
            </a:r>
            <a:r>
              <a:rPr lang="en-US" altLang="en-US" sz="2800" baseline="-25000" smtClean="0"/>
              <a:t>j</a:t>
            </a:r>
            <a:r>
              <a:rPr lang="en-US" altLang="en-US" sz="2800" smtClean="0"/>
              <a:t>)</a:t>
            </a:r>
          </a:p>
          <a:p>
            <a:r>
              <a:rPr lang="en-US" altLang="en-US" sz="2800" smtClean="0"/>
              <a:t>From the right, compute LCS(a</a:t>
            </a:r>
            <a:r>
              <a:rPr lang="en-US" altLang="en-US" sz="2800" baseline="-25000" smtClean="0"/>
              <a:t>m/2+1</a:t>
            </a:r>
            <a:r>
              <a:rPr lang="en-US" altLang="en-US" sz="2800" smtClean="0"/>
              <a:t>…a</a:t>
            </a:r>
            <a:r>
              <a:rPr lang="en-US" altLang="en-US" sz="2800" baseline="-25000" smtClean="0"/>
              <a:t>m</a:t>
            </a:r>
            <a:r>
              <a:rPr lang="en-US" altLang="en-US" sz="2800" smtClean="0"/>
              <a:t>,b</a:t>
            </a:r>
            <a:r>
              <a:rPr lang="en-US" altLang="en-US" sz="2800" baseline="-25000" smtClean="0"/>
              <a:t>j+1</a:t>
            </a:r>
            <a:r>
              <a:rPr lang="en-US" altLang="en-US" sz="2800" smtClean="0"/>
              <a:t>…b</a:t>
            </a:r>
            <a:r>
              <a:rPr lang="en-US" altLang="en-US" sz="2800" baseline="-25000" smtClean="0"/>
              <a:t>n</a:t>
            </a:r>
            <a:r>
              <a:rPr lang="en-US" altLang="en-US" sz="2800" smtClean="0"/>
              <a:t>)</a:t>
            </a:r>
          </a:p>
          <a:p>
            <a:r>
              <a:rPr lang="en-US" altLang="en-US" sz="2800" smtClean="0"/>
              <a:t>Add values for corresponding j’s</a:t>
            </a:r>
          </a:p>
          <a:p>
            <a:endParaRPr lang="en-US" altLang="en-US" sz="2800" smtClean="0"/>
          </a:p>
          <a:p>
            <a:endParaRPr lang="en-US" altLang="en-US" sz="2800" smtClean="0"/>
          </a:p>
          <a:p>
            <a:endParaRPr lang="en-US" altLang="en-US" sz="2800" smtClean="0"/>
          </a:p>
          <a:p>
            <a:endParaRPr lang="en-US" altLang="en-US" sz="2800" smtClean="0"/>
          </a:p>
          <a:p>
            <a:r>
              <a:rPr lang="en-US" altLang="en-US" sz="2800" smtClean="0"/>
              <a:t>Note – this is space efficient</a:t>
            </a:r>
          </a:p>
        </p:txBody>
      </p:sp>
      <p:sp>
        <p:nvSpPr>
          <p:cNvPr id="20484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51138" y="3276600"/>
            <a:ext cx="3567112" cy="1822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51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Divide and Conquer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 = a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,…,a</a:t>
            </a:r>
            <a:r>
              <a:rPr lang="en-US" altLang="en-US" baseline="-25000" smtClean="0"/>
              <a:t>m</a:t>
            </a:r>
            <a:r>
              <a:rPr lang="en-US" altLang="en-US" smtClean="0"/>
              <a:t>               B = b</a:t>
            </a:r>
            <a:r>
              <a:rPr lang="en-US" altLang="en-US" baseline="-25000" smtClean="0"/>
              <a:t>1</a:t>
            </a:r>
            <a:r>
              <a:rPr lang="en-US" altLang="en-US" smtClean="0"/>
              <a:t>,…,b</a:t>
            </a:r>
            <a:r>
              <a:rPr lang="en-US" altLang="en-US" baseline="-25000" smtClean="0"/>
              <a:t>n</a:t>
            </a:r>
          </a:p>
          <a:p>
            <a:r>
              <a:rPr lang="en-US" altLang="en-US" smtClean="0"/>
              <a:t>Find j such that </a:t>
            </a:r>
          </a:p>
          <a:p>
            <a:pPr lvl="1"/>
            <a:r>
              <a:rPr lang="en-US" altLang="en-US" smtClean="0"/>
              <a:t>LCS(a</a:t>
            </a:r>
            <a:r>
              <a:rPr lang="en-US" altLang="en-US" baseline="-25000" smtClean="0"/>
              <a:t>1</a:t>
            </a:r>
            <a:r>
              <a:rPr lang="en-US" altLang="en-US" smtClean="0"/>
              <a:t>…a</a:t>
            </a:r>
            <a:r>
              <a:rPr lang="en-US" altLang="en-US" baseline="-25000" smtClean="0"/>
              <a:t>m/2</a:t>
            </a:r>
            <a:r>
              <a:rPr lang="en-US" altLang="en-US" smtClean="0"/>
              <a:t>, b</a:t>
            </a:r>
            <a:r>
              <a:rPr lang="en-US" altLang="en-US" baseline="-25000" smtClean="0"/>
              <a:t>1</a:t>
            </a:r>
            <a:r>
              <a:rPr lang="en-US" altLang="en-US" smtClean="0"/>
              <a:t>…b</a:t>
            </a:r>
            <a:r>
              <a:rPr lang="en-US" altLang="en-US" baseline="-25000" smtClean="0"/>
              <a:t>j</a:t>
            </a:r>
            <a:r>
              <a:rPr lang="en-US" altLang="en-US" smtClean="0"/>
              <a:t>) and</a:t>
            </a:r>
          </a:p>
          <a:p>
            <a:pPr lvl="1"/>
            <a:r>
              <a:rPr lang="en-US" altLang="en-US" smtClean="0"/>
              <a:t>LCS(a</a:t>
            </a:r>
            <a:r>
              <a:rPr lang="en-US" altLang="en-US" baseline="-25000" smtClean="0"/>
              <a:t>m/2+1</a:t>
            </a:r>
            <a:r>
              <a:rPr lang="en-US" altLang="en-US" smtClean="0"/>
              <a:t>…a</a:t>
            </a:r>
            <a:r>
              <a:rPr lang="en-US" altLang="en-US" baseline="-25000" smtClean="0"/>
              <a:t>m</a:t>
            </a:r>
            <a:r>
              <a:rPr lang="en-US" altLang="en-US" smtClean="0"/>
              <a:t>,b</a:t>
            </a:r>
            <a:r>
              <a:rPr lang="en-US" altLang="en-US" baseline="-25000" smtClean="0"/>
              <a:t>j+1</a:t>
            </a:r>
            <a:r>
              <a:rPr lang="en-US" altLang="en-US" smtClean="0"/>
              <a:t>…b</a:t>
            </a:r>
            <a:r>
              <a:rPr lang="en-US" altLang="en-US" baseline="-25000" smtClean="0"/>
              <a:t>n</a:t>
            </a:r>
            <a:r>
              <a:rPr lang="en-US" altLang="en-US" smtClean="0"/>
              <a:t>) yield optimal solution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Recurse</a:t>
            </a:r>
          </a:p>
        </p:txBody>
      </p:sp>
    </p:spTree>
    <p:extLst>
      <p:ext uri="{BB962C8B-B14F-4D97-AF65-F5344CB8AC3E}">
        <p14:creationId xmlns:p14="http://schemas.microsoft.com/office/powerpoint/2010/main" val="265753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Algorithm Analysis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069975"/>
          </a:xfrm>
        </p:spPr>
        <p:txBody>
          <a:bodyPr/>
          <a:lstStyle/>
          <a:p>
            <a:r>
              <a:rPr lang="en-US" altLang="en-US" smtClean="0"/>
              <a:t>T(m,n) = T(m/2, j) + T(m/2, n-j) + cnm</a:t>
            </a:r>
          </a:p>
        </p:txBody>
      </p:sp>
      <p:sp>
        <p:nvSpPr>
          <p:cNvPr id="22532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46338" y="3276600"/>
            <a:ext cx="3643312" cy="22780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3" name="Line 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4268788" y="3276600"/>
            <a:ext cx="0" cy="227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2588" y="4111625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2446338" y="4187825"/>
            <a:ext cx="3643312" cy="0"/>
          </a:xfrm>
          <a:prstGeom prst="line">
            <a:avLst/>
          </a:pr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1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Prove by induction that </a:t>
            </a:r>
            <a:br>
              <a:rPr lang="en-US" altLang="en-US" sz="4000" smtClean="0"/>
            </a:br>
            <a:r>
              <a:rPr lang="en-US" altLang="en-US" sz="4000" smtClean="0"/>
              <a:t>T(m,n) &lt;= 2cmn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4773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Memory Efficient LCS Summary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We can afford O(nm) time, but we can’t afford O(nm) space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If we only want to compute the length of the LCS, we can easily reduce space to O(n+m)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Avoid storing the value by recomputing values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Divide and conquer used to reduce problem sizes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8608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Longest Common Subsequence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1463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C=c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…c</a:t>
            </a:r>
            <a:r>
              <a:rPr lang="en-US" altLang="en-US" baseline="-25000" dirty="0" smtClean="0"/>
              <a:t>g</a:t>
            </a:r>
            <a:r>
              <a:rPr lang="en-US" altLang="en-US" dirty="0" smtClean="0"/>
              <a:t> is a subsequence of A=a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…a</a:t>
            </a:r>
            <a:r>
              <a:rPr lang="en-US" altLang="en-US" baseline="-25000" dirty="0" smtClean="0"/>
              <a:t>m</a:t>
            </a:r>
            <a:r>
              <a:rPr lang="en-US" altLang="en-US" dirty="0" smtClean="0"/>
              <a:t> if C can be obtained by removing elements from A (but retaining order)</a:t>
            </a:r>
          </a:p>
          <a:p>
            <a:pPr eaLnBrk="1" hangingPunct="1"/>
            <a:r>
              <a:rPr lang="en-US" altLang="en-US" dirty="0" smtClean="0"/>
              <a:t>LCS(A, B):  A maximum length sequence that is a subsequence of both A and B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04800" y="46482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LCS(</a:t>
            </a:r>
            <a:r>
              <a:rPr lang="en-US" altLang="en-US" sz="2400" dirty="0" smtClean="0"/>
              <a:t>BARTHOLEMEWSIMPSON,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KRUSTYTHECLOWN) </a:t>
            </a:r>
          </a:p>
          <a:p>
            <a:r>
              <a:rPr lang="en-US" altLang="en-US" sz="2400" dirty="0"/>
              <a:t>	</a:t>
            </a:r>
            <a:r>
              <a:rPr lang="en-US" altLang="en-US" sz="2400" dirty="0" smtClean="0"/>
              <a:t>		= RTHOWN</a:t>
            </a:r>
            <a:endParaRPr lang="en-US" altLang="en-US" sz="2400" dirty="0"/>
          </a:p>
          <a:p>
            <a:r>
              <a:rPr lang="en-US" altLang="en-US" dirty="0" smtClean="0"/>
              <a:t> 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Shortest Paths with Dynamic Programming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71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Shortest Path Problem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Dijkstra’s Single Source Shortest Paths Algorithm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O(mlog n) time, positive cost edges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General case – handling negative edges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If there exists a negative cost cycle, the shortest path is not defined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Bellman-Ford Algorithm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O(mn) time for graphs with negative cost edges</a:t>
            </a:r>
          </a:p>
        </p:txBody>
      </p:sp>
    </p:spTree>
    <p:extLst>
      <p:ext uri="{BB962C8B-B14F-4D97-AF65-F5344CB8AC3E}">
        <p14:creationId xmlns:p14="http://schemas.microsoft.com/office/powerpoint/2010/main" val="19480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If a graph has no negative cost cycles, then the </a:t>
            </a:r>
            <a:r>
              <a:rPr lang="en-US" altLang="en-US" smtClean="0">
                <a:solidFill>
                  <a:srgbClr val="FF0000"/>
                </a:solidFill>
              </a:rPr>
              <a:t>shortest</a:t>
            </a:r>
            <a:r>
              <a:rPr lang="en-US" altLang="en-US" smtClean="0"/>
              <a:t> paths are </a:t>
            </a:r>
            <a:r>
              <a:rPr lang="en-US" altLang="en-US" smtClean="0">
                <a:solidFill>
                  <a:srgbClr val="FF0000"/>
                </a:solidFill>
              </a:rPr>
              <a:t>simple</a:t>
            </a:r>
            <a:r>
              <a:rPr lang="en-US" altLang="en-US" smtClean="0"/>
              <a:t> paths</a:t>
            </a:r>
          </a:p>
          <a:p>
            <a:endParaRPr lang="en-US" altLang="en-US" smtClean="0"/>
          </a:p>
          <a:p>
            <a:r>
              <a:rPr lang="en-US" altLang="en-US" smtClean="0"/>
              <a:t>Shortest paths have at most n-1 edges</a:t>
            </a:r>
          </a:p>
        </p:txBody>
      </p:sp>
    </p:spTree>
    <p:extLst>
      <p:ext uri="{BB962C8B-B14F-4D97-AF65-F5344CB8AC3E}">
        <p14:creationId xmlns:p14="http://schemas.microsoft.com/office/powerpoint/2010/main" val="146236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Shortest paths with a fixed number of edges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Find the shortest path from v to w with exactly k edges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679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Express as a recurrence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Opt</a:t>
            </a:r>
            <a:r>
              <a:rPr lang="en-US" altLang="en-US" baseline="-25000" smtClean="0"/>
              <a:t>k</a:t>
            </a:r>
            <a:r>
              <a:rPr lang="en-US" altLang="en-US" smtClean="0"/>
              <a:t>(w) = min</a:t>
            </a:r>
            <a:r>
              <a:rPr lang="en-US" altLang="en-US" baseline="-25000" smtClean="0"/>
              <a:t>x</a:t>
            </a:r>
            <a:r>
              <a:rPr lang="en-US" altLang="en-US" smtClean="0"/>
              <a:t> [Opt</a:t>
            </a:r>
            <a:r>
              <a:rPr lang="en-US" altLang="en-US" baseline="-25000" smtClean="0"/>
              <a:t>k-1</a:t>
            </a:r>
            <a:r>
              <a:rPr lang="en-US" altLang="en-US" smtClean="0"/>
              <a:t>(x) + c</a:t>
            </a:r>
            <a:r>
              <a:rPr lang="en-US" altLang="en-US" baseline="-25000" smtClean="0"/>
              <a:t>xw</a:t>
            </a:r>
            <a:r>
              <a:rPr lang="en-US" altLang="en-US" smtClean="0"/>
              <a:t>]</a:t>
            </a:r>
          </a:p>
          <a:p>
            <a:r>
              <a:rPr lang="en-US" altLang="en-US" smtClean="0"/>
              <a:t>Opt</a:t>
            </a:r>
            <a:r>
              <a:rPr lang="en-US" altLang="en-US" baseline="-25000" smtClean="0"/>
              <a:t>0</a:t>
            </a:r>
            <a:r>
              <a:rPr lang="en-US" altLang="en-US" smtClean="0"/>
              <a:t>(w) = 0 if v=w and infinity otherwise 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785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Algorithm, Version 1</a:t>
            </a:r>
          </a:p>
        </p:txBody>
      </p:sp>
      <p:sp>
        <p:nvSpPr>
          <p:cNvPr id="1945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dirty="0" err="1"/>
              <a:t>foreach</a:t>
            </a:r>
            <a:r>
              <a:rPr lang="en-US" altLang="en-US" dirty="0"/>
              <a:t>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M[0, 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M[0, v]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err="1"/>
              <a:t>foreach</a:t>
            </a:r>
            <a:r>
              <a:rPr lang="en-US" altLang="en-US" dirty="0"/>
              <a:t>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	M[</a:t>
            </a:r>
            <a:r>
              <a:rPr lang="en-US" altLang="en-US" dirty="0" err="1"/>
              <a:t>i</a:t>
            </a:r>
            <a:r>
              <a:rPr lang="en-US" altLang="en-US" dirty="0"/>
              <a:t>, w] = min</a:t>
            </a:r>
            <a:r>
              <a:rPr lang="en-US" altLang="en-US" baseline="-25000" dirty="0"/>
              <a:t>x</a:t>
            </a:r>
            <a:r>
              <a:rPr lang="en-US" altLang="en-US" dirty="0"/>
              <a:t>(M[i-1,x] + cost[</a:t>
            </a:r>
            <a:r>
              <a:rPr lang="en-US" altLang="en-US" dirty="0" err="1"/>
              <a:t>x,w</a:t>
            </a:r>
            <a:r>
              <a:rPr lang="en-US" altLang="en-US" dirty="0"/>
              <a:t>]);</a:t>
            </a:r>
          </a:p>
          <a:p>
            <a:pPr defTabSz="457200" eaLnBrk="1" hangingPunct="1">
              <a:spcBef>
                <a:spcPct val="500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582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Algorithm, Version 2</a:t>
            </a:r>
          </a:p>
        </p:txBody>
      </p:sp>
      <p:sp>
        <p:nvSpPr>
          <p:cNvPr id="2048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dirty="0" err="1"/>
              <a:t>foreach</a:t>
            </a:r>
            <a:r>
              <a:rPr lang="en-US" altLang="en-US" dirty="0"/>
              <a:t>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M[0, 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M[0, v]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err="1"/>
              <a:t>foreach</a:t>
            </a:r>
            <a:r>
              <a:rPr lang="en-US" altLang="en-US" dirty="0"/>
              <a:t>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	M[</a:t>
            </a:r>
            <a:r>
              <a:rPr lang="en-US" altLang="en-US" dirty="0" err="1"/>
              <a:t>i</a:t>
            </a:r>
            <a:r>
              <a:rPr lang="en-US" altLang="en-US" dirty="0"/>
              <a:t>, w] = min(M[i-1, w], min</a:t>
            </a:r>
            <a:r>
              <a:rPr lang="en-US" altLang="en-US" baseline="-25000" dirty="0"/>
              <a:t>x</a:t>
            </a:r>
            <a:r>
              <a:rPr lang="en-US" altLang="en-US" dirty="0"/>
              <a:t>(M[i-1,x] + cost[</a:t>
            </a:r>
            <a:r>
              <a:rPr lang="en-US" altLang="en-US" dirty="0" err="1"/>
              <a:t>x,w</a:t>
            </a:r>
            <a:r>
              <a:rPr lang="en-US" altLang="en-US" dirty="0"/>
              <a:t>]))</a:t>
            </a:r>
          </a:p>
          <a:p>
            <a:pPr eaLnBrk="1" hangingPunct="1">
              <a:spcBef>
                <a:spcPct val="500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885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Algorithm, Version 3</a:t>
            </a:r>
          </a:p>
        </p:txBody>
      </p:sp>
      <p:sp>
        <p:nvSpPr>
          <p:cNvPr id="2150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28688" y="1751013"/>
            <a:ext cx="7589837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dirty="0" err="1"/>
              <a:t>foreach</a:t>
            </a:r>
            <a:r>
              <a:rPr lang="en-US" altLang="en-US" dirty="0"/>
              <a:t>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M[w] = infinity;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M[v] 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 = 1 to n-1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err="1"/>
              <a:t>foreach</a:t>
            </a:r>
            <a:r>
              <a:rPr lang="en-US" altLang="en-US" dirty="0"/>
              <a:t> w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	M[w] = min(M[w], min</a:t>
            </a:r>
            <a:r>
              <a:rPr lang="en-US" altLang="en-US" baseline="-25000" dirty="0"/>
              <a:t>x</a:t>
            </a:r>
            <a:r>
              <a:rPr lang="en-US" altLang="en-US" dirty="0"/>
              <a:t>(M[x] + cost[</a:t>
            </a:r>
            <a:r>
              <a:rPr lang="en-US" altLang="en-US" dirty="0" err="1"/>
              <a:t>x,w</a:t>
            </a:r>
            <a:r>
              <a:rPr lang="en-US" altLang="en-US" dirty="0"/>
              <a:t>]))</a:t>
            </a:r>
          </a:p>
          <a:p>
            <a:pPr defTabSz="365760" eaLnBrk="1" hangingPunct="1">
              <a:spcBef>
                <a:spcPct val="50000"/>
              </a:spcBef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269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 smtClean="0"/>
              <a:t>Correctness Proof for Algorithm 3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Key lemma – at the end of iteration i, for all w,  M[w] &lt;= M[i, w];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Reconstructing the path:</a:t>
            </a:r>
          </a:p>
          <a:p>
            <a:pPr lvl="1"/>
            <a:r>
              <a:rPr lang="en-US" altLang="en-US" smtClean="0"/>
              <a:t>Set P[w] = x, whenever M[w] is updated from vertex x</a:t>
            </a:r>
          </a:p>
        </p:txBody>
      </p:sp>
    </p:spTree>
    <p:extLst>
      <p:ext uri="{BB962C8B-B14F-4D97-AF65-F5344CB8AC3E}">
        <p14:creationId xmlns:p14="http://schemas.microsoft.com/office/powerpoint/2010/main" val="138913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69863" y="274638"/>
            <a:ext cx="8651875" cy="1143000"/>
          </a:xfrm>
        </p:spPr>
        <p:txBody>
          <a:bodyPr/>
          <a:lstStyle/>
          <a:p>
            <a:r>
              <a:rPr lang="en-US" altLang="en-US" sz="4000" smtClean="0"/>
              <a:t>If the pointer graph has a cycle, then the graph has a negative cost cycle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 smtClean="0"/>
              <a:t>If P[w] = x then M[w] &gt;= M[x] + cost(x,w)</a:t>
            </a:r>
          </a:p>
          <a:p>
            <a:pPr lvl="1"/>
            <a:r>
              <a:rPr lang="en-US" altLang="en-US" sz="2400" smtClean="0"/>
              <a:t>Equal when w is updated</a:t>
            </a:r>
          </a:p>
          <a:p>
            <a:pPr lvl="1"/>
            <a:r>
              <a:rPr lang="en-US" altLang="en-US" sz="2400" smtClean="0"/>
              <a:t>M[x] could be reduced after update</a:t>
            </a:r>
          </a:p>
          <a:p>
            <a:r>
              <a:rPr lang="en-US" altLang="en-US" sz="2800" smtClean="0"/>
              <a:t>Let v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, v</a:t>
            </a:r>
            <a:r>
              <a:rPr lang="en-US" altLang="en-US" sz="2800" baseline="-25000" smtClean="0"/>
              <a:t>2</a:t>
            </a:r>
            <a:r>
              <a:rPr lang="en-US" altLang="en-US" sz="2800" smtClean="0"/>
              <a:t>,…v</a:t>
            </a:r>
            <a:r>
              <a:rPr lang="en-US" altLang="en-US" sz="2800" baseline="-25000" smtClean="0"/>
              <a:t>k</a:t>
            </a:r>
            <a:r>
              <a:rPr lang="en-US" altLang="en-US" sz="2800" smtClean="0"/>
              <a:t> be a cycle in the pointer graph with (v</a:t>
            </a:r>
            <a:r>
              <a:rPr lang="en-US" altLang="en-US" sz="2800" baseline="-25000" smtClean="0"/>
              <a:t>k</a:t>
            </a:r>
            <a:r>
              <a:rPr lang="en-US" altLang="en-US" sz="2800" smtClean="0"/>
              <a:t>,v</a:t>
            </a:r>
            <a:r>
              <a:rPr lang="en-US" altLang="en-US" sz="2800" baseline="-25000" smtClean="0"/>
              <a:t>1</a:t>
            </a:r>
            <a:r>
              <a:rPr lang="en-US" altLang="en-US" sz="2800" smtClean="0"/>
              <a:t>) the last edge added</a:t>
            </a:r>
          </a:p>
          <a:p>
            <a:pPr lvl="1"/>
            <a:r>
              <a:rPr lang="en-US" altLang="en-US" sz="2400" smtClean="0"/>
              <a:t>Just before the update</a:t>
            </a:r>
          </a:p>
          <a:p>
            <a:pPr lvl="2"/>
            <a:r>
              <a:rPr lang="en-US" altLang="en-US" sz="2000" smtClean="0"/>
              <a:t>M[v</a:t>
            </a:r>
            <a:r>
              <a:rPr lang="en-US" altLang="en-US" sz="2000" baseline="-25000" smtClean="0"/>
              <a:t>j</a:t>
            </a:r>
            <a:r>
              <a:rPr lang="en-US" altLang="en-US" sz="2000" smtClean="0"/>
              <a:t>] &gt;= M[v</a:t>
            </a:r>
            <a:r>
              <a:rPr lang="en-US" altLang="en-US" sz="2000" baseline="-25000" smtClean="0"/>
              <a:t>j+1</a:t>
            </a:r>
            <a:r>
              <a:rPr lang="en-US" altLang="en-US" sz="2000" smtClean="0"/>
              <a:t>] + cost(v</a:t>
            </a:r>
            <a:r>
              <a:rPr lang="en-US" altLang="en-US" sz="2000" baseline="-25000" smtClean="0"/>
              <a:t>j+1</a:t>
            </a:r>
            <a:r>
              <a:rPr lang="en-US" altLang="en-US" sz="2000" smtClean="0"/>
              <a:t>, v</a:t>
            </a:r>
            <a:r>
              <a:rPr lang="en-US" altLang="en-US" sz="2000" baseline="-25000" smtClean="0"/>
              <a:t>j</a:t>
            </a:r>
            <a:r>
              <a:rPr lang="en-US" altLang="en-US" sz="2000" smtClean="0"/>
              <a:t>) for j &lt; k</a:t>
            </a:r>
          </a:p>
          <a:p>
            <a:pPr lvl="2"/>
            <a:r>
              <a:rPr lang="en-US" altLang="en-US" sz="2000" smtClean="0"/>
              <a:t>M[v</a:t>
            </a:r>
            <a:r>
              <a:rPr lang="en-US" altLang="en-US" sz="2000" baseline="-25000" smtClean="0"/>
              <a:t>k</a:t>
            </a:r>
            <a:r>
              <a:rPr lang="en-US" altLang="en-US" sz="2000" smtClean="0"/>
              <a:t>] &gt; M[v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] + cost(v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, v</a:t>
            </a:r>
            <a:r>
              <a:rPr lang="en-US" altLang="en-US" sz="2000" baseline="-25000" smtClean="0"/>
              <a:t>k</a:t>
            </a:r>
            <a:r>
              <a:rPr lang="en-US" altLang="en-US" sz="2000" smtClean="0"/>
              <a:t>)</a:t>
            </a:r>
          </a:p>
          <a:p>
            <a:pPr lvl="1"/>
            <a:r>
              <a:rPr lang="en-US" altLang="en-US" sz="2400" smtClean="0"/>
              <a:t>Adding everything up</a:t>
            </a:r>
          </a:p>
          <a:p>
            <a:pPr lvl="2"/>
            <a:r>
              <a:rPr lang="en-US" altLang="en-US" sz="2000" smtClean="0"/>
              <a:t>0 &gt; cost(v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,v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) + cost(v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,v</a:t>
            </a:r>
            <a:r>
              <a:rPr lang="en-US" altLang="en-US" sz="2000" baseline="-25000" smtClean="0"/>
              <a:t>3</a:t>
            </a:r>
            <a:r>
              <a:rPr lang="en-US" altLang="en-US" sz="2000" smtClean="0"/>
              <a:t>) + … + cost(v</a:t>
            </a:r>
            <a:r>
              <a:rPr lang="en-US" altLang="en-US" sz="2000" baseline="-25000" smtClean="0"/>
              <a:t>k</a:t>
            </a:r>
            <a:r>
              <a:rPr lang="en-US" altLang="en-US" sz="2000" smtClean="0"/>
              <a:t>, v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)</a:t>
            </a:r>
          </a:p>
          <a:p>
            <a:pPr>
              <a:buFontTx/>
              <a:buNone/>
            </a:pPr>
            <a:endParaRPr lang="en-US" altLang="en-US" sz="2800" baseline="-25000" smtClean="0"/>
          </a:p>
        </p:txBody>
      </p:sp>
      <p:sp>
        <p:nvSpPr>
          <p:cNvPr id="23556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702550" y="449103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26350" y="434022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26350" y="532606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613775" y="434022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613775" y="532606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6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778750" y="5402263"/>
            <a:ext cx="835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8689975" y="449103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7778750" y="4414838"/>
            <a:ext cx="7588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46938" y="5175250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2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689975" y="5175250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3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246938" y="4187825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1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689975" y="4187825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/>
              <a:t>v</a:t>
            </a:r>
            <a:r>
              <a:rPr lang="en-US" altLang="en-US" sz="2000" b="1" baseline="-25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3462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LCS Optimization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= a</a:t>
            </a:r>
            <a:r>
              <a:rPr lang="en-US" altLang="en-US" baseline="-25000" smtClean="0"/>
              <a:t>1</a:t>
            </a:r>
            <a:r>
              <a:rPr lang="en-US" altLang="en-US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…a</a:t>
            </a:r>
            <a:r>
              <a:rPr lang="en-US" altLang="en-US" baseline="-25000" smtClean="0"/>
              <a:t>m</a:t>
            </a:r>
          </a:p>
          <a:p>
            <a:pPr eaLnBrk="1" hangingPunct="1"/>
            <a:r>
              <a:rPr lang="en-US" altLang="en-US" smtClean="0"/>
              <a:t>B = b</a:t>
            </a:r>
            <a:r>
              <a:rPr lang="en-US" altLang="en-US" baseline="-25000" smtClean="0"/>
              <a:t>1</a:t>
            </a:r>
            <a:r>
              <a:rPr lang="en-US" altLang="en-US" smtClean="0"/>
              <a:t>b</a:t>
            </a:r>
            <a:r>
              <a:rPr lang="en-US" altLang="en-US" baseline="-25000" smtClean="0"/>
              <a:t>2</a:t>
            </a:r>
            <a:r>
              <a:rPr lang="en-US" altLang="en-US" smtClean="0"/>
              <a:t>…b</a:t>
            </a:r>
            <a:r>
              <a:rPr lang="en-US" altLang="en-US" baseline="-25000" smtClean="0"/>
              <a:t>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Opt[ j, k] is the length of          LCS(a</a:t>
            </a:r>
            <a:r>
              <a:rPr lang="en-US" altLang="en-US" baseline="-25000" smtClean="0"/>
              <a:t>1</a:t>
            </a:r>
            <a:r>
              <a:rPr lang="en-US" altLang="en-US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…a</a:t>
            </a:r>
            <a:r>
              <a:rPr lang="en-US" altLang="en-US" baseline="-25000" smtClean="0"/>
              <a:t>j</a:t>
            </a:r>
            <a:r>
              <a:rPr lang="en-US" altLang="en-US" smtClean="0"/>
              <a:t>, b</a:t>
            </a:r>
            <a:r>
              <a:rPr lang="en-US" altLang="en-US" baseline="-25000" smtClean="0"/>
              <a:t>1</a:t>
            </a:r>
            <a:r>
              <a:rPr lang="en-US" altLang="en-US" smtClean="0"/>
              <a:t>b</a:t>
            </a:r>
            <a:r>
              <a:rPr lang="en-US" altLang="en-US" baseline="-25000" smtClean="0"/>
              <a:t>2</a:t>
            </a:r>
            <a:r>
              <a:rPr lang="en-US" altLang="en-US" smtClean="0"/>
              <a:t>…b</a:t>
            </a:r>
            <a:r>
              <a:rPr lang="en-US" altLang="en-US" baseline="-25000" smtClean="0"/>
              <a:t>k</a:t>
            </a:r>
            <a:r>
              <a:rPr lang="en-US" altLang="en-US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939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Negative Cycles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If the pointer graph has a cycle, then the graph has a negative cycle</a:t>
            </a:r>
          </a:p>
          <a:p>
            <a:r>
              <a:rPr lang="en-US" altLang="en-US" smtClean="0"/>
              <a:t>Therefore:  if the graph has no negative cycles, then the pointer graph has no negative cycles</a:t>
            </a:r>
          </a:p>
        </p:txBody>
      </p:sp>
    </p:spTree>
    <p:extLst>
      <p:ext uri="{BB962C8B-B14F-4D97-AF65-F5344CB8AC3E}">
        <p14:creationId xmlns:p14="http://schemas.microsoft.com/office/powerpoint/2010/main" val="249040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Finding negative cost cycles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r>
              <a:rPr lang="en-US" altLang="en-US" sz="2800" smtClean="0"/>
              <a:t>What if you want to find negative cost cycles?</a:t>
            </a:r>
          </a:p>
          <a:p>
            <a:pPr>
              <a:buFontTx/>
              <a:buNone/>
            </a:pPr>
            <a:r>
              <a:rPr lang="en-US" altLang="en-US" sz="2800" smtClean="0"/>
              <a:t> </a:t>
            </a:r>
          </a:p>
        </p:txBody>
      </p:sp>
      <p:sp>
        <p:nvSpPr>
          <p:cNvPr id="25604" name="Line 4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3736975" y="282098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60775" y="267017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60775" y="36560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2670175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648200" y="36560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9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3813175" y="3732213"/>
            <a:ext cx="8350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4724400" y="2820988"/>
            <a:ext cx="0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3813175" y="2744788"/>
            <a:ext cx="758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Oval 1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10238" y="2441575"/>
            <a:ext cx="150812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3" name="Oval 1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07025" y="3732213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4" name="Oval 1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736975" y="4414838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5" name="Oval 2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751138" y="2973388"/>
            <a:ext cx="150812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3736975" y="3808413"/>
            <a:ext cx="76200" cy="530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799013" y="3808413"/>
            <a:ext cx="5318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799013" y="2593975"/>
            <a:ext cx="911225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799013" y="2517775"/>
            <a:ext cx="835025" cy="150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889375" y="3883025"/>
            <a:ext cx="1593850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5483225" y="2593975"/>
            <a:ext cx="303213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2901950" y="3124200"/>
            <a:ext cx="758825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813175" y="2820988"/>
            <a:ext cx="8350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2901950" y="2820988"/>
            <a:ext cx="758825" cy="227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901950" y="3124200"/>
            <a:ext cx="835025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24092" y="365601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736181" y="381766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236264" y="321355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081581" y="26532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056464" y="293449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081447" y="2453935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514695" y="29918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425920" y="415621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027633" y="349577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993169" y="2913157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-3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585830" y="3118441"/>
            <a:ext cx="5347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483362" y="315721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081447" y="3656013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-5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067285" y="231474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28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Foreign Exchange Arbitrage</a:t>
            </a:r>
          </a:p>
        </p:txBody>
      </p:sp>
      <p:graphicFrame>
        <p:nvGraphicFramePr>
          <p:cNvPr id="245763" name="Group 3"/>
          <p:cNvGraphicFramePr>
            <a:graphicFrameLocks noGrp="1"/>
          </p:cNvGraphicFramePr>
          <p:nvPr>
            <p:ph sz="half" idx="2"/>
            <p:custDataLst>
              <p:tags r:id="rId2"/>
            </p:custDataLst>
          </p:nvPr>
        </p:nvGraphicFramePr>
        <p:xfrm>
          <a:off x="4724400" y="2362200"/>
          <a:ext cx="4038600" cy="2438400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-----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4" name="Oval 3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1600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5" name="Oval 3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290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6" name="Oval 3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668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57" name="Text Box 3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11430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USD</a:t>
            </a:r>
          </a:p>
        </p:txBody>
      </p:sp>
      <p:sp>
        <p:nvSpPr>
          <p:cNvPr id="26658" name="Text Box 3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124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CAD</a:t>
            </a:r>
          </a:p>
        </p:txBody>
      </p:sp>
      <p:sp>
        <p:nvSpPr>
          <p:cNvPr id="26659" name="Text Box 3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1000" y="3124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EUR</a:t>
            </a:r>
          </a:p>
        </p:txBody>
      </p:sp>
      <p:sp>
        <p:nvSpPr>
          <p:cNvPr id="26660" name="Line 3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438400" y="1828800"/>
            <a:ext cx="1066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Line 3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371600" y="32766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2" name="Line 38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295400" y="1905000"/>
            <a:ext cx="838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3" name="Text Box 39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22860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1.2</a:t>
            </a:r>
          </a:p>
        </p:txBody>
      </p:sp>
      <p:sp>
        <p:nvSpPr>
          <p:cNvPr id="26664" name="Text Box 40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71800" y="22098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65" name="Text Box 41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048000" y="2209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1.2</a:t>
            </a:r>
          </a:p>
        </p:txBody>
      </p:sp>
      <p:sp>
        <p:nvSpPr>
          <p:cNvPr id="26666" name="Text Box 4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3528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0.6</a:t>
            </a:r>
          </a:p>
        </p:txBody>
      </p:sp>
      <p:sp>
        <p:nvSpPr>
          <p:cNvPr id="26667" name="Oval 4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286000" y="4572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8" name="Oval 4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5814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69" name="Oval 4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1219200" y="6096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70" name="Text Box 46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2133600" y="41148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USD</a:t>
            </a:r>
          </a:p>
        </p:txBody>
      </p:sp>
      <p:sp>
        <p:nvSpPr>
          <p:cNvPr id="26671" name="Text Box 4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886200" y="60960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CAD</a:t>
            </a:r>
          </a:p>
        </p:txBody>
      </p:sp>
      <p:sp>
        <p:nvSpPr>
          <p:cNvPr id="26672" name="Text Box 48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33400" y="60960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EUR</a:t>
            </a:r>
          </a:p>
        </p:txBody>
      </p:sp>
      <p:sp>
        <p:nvSpPr>
          <p:cNvPr id="26673" name="Line 4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2590800" y="4800600"/>
            <a:ext cx="10668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4" name="Line 5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1524000" y="6248400"/>
            <a:ext cx="2057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5" name="Line 5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1447800" y="4876800"/>
            <a:ext cx="838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76" name="Text Box 5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71600" y="5257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0.8</a:t>
            </a:r>
          </a:p>
        </p:txBody>
      </p:sp>
      <p:sp>
        <p:nvSpPr>
          <p:cNvPr id="26677" name="Text Box 53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124200" y="51816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78" name="Text Box 5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200400" y="5181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0.8</a:t>
            </a:r>
          </a:p>
        </p:txBody>
      </p:sp>
      <p:sp>
        <p:nvSpPr>
          <p:cNvPr id="26679" name="Text Box 5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2362200" y="63246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1.6</a:t>
            </a:r>
          </a:p>
        </p:txBody>
      </p:sp>
    </p:spTree>
    <p:extLst>
      <p:ext uri="{BB962C8B-B14F-4D97-AF65-F5344CB8AC3E}">
        <p14:creationId xmlns:p14="http://schemas.microsoft.com/office/powerpoint/2010/main" val="342667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Optimization recurrence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If a</a:t>
            </a:r>
            <a:r>
              <a:rPr lang="en-US" altLang="en-US" baseline="-25000" smtClean="0"/>
              <a:t>j</a:t>
            </a:r>
            <a:r>
              <a:rPr lang="en-US" altLang="en-US" smtClean="0"/>
              <a:t> = b</a:t>
            </a:r>
            <a:r>
              <a:rPr lang="en-US" altLang="en-US" baseline="-25000" smtClean="0"/>
              <a:t>k</a:t>
            </a:r>
            <a:r>
              <a:rPr lang="en-US" altLang="en-US" smtClean="0"/>
              <a:t>,  Opt[ j,k ] = 1 + Opt[ j-1, k-1 ]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If a</a:t>
            </a:r>
            <a:r>
              <a:rPr lang="en-US" altLang="en-US" baseline="-25000" smtClean="0"/>
              <a:t>j</a:t>
            </a:r>
            <a:r>
              <a:rPr lang="en-US" altLang="en-US" smtClean="0"/>
              <a:t> != b</a:t>
            </a:r>
            <a:r>
              <a:rPr lang="en-US" altLang="en-US" baseline="-25000" smtClean="0"/>
              <a:t>k</a:t>
            </a:r>
            <a:r>
              <a:rPr lang="en-US" altLang="en-US" smtClean="0"/>
              <a:t>,  Opt[ j,k] = max(Opt[ j-1,k], Opt[ j,k-1])</a:t>
            </a:r>
          </a:p>
        </p:txBody>
      </p:sp>
    </p:spTree>
    <p:extLst>
      <p:ext uri="{BB962C8B-B14F-4D97-AF65-F5344CB8AC3E}">
        <p14:creationId xmlns:p14="http://schemas.microsoft.com/office/powerpoint/2010/main" val="115841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Dynamic Programming Computation</a:t>
            </a:r>
          </a:p>
        </p:txBody>
      </p:sp>
      <p:sp>
        <p:nvSpPr>
          <p:cNvPr id="10243" name="Oval 4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4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4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4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4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4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5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5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200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5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00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00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5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00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5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200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5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00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5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6576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5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76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6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576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0" name="Oval 6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576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Oval 6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6576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6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Oval 6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6576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Oval 6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1148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Oval 6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Oval 6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148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Oval 6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Oval 6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148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Oval 7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1148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0" name="Oval 7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1" name="Oval 7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5720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2" name="Oval 7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5720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3" name="Oval 7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720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7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5720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Oval 7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5720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6" name="Oval 7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5720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7" name="Oval 7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5720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8" name="Oval 7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029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Oval 8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029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0" name="Oval 8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029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Oval 8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029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2" name="Oval 8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029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8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029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4" name="Oval 8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029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5" name="Oval 8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6" name="Oval 8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7" name="Oval 8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486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8" name="Oval 8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86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9" name="Oval 9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486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0" name="Oval 9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486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1" name="Oval 9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486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2" name="Line 9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0195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3" name="Line 9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4" name="Line 9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282575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5" name="Line 9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90195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6" name="Line 9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35756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7" name="Line 9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8" name="Line 10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9" name="Line 10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35756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0" name="Line 10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3813175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1" name="Line 10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2" name="Line 10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373697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3" name="Line 10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3813175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4" name="Line 10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4268788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0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0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0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V="1">
            <a:off x="4268788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1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72440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1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1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V="1">
            <a:off x="555942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1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V="1">
            <a:off x="472440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1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518001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1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Line 116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510381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5" name="Line 117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518001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6" name="Line 190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7" name="Line 19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290195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8" name="Line 192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282575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9" name="Line 193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90195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0" name="Line 19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1" name="Line 195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335756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Line 196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3" name="Line 197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V="1">
            <a:off x="335756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4" name="Line 19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5" name="Line 19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3813175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Line 20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373697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7" name="Line 20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V="1">
            <a:off x="3813175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8" name="Line 202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9" name="Line 203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4268788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0" name="Line 204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1" name="Line 205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4268788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2" name="Line 206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3" name="Line 207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472440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4" name="Line 20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V="1">
            <a:off x="555942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5" name="Line 20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472440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6" name="Line 210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7" name="Line 211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18001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8" name="Line 21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V="1">
            <a:off x="510381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9" name="Line 21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18001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0" name="Line 23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1" name="Line 239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" name="Line 240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282575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" name="Line 241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290195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" name="Line 242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5" name="Line 243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6" name="Line 244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7" name="Line 24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35756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8" name="Line 246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9" name="Line 247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0" name="Line 248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373697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1" name="Line 24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3813175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2" name="Line 250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3" name="Line 251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4" name="Line 252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5" name="Line 253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V="1">
            <a:off x="4268788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6" name="Line 254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7" name="Line 255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8" name="Line 256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555942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9" name="Line 257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472440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0" name="Line 258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1" name="Line 259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" name="Line 260"/>
          <p:cNvSpPr>
            <a:spLocks noChangeShapeType="1"/>
          </p:cNvSpPr>
          <p:nvPr>
            <p:custDataLst>
              <p:tags r:id="rId121"/>
            </p:custDataLst>
          </p:nvPr>
        </p:nvSpPr>
        <p:spPr bwMode="auto">
          <a:xfrm flipV="1">
            <a:off x="510381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3" name="Line 261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V="1">
            <a:off x="518001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4" name="Line 262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5" name="Line 26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6" name="Line 264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V="1">
            <a:off x="282575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7" name="Line 265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290195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8" name="Line 266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9" name="Line 267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0" name="Line 268"/>
          <p:cNvSpPr>
            <a:spLocks noChangeShapeType="1"/>
          </p:cNvSpPr>
          <p:nvPr>
            <p:custDataLst>
              <p:tags r:id="rId129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1" name="Line 269"/>
          <p:cNvSpPr>
            <a:spLocks noChangeShapeType="1"/>
          </p:cNvSpPr>
          <p:nvPr>
            <p:custDataLst>
              <p:tags r:id="rId130"/>
            </p:custDataLst>
          </p:nvPr>
        </p:nvSpPr>
        <p:spPr bwMode="auto">
          <a:xfrm flipV="1">
            <a:off x="335756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2" name="Line 270"/>
          <p:cNvSpPr>
            <a:spLocks noChangeShapeType="1"/>
          </p:cNvSpPr>
          <p:nvPr>
            <p:custDataLst>
              <p:tags r:id="rId131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3" name="Line 271"/>
          <p:cNvSpPr>
            <a:spLocks noChangeShapeType="1"/>
          </p:cNvSpPr>
          <p:nvPr>
            <p:custDataLst>
              <p:tags r:id="rId132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4" name="Line 272"/>
          <p:cNvSpPr>
            <a:spLocks noChangeShapeType="1"/>
          </p:cNvSpPr>
          <p:nvPr>
            <p:custDataLst>
              <p:tags r:id="rId133"/>
            </p:custDataLst>
          </p:nvPr>
        </p:nvSpPr>
        <p:spPr bwMode="auto">
          <a:xfrm flipV="1">
            <a:off x="373697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5" name="Line 273"/>
          <p:cNvSpPr>
            <a:spLocks noChangeShapeType="1"/>
          </p:cNvSpPr>
          <p:nvPr>
            <p:custDataLst>
              <p:tags r:id="rId134"/>
            </p:custDataLst>
          </p:nvPr>
        </p:nvSpPr>
        <p:spPr bwMode="auto">
          <a:xfrm flipV="1">
            <a:off x="3813175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6" name="Line 274"/>
          <p:cNvSpPr>
            <a:spLocks noChangeShapeType="1"/>
          </p:cNvSpPr>
          <p:nvPr>
            <p:custDataLst>
              <p:tags r:id="rId135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7" name="Line 275"/>
          <p:cNvSpPr>
            <a:spLocks noChangeShapeType="1"/>
          </p:cNvSpPr>
          <p:nvPr>
            <p:custDataLst>
              <p:tags r:id="rId136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8" name="Line 276"/>
          <p:cNvSpPr>
            <a:spLocks noChangeShapeType="1"/>
          </p:cNvSpPr>
          <p:nvPr>
            <p:custDataLst>
              <p:tags r:id="rId137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9" name="Line 277"/>
          <p:cNvSpPr>
            <a:spLocks noChangeShapeType="1"/>
          </p:cNvSpPr>
          <p:nvPr>
            <p:custDataLst>
              <p:tags r:id="rId138"/>
            </p:custDataLst>
          </p:nvPr>
        </p:nvSpPr>
        <p:spPr bwMode="auto">
          <a:xfrm flipV="1">
            <a:off x="4268788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0" name="Line 278"/>
          <p:cNvSpPr>
            <a:spLocks noChangeShapeType="1"/>
          </p:cNvSpPr>
          <p:nvPr>
            <p:custDataLst>
              <p:tags r:id="rId139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1" name="Line 279"/>
          <p:cNvSpPr>
            <a:spLocks noChangeShapeType="1"/>
          </p:cNvSpPr>
          <p:nvPr>
            <p:custDataLst>
              <p:tags r:id="rId140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2" name="Line 280"/>
          <p:cNvSpPr>
            <a:spLocks noChangeShapeType="1"/>
          </p:cNvSpPr>
          <p:nvPr>
            <p:custDataLst>
              <p:tags r:id="rId141"/>
            </p:custDataLst>
          </p:nvPr>
        </p:nvSpPr>
        <p:spPr bwMode="auto">
          <a:xfrm flipV="1">
            <a:off x="555942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3" name="Line 281"/>
          <p:cNvSpPr>
            <a:spLocks noChangeShapeType="1"/>
          </p:cNvSpPr>
          <p:nvPr>
            <p:custDataLst>
              <p:tags r:id="rId142"/>
            </p:custDataLst>
          </p:nvPr>
        </p:nvSpPr>
        <p:spPr bwMode="auto">
          <a:xfrm flipV="1">
            <a:off x="472440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4" name="Line 282"/>
          <p:cNvSpPr>
            <a:spLocks noChangeShapeType="1"/>
          </p:cNvSpPr>
          <p:nvPr>
            <p:custDataLst>
              <p:tags r:id="rId143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5" name="Line 283"/>
          <p:cNvSpPr>
            <a:spLocks noChangeShapeType="1"/>
          </p:cNvSpPr>
          <p:nvPr>
            <p:custDataLst>
              <p:tags r:id="rId144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6" name="Line 284"/>
          <p:cNvSpPr>
            <a:spLocks noChangeShapeType="1"/>
          </p:cNvSpPr>
          <p:nvPr>
            <p:custDataLst>
              <p:tags r:id="rId145"/>
            </p:custDataLst>
          </p:nvPr>
        </p:nvSpPr>
        <p:spPr bwMode="auto">
          <a:xfrm flipV="1">
            <a:off x="510381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7" name="Line 285"/>
          <p:cNvSpPr>
            <a:spLocks noChangeShapeType="1"/>
          </p:cNvSpPr>
          <p:nvPr>
            <p:custDataLst>
              <p:tags r:id="rId146"/>
            </p:custDataLst>
          </p:nvPr>
        </p:nvSpPr>
        <p:spPr bwMode="auto">
          <a:xfrm flipV="1">
            <a:off x="518001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8" name="Line 286"/>
          <p:cNvSpPr>
            <a:spLocks noChangeShapeType="1"/>
          </p:cNvSpPr>
          <p:nvPr>
            <p:custDataLst>
              <p:tags r:id="rId147"/>
            </p:custDataLst>
          </p:nvPr>
        </p:nvSpPr>
        <p:spPr bwMode="auto">
          <a:xfrm>
            <a:off x="290195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9" name="Line 287"/>
          <p:cNvSpPr>
            <a:spLocks noChangeShapeType="1"/>
          </p:cNvSpPr>
          <p:nvPr>
            <p:custDataLst>
              <p:tags r:id="rId148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0" name="Line 288"/>
          <p:cNvSpPr>
            <a:spLocks noChangeShapeType="1"/>
          </p:cNvSpPr>
          <p:nvPr>
            <p:custDataLst>
              <p:tags r:id="rId149"/>
            </p:custDataLst>
          </p:nvPr>
        </p:nvSpPr>
        <p:spPr bwMode="auto">
          <a:xfrm flipV="1">
            <a:off x="2825750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1" name="Line 289"/>
          <p:cNvSpPr>
            <a:spLocks noChangeShapeType="1"/>
          </p:cNvSpPr>
          <p:nvPr>
            <p:custDataLst>
              <p:tags r:id="rId150"/>
            </p:custDataLst>
          </p:nvPr>
        </p:nvSpPr>
        <p:spPr bwMode="auto">
          <a:xfrm flipV="1">
            <a:off x="290195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2" name="Line 290"/>
          <p:cNvSpPr>
            <a:spLocks noChangeShapeType="1"/>
          </p:cNvSpPr>
          <p:nvPr>
            <p:custDataLst>
              <p:tags r:id="rId151"/>
            </p:custDataLst>
          </p:nvPr>
        </p:nvSpPr>
        <p:spPr bwMode="auto">
          <a:xfrm>
            <a:off x="335756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" name="Line 291"/>
          <p:cNvSpPr>
            <a:spLocks noChangeShapeType="1"/>
          </p:cNvSpPr>
          <p:nvPr>
            <p:custDataLst>
              <p:tags r:id="rId152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4" name="Line 292"/>
          <p:cNvSpPr>
            <a:spLocks noChangeShapeType="1"/>
          </p:cNvSpPr>
          <p:nvPr>
            <p:custDataLst>
              <p:tags r:id="rId153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5" name="Line 293"/>
          <p:cNvSpPr>
            <a:spLocks noChangeShapeType="1"/>
          </p:cNvSpPr>
          <p:nvPr>
            <p:custDataLst>
              <p:tags r:id="rId154"/>
            </p:custDataLst>
          </p:nvPr>
        </p:nvSpPr>
        <p:spPr bwMode="auto">
          <a:xfrm flipV="1">
            <a:off x="335756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6" name="Line 294"/>
          <p:cNvSpPr>
            <a:spLocks noChangeShapeType="1"/>
          </p:cNvSpPr>
          <p:nvPr>
            <p:custDataLst>
              <p:tags r:id="rId155"/>
            </p:custDataLst>
          </p:nvPr>
        </p:nvSpPr>
        <p:spPr bwMode="auto">
          <a:xfrm>
            <a:off x="3813175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7" name="Line 295"/>
          <p:cNvSpPr>
            <a:spLocks noChangeShapeType="1"/>
          </p:cNvSpPr>
          <p:nvPr>
            <p:custDataLst>
              <p:tags r:id="rId156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8" name="Line 296"/>
          <p:cNvSpPr>
            <a:spLocks noChangeShapeType="1"/>
          </p:cNvSpPr>
          <p:nvPr>
            <p:custDataLst>
              <p:tags r:id="rId157"/>
            </p:custDataLst>
          </p:nvPr>
        </p:nvSpPr>
        <p:spPr bwMode="auto">
          <a:xfrm flipV="1">
            <a:off x="373697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9" name="Line 297"/>
          <p:cNvSpPr>
            <a:spLocks noChangeShapeType="1"/>
          </p:cNvSpPr>
          <p:nvPr>
            <p:custDataLst>
              <p:tags r:id="rId158"/>
            </p:custDataLst>
          </p:nvPr>
        </p:nvSpPr>
        <p:spPr bwMode="auto">
          <a:xfrm flipV="1">
            <a:off x="3813175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0" name="Line 298"/>
          <p:cNvSpPr>
            <a:spLocks noChangeShapeType="1"/>
          </p:cNvSpPr>
          <p:nvPr>
            <p:custDataLst>
              <p:tags r:id="rId159"/>
            </p:custDataLst>
          </p:nvPr>
        </p:nvSpPr>
        <p:spPr bwMode="auto">
          <a:xfrm>
            <a:off x="4268788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1" name="Line 299"/>
          <p:cNvSpPr>
            <a:spLocks noChangeShapeType="1"/>
          </p:cNvSpPr>
          <p:nvPr>
            <p:custDataLst>
              <p:tags r:id="rId160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2" name="Line 300"/>
          <p:cNvSpPr>
            <a:spLocks noChangeShapeType="1"/>
          </p:cNvSpPr>
          <p:nvPr>
            <p:custDataLst>
              <p:tags r:id="rId161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3" name="Line 301"/>
          <p:cNvSpPr>
            <a:spLocks noChangeShapeType="1"/>
          </p:cNvSpPr>
          <p:nvPr>
            <p:custDataLst>
              <p:tags r:id="rId162"/>
            </p:custDataLst>
          </p:nvPr>
        </p:nvSpPr>
        <p:spPr bwMode="auto">
          <a:xfrm flipV="1">
            <a:off x="4268788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4" name="Line 302"/>
          <p:cNvSpPr>
            <a:spLocks noChangeShapeType="1"/>
          </p:cNvSpPr>
          <p:nvPr>
            <p:custDataLst>
              <p:tags r:id="rId163"/>
            </p:custDataLst>
          </p:nvPr>
        </p:nvSpPr>
        <p:spPr bwMode="auto">
          <a:xfrm>
            <a:off x="472440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5" name="Line 303"/>
          <p:cNvSpPr>
            <a:spLocks noChangeShapeType="1"/>
          </p:cNvSpPr>
          <p:nvPr>
            <p:custDataLst>
              <p:tags r:id="rId164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6" name="Line 304"/>
          <p:cNvSpPr>
            <a:spLocks noChangeShapeType="1"/>
          </p:cNvSpPr>
          <p:nvPr>
            <p:custDataLst>
              <p:tags r:id="rId165"/>
            </p:custDataLst>
          </p:nvPr>
        </p:nvSpPr>
        <p:spPr bwMode="auto">
          <a:xfrm flipV="1">
            <a:off x="555942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7" name="Line 305"/>
          <p:cNvSpPr>
            <a:spLocks noChangeShapeType="1"/>
          </p:cNvSpPr>
          <p:nvPr>
            <p:custDataLst>
              <p:tags r:id="rId166"/>
            </p:custDataLst>
          </p:nvPr>
        </p:nvSpPr>
        <p:spPr bwMode="auto">
          <a:xfrm flipV="1">
            <a:off x="472440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8" name="Line 306"/>
          <p:cNvSpPr>
            <a:spLocks noChangeShapeType="1"/>
          </p:cNvSpPr>
          <p:nvPr>
            <p:custDataLst>
              <p:tags r:id="rId167"/>
            </p:custDataLst>
          </p:nvPr>
        </p:nvSpPr>
        <p:spPr bwMode="auto">
          <a:xfrm>
            <a:off x="518001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9" name="Line 307"/>
          <p:cNvSpPr>
            <a:spLocks noChangeShapeType="1"/>
          </p:cNvSpPr>
          <p:nvPr>
            <p:custDataLst>
              <p:tags r:id="rId168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0" name="Line 308"/>
          <p:cNvSpPr>
            <a:spLocks noChangeShapeType="1"/>
          </p:cNvSpPr>
          <p:nvPr>
            <p:custDataLst>
              <p:tags r:id="rId169"/>
            </p:custDataLst>
          </p:nvPr>
        </p:nvSpPr>
        <p:spPr bwMode="auto">
          <a:xfrm flipV="1">
            <a:off x="5103813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1" name="Line 309"/>
          <p:cNvSpPr>
            <a:spLocks noChangeShapeType="1"/>
          </p:cNvSpPr>
          <p:nvPr>
            <p:custDataLst>
              <p:tags r:id="rId170"/>
            </p:custDataLst>
          </p:nvPr>
        </p:nvSpPr>
        <p:spPr bwMode="auto">
          <a:xfrm flipV="1">
            <a:off x="518001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2" name="Line 310"/>
          <p:cNvSpPr>
            <a:spLocks noChangeShapeType="1"/>
          </p:cNvSpPr>
          <p:nvPr>
            <p:custDataLst>
              <p:tags r:id="rId171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3" name="Line 311"/>
          <p:cNvSpPr>
            <a:spLocks noChangeShapeType="1"/>
          </p:cNvSpPr>
          <p:nvPr>
            <p:custDataLst>
              <p:tags r:id="rId172"/>
            </p:custDataLst>
          </p:nvPr>
        </p:nvSpPr>
        <p:spPr bwMode="auto">
          <a:xfrm>
            <a:off x="290195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4" name="Line 312"/>
          <p:cNvSpPr>
            <a:spLocks noChangeShapeType="1"/>
          </p:cNvSpPr>
          <p:nvPr>
            <p:custDataLst>
              <p:tags r:id="rId173"/>
            </p:custDataLst>
          </p:nvPr>
        </p:nvSpPr>
        <p:spPr bwMode="auto">
          <a:xfrm flipV="1">
            <a:off x="282575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5" name="Line 313"/>
          <p:cNvSpPr>
            <a:spLocks noChangeShapeType="1"/>
          </p:cNvSpPr>
          <p:nvPr>
            <p:custDataLst>
              <p:tags r:id="rId174"/>
            </p:custDataLst>
          </p:nvPr>
        </p:nvSpPr>
        <p:spPr bwMode="auto">
          <a:xfrm flipV="1">
            <a:off x="290195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6" name="Line 314"/>
          <p:cNvSpPr>
            <a:spLocks noChangeShapeType="1"/>
          </p:cNvSpPr>
          <p:nvPr>
            <p:custDataLst>
              <p:tags r:id="rId175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7" name="Line 315"/>
          <p:cNvSpPr>
            <a:spLocks noChangeShapeType="1"/>
          </p:cNvSpPr>
          <p:nvPr>
            <p:custDataLst>
              <p:tags r:id="rId176"/>
            </p:custDataLst>
          </p:nvPr>
        </p:nvSpPr>
        <p:spPr bwMode="auto">
          <a:xfrm>
            <a:off x="335756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8" name="Line 316"/>
          <p:cNvSpPr>
            <a:spLocks noChangeShapeType="1"/>
          </p:cNvSpPr>
          <p:nvPr>
            <p:custDataLst>
              <p:tags r:id="rId177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9" name="Line 317"/>
          <p:cNvSpPr>
            <a:spLocks noChangeShapeType="1"/>
          </p:cNvSpPr>
          <p:nvPr>
            <p:custDataLst>
              <p:tags r:id="rId178"/>
            </p:custDataLst>
          </p:nvPr>
        </p:nvSpPr>
        <p:spPr bwMode="auto">
          <a:xfrm flipV="1">
            <a:off x="335756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0" name="Line 318"/>
          <p:cNvSpPr>
            <a:spLocks noChangeShapeType="1"/>
          </p:cNvSpPr>
          <p:nvPr>
            <p:custDataLst>
              <p:tags r:id="rId179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1" name="Line 319"/>
          <p:cNvSpPr>
            <a:spLocks noChangeShapeType="1"/>
          </p:cNvSpPr>
          <p:nvPr>
            <p:custDataLst>
              <p:tags r:id="rId180"/>
            </p:custDataLst>
          </p:nvPr>
        </p:nvSpPr>
        <p:spPr bwMode="auto">
          <a:xfrm>
            <a:off x="3813175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2" name="Line 320"/>
          <p:cNvSpPr>
            <a:spLocks noChangeShapeType="1"/>
          </p:cNvSpPr>
          <p:nvPr>
            <p:custDataLst>
              <p:tags r:id="rId181"/>
            </p:custDataLst>
          </p:nvPr>
        </p:nvSpPr>
        <p:spPr bwMode="auto">
          <a:xfrm flipV="1">
            <a:off x="373697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3" name="Line 321"/>
          <p:cNvSpPr>
            <a:spLocks noChangeShapeType="1"/>
          </p:cNvSpPr>
          <p:nvPr>
            <p:custDataLst>
              <p:tags r:id="rId182"/>
            </p:custDataLst>
          </p:nvPr>
        </p:nvSpPr>
        <p:spPr bwMode="auto">
          <a:xfrm flipV="1">
            <a:off x="3813175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4" name="Line 322"/>
          <p:cNvSpPr>
            <a:spLocks noChangeShapeType="1"/>
          </p:cNvSpPr>
          <p:nvPr>
            <p:custDataLst>
              <p:tags r:id="rId183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5" name="Line 323"/>
          <p:cNvSpPr>
            <a:spLocks noChangeShapeType="1"/>
          </p:cNvSpPr>
          <p:nvPr>
            <p:custDataLst>
              <p:tags r:id="rId184"/>
            </p:custDataLst>
          </p:nvPr>
        </p:nvSpPr>
        <p:spPr bwMode="auto">
          <a:xfrm>
            <a:off x="4268788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6" name="Line 324"/>
          <p:cNvSpPr>
            <a:spLocks noChangeShapeType="1"/>
          </p:cNvSpPr>
          <p:nvPr>
            <p:custDataLst>
              <p:tags r:id="rId185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7" name="Line 325"/>
          <p:cNvSpPr>
            <a:spLocks noChangeShapeType="1"/>
          </p:cNvSpPr>
          <p:nvPr>
            <p:custDataLst>
              <p:tags r:id="rId186"/>
            </p:custDataLst>
          </p:nvPr>
        </p:nvSpPr>
        <p:spPr bwMode="auto">
          <a:xfrm flipV="1">
            <a:off x="4268788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8" name="Line 326"/>
          <p:cNvSpPr>
            <a:spLocks noChangeShapeType="1"/>
          </p:cNvSpPr>
          <p:nvPr>
            <p:custDataLst>
              <p:tags r:id="rId187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9" name="Line 327"/>
          <p:cNvSpPr>
            <a:spLocks noChangeShapeType="1"/>
          </p:cNvSpPr>
          <p:nvPr>
            <p:custDataLst>
              <p:tags r:id="rId188"/>
            </p:custDataLst>
          </p:nvPr>
        </p:nvSpPr>
        <p:spPr bwMode="auto">
          <a:xfrm>
            <a:off x="472440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0" name="Line 328"/>
          <p:cNvSpPr>
            <a:spLocks noChangeShapeType="1"/>
          </p:cNvSpPr>
          <p:nvPr>
            <p:custDataLst>
              <p:tags r:id="rId189"/>
            </p:custDataLst>
          </p:nvPr>
        </p:nvSpPr>
        <p:spPr bwMode="auto">
          <a:xfrm flipV="1">
            <a:off x="555942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1" name="Line 329"/>
          <p:cNvSpPr>
            <a:spLocks noChangeShapeType="1"/>
          </p:cNvSpPr>
          <p:nvPr>
            <p:custDataLst>
              <p:tags r:id="rId190"/>
            </p:custDataLst>
          </p:nvPr>
        </p:nvSpPr>
        <p:spPr bwMode="auto">
          <a:xfrm flipV="1">
            <a:off x="472440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2" name="Line 330"/>
          <p:cNvSpPr>
            <a:spLocks noChangeShapeType="1"/>
          </p:cNvSpPr>
          <p:nvPr>
            <p:custDataLst>
              <p:tags r:id="rId191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3" name="Line 331"/>
          <p:cNvSpPr>
            <a:spLocks noChangeShapeType="1"/>
          </p:cNvSpPr>
          <p:nvPr>
            <p:custDataLst>
              <p:tags r:id="rId192"/>
            </p:custDataLst>
          </p:nvPr>
        </p:nvSpPr>
        <p:spPr bwMode="auto">
          <a:xfrm>
            <a:off x="518001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4" name="Line 332"/>
          <p:cNvSpPr>
            <a:spLocks noChangeShapeType="1"/>
          </p:cNvSpPr>
          <p:nvPr>
            <p:custDataLst>
              <p:tags r:id="rId193"/>
            </p:custDataLst>
          </p:nvPr>
        </p:nvSpPr>
        <p:spPr bwMode="auto">
          <a:xfrm flipV="1">
            <a:off x="510381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5" name="Line 333"/>
          <p:cNvSpPr>
            <a:spLocks noChangeShapeType="1"/>
          </p:cNvSpPr>
          <p:nvPr>
            <p:custDataLst>
              <p:tags r:id="rId194"/>
            </p:custDataLst>
          </p:nvPr>
        </p:nvSpPr>
        <p:spPr bwMode="auto">
          <a:xfrm flipV="1">
            <a:off x="518001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6" name="Line 334"/>
          <p:cNvSpPr>
            <a:spLocks noChangeShapeType="1"/>
          </p:cNvSpPr>
          <p:nvPr>
            <p:custDataLst>
              <p:tags r:id="rId195"/>
            </p:custDataLst>
          </p:nvPr>
        </p:nvSpPr>
        <p:spPr bwMode="auto">
          <a:xfrm flipV="1">
            <a:off x="464820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7" name="Line 335"/>
          <p:cNvSpPr>
            <a:spLocks noChangeShapeType="1"/>
          </p:cNvSpPr>
          <p:nvPr>
            <p:custDataLst>
              <p:tags r:id="rId196"/>
            </p:custDataLst>
          </p:nvPr>
        </p:nvSpPr>
        <p:spPr bwMode="auto">
          <a:xfrm flipV="1">
            <a:off x="464820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8" name="Line 336"/>
          <p:cNvSpPr>
            <a:spLocks noChangeShapeType="1"/>
          </p:cNvSpPr>
          <p:nvPr>
            <p:custDataLst>
              <p:tags r:id="rId197"/>
            </p:custDataLst>
          </p:nvPr>
        </p:nvSpPr>
        <p:spPr bwMode="auto">
          <a:xfrm flipV="1">
            <a:off x="464820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9" name="Line 337"/>
          <p:cNvSpPr>
            <a:spLocks noChangeShapeType="1"/>
          </p:cNvSpPr>
          <p:nvPr>
            <p:custDataLst>
              <p:tags r:id="rId198"/>
            </p:custDataLst>
          </p:nvPr>
        </p:nvSpPr>
        <p:spPr bwMode="auto">
          <a:xfrm flipV="1">
            <a:off x="4648200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0" name="Line 338"/>
          <p:cNvSpPr>
            <a:spLocks noChangeShapeType="1"/>
          </p:cNvSpPr>
          <p:nvPr>
            <p:custDataLst>
              <p:tags r:id="rId199"/>
            </p:custDataLst>
          </p:nvPr>
        </p:nvSpPr>
        <p:spPr bwMode="auto">
          <a:xfrm flipV="1">
            <a:off x="464820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1" name="Line 339"/>
          <p:cNvSpPr>
            <a:spLocks noChangeShapeType="1"/>
          </p:cNvSpPr>
          <p:nvPr>
            <p:custDataLst>
              <p:tags r:id="rId200"/>
            </p:custDataLst>
          </p:nvPr>
        </p:nvSpPr>
        <p:spPr bwMode="auto">
          <a:xfrm flipV="1">
            <a:off x="464820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2" name="Line 340"/>
          <p:cNvSpPr>
            <a:spLocks noChangeShapeType="1"/>
          </p:cNvSpPr>
          <p:nvPr>
            <p:custDataLst>
              <p:tags r:id="rId201"/>
            </p:custDataLst>
          </p:nvPr>
        </p:nvSpPr>
        <p:spPr bwMode="auto">
          <a:xfrm flipV="1">
            <a:off x="328136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3" name="Line 341"/>
          <p:cNvSpPr>
            <a:spLocks noChangeShapeType="1"/>
          </p:cNvSpPr>
          <p:nvPr>
            <p:custDataLst>
              <p:tags r:id="rId202"/>
            </p:custDataLst>
          </p:nvPr>
        </p:nvSpPr>
        <p:spPr bwMode="auto">
          <a:xfrm flipV="1">
            <a:off x="328136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4" name="Line 342"/>
          <p:cNvSpPr>
            <a:spLocks noChangeShapeType="1"/>
          </p:cNvSpPr>
          <p:nvPr>
            <p:custDataLst>
              <p:tags r:id="rId203"/>
            </p:custDataLst>
          </p:nvPr>
        </p:nvSpPr>
        <p:spPr bwMode="auto">
          <a:xfrm flipV="1">
            <a:off x="328136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" name="Line 343"/>
          <p:cNvSpPr>
            <a:spLocks noChangeShapeType="1"/>
          </p:cNvSpPr>
          <p:nvPr>
            <p:custDataLst>
              <p:tags r:id="rId204"/>
            </p:custDataLst>
          </p:nvPr>
        </p:nvSpPr>
        <p:spPr bwMode="auto">
          <a:xfrm flipV="1">
            <a:off x="3281363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" name="Line 344"/>
          <p:cNvSpPr>
            <a:spLocks noChangeShapeType="1"/>
          </p:cNvSpPr>
          <p:nvPr>
            <p:custDataLst>
              <p:tags r:id="rId205"/>
            </p:custDataLst>
          </p:nvPr>
        </p:nvSpPr>
        <p:spPr bwMode="auto">
          <a:xfrm flipV="1">
            <a:off x="328136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" name="Line 345"/>
          <p:cNvSpPr>
            <a:spLocks noChangeShapeType="1"/>
          </p:cNvSpPr>
          <p:nvPr>
            <p:custDataLst>
              <p:tags r:id="rId206"/>
            </p:custDataLst>
          </p:nvPr>
        </p:nvSpPr>
        <p:spPr bwMode="auto">
          <a:xfrm flipV="1">
            <a:off x="328136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Code to compute Opt</a:t>
            </a:r>
            <a:r>
              <a:rPr lang="en-US" altLang="en-US" dirty="0" smtClean="0"/>
              <a:t>[ n, m]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828800"/>
            <a:ext cx="762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3200" dirty="0" smtClean="0"/>
              <a:t>for (</a:t>
            </a:r>
            <a:r>
              <a:rPr lang="en-US" sz="3200" dirty="0" err="1" smtClean="0"/>
              <a:t>int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= 0; </a:t>
            </a:r>
            <a:r>
              <a:rPr lang="en-US" sz="3200" dirty="0" err="1" smtClean="0"/>
              <a:t>i</a:t>
            </a:r>
            <a:r>
              <a:rPr lang="en-US" sz="3200" dirty="0" smtClean="0"/>
              <a:t> &lt; n; </a:t>
            </a:r>
            <a:r>
              <a:rPr lang="en-US" sz="3200" dirty="0" err="1" smtClean="0"/>
              <a:t>i</a:t>
            </a:r>
            <a:r>
              <a:rPr lang="en-US" sz="3200" dirty="0" smtClean="0"/>
              <a:t>++)</a:t>
            </a:r>
          </a:p>
          <a:p>
            <a:pPr defTabSz="365760"/>
            <a:r>
              <a:rPr lang="en-US" sz="3200" dirty="0"/>
              <a:t>	</a:t>
            </a:r>
            <a:r>
              <a:rPr lang="en-US" sz="3200" dirty="0" smtClean="0"/>
              <a:t>for (</a:t>
            </a:r>
            <a:r>
              <a:rPr lang="en-US" sz="3200" dirty="0" err="1" smtClean="0"/>
              <a:t>int</a:t>
            </a:r>
            <a:r>
              <a:rPr lang="en-US" sz="3200" dirty="0" smtClean="0"/>
              <a:t> j = 0; j &lt; m; </a:t>
            </a:r>
            <a:r>
              <a:rPr lang="en-US" sz="3200" dirty="0" err="1" smtClean="0"/>
              <a:t>j++</a:t>
            </a:r>
            <a:r>
              <a:rPr lang="en-US" sz="3200" dirty="0" smtClean="0"/>
              <a:t>)</a:t>
            </a:r>
          </a:p>
          <a:p>
            <a:pPr defTabSz="365760"/>
            <a:r>
              <a:rPr lang="en-US" sz="3200" dirty="0"/>
              <a:t>	</a:t>
            </a:r>
            <a:r>
              <a:rPr lang="en-US" sz="3200" dirty="0" smtClean="0"/>
              <a:t>	if (A[ </a:t>
            </a:r>
            <a:r>
              <a:rPr lang="en-US" sz="3200" dirty="0" err="1" smtClean="0"/>
              <a:t>i</a:t>
            </a:r>
            <a:r>
              <a:rPr lang="en-US" sz="3200" dirty="0" smtClean="0"/>
              <a:t> ] == </a:t>
            </a:r>
            <a:r>
              <a:rPr lang="en-US" altLang="en-US" sz="3200" dirty="0" smtClean="0"/>
              <a:t>B[ j ]</a:t>
            </a:r>
            <a:r>
              <a:rPr lang="en-US" sz="3200" dirty="0" smtClean="0"/>
              <a:t> )</a:t>
            </a:r>
          </a:p>
          <a:p>
            <a:pPr defTabSz="365760"/>
            <a:r>
              <a:rPr lang="en-US" sz="3200" dirty="0"/>
              <a:t>	</a:t>
            </a:r>
            <a:r>
              <a:rPr lang="en-US" sz="3200" dirty="0" smtClean="0"/>
              <a:t>		Opt[ </a:t>
            </a:r>
            <a:r>
              <a:rPr lang="en-US" sz="3200" dirty="0" err="1" smtClean="0"/>
              <a:t>i,j</a:t>
            </a:r>
            <a:r>
              <a:rPr lang="en-US" sz="3200" dirty="0" smtClean="0"/>
              <a:t> ] = Opt[ i-1, j-1 ] + 1;</a:t>
            </a:r>
          </a:p>
          <a:p>
            <a:pPr defTabSz="365760"/>
            <a:r>
              <a:rPr lang="en-US" sz="3200" dirty="0"/>
              <a:t>	</a:t>
            </a:r>
            <a:r>
              <a:rPr lang="en-US" sz="3200" dirty="0" smtClean="0"/>
              <a:t>	else if (</a:t>
            </a:r>
            <a:r>
              <a:rPr lang="en-US" altLang="en-US" sz="3200" dirty="0" smtClean="0"/>
              <a:t>Opt[ i-1</a:t>
            </a:r>
            <a:r>
              <a:rPr lang="en-US" altLang="en-US" sz="3200" dirty="0"/>
              <a:t>, </a:t>
            </a:r>
            <a:r>
              <a:rPr lang="en-US" altLang="en-US" sz="3200" dirty="0" smtClean="0"/>
              <a:t>j ] </a:t>
            </a:r>
            <a:r>
              <a:rPr lang="en-US" altLang="en-US" sz="3200" dirty="0"/>
              <a:t>&gt;= Opt</a:t>
            </a:r>
            <a:r>
              <a:rPr lang="en-US" altLang="en-US" sz="3200" dirty="0" smtClean="0"/>
              <a:t>[ </a:t>
            </a:r>
            <a:r>
              <a:rPr lang="en-US" altLang="en-US" sz="3200" dirty="0" err="1" smtClean="0"/>
              <a:t>i</a:t>
            </a:r>
            <a:r>
              <a:rPr lang="en-US" altLang="en-US" sz="3200" dirty="0"/>
              <a:t>, </a:t>
            </a:r>
            <a:r>
              <a:rPr lang="en-US" altLang="en-US" sz="3200" dirty="0" smtClean="0"/>
              <a:t>j-1 ])</a:t>
            </a:r>
            <a:endParaRPr lang="en-US" altLang="en-US" sz="3200" dirty="0"/>
          </a:p>
          <a:p>
            <a:pPr defTabSz="365760"/>
            <a:r>
              <a:rPr lang="en-US" sz="3200" dirty="0" smtClean="0"/>
              <a:t>			</a:t>
            </a:r>
            <a:r>
              <a:rPr lang="en-US" altLang="en-US" sz="3200" dirty="0"/>
              <a:t> Opt</a:t>
            </a:r>
            <a:r>
              <a:rPr lang="en-US" altLang="en-US" sz="3200" dirty="0" smtClean="0"/>
              <a:t>[ </a:t>
            </a:r>
            <a:r>
              <a:rPr lang="en-US" altLang="en-US" sz="3200" dirty="0" err="1" smtClean="0"/>
              <a:t>i</a:t>
            </a:r>
            <a:r>
              <a:rPr lang="en-US" altLang="en-US" sz="3200" dirty="0"/>
              <a:t>, </a:t>
            </a:r>
            <a:r>
              <a:rPr lang="en-US" altLang="en-US" sz="3200" dirty="0" smtClean="0"/>
              <a:t>j ] </a:t>
            </a:r>
            <a:r>
              <a:rPr lang="en-US" altLang="en-US" sz="3200" dirty="0"/>
              <a:t>:= Opt</a:t>
            </a:r>
            <a:r>
              <a:rPr lang="en-US" altLang="en-US" sz="3200" dirty="0" smtClean="0"/>
              <a:t>[ i-1</a:t>
            </a:r>
            <a:r>
              <a:rPr lang="en-US" altLang="en-US" sz="3200" dirty="0"/>
              <a:t>, </a:t>
            </a:r>
            <a:r>
              <a:rPr lang="en-US" altLang="en-US" sz="3200" dirty="0" smtClean="0"/>
              <a:t>j ];</a:t>
            </a:r>
          </a:p>
          <a:p>
            <a:pPr defTabSz="365760"/>
            <a:r>
              <a:rPr lang="en-US" sz="3200" dirty="0"/>
              <a:t>	</a:t>
            </a:r>
            <a:r>
              <a:rPr lang="en-US" sz="3200" dirty="0" smtClean="0"/>
              <a:t>	else</a:t>
            </a:r>
          </a:p>
          <a:p>
            <a:pPr defTabSz="365760"/>
            <a:r>
              <a:rPr lang="en-US" sz="3200" dirty="0"/>
              <a:t>	</a:t>
            </a:r>
            <a:r>
              <a:rPr lang="en-US" sz="3200" dirty="0" smtClean="0"/>
              <a:t>		</a:t>
            </a:r>
            <a:r>
              <a:rPr lang="en-US" altLang="en-US" sz="3200" dirty="0"/>
              <a:t> Opt</a:t>
            </a:r>
            <a:r>
              <a:rPr lang="en-US" altLang="en-US" sz="3200" dirty="0" smtClean="0"/>
              <a:t>[ </a:t>
            </a:r>
            <a:r>
              <a:rPr lang="en-US" altLang="en-US" sz="3200" dirty="0" err="1" smtClean="0"/>
              <a:t>i</a:t>
            </a:r>
            <a:r>
              <a:rPr lang="en-US" altLang="en-US" sz="3200" dirty="0"/>
              <a:t>, </a:t>
            </a:r>
            <a:r>
              <a:rPr lang="en-US" altLang="en-US" sz="3200" dirty="0" smtClean="0"/>
              <a:t>j ] </a:t>
            </a:r>
            <a:r>
              <a:rPr lang="en-US" altLang="en-US" sz="3200" dirty="0"/>
              <a:t>:= Opt</a:t>
            </a:r>
            <a:r>
              <a:rPr lang="en-US" altLang="en-US" sz="3200" dirty="0" smtClean="0"/>
              <a:t>[ </a:t>
            </a:r>
            <a:r>
              <a:rPr lang="en-US" altLang="en-US" sz="3200" dirty="0" err="1" smtClean="0"/>
              <a:t>i</a:t>
            </a:r>
            <a:r>
              <a:rPr lang="en-US" altLang="en-US" sz="3200" dirty="0"/>
              <a:t>, j-1</a:t>
            </a:r>
            <a:r>
              <a:rPr lang="en-US" altLang="en-US" sz="3200" dirty="0" smtClean="0"/>
              <a:t>]; </a:t>
            </a:r>
          </a:p>
          <a:p>
            <a:pPr defTabSz="365760"/>
            <a:endParaRPr lang="en-US" sz="3200" dirty="0"/>
          </a:p>
          <a:p>
            <a:pPr defTabSz="365760"/>
            <a:endParaRPr lang="en-US" dirty="0" smtClean="0"/>
          </a:p>
          <a:p>
            <a:pPr defTabSz="36576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137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Storing the path information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04888" y="1835150"/>
            <a:ext cx="781685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A[1..m],  B[1..n]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 := 1 to m     Opt[</a:t>
            </a:r>
            <a:r>
              <a:rPr lang="en-US" altLang="en-US" dirty="0" err="1"/>
              <a:t>i</a:t>
            </a:r>
            <a:r>
              <a:rPr lang="en-US" altLang="en-US" dirty="0"/>
              <a:t>, 0] :=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for j := 1 to n     Opt[0,j] :=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Opt[0,0] := 0;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for </a:t>
            </a:r>
            <a:r>
              <a:rPr lang="en-US" altLang="en-US" dirty="0" err="1"/>
              <a:t>i</a:t>
            </a:r>
            <a:r>
              <a:rPr lang="en-US" altLang="en-US" dirty="0"/>
              <a:t> := 1 to m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for j := 1 to n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	if A[</a:t>
            </a:r>
            <a:r>
              <a:rPr lang="en-US" altLang="en-US" dirty="0" err="1"/>
              <a:t>i</a:t>
            </a:r>
            <a:r>
              <a:rPr lang="en-US" altLang="en-US" dirty="0"/>
              <a:t>] = B[j]  {  Opt[</a:t>
            </a:r>
            <a:r>
              <a:rPr lang="en-US" altLang="en-US" dirty="0" err="1"/>
              <a:t>i,j</a:t>
            </a:r>
            <a:r>
              <a:rPr lang="en-US" altLang="en-US" dirty="0"/>
              <a:t>] := 1 + Opt[i-1,j-1];  Best[</a:t>
            </a:r>
            <a:r>
              <a:rPr lang="en-US" altLang="en-US" dirty="0" err="1"/>
              <a:t>i,j</a:t>
            </a:r>
            <a:r>
              <a:rPr lang="en-US" altLang="en-US" dirty="0"/>
              <a:t>] := </a:t>
            </a:r>
            <a:r>
              <a:rPr lang="en-US" altLang="en-US" dirty="0" err="1"/>
              <a:t>Diag</a:t>
            </a:r>
            <a:r>
              <a:rPr lang="en-US" altLang="en-US" dirty="0"/>
              <a:t>; }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	else if Opt[i-1, j] &gt;= Opt[</a:t>
            </a:r>
            <a:r>
              <a:rPr lang="en-US" altLang="en-US" dirty="0" err="1"/>
              <a:t>i</a:t>
            </a:r>
            <a:r>
              <a:rPr lang="en-US" altLang="en-US" dirty="0"/>
              <a:t>, j-1]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		{  Opt[</a:t>
            </a:r>
            <a:r>
              <a:rPr lang="en-US" altLang="en-US" dirty="0" err="1"/>
              <a:t>i</a:t>
            </a:r>
            <a:r>
              <a:rPr lang="en-US" altLang="en-US" dirty="0"/>
              <a:t>, j] := Opt[i-1, j], Best[</a:t>
            </a:r>
            <a:r>
              <a:rPr lang="en-US" altLang="en-US" dirty="0" err="1"/>
              <a:t>i,j</a:t>
            </a:r>
            <a:r>
              <a:rPr lang="en-US" altLang="en-US" dirty="0"/>
              <a:t>] := Left; }</a:t>
            </a:r>
          </a:p>
          <a:p>
            <a:pPr defTabSz="365760" eaLnBrk="1" hangingPunct="1">
              <a:spcBef>
                <a:spcPct val="50000"/>
              </a:spcBef>
            </a:pPr>
            <a:r>
              <a:rPr lang="en-US" altLang="en-US" dirty="0"/>
              <a:t>		else        {  Opt[</a:t>
            </a:r>
            <a:r>
              <a:rPr lang="en-US" altLang="en-US" dirty="0" err="1"/>
              <a:t>i</a:t>
            </a:r>
            <a:r>
              <a:rPr lang="en-US" altLang="en-US" dirty="0"/>
              <a:t>, j] := Opt[</a:t>
            </a:r>
            <a:r>
              <a:rPr lang="en-US" altLang="en-US" dirty="0" err="1"/>
              <a:t>i</a:t>
            </a:r>
            <a:r>
              <a:rPr lang="en-US" altLang="en-US" dirty="0"/>
              <a:t>, j-1], Best[</a:t>
            </a:r>
            <a:r>
              <a:rPr lang="en-US" altLang="en-US" dirty="0" err="1"/>
              <a:t>i,j</a:t>
            </a:r>
            <a:r>
              <a:rPr lang="en-US" altLang="en-US" dirty="0"/>
              <a:t>] := Down; }</a:t>
            </a:r>
          </a:p>
          <a:p>
            <a:pPr defTabSz="365760" eaLnBrk="1" hangingPunct="1"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456488" y="1682750"/>
            <a:ext cx="0" cy="1443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456488" y="3125788"/>
            <a:ext cx="1687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7163" y="3276600"/>
            <a:ext cx="1366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  <a:r>
              <a:rPr lang="en-US" altLang="en-US" baseline="-25000"/>
              <a:t>1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-5400000">
            <a:off x="6729413" y="2182812"/>
            <a:ext cx="909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1</a:t>
            </a:r>
            <a:r>
              <a:rPr lang="en-US" altLang="en-US"/>
              <a:t>…b</a:t>
            </a:r>
            <a:r>
              <a:rPr lang="en-US" altLang="en-US" baseline="-2500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53256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good is this algorithm?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Is it feasible to compute the LCS of two strings of length 300,000 on a standard desktop PC?  Why or why not.</a:t>
            </a:r>
          </a:p>
        </p:txBody>
      </p:sp>
    </p:spTree>
    <p:extLst>
      <p:ext uri="{BB962C8B-B14F-4D97-AF65-F5344CB8AC3E}">
        <p14:creationId xmlns:p14="http://schemas.microsoft.com/office/powerpoint/2010/main" val="156754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Observations about the Algorithm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computation can be done in O(m+n) space if we only need one column of the Opt values or Best Values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The algorithm can be run from either end of the strings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610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8756</TotalTime>
  <Words>920</Words>
  <Application>Microsoft Office PowerPoint</Application>
  <PresentationFormat>On-screen Show (4:3)</PresentationFormat>
  <Paragraphs>236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1_Default Design</vt:lpstr>
      <vt:lpstr>CSE 421 Algorithms</vt:lpstr>
      <vt:lpstr>Longest Common Subsequence</vt:lpstr>
      <vt:lpstr>LCS Optimization</vt:lpstr>
      <vt:lpstr>Optimization recurrence</vt:lpstr>
      <vt:lpstr>Dynamic Programming Computation</vt:lpstr>
      <vt:lpstr>Code to compute Opt[ n, m] </vt:lpstr>
      <vt:lpstr>Storing the path information</vt:lpstr>
      <vt:lpstr>How good is this algorithm?</vt:lpstr>
      <vt:lpstr>Observations about the Algorithm</vt:lpstr>
      <vt:lpstr>Computing LCS in O(nm) time and O(n+m) space</vt:lpstr>
      <vt:lpstr>Divide and Conquer Algorithm</vt:lpstr>
      <vt:lpstr>Constrained LCS</vt:lpstr>
      <vt:lpstr>A = RRSSRTTRTS B=RTSRRSTST</vt:lpstr>
      <vt:lpstr>A = RRSSRTTRTS B=RTSRRSTST</vt:lpstr>
      <vt:lpstr>Computing the middle column</vt:lpstr>
      <vt:lpstr>Divide and Conquer</vt:lpstr>
      <vt:lpstr>Algorithm Analysis</vt:lpstr>
      <vt:lpstr>Prove by induction that  T(m,n) &lt;= 2cmn</vt:lpstr>
      <vt:lpstr>Memory Efficient LCS Summary</vt:lpstr>
      <vt:lpstr>Shortest Paths with Dynamic Programming</vt:lpstr>
      <vt:lpstr>Shortest Path Problem</vt:lpstr>
      <vt:lpstr>Lemma</vt:lpstr>
      <vt:lpstr>Shortest paths with a fixed number of edges</vt:lpstr>
      <vt:lpstr>Express as a recurrence</vt:lpstr>
      <vt:lpstr>Algorithm, Version 1</vt:lpstr>
      <vt:lpstr>Algorithm, Version 2</vt:lpstr>
      <vt:lpstr>Algorithm, Version 3</vt:lpstr>
      <vt:lpstr>Correctness Proof for Algorithm 3</vt:lpstr>
      <vt:lpstr>If the pointer graph has a cycle, then the graph has a negative cost cycle</vt:lpstr>
      <vt:lpstr>Negative Cycles</vt:lpstr>
      <vt:lpstr>Finding negative cost cycles</vt:lpstr>
      <vt:lpstr>Foreign Exchange Arbitrage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90</cp:revision>
  <dcterms:created xsi:type="dcterms:W3CDTF">1601-01-01T00:00:00Z</dcterms:created>
  <dcterms:modified xsi:type="dcterms:W3CDTF">2015-11-18T17:54:18Z</dcterms:modified>
</cp:coreProperties>
</file>