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handoutMasterIdLst>
    <p:handoutMasterId r:id="rId39"/>
  </p:handoutMasterIdLst>
  <p:sldIdLst>
    <p:sldId id="256" r:id="rId2"/>
    <p:sldId id="438" r:id="rId3"/>
    <p:sldId id="436" r:id="rId4"/>
    <p:sldId id="414" r:id="rId5"/>
    <p:sldId id="437" r:id="rId6"/>
    <p:sldId id="439" r:id="rId7"/>
    <p:sldId id="390" r:id="rId8"/>
    <p:sldId id="391" r:id="rId9"/>
    <p:sldId id="392" r:id="rId10"/>
    <p:sldId id="394" r:id="rId11"/>
    <p:sldId id="402" r:id="rId12"/>
    <p:sldId id="403" r:id="rId13"/>
    <p:sldId id="404" r:id="rId14"/>
    <p:sldId id="405" r:id="rId15"/>
    <p:sldId id="406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29" r:id="rId31"/>
    <p:sldId id="430" r:id="rId32"/>
    <p:sldId id="431" r:id="rId33"/>
    <p:sldId id="432" r:id="rId34"/>
    <p:sldId id="433" r:id="rId35"/>
    <p:sldId id="434" r:id="rId36"/>
    <p:sldId id="435" r:id="rId37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>
        <p:scale>
          <a:sx n="102" d="100"/>
          <a:sy n="102" d="100"/>
        </p:scale>
        <p:origin x="-111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4FFE2-5F96-4D5D-9CB3-41D5FB2FD934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1258C-46C7-4E2E-8418-2DFD7F3A662E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7A1C4-6345-4B93-B7F4-B54F0CDC0D9F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C0A84-ADDE-4978-9A78-A5DB20DAA710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4847E-E463-4C47-B642-A54C6765DBF6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0FD11-5FE5-43DB-872D-96515366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22.xml.rels><?xml version="1.0" encoding="UTF-8" standalone="yes"?>
<Relationships xmlns="http://schemas.openxmlformats.org/package/2006/relationships"><Relationship Id="rId117" Type="http://schemas.openxmlformats.org/officeDocument/2006/relationships/tags" Target="../tags/tag174.xml"/><Relationship Id="rId21" Type="http://schemas.openxmlformats.org/officeDocument/2006/relationships/tags" Target="../tags/tag78.xml"/><Relationship Id="rId42" Type="http://schemas.openxmlformats.org/officeDocument/2006/relationships/tags" Target="../tags/tag99.xml"/><Relationship Id="rId63" Type="http://schemas.openxmlformats.org/officeDocument/2006/relationships/tags" Target="../tags/tag120.xml"/><Relationship Id="rId84" Type="http://schemas.openxmlformats.org/officeDocument/2006/relationships/tags" Target="../tags/tag141.xml"/><Relationship Id="rId138" Type="http://schemas.openxmlformats.org/officeDocument/2006/relationships/tags" Target="../tags/tag195.xml"/><Relationship Id="rId159" Type="http://schemas.openxmlformats.org/officeDocument/2006/relationships/tags" Target="../tags/tag216.xml"/><Relationship Id="rId170" Type="http://schemas.openxmlformats.org/officeDocument/2006/relationships/tags" Target="../tags/tag227.xml"/><Relationship Id="rId191" Type="http://schemas.openxmlformats.org/officeDocument/2006/relationships/tags" Target="../tags/tag248.xml"/><Relationship Id="rId205" Type="http://schemas.openxmlformats.org/officeDocument/2006/relationships/tags" Target="../tags/tag262.xml"/><Relationship Id="rId16" Type="http://schemas.openxmlformats.org/officeDocument/2006/relationships/tags" Target="../tags/tag73.xml"/><Relationship Id="rId107" Type="http://schemas.openxmlformats.org/officeDocument/2006/relationships/tags" Target="../tags/tag164.xml"/><Relationship Id="rId11" Type="http://schemas.openxmlformats.org/officeDocument/2006/relationships/tags" Target="../tags/tag68.xml"/><Relationship Id="rId32" Type="http://schemas.openxmlformats.org/officeDocument/2006/relationships/tags" Target="../tags/tag89.xml"/><Relationship Id="rId37" Type="http://schemas.openxmlformats.org/officeDocument/2006/relationships/tags" Target="../tags/tag94.xml"/><Relationship Id="rId53" Type="http://schemas.openxmlformats.org/officeDocument/2006/relationships/tags" Target="../tags/tag110.xml"/><Relationship Id="rId58" Type="http://schemas.openxmlformats.org/officeDocument/2006/relationships/tags" Target="../tags/tag115.xml"/><Relationship Id="rId74" Type="http://schemas.openxmlformats.org/officeDocument/2006/relationships/tags" Target="../tags/tag131.xml"/><Relationship Id="rId79" Type="http://schemas.openxmlformats.org/officeDocument/2006/relationships/tags" Target="../tags/tag136.xml"/><Relationship Id="rId102" Type="http://schemas.openxmlformats.org/officeDocument/2006/relationships/tags" Target="../tags/tag159.xml"/><Relationship Id="rId123" Type="http://schemas.openxmlformats.org/officeDocument/2006/relationships/tags" Target="../tags/tag180.xml"/><Relationship Id="rId128" Type="http://schemas.openxmlformats.org/officeDocument/2006/relationships/tags" Target="../tags/tag185.xml"/><Relationship Id="rId144" Type="http://schemas.openxmlformats.org/officeDocument/2006/relationships/tags" Target="../tags/tag201.xml"/><Relationship Id="rId149" Type="http://schemas.openxmlformats.org/officeDocument/2006/relationships/tags" Target="../tags/tag206.xml"/><Relationship Id="rId5" Type="http://schemas.openxmlformats.org/officeDocument/2006/relationships/tags" Target="../tags/tag62.xml"/><Relationship Id="rId90" Type="http://schemas.openxmlformats.org/officeDocument/2006/relationships/tags" Target="../tags/tag147.xml"/><Relationship Id="rId95" Type="http://schemas.openxmlformats.org/officeDocument/2006/relationships/tags" Target="../tags/tag152.xml"/><Relationship Id="rId160" Type="http://schemas.openxmlformats.org/officeDocument/2006/relationships/tags" Target="../tags/tag217.xml"/><Relationship Id="rId165" Type="http://schemas.openxmlformats.org/officeDocument/2006/relationships/tags" Target="../tags/tag222.xml"/><Relationship Id="rId181" Type="http://schemas.openxmlformats.org/officeDocument/2006/relationships/tags" Target="../tags/tag238.xml"/><Relationship Id="rId186" Type="http://schemas.openxmlformats.org/officeDocument/2006/relationships/tags" Target="../tags/tag243.xml"/><Relationship Id="rId22" Type="http://schemas.openxmlformats.org/officeDocument/2006/relationships/tags" Target="../tags/tag79.xml"/><Relationship Id="rId27" Type="http://schemas.openxmlformats.org/officeDocument/2006/relationships/tags" Target="../tags/tag84.xml"/><Relationship Id="rId43" Type="http://schemas.openxmlformats.org/officeDocument/2006/relationships/tags" Target="../tags/tag100.xml"/><Relationship Id="rId48" Type="http://schemas.openxmlformats.org/officeDocument/2006/relationships/tags" Target="../tags/tag105.xml"/><Relationship Id="rId64" Type="http://schemas.openxmlformats.org/officeDocument/2006/relationships/tags" Target="../tags/tag121.xml"/><Relationship Id="rId69" Type="http://schemas.openxmlformats.org/officeDocument/2006/relationships/tags" Target="../tags/tag126.xml"/><Relationship Id="rId113" Type="http://schemas.openxmlformats.org/officeDocument/2006/relationships/tags" Target="../tags/tag170.xml"/><Relationship Id="rId118" Type="http://schemas.openxmlformats.org/officeDocument/2006/relationships/tags" Target="../tags/tag175.xml"/><Relationship Id="rId134" Type="http://schemas.openxmlformats.org/officeDocument/2006/relationships/tags" Target="../tags/tag191.xml"/><Relationship Id="rId139" Type="http://schemas.openxmlformats.org/officeDocument/2006/relationships/tags" Target="../tags/tag196.xml"/><Relationship Id="rId80" Type="http://schemas.openxmlformats.org/officeDocument/2006/relationships/tags" Target="../tags/tag137.xml"/><Relationship Id="rId85" Type="http://schemas.openxmlformats.org/officeDocument/2006/relationships/tags" Target="../tags/tag142.xml"/><Relationship Id="rId150" Type="http://schemas.openxmlformats.org/officeDocument/2006/relationships/tags" Target="../tags/tag207.xml"/><Relationship Id="rId155" Type="http://schemas.openxmlformats.org/officeDocument/2006/relationships/tags" Target="../tags/tag212.xml"/><Relationship Id="rId171" Type="http://schemas.openxmlformats.org/officeDocument/2006/relationships/tags" Target="../tags/tag228.xml"/><Relationship Id="rId176" Type="http://schemas.openxmlformats.org/officeDocument/2006/relationships/tags" Target="../tags/tag233.xml"/><Relationship Id="rId192" Type="http://schemas.openxmlformats.org/officeDocument/2006/relationships/tags" Target="../tags/tag249.xml"/><Relationship Id="rId197" Type="http://schemas.openxmlformats.org/officeDocument/2006/relationships/tags" Target="../tags/tag254.xml"/><Relationship Id="rId206" Type="http://schemas.openxmlformats.org/officeDocument/2006/relationships/tags" Target="../tags/tag263.xml"/><Relationship Id="rId201" Type="http://schemas.openxmlformats.org/officeDocument/2006/relationships/tags" Target="../tags/tag258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33" Type="http://schemas.openxmlformats.org/officeDocument/2006/relationships/tags" Target="../tags/tag90.xml"/><Relationship Id="rId38" Type="http://schemas.openxmlformats.org/officeDocument/2006/relationships/tags" Target="../tags/tag95.xml"/><Relationship Id="rId59" Type="http://schemas.openxmlformats.org/officeDocument/2006/relationships/tags" Target="../tags/tag116.xml"/><Relationship Id="rId103" Type="http://schemas.openxmlformats.org/officeDocument/2006/relationships/tags" Target="../tags/tag160.xml"/><Relationship Id="rId108" Type="http://schemas.openxmlformats.org/officeDocument/2006/relationships/tags" Target="../tags/tag165.xml"/><Relationship Id="rId124" Type="http://schemas.openxmlformats.org/officeDocument/2006/relationships/tags" Target="../tags/tag181.xml"/><Relationship Id="rId129" Type="http://schemas.openxmlformats.org/officeDocument/2006/relationships/tags" Target="../tags/tag186.xml"/><Relationship Id="rId54" Type="http://schemas.openxmlformats.org/officeDocument/2006/relationships/tags" Target="../tags/tag111.xml"/><Relationship Id="rId70" Type="http://schemas.openxmlformats.org/officeDocument/2006/relationships/tags" Target="../tags/tag127.xml"/><Relationship Id="rId75" Type="http://schemas.openxmlformats.org/officeDocument/2006/relationships/tags" Target="../tags/tag132.xml"/><Relationship Id="rId91" Type="http://schemas.openxmlformats.org/officeDocument/2006/relationships/tags" Target="../tags/tag148.xml"/><Relationship Id="rId96" Type="http://schemas.openxmlformats.org/officeDocument/2006/relationships/tags" Target="../tags/tag153.xml"/><Relationship Id="rId140" Type="http://schemas.openxmlformats.org/officeDocument/2006/relationships/tags" Target="../tags/tag197.xml"/><Relationship Id="rId145" Type="http://schemas.openxmlformats.org/officeDocument/2006/relationships/tags" Target="../tags/tag202.xml"/><Relationship Id="rId161" Type="http://schemas.openxmlformats.org/officeDocument/2006/relationships/tags" Target="../tags/tag218.xml"/><Relationship Id="rId166" Type="http://schemas.openxmlformats.org/officeDocument/2006/relationships/tags" Target="../tags/tag223.xml"/><Relationship Id="rId182" Type="http://schemas.openxmlformats.org/officeDocument/2006/relationships/tags" Target="../tags/tag239.xml"/><Relationship Id="rId187" Type="http://schemas.openxmlformats.org/officeDocument/2006/relationships/tags" Target="../tags/tag244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23" Type="http://schemas.openxmlformats.org/officeDocument/2006/relationships/tags" Target="../tags/tag80.xml"/><Relationship Id="rId28" Type="http://schemas.openxmlformats.org/officeDocument/2006/relationships/tags" Target="../tags/tag85.xml"/><Relationship Id="rId49" Type="http://schemas.openxmlformats.org/officeDocument/2006/relationships/tags" Target="../tags/tag106.xml"/><Relationship Id="rId114" Type="http://schemas.openxmlformats.org/officeDocument/2006/relationships/tags" Target="../tags/tag171.xml"/><Relationship Id="rId119" Type="http://schemas.openxmlformats.org/officeDocument/2006/relationships/tags" Target="../tags/tag176.xml"/><Relationship Id="rId44" Type="http://schemas.openxmlformats.org/officeDocument/2006/relationships/tags" Target="../tags/tag101.xml"/><Relationship Id="rId60" Type="http://schemas.openxmlformats.org/officeDocument/2006/relationships/tags" Target="../tags/tag117.xml"/><Relationship Id="rId65" Type="http://schemas.openxmlformats.org/officeDocument/2006/relationships/tags" Target="../tags/tag122.xml"/><Relationship Id="rId81" Type="http://schemas.openxmlformats.org/officeDocument/2006/relationships/tags" Target="../tags/tag138.xml"/><Relationship Id="rId86" Type="http://schemas.openxmlformats.org/officeDocument/2006/relationships/tags" Target="../tags/tag143.xml"/><Relationship Id="rId130" Type="http://schemas.openxmlformats.org/officeDocument/2006/relationships/tags" Target="../tags/tag187.xml"/><Relationship Id="rId135" Type="http://schemas.openxmlformats.org/officeDocument/2006/relationships/tags" Target="../tags/tag192.xml"/><Relationship Id="rId151" Type="http://schemas.openxmlformats.org/officeDocument/2006/relationships/tags" Target="../tags/tag208.xml"/><Relationship Id="rId156" Type="http://schemas.openxmlformats.org/officeDocument/2006/relationships/tags" Target="../tags/tag213.xml"/><Relationship Id="rId177" Type="http://schemas.openxmlformats.org/officeDocument/2006/relationships/tags" Target="../tags/tag234.xml"/><Relationship Id="rId198" Type="http://schemas.openxmlformats.org/officeDocument/2006/relationships/tags" Target="../tags/tag255.xml"/><Relationship Id="rId172" Type="http://schemas.openxmlformats.org/officeDocument/2006/relationships/tags" Target="../tags/tag229.xml"/><Relationship Id="rId193" Type="http://schemas.openxmlformats.org/officeDocument/2006/relationships/tags" Target="../tags/tag250.xml"/><Relationship Id="rId202" Type="http://schemas.openxmlformats.org/officeDocument/2006/relationships/tags" Target="../tags/tag259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9" Type="http://schemas.openxmlformats.org/officeDocument/2006/relationships/tags" Target="../tags/tag96.xml"/><Relationship Id="rId109" Type="http://schemas.openxmlformats.org/officeDocument/2006/relationships/tags" Target="../tags/tag166.xml"/><Relationship Id="rId34" Type="http://schemas.openxmlformats.org/officeDocument/2006/relationships/tags" Target="../tags/tag91.xml"/><Relationship Id="rId50" Type="http://schemas.openxmlformats.org/officeDocument/2006/relationships/tags" Target="../tags/tag107.xml"/><Relationship Id="rId55" Type="http://schemas.openxmlformats.org/officeDocument/2006/relationships/tags" Target="../tags/tag112.xml"/><Relationship Id="rId76" Type="http://schemas.openxmlformats.org/officeDocument/2006/relationships/tags" Target="../tags/tag133.xml"/><Relationship Id="rId97" Type="http://schemas.openxmlformats.org/officeDocument/2006/relationships/tags" Target="../tags/tag154.xml"/><Relationship Id="rId104" Type="http://schemas.openxmlformats.org/officeDocument/2006/relationships/tags" Target="../tags/tag161.xml"/><Relationship Id="rId120" Type="http://schemas.openxmlformats.org/officeDocument/2006/relationships/tags" Target="../tags/tag177.xml"/><Relationship Id="rId125" Type="http://schemas.openxmlformats.org/officeDocument/2006/relationships/tags" Target="../tags/tag182.xml"/><Relationship Id="rId141" Type="http://schemas.openxmlformats.org/officeDocument/2006/relationships/tags" Target="../tags/tag198.xml"/><Relationship Id="rId146" Type="http://schemas.openxmlformats.org/officeDocument/2006/relationships/tags" Target="../tags/tag203.xml"/><Relationship Id="rId167" Type="http://schemas.openxmlformats.org/officeDocument/2006/relationships/tags" Target="../tags/tag224.xml"/><Relationship Id="rId188" Type="http://schemas.openxmlformats.org/officeDocument/2006/relationships/tags" Target="../tags/tag245.xml"/><Relationship Id="rId7" Type="http://schemas.openxmlformats.org/officeDocument/2006/relationships/tags" Target="../tags/tag64.xml"/><Relationship Id="rId71" Type="http://schemas.openxmlformats.org/officeDocument/2006/relationships/tags" Target="../tags/tag128.xml"/><Relationship Id="rId92" Type="http://schemas.openxmlformats.org/officeDocument/2006/relationships/tags" Target="../tags/tag149.xml"/><Relationship Id="rId162" Type="http://schemas.openxmlformats.org/officeDocument/2006/relationships/tags" Target="../tags/tag219.xml"/><Relationship Id="rId183" Type="http://schemas.openxmlformats.org/officeDocument/2006/relationships/tags" Target="../tags/tag240.xml"/><Relationship Id="rId2" Type="http://schemas.openxmlformats.org/officeDocument/2006/relationships/tags" Target="../tags/tag59.xml"/><Relationship Id="rId29" Type="http://schemas.openxmlformats.org/officeDocument/2006/relationships/tags" Target="../tags/tag86.xml"/><Relationship Id="rId24" Type="http://schemas.openxmlformats.org/officeDocument/2006/relationships/tags" Target="../tags/tag81.xml"/><Relationship Id="rId40" Type="http://schemas.openxmlformats.org/officeDocument/2006/relationships/tags" Target="../tags/tag97.xml"/><Relationship Id="rId45" Type="http://schemas.openxmlformats.org/officeDocument/2006/relationships/tags" Target="../tags/tag102.xml"/><Relationship Id="rId66" Type="http://schemas.openxmlformats.org/officeDocument/2006/relationships/tags" Target="../tags/tag123.xml"/><Relationship Id="rId87" Type="http://schemas.openxmlformats.org/officeDocument/2006/relationships/tags" Target="../tags/tag144.xml"/><Relationship Id="rId110" Type="http://schemas.openxmlformats.org/officeDocument/2006/relationships/tags" Target="../tags/tag167.xml"/><Relationship Id="rId115" Type="http://schemas.openxmlformats.org/officeDocument/2006/relationships/tags" Target="../tags/tag172.xml"/><Relationship Id="rId131" Type="http://schemas.openxmlformats.org/officeDocument/2006/relationships/tags" Target="../tags/tag188.xml"/><Relationship Id="rId136" Type="http://schemas.openxmlformats.org/officeDocument/2006/relationships/tags" Target="../tags/tag193.xml"/><Relationship Id="rId157" Type="http://schemas.openxmlformats.org/officeDocument/2006/relationships/tags" Target="../tags/tag214.xml"/><Relationship Id="rId178" Type="http://schemas.openxmlformats.org/officeDocument/2006/relationships/tags" Target="../tags/tag235.xml"/><Relationship Id="rId61" Type="http://schemas.openxmlformats.org/officeDocument/2006/relationships/tags" Target="../tags/tag118.xml"/><Relationship Id="rId82" Type="http://schemas.openxmlformats.org/officeDocument/2006/relationships/tags" Target="../tags/tag139.xml"/><Relationship Id="rId152" Type="http://schemas.openxmlformats.org/officeDocument/2006/relationships/tags" Target="../tags/tag209.xml"/><Relationship Id="rId173" Type="http://schemas.openxmlformats.org/officeDocument/2006/relationships/tags" Target="../tags/tag230.xml"/><Relationship Id="rId194" Type="http://schemas.openxmlformats.org/officeDocument/2006/relationships/tags" Target="../tags/tag251.xml"/><Relationship Id="rId199" Type="http://schemas.openxmlformats.org/officeDocument/2006/relationships/tags" Target="../tags/tag256.xml"/><Relationship Id="rId203" Type="http://schemas.openxmlformats.org/officeDocument/2006/relationships/tags" Target="../tags/tag260.xml"/><Relationship Id="rId19" Type="http://schemas.openxmlformats.org/officeDocument/2006/relationships/tags" Target="../tags/tag76.xml"/><Relationship Id="rId14" Type="http://schemas.openxmlformats.org/officeDocument/2006/relationships/tags" Target="../tags/tag71.xml"/><Relationship Id="rId30" Type="http://schemas.openxmlformats.org/officeDocument/2006/relationships/tags" Target="../tags/tag87.xml"/><Relationship Id="rId35" Type="http://schemas.openxmlformats.org/officeDocument/2006/relationships/tags" Target="../tags/tag92.xml"/><Relationship Id="rId56" Type="http://schemas.openxmlformats.org/officeDocument/2006/relationships/tags" Target="../tags/tag113.xml"/><Relationship Id="rId77" Type="http://schemas.openxmlformats.org/officeDocument/2006/relationships/tags" Target="../tags/tag134.xml"/><Relationship Id="rId100" Type="http://schemas.openxmlformats.org/officeDocument/2006/relationships/tags" Target="../tags/tag157.xml"/><Relationship Id="rId105" Type="http://schemas.openxmlformats.org/officeDocument/2006/relationships/tags" Target="../tags/tag162.xml"/><Relationship Id="rId126" Type="http://schemas.openxmlformats.org/officeDocument/2006/relationships/tags" Target="../tags/tag183.xml"/><Relationship Id="rId147" Type="http://schemas.openxmlformats.org/officeDocument/2006/relationships/tags" Target="../tags/tag204.xml"/><Relationship Id="rId168" Type="http://schemas.openxmlformats.org/officeDocument/2006/relationships/tags" Target="../tags/tag225.xml"/><Relationship Id="rId8" Type="http://schemas.openxmlformats.org/officeDocument/2006/relationships/tags" Target="../tags/tag65.xml"/><Relationship Id="rId51" Type="http://schemas.openxmlformats.org/officeDocument/2006/relationships/tags" Target="../tags/tag108.xml"/><Relationship Id="rId72" Type="http://schemas.openxmlformats.org/officeDocument/2006/relationships/tags" Target="../tags/tag129.xml"/><Relationship Id="rId93" Type="http://schemas.openxmlformats.org/officeDocument/2006/relationships/tags" Target="../tags/tag150.xml"/><Relationship Id="rId98" Type="http://schemas.openxmlformats.org/officeDocument/2006/relationships/tags" Target="../tags/tag155.xml"/><Relationship Id="rId121" Type="http://schemas.openxmlformats.org/officeDocument/2006/relationships/tags" Target="../tags/tag178.xml"/><Relationship Id="rId142" Type="http://schemas.openxmlformats.org/officeDocument/2006/relationships/tags" Target="../tags/tag199.xml"/><Relationship Id="rId163" Type="http://schemas.openxmlformats.org/officeDocument/2006/relationships/tags" Target="../tags/tag220.xml"/><Relationship Id="rId184" Type="http://schemas.openxmlformats.org/officeDocument/2006/relationships/tags" Target="../tags/tag241.xml"/><Relationship Id="rId189" Type="http://schemas.openxmlformats.org/officeDocument/2006/relationships/tags" Target="../tags/tag246.xml"/><Relationship Id="rId3" Type="http://schemas.openxmlformats.org/officeDocument/2006/relationships/tags" Target="../tags/tag60.xml"/><Relationship Id="rId25" Type="http://schemas.openxmlformats.org/officeDocument/2006/relationships/tags" Target="../tags/tag82.xml"/><Relationship Id="rId46" Type="http://schemas.openxmlformats.org/officeDocument/2006/relationships/tags" Target="../tags/tag103.xml"/><Relationship Id="rId67" Type="http://schemas.openxmlformats.org/officeDocument/2006/relationships/tags" Target="../tags/tag124.xml"/><Relationship Id="rId116" Type="http://schemas.openxmlformats.org/officeDocument/2006/relationships/tags" Target="../tags/tag173.xml"/><Relationship Id="rId137" Type="http://schemas.openxmlformats.org/officeDocument/2006/relationships/tags" Target="../tags/tag194.xml"/><Relationship Id="rId158" Type="http://schemas.openxmlformats.org/officeDocument/2006/relationships/tags" Target="../tags/tag215.xml"/><Relationship Id="rId20" Type="http://schemas.openxmlformats.org/officeDocument/2006/relationships/tags" Target="../tags/tag77.xml"/><Relationship Id="rId41" Type="http://schemas.openxmlformats.org/officeDocument/2006/relationships/tags" Target="../tags/tag98.xml"/><Relationship Id="rId62" Type="http://schemas.openxmlformats.org/officeDocument/2006/relationships/tags" Target="../tags/tag119.xml"/><Relationship Id="rId83" Type="http://schemas.openxmlformats.org/officeDocument/2006/relationships/tags" Target="../tags/tag140.xml"/><Relationship Id="rId88" Type="http://schemas.openxmlformats.org/officeDocument/2006/relationships/tags" Target="../tags/tag145.xml"/><Relationship Id="rId111" Type="http://schemas.openxmlformats.org/officeDocument/2006/relationships/tags" Target="../tags/tag168.xml"/><Relationship Id="rId132" Type="http://schemas.openxmlformats.org/officeDocument/2006/relationships/tags" Target="../tags/tag189.xml"/><Relationship Id="rId153" Type="http://schemas.openxmlformats.org/officeDocument/2006/relationships/tags" Target="../tags/tag210.xml"/><Relationship Id="rId174" Type="http://schemas.openxmlformats.org/officeDocument/2006/relationships/tags" Target="../tags/tag231.xml"/><Relationship Id="rId179" Type="http://schemas.openxmlformats.org/officeDocument/2006/relationships/tags" Target="../tags/tag236.xml"/><Relationship Id="rId195" Type="http://schemas.openxmlformats.org/officeDocument/2006/relationships/tags" Target="../tags/tag252.xml"/><Relationship Id="rId190" Type="http://schemas.openxmlformats.org/officeDocument/2006/relationships/tags" Target="../tags/tag247.xml"/><Relationship Id="rId204" Type="http://schemas.openxmlformats.org/officeDocument/2006/relationships/tags" Target="../tags/tag261.xml"/><Relationship Id="rId15" Type="http://schemas.openxmlformats.org/officeDocument/2006/relationships/tags" Target="../tags/tag72.xml"/><Relationship Id="rId36" Type="http://schemas.openxmlformats.org/officeDocument/2006/relationships/tags" Target="../tags/tag93.xml"/><Relationship Id="rId57" Type="http://schemas.openxmlformats.org/officeDocument/2006/relationships/tags" Target="../tags/tag114.xml"/><Relationship Id="rId106" Type="http://schemas.openxmlformats.org/officeDocument/2006/relationships/tags" Target="../tags/tag163.xml"/><Relationship Id="rId127" Type="http://schemas.openxmlformats.org/officeDocument/2006/relationships/tags" Target="../tags/tag184.xml"/><Relationship Id="rId10" Type="http://schemas.openxmlformats.org/officeDocument/2006/relationships/tags" Target="../tags/tag67.xml"/><Relationship Id="rId31" Type="http://schemas.openxmlformats.org/officeDocument/2006/relationships/tags" Target="../tags/tag88.xml"/><Relationship Id="rId52" Type="http://schemas.openxmlformats.org/officeDocument/2006/relationships/tags" Target="../tags/tag109.xml"/><Relationship Id="rId73" Type="http://schemas.openxmlformats.org/officeDocument/2006/relationships/tags" Target="../tags/tag130.xml"/><Relationship Id="rId78" Type="http://schemas.openxmlformats.org/officeDocument/2006/relationships/tags" Target="../tags/tag135.xml"/><Relationship Id="rId94" Type="http://schemas.openxmlformats.org/officeDocument/2006/relationships/tags" Target="../tags/tag151.xml"/><Relationship Id="rId99" Type="http://schemas.openxmlformats.org/officeDocument/2006/relationships/tags" Target="../tags/tag156.xml"/><Relationship Id="rId101" Type="http://schemas.openxmlformats.org/officeDocument/2006/relationships/tags" Target="../tags/tag158.xml"/><Relationship Id="rId122" Type="http://schemas.openxmlformats.org/officeDocument/2006/relationships/tags" Target="../tags/tag179.xml"/><Relationship Id="rId143" Type="http://schemas.openxmlformats.org/officeDocument/2006/relationships/tags" Target="../tags/tag200.xml"/><Relationship Id="rId148" Type="http://schemas.openxmlformats.org/officeDocument/2006/relationships/tags" Target="../tags/tag205.xml"/><Relationship Id="rId164" Type="http://schemas.openxmlformats.org/officeDocument/2006/relationships/tags" Target="../tags/tag221.xml"/><Relationship Id="rId169" Type="http://schemas.openxmlformats.org/officeDocument/2006/relationships/tags" Target="../tags/tag226.xml"/><Relationship Id="rId185" Type="http://schemas.openxmlformats.org/officeDocument/2006/relationships/tags" Target="../tags/tag242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80" Type="http://schemas.openxmlformats.org/officeDocument/2006/relationships/tags" Target="../tags/tag237.xml"/><Relationship Id="rId26" Type="http://schemas.openxmlformats.org/officeDocument/2006/relationships/tags" Target="../tags/tag83.xml"/><Relationship Id="rId47" Type="http://schemas.openxmlformats.org/officeDocument/2006/relationships/tags" Target="../tags/tag104.xml"/><Relationship Id="rId68" Type="http://schemas.openxmlformats.org/officeDocument/2006/relationships/tags" Target="../tags/tag125.xml"/><Relationship Id="rId89" Type="http://schemas.openxmlformats.org/officeDocument/2006/relationships/tags" Target="../tags/tag146.xml"/><Relationship Id="rId112" Type="http://schemas.openxmlformats.org/officeDocument/2006/relationships/tags" Target="../tags/tag169.xml"/><Relationship Id="rId133" Type="http://schemas.openxmlformats.org/officeDocument/2006/relationships/tags" Target="../tags/tag190.xml"/><Relationship Id="rId154" Type="http://schemas.openxmlformats.org/officeDocument/2006/relationships/tags" Target="../tags/tag211.xml"/><Relationship Id="rId175" Type="http://schemas.openxmlformats.org/officeDocument/2006/relationships/tags" Target="../tags/tag232.xml"/><Relationship Id="rId196" Type="http://schemas.openxmlformats.org/officeDocument/2006/relationships/tags" Target="../tags/tag253.xml"/><Relationship Id="rId200" Type="http://schemas.openxmlformats.org/officeDocument/2006/relationships/tags" Target="../tags/tag2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6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5" Type="http://schemas.openxmlformats.org/officeDocument/2006/relationships/tags" Target="../tags/tag270.xml"/><Relationship Id="rId4" Type="http://schemas.openxmlformats.org/officeDocument/2006/relationships/tags" Target="../tags/tag26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3.xml"/><Relationship Id="rId1" Type="http://schemas.openxmlformats.org/officeDocument/2006/relationships/tags" Target="../tags/tag28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88.xml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5" Type="http://schemas.openxmlformats.org/officeDocument/2006/relationships/tags" Target="../tags/tag298.xml"/><Relationship Id="rId4" Type="http://schemas.openxmlformats.org/officeDocument/2006/relationships/tags" Target="../tags/tag29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3.xml"/><Relationship Id="rId1" Type="http://schemas.openxmlformats.org/officeDocument/2006/relationships/tags" Target="../tags/tag30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19</a:t>
            </a:r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approximation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string S, and a library of strings B = {b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…b</a:t>
            </a:r>
            <a:r>
              <a:rPr lang="en-US" altLang="en-US" baseline="-25000" smtClean="0"/>
              <a:t>m</a:t>
            </a:r>
            <a:r>
              <a:rPr lang="en-US" altLang="en-US" smtClean="0"/>
              <a:t>}, construct an approximation of the string S by using copies of strings in B.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B = {</a:t>
            </a:r>
            <a:r>
              <a:rPr lang="en-US" altLang="en-US" sz="3200" dirty="0" err="1"/>
              <a:t>abab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bbbaaa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ccbb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ccaacc</a:t>
            </a:r>
            <a:r>
              <a:rPr lang="en-US" altLang="en-US" sz="32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S </a:t>
            </a:r>
            <a:r>
              <a:rPr lang="en-US" altLang="en-US" sz="3200" dirty="0"/>
              <a:t>= </a:t>
            </a:r>
            <a:r>
              <a:rPr lang="en-US" altLang="en-US" sz="3200" dirty="0" err="1"/>
              <a:t>abaccbbbaabbccbbccaabab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from B assigned to non-overlapping positions of S</a:t>
            </a:r>
          </a:p>
          <a:p>
            <a:pPr eaLnBrk="1" hangingPunct="1"/>
            <a:r>
              <a:rPr lang="en-US" altLang="en-US" smtClean="0"/>
              <a:t>Strings from B may be used multiple times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for unmatched character in 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smtClean="0"/>
              <a:t> for mismatched character in S</a:t>
            </a:r>
          </a:p>
          <a:p>
            <a:pPr lvl="1" eaLnBrk="1" hangingPunct="1"/>
            <a:r>
              <a:rPr lang="en-US" altLang="en-US" smtClean="0"/>
              <a:t>MisMatch(i, j) – number of mismatched characters of b</a:t>
            </a:r>
            <a:r>
              <a:rPr lang="en-US" altLang="en-US" baseline="-25000" smtClean="0"/>
              <a:t>j</a:t>
            </a:r>
            <a:r>
              <a:rPr lang="en-US" altLang="en-US" smtClean="0"/>
              <a:t>, when aligned starting with position i in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Algorithm for String Approximation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2355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2458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Opt[k] = Opt[k-1] + 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p = i – len(b</a:t>
            </a:r>
            <a:r>
              <a:rPr lang="en-US" altLang="en-US" sz="2000" baseline="-25000"/>
              <a:t>j</a:t>
            </a:r>
            <a:r>
              <a:rPr lang="en-US" alt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Opt[k] = min(Opt[k],  Opt[p-1]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smtClean="0"/>
              <a:t>C=c</a:t>
            </a:r>
            <a:r>
              <a:rPr lang="en-US" altLang="en-US" baseline="-25000" smtClean="0"/>
              <a:t>1</a:t>
            </a:r>
            <a:r>
              <a:rPr lang="en-US" altLang="en-US" smtClean="0"/>
              <a:t>…c</a:t>
            </a:r>
            <a:r>
              <a:rPr lang="en-US" altLang="en-US" baseline="-25000" smtClean="0"/>
              <a:t>g</a:t>
            </a:r>
            <a:r>
              <a:rPr lang="en-US" altLang="en-US" smtClean="0"/>
              <a:t> is a subsequence of A=a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smtClean="0"/>
              <a:t>LCS(A, B):  A maximum length sequence that is a subsequence of both A and B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Align sequences with gaps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Deadlines</a:t>
            </a:r>
          </a:p>
          <a:p>
            <a:pPr lvl="1"/>
            <a:r>
              <a:rPr lang="en-US" dirty="0" smtClean="0"/>
              <a:t>HW </a:t>
            </a:r>
            <a:r>
              <a:rPr lang="en-US" dirty="0" smtClean="0"/>
              <a:t>7: Wednesday, November 18</a:t>
            </a:r>
          </a:p>
          <a:p>
            <a:pPr lvl="1"/>
            <a:r>
              <a:rPr lang="en-US" dirty="0" smtClean="0"/>
              <a:t>HW 8: Wednesday, November 25</a:t>
            </a:r>
          </a:p>
          <a:p>
            <a:pPr lvl="1"/>
            <a:r>
              <a:rPr lang="en-US" dirty="0" smtClean="0"/>
              <a:t>HW 9: Friday, December 4</a:t>
            </a:r>
          </a:p>
          <a:p>
            <a:pPr lvl="1"/>
            <a:r>
              <a:rPr lang="en-US" dirty="0" smtClean="0"/>
              <a:t>HW 10: Friday, December </a:t>
            </a:r>
            <a:r>
              <a:rPr lang="en-US" dirty="0" smtClean="0"/>
              <a:t>11</a:t>
            </a:r>
          </a:p>
          <a:p>
            <a:r>
              <a:rPr lang="en-US" dirty="0" smtClean="0"/>
              <a:t>Final Exam</a:t>
            </a:r>
          </a:p>
          <a:p>
            <a:pPr lvl="1"/>
            <a:r>
              <a:rPr lang="en-US" dirty="0" smtClean="0"/>
              <a:t>Monday, December 14,  2:30-4:20 pm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1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to compute Opt[j,k]  </a:t>
            </a:r>
          </a:p>
        </p:txBody>
      </p:sp>
      <p:pic>
        <p:nvPicPr>
          <p:cNvPr id="11267" name="Picture 5" descr="m3" hidden="1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94675" y="5908675"/>
            <a:ext cx="949325" cy="949325"/>
          </a:xfrm>
          <a:noFill/>
        </p:spPr>
      </p:pic>
    </p:spTree>
    <p:extLst>
      <p:ext uri="{BB962C8B-B14F-4D97-AF65-F5344CB8AC3E}">
        <p14:creationId xmlns:p14="http://schemas.microsoft.com/office/powerpoint/2010/main" val="20177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computation can be done in O(m+n) space if we only need one column of the Opt values or Best Values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algorithm can be run from either end of the strings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1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  <a:p>
            <a:r>
              <a:rPr lang="en-US" altLang="en-US" smtClean="0"/>
              <a:t>Recomputing values used to save space</a:t>
            </a:r>
          </a:p>
        </p:txBody>
      </p:sp>
    </p:spTree>
    <p:extLst>
      <p:ext uri="{BB962C8B-B14F-4D97-AF65-F5344CB8AC3E}">
        <p14:creationId xmlns:p14="http://schemas.microsoft.com/office/powerpoint/2010/main" val="7462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a fixed i, and for each j, compute the LCS that has a</a:t>
            </a:r>
            <a:r>
              <a:rPr lang="en-US" altLang="en-US" baseline="-25000" smtClean="0"/>
              <a:t>i</a:t>
            </a:r>
            <a:r>
              <a:rPr lang="en-US" altLang="en-US" smtClean="0"/>
              <a:t> matched with b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LCS</a:t>
            </a:r>
            <a:r>
              <a:rPr lang="en-US" altLang="en-US" baseline="-25000" smtClean="0"/>
              <a:t>i,j</a:t>
            </a:r>
            <a:r>
              <a:rPr lang="en-US" altLang="en-US" smtClean="0"/>
              <a:t>(A,B):  The LCS such that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i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j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i+1</a:t>
            </a:r>
            <a:r>
              <a:rPr lang="en-US" altLang="en-US" smtClean="0"/>
              <a:t>,…a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j+1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pPr lvl="1"/>
            <a:endParaRPr lang="en-US" altLang="en-US" baseline="-25000" smtClean="0"/>
          </a:p>
          <a:p>
            <a:endParaRPr lang="en-US" altLang="en-US" baseline="-25000" smtClean="0"/>
          </a:p>
          <a:p>
            <a:r>
              <a:rPr lang="en-US" altLang="en-US" smtClean="0"/>
              <a:t>LCS</a:t>
            </a:r>
            <a:r>
              <a:rPr lang="en-US" altLang="en-US" baseline="-25000" smtClean="0"/>
              <a:t>4,3</a:t>
            </a:r>
            <a:r>
              <a:rPr lang="en-US" altLang="en-US" smtClean="0"/>
              <a:t>(abbacbb, cbbaa)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64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One dimensional dynamic programming:  Interval scheduling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Opt[ j ] = max (Opt[ j – 1],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+ Opt[ p[ j ] ]) 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106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1825"/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altLang="en-US" sz="2800" smtClean="0"/>
              <a:t>From the left, compute LCS(a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m/2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From the right, compute LCS(a</a:t>
            </a:r>
            <a:r>
              <a:rPr lang="en-US" altLang="en-US" sz="2800" baseline="-25000" smtClean="0"/>
              <a:t>m/2+1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j+1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Add values for corresponding j’s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m</a:t>
            </a:r>
            <a:r>
              <a:rPr lang="en-US" altLang="en-US" smtClean="0"/>
              <a:t>               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Find j such that 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m/2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…b</a:t>
            </a:r>
            <a:r>
              <a:rPr lang="en-US" altLang="en-US" baseline="-25000" smtClean="0"/>
              <a:t>j</a:t>
            </a:r>
            <a:r>
              <a:rPr lang="en-US" altLang="en-US" smtClean="0"/>
              <a:t>) and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m/2+1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,b</a:t>
            </a:r>
            <a:r>
              <a:rPr lang="en-US" altLang="en-US" baseline="-25000" smtClean="0"/>
              <a:t>j+1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  <a:r>
              <a:rPr lang="en-US" altLang="en-US" smtClean="0"/>
              <a:t>) yield optimal solution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Recurse</a:t>
            </a:r>
          </a:p>
        </p:txBody>
      </p:sp>
    </p:spTree>
    <p:extLst>
      <p:ext uri="{BB962C8B-B14F-4D97-AF65-F5344CB8AC3E}">
        <p14:creationId xmlns:p14="http://schemas.microsoft.com/office/powerpoint/2010/main" val="2657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smtClean="0"/>
              <a:t>T(m,n) = T(m/2, j) + T(m/2, n-j) + cnm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Prove by induction that </a:t>
            </a:r>
            <a:br>
              <a:rPr lang="en-US" altLang="en-US" sz="4000" smtClean="0"/>
            </a:br>
            <a:r>
              <a:rPr lang="en-US" altLang="en-US" sz="4000" smtClean="0"/>
              <a:t>T(m,n) &lt;= 2cmn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08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Two dimensional dynamic programming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Opt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[ j ] = min 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{ Opt</a:t>
            </a:r>
            <a:r>
              <a:rPr lang="en-US" sz="3200" baseline="-25000" dirty="0" smtClean="0"/>
              <a:t>k-1</a:t>
            </a:r>
            <a:r>
              <a:rPr lang="en-US" sz="3200" dirty="0" smtClean="0"/>
              <a:t>[ </a:t>
            </a:r>
            <a:r>
              <a:rPr lang="en-US" sz="3200" dirty="0" err="1" smtClean="0"/>
              <a:t>i</a:t>
            </a:r>
            <a:r>
              <a:rPr lang="en-US" sz="3200" dirty="0" smtClean="0"/>
              <a:t> ] +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i,j</a:t>
            </a:r>
            <a:r>
              <a:rPr lang="en-US" sz="3200" dirty="0" smtClean="0"/>
              <a:t> } for 0 &lt;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j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9181" y="1895492"/>
            <a:ext cx="6699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K-segment linear approximation</a:t>
            </a:r>
            <a:endParaRPr lang="en-US" sz="3600" dirty="0"/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9869364"/>
              </p:ext>
            </p:extLst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6885252"/>
              </p:ext>
            </p:ext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Subset sum and knapsack</a:t>
            </a:r>
            <a:endParaRPr lang="en-US" sz="3200" dirty="0"/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smtClean="0"/>
              <a:t>v </a:t>
            </a:r>
            <a:r>
              <a:rPr lang="en-US" altLang="en-US" sz="2400" baseline="-25000" dirty="0" smtClean="0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Negative weights in subset sum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Alternate formulation of Subset Sum dynamic programming algorithm</a:t>
            </a:r>
          </a:p>
          <a:p>
            <a:r>
              <a:rPr lang="en-US" dirty="0" smtClean="0"/>
              <a:t>Sum[</a:t>
            </a:r>
            <a:r>
              <a:rPr lang="en-US" dirty="0" err="1" smtClean="0"/>
              <a:t>i</a:t>
            </a:r>
            <a:r>
              <a:rPr lang="en-US" dirty="0" smtClean="0"/>
              <a:t>, K] = true if there is a subset of {w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} that sums to exactly K,  false otherwise</a:t>
            </a:r>
          </a:p>
          <a:p>
            <a:r>
              <a:rPr lang="en-US" dirty="0" smtClean="0"/>
              <a:t>Sum [</a:t>
            </a:r>
            <a:r>
              <a:rPr lang="en-US" dirty="0" err="1" smtClean="0"/>
              <a:t>i</a:t>
            </a:r>
            <a:r>
              <a:rPr lang="en-US" dirty="0" smtClean="0"/>
              <a:t>, K] = Sum [</a:t>
            </a:r>
            <a:r>
              <a:rPr lang="en-US" dirty="0" err="1" smtClean="0"/>
              <a:t>i</a:t>
            </a:r>
            <a:r>
              <a:rPr lang="en-US" dirty="0" smtClean="0"/>
              <a:t> -1, K] </a:t>
            </a:r>
            <a:r>
              <a:rPr lang="en-US" b="1" dirty="0" smtClean="0"/>
              <a:t>OR</a:t>
            </a:r>
            <a:r>
              <a:rPr lang="en-US" dirty="0" smtClean="0"/>
              <a:t> Sum[</a:t>
            </a:r>
            <a:r>
              <a:rPr lang="en-US" dirty="0" err="1" smtClean="0"/>
              <a:t>i</a:t>
            </a:r>
            <a:r>
              <a:rPr lang="en-US" dirty="0" smtClean="0"/>
              <a:t> - 1, K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To allow for negative numbers, we need to fill in the array between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max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121112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Optimal Billboard Placement</a:t>
            </a:r>
          </a:p>
          <a:p>
            <a:pPr lvl="2" eaLnBrk="1" hangingPunct="1"/>
            <a:r>
              <a:rPr lang="en-US" altLang="en-US" smtClean="0"/>
              <a:t>Text, Solved Exercise, Pg 307</a:t>
            </a:r>
          </a:p>
          <a:p>
            <a:pPr lvl="1" eaLnBrk="1" hangingPunct="1"/>
            <a:r>
              <a:rPr lang="en-US" altLang="en-US" smtClean="0"/>
              <a:t>Linebreaking with hyphenation</a:t>
            </a:r>
          </a:p>
          <a:p>
            <a:pPr lvl="2" eaLnBrk="1" hangingPunct="1"/>
            <a:r>
              <a:rPr lang="en-US" altLang="en-US" smtClean="0"/>
              <a:t>Compare with HW problem 6, Pg 317</a:t>
            </a:r>
          </a:p>
          <a:p>
            <a:pPr lvl="1" eaLnBrk="1" hangingPunct="1"/>
            <a:r>
              <a:rPr lang="en-US" altLang="en-US" smtClean="0"/>
              <a:t>String approximation</a:t>
            </a:r>
          </a:p>
          <a:p>
            <a:pPr lvl="2" eaLnBrk="1" hangingPunct="1"/>
            <a:r>
              <a:rPr lang="en-US" altLang="en-US" smtClean="0"/>
              <a:t>Text, Solved Exercise, Page 309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8010</TotalTime>
  <Words>1300</Words>
  <Application>Microsoft Office PowerPoint</Application>
  <PresentationFormat>On-screen Show (4:3)</PresentationFormat>
  <Paragraphs>279</Paragraphs>
  <Slides>36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1_Default Design</vt:lpstr>
      <vt:lpstr>CSE 421 Algorithms</vt:lpstr>
      <vt:lpstr>Announcements</vt:lpstr>
      <vt:lpstr>One dimensional dynamic programming:  Interval scheduling</vt:lpstr>
      <vt:lpstr>Two dimensional dynamic programming</vt:lpstr>
      <vt:lpstr>Two dimensional dynamic programming</vt:lpstr>
      <vt:lpstr>Aside: Negative weights in subset sum</vt:lpstr>
      <vt:lpstr>Dynamic Programming Examples</vt:lpstr>
      <vt:lpstr>Billboard Placement</vt:lpstr>
      <vt:lpstr>Design a Dynamic Programming  Algorithm for Billboard Placement</vt:lpstr>
      <vt:lpstr>Solution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Dynamic Programming Computation</vt:lpstr>
      <vt:lpstr>Code to compute Opt[j,k]  </vt:lpstr>
      <vt:lpstr>Storing the path information</vt:lpstr>
      <vt:lpstr>How good is this algorithm?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90</cp:revision>
  <dcterms:created xsi:type="dcterms:W3CDTF">1601-01-01T00:00:00Z</dcterms:created>
  <dcterms:modified xsi:type="dcterms:W3CDTF">2015-11-16T19:40:05Z</dcterms:modified>
</cp:coreProperties>
</file>