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5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6" r:id="rId2"/>
    <p:sldId id="302" r:id="rId3"/>
    <p:sldId id="377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  <p:sldId id="353" r:id="rId29"/>
    <p:sldId id="354" r:id="rId30"/>
    <p:sldId id="355" r:id="rId31"/>
    <p:sldId id="356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>
        <p:scale>
          <a:sx n="107" d="100"/>
          <a:sy n="107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tags" Target="../tags/tag112.xml"/><Relationship Id="rId41" Type="http://schemas.openxmlformats.org/officeDocument/2006/relationships/tags" Target="../tags/tag124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9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3" Type="http://schemas.openxmlformats.org/officeDocument/2006/relationships/tags" Target="../tags/tag133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29" Type="http://schemas.openxmlformats.org/officeDocument/2006/relationships/tags" Target="../tags/tag159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0.xml"/><Relationship Id="rId1" Type="http://schemas.openxmlformats.org/officeDocument/2006/relationships/tags" Target="../tags/tag24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10" Type="http://schemas.openxmlformats.org/officeDocument/2006/relationships/tags" Target="../tags/tag260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74.xml"/><Relationship Id="rId13" Type="http://schemas.openxmlformats.org/officeDocument/2006/relationships/tags" Target="../tags/tag279.xml"/><Relationship Id="rId18" Type="http://schemas.openxmlformats.org/officeDocument/2006/relationships/tags" Target="../tags/tag284.xml"/><Relationship Id="rId3" Type="http://schemas.openxmlformats.org/officeDocument/2006/relationships/tags" Target="../tags/tag269.xml"/><Relationship Id="rId21" Type="http://schemas.openxmlformats.org/officeDocument/2006/relationships/tags" Target="../tags/tag287.xml"/><Relationship Id="rId7" Type="http://schemas.openxmlformats.org/officeDocument/2006/relationships/tags" Target="../tags/tag273.xml"/><Relationship Id="rId12" Type="http://schemas.openxmlformats.org/officeDocument/2006/relationships/tags" Target="../tags/tag278.xml"/><Relationship Id="rId17" Type="http://schemas.openxmlformats.org/officeDocument/2006/relationships/tags" Target="../tags/tag283.xml"/><Relationship Id="rId2" Type="http://schemas.openxmlformats.org/officeDocument/2006/relationships/tags" Target="../tags/tag268.xml"/><Relationship Id="rId16" Type="http://schemas.openxmlformats.org/officeDocument/2006/relationships/tags" Target="../tags/tag282.xml"/><Relationship Id="rId20" Type="http://schemas.openxmlformats.org/officeDocument/2006/relationships/tags" Target="../tags/tag286.xml"/><Relationship Id="rId1" Type="http://schemas.openxmlformats.org/officeDocument/2006/relationships/tags" Target="../tags/tag267.xml"/><Relationship Id="rId6" Type="http://schemas.openxmlformats.org/officeDocument/2006/relationships/tags" Target="../tags/tag272.xml"/><Relationship Id="rId11" Type="http://schemas.openxmlformats.org/officeDocument/2006/relationships/tags" Target="../tags/tag277.xml"/><Relationship Id="rId5" Type="http://schemas.openxmlformats.org/officeDocument/2006/relationships/tags" Target="../tags/tag271.xml"/><Relationship Id="rId15" Type="http://schemas.openxmlformats.org/officeDocument/2006/relationships/tags" Target="../tags/tag281.xml"/><Relationship Id="rId10" Type="http://schemas.openxmlformats.org/officeDocument/2006/relationships/tags" Target="../tags/tag276.xml"/><Relationship Id="rId19" Type="http://schemas.openxmlformats.org/officeDocument/2006/relationships/tags" Target="../tags/tag285.xml"/><Relationship Id="rId4" Type="http://schemas.openxmlformats.org/officeDocument/2006/relationships/tags" Target="../tags/tag270.xml"/><Relationship Id="rId9" Type="http://schemas.openxmlformats.org/officeDocument/2006/relationships/tags" Target="../tags/tag275.xml"/><Relationship Id="rId14" Type="http://schemas.openxmlformats.org/officeDocument/2006/relationships/tags" Target="../tags/tag280.xml"/><Relationship Id="rId2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90.xml"/><Relationship Id="rId2" Type="http://schemas.openxmlformats.org/officeDocument/2006/relationships/tags" Target="../tags/tag289.xml"/><Relationship Id="rId1" Type="http://schemas.openxmlformats.org/officeDocument/2006/relationships/tags" Target="../tags/tag28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2.xml"/><Relationship Id="rId1" Type="http://schemas.openxmlformats.org/officeDocument/2006/relationships/tags" Target="../tags/tag29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00.xml"/><Relationship Id="rId13" Type="http://schemas.openxmlformats.org/officeDocument/2006/relationships/tags" Target="../tags/tag305.xml"/><Relationship Id="rId18" Type="http://schemas.openxmlformats.org/officeDocument/2006/relationships/tags" Target="../tags/tag310.xml"/><Relationship Id="rId26" Type="http://schemas.openxmlformats.org/officeDocument/2006/relationships/tags" Target="../tags/tag318.xml"/><Relationship Id="rId3" Type="http://schemas.openxmlformats.org/officeDocument/2006/relationships/tags" Target="../tags/tag295.xml"/><Relationship Id="rId21" Type="http://schemas.openxmlformats.org/officeDocument/2006/relationships/tags" Target="../tags/tag313.xml"/><Relationship Id="rId34" Type="http://schemas.openxmlformats.org/officeDocument/2006/relationships/tags" Target="../tags/tag326.xml"/><Relationship Id="rId7" Type="http://schemas.openxmlformats.org/officeDocument/2006/relationships/tags" Target="../tags/tag299.xml"/><Relationship Id="rId12" Type="http://schemas.openxmlformats.org/officeDocument/2006/relationships/tags" Target="../tags/tag304.xml"/><Relationship Id="rId17" Type="http://schemas.openxmlformats.org/officeDocument/2006/relationships/tags" Target="../tags/tag309.xml"/><Relationship Id="rId25" Type="http://schemas.openxmlformats.org/officeDocument/2006/relationships/tags" Target="../tags/tag317.xml"/><Relationship Id="rId33" Type="http://schemas.openxmlformats.org/officeDocument/2006/relationships/tags" Target="../tags/tag325.xml"/><Relationship Id="rId2" Type="http://schemas.openxmlformats.org/officeDocument/2006/relationships/tags" Target="../tags/tag294.xml"/><Relationship Id="rId16" Type="http://schemas.openxmlformats.org/officeDocument/2006/relationships/tags" Target="../tags/tag308.xml"/><Relationship Id="rId20" Type="http://schemas.openxmlformats.org/officeDocument/2006/relationships/tags" Target="../tags/tag312.xml"/><Relationship Id="rId29" Type="http://schemas.openxmlformats.org/officeDocument/2006/relationships/tags" Target="../tags/tag321.xml"/><Relationship Id="rId1" Type="http://schemas.openxmlformats.org/officeDocument/2006/relationships/tags" Target="../tags/tag293.xml"/><Relationship Id="rId6" Type="http://schemas.openxmlformats.org/officeDocument/2006/relationships/tags" Target="../tags/tag298.xml"/><Relationship Id="rId11" Type="http://schemas.openxmlformats.org/officeDocument/2006/relationships/tags" Target="../tags/tag303.xml"/><Relationship Id="rId24" Type="http://schemas.openxmlformats.org/officeDocument/2006/relationships/tags" Target="../tags/tag316.xml"/><Relationship Id="rId32" Type="http://schemas.openxmlformats.org/officeDocument/2006/relationships/tags" Target="../tags/tag324.xml"/><Relationship Id="rId37" Type="http://schemas.openxmlformats.org/officeDocument/2006/relationships/slideLayout" Target="../slideLayouts/slideLayout6.xml"/><Relationship Id="rId5" Type="http://schemas.openxmlformats.org/officeDocument/2006/relationships/tags" Target="../tags/tag297.xml"/><Relationship Id="rId15" Type="http://schemas.openxmlformats.org/officeDocument/2006/relationships/tags" Target="../tags/tag307.xml"/><Relationship Id="rId23" Type="http://schemas.openxmlformats.org/officeDocument/2006/relationships/tags" Target="../tags/tag315.xml"/><Relationship Id="rId28" Type="http://schemas.openxmlformats.org/officeDocument/2006/relationships/tags" Target="../tags/tag320.xml"/><Relationship Id="rId36" Type="http://schemas.openxmlformats.org/officeDocument/2006/relationships/tags" Target="../tags/tag328.xml"/><Relationship Id="rId10" Type="http://schemas.openxmlformats.org/officeDocument/2006/relationships/tags" Target="../tags/tag302.xml"/><Relationship Id="rId19" Type="http://schemas.openxmlformats.org/officeDocument/2006/relationships/tags" Target="../tags/tag311.xml"/><Relationship Id="rId31" Type="http://schemas.openxmlformats.org/officeDocument/2006/relationships/tags" Target="../tags/tag323.xml"/><Relationship Id="rId4" Type="http://schemas.openxmlformats.org/officeDocument/2006/relationships/tags" Target="../tags/tag296.xml"/><Relationship Id="rId9" Type="http://schemas.openxmlformats.org/officeDocument/2006/relationships/tags" Target="../tags/tag301.xml"/><Relationship Id="rId14" Type="http://schemas.openxmlformats.org/officeDocument/2006/relationships/tags" Target="../tags/tag306.xml"/><Relationship Id="rId22" Type="http://schemas.openxmlformats.org/officeDocument/2006/relationships/tags" Target="../tags/tag314.xml"/><Relationship Id="rId27" Type="http://schemas.openxmlformats.org/officeDocument/2006/relationships/tags" Target="../tags/tag319.xml"/><Relationship Id="rId30" Type="http://schemas.openxmlformats.org/officeDocument/2006/relationships/tags" Target="../tags/tag322.xml"/><Relationship Id="rId35" Type="http://schemas.openxmlformats.org/officeDocument/2006/relationships/tags" Target="../tags/tag32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tags" Target="../tags/tag346.xml"/><Relationship Id="rId3" Type="http://schemas.openxmlformats.org/officeDocument/2006/relationships/tags" Target="../tags/tag331.xml"/><Relationship Id="rId21" Type="http://schemas.openxmlformats.org/officeDocument/2006/relationships/tags" Target="../tags/tag349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tags" Target="../tags/tag345.xml"/><Relationship Id="rId2" Type="http://schemas.openxmlformats.org/officeDocument/2006/relationships/tags" Target="../tags/tag330.xml"/><Relationship Id="rId16" Type="http://schemas.openxmlformats.org/officeDocument/2006/relationships/tags" Target="../tags/tag344.xml"/><Relationship Id="rId20" Type="http://schemas.openxmlformats.org/officeDocument/2006/relationships/tags" Target="../tags/tag348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23" Type="http://schemas.openxmlformats.org/officeDocument/2006/relationships/tags" Target="../tags/tag351.xml"/><Relationship Id="rId10" Type="http://schemas.openxmlformats.org/officeDocument/2006/relationships/tags" Target="../tags/tag338.xml"/><Relationship Id="rId19" Type="http://schemas.openxmlformats.org/officeDocument/2006/relationships/tags" Target="../tags/tag347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Relationship Id="rId22" Type="http://schemas.openxmlformats.org/officeDocument/2006/relationships/tags" Target="../tags/tag35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3" Type="http://schemas.openxmlformats.org/officeDocument/2006/relationships/tags" Target="../tags/tag354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10" Type="http://schemas.openxmlformats.org/officeDocument/2006/relationships/tags" Target="../tags/tag361.xml"/><Relationship Id="rId19" Type="http://schemas.openxmlformats.org/officeDocument/2006/relationships/tags" Target="../tags/tag370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78.xml"/><Relationship Id="rId13" Type="http://schemas.openxmlformats.org/officeDocument/2006/relationships/tags" Target="../tags/tag383.xml"/><Relationship Id="rId3" Type="http://schemas.openxmlformats.org/officeDocument/2006/relationships/tags" Target="../tags/tag373.xml"/><Relationship Id="rId7" Type="http://schemas.openxmlformats.org/officeDocument/2006/relationships/tags" Target="../tags/tag377.xml"/><Relationship Id="rId12" Type="http://schemas.openxmlformats.org/officeDocument/2006/relationships/tags" Target="../tags/tag382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6" Type="http://schemas.openxmlformats.org/officeDocument/2006/relationships/tags" Target="../tags/tag376.xml"/><Relationship Id="rId11" Type="http://schemas.openxmlformats.org/officeDocument/2006/relationships/tags" Target="../tags/tag381.xml"/><Relationship Id="rId5" Type="http://schemas.openxmlformats.org/officeDocument/2006/relationships/tags" Target="../tags/tag375.xml"/><Relationship Id="rId10" Type="http://schemas.openxmlformats.org/officeDocument/2006/relationships/tags" Target="../tags/tag380.xml"/><Relationship Id="rId4" Type="http://schemas.openxmlformats.org/officeDocument/2006/relationships/tags" Target="../tags/tag374.xml"/><Relationship Id="rId9" Type="http://schemas.openxmlformats.org/officeDocument/2006/relationships/tags" Target="../tags/tag379.xml"/><Relationship Id="rId1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6" Type="http://schemas.openxmlformats.org/officeDocument/2006/relationships/tags" Target="../tags/tag409.xml"/><Relationship Id="rId21" Type="http://schemas.openxmlformats.org/officeDocument/2006/relationships/tags" Target="../tags/tag404.xml"/><Relationship Id="rId42" Type="http://schemas.openxmlformats.org/officeDocument/2006/relationships/tags" Target="../tags/tag425.xml"/><Relationship Id="rId47" Type="http://schemas.openxmlformats.org/officeDocument/2006/relationships/tags" Target="../tags/tag430.xml"/><Relationship Id="rId63" Type="http://schemas.openxmlformats.org/officeDocument/2006/relationships/tags" Target="../tags/tag446.xml"/><Relationship Id="rId68" Type="http://schemas.openxmlformats.org/officeDocument/2006/relationships/tags" Target="../tags/tag451.xml"/><Relationship Id="rId84" Type="http://schemas.openxmlformats.org/officeDocument/2006/relationships/tags" Target="../tags/tag467.xml"/><Relationship Id="rId89" Type="http://schemas.openxmlformats.org/officeDocument/2006/relationships/tags" Target="../tags/tag472.xml"/><Relationship Id="rId112" Type="http://schemas.openxmlformats.org/officeDocument/2006/relationships/tags" Target="../tags/tag495.xml"/><Relationship Id="rId16" Type="http://schemas.openxmlformats.org/officeDocument/2006/relationships/tags" Target="../tags/tag399.xml"/><Relationship Id="rId107" Type="http://schemas.openxmlformats.org/officeDocument/2006/relationships/tags" Target="../tags/tag490.xml"/><Relationship Id="rId11" Type="http://schemas.openxmlformats.org/officeDocument/2006/relationships/tags" Target="../tags/tag394.xml"/><Relationship Id="rId24" Type="http://schemas.openxmlformats.org/officeDocument/2006/relationships/tags" Target="../tags/tag407.xml"/><Relationship Id="rId32" Type="http://schemas.openxmlformats.org/officeDocument/2006/relationships/tags" Target="../tags/tag415.xml"/><Relationship Id="rId37" Type="http://schemas.openxmlformats.org/officeDocument/2006/relationships/tags" Target="../tags/tag420.xml"/><Relationship Id="rId40" Type="http://schemas.openxmlformats.org/officeDocument/2006/relationships/tags" Target="../tags/tag423.xml"/><Relationship Id="rId45" Type="http://schemas.openxmlformats.org/officeDocument/2006/relationships/tags" Target="../tags/tag428.xml"/><Relationship Id="rId53" Type="http://schemas.openxmlformats.org/officeDocument/2006/relationships/tags" Target="../tags/tag436.xml"/><Relationship Id="rId58" Type="http://schemas.openxmlformats.org/officeDocument/2006/relationships/tags" Target="../tags/tag441.xml"/><Relationship Id="rId66" Type="http://schemas.openxmlformats.org/officeDocument/2006/relationships/tags" Target="../tags/tag449.xml"/><Relationship Id="rId74" Type="http://schemas.openxmlformats.org/officeDocument/2006/relationships/tags" Target="../tags/tag457.xml"/><Relationship Id="rId79" Type="http://schemas.openxmlformats.org/officeDocument/2006/relationships/tags" Target="../tags/tag462.xml"/><Relationship Id="rId87" Type="http://schemas.openxmlformats.org/officeDocument/2006/relationships/tags" Target="../tags/tag470.xml"/><Relationship Id="rId102" Type="http://schemas.openxmlformats.org/officeDocument/2006/relationships/tags" Target="../tags/tag485.xml"/><Relationship Id="rId110" Type="http://schemas.openxmlformats.org/officeDocument/2006/relationships/tags" Target="../tags/tag493.xml"/><Relationship Id="rId115" Type="http://schemas.openxmlformats.org/officeDocument/2006/relationships/tags" Target="../tags/tag498.xml"/><Relationship Id="rId5" Type="http://schemas.openxmlformats.org/officeDocument/2006/relationships/tags" Target="../tags/tag388.xml"/><Relationship Id="rId61" Type="http://schemas.openxmlformats.org/officeDocument/2006/relationships/tags" Target="../tags/tag444.xml"/><Relationship Id="rId82" Type="http://schemas.openxmlformats.org/officeDocument/2006/relationships/tags" Target="../tags/tag465.xml"/><Relationship Id="rId90" Type="http://schemas.openxmlformats.org/officeDocument/2006/relationships/tags" Target="../tags/tag473.xml"/><Relationship Id="rId95" Type="http://schemas.openxmlformats.org/officeDocument/2006/relationships/tags" Target="../tags/tag478.xml"/><Relationship Id="rId19" Type="http://schemas.openxmlformats.org/officeDocument/2006/relationships/tags" Target="../tags/tag402.xml"/><Relationship Id="rId14" Type="http://schemas.openxmlformats.org/officeDocument/2006/relationships/tags" Target="../tags/tag397.xml"/><Relationship Id="rId22" Type="http://schemas.openxmlformats.org/officeDocument/2006/relationships/tags" Target="../tags/tag405.xml"/><Relationship Id="rId27" Type="http://schemas.openxmlformats.org/officeDocument/2006/relationships/tags" Target="../tags/tag410.xml"/><Relationship Id="rId30" Type="http://schemas.openxmlformats.org/officeDocument/2006/relationships/tags" Target="../tags/tag413.xml"/><Relationship Id="rId35" Type="http://schemas.openxmlformats.org/officeDocument/2006/relationships/tags" Target="../tags/tag418.xml"/><Relationship Id="rId43" Type="http://schemas.openxmlformats.org/officeDocument/2006/relationships/tags" Target="../tags/tag426.xml"/><Relationship Id="rId48" Type="http://schemas.openxmlformats.org/officeDocument/2006/relationships/tags" Target="../tags/tag431.xml"/><Relationship Id="rId56" Type="http://schemas.openxmlformats.org/officeDocument/2006/relationships/tags" Target="../tags/tag439.xml"/><Relationship Id="rId64" Type="http://schemas.openxmlformats.org/officeDocument/2006/relationships/tags" Target="../tags/tag447.xml"/><Relationship Id="rId69" Type="http://schemas.openxmlformats.org/officeDocument/2006/relationships/tags" Target="../tags/tag452.xml"/><Relationship Id="rId77" Type="http://schemas.openxmlformats.org/officeDocument/2006/relationships/tags" Target="../tags/tag460.xml"/><Relationship Id="rId100" Type="http://schemas.openxmlformats.org/officeDocument/2006/relationships/tags" Target="../tags/tag483.xml"/><Relationship Id="rId105" Type="http://schemas.openxmlformats.org/officeDocument/2006/relationships/tags" Target="../tags/tag488.xml"/><Relationship Id="rId113" Type="http://schemas.openxmlformats.org/officeDocument/2006/relationships/tags" Target="../tags/tag496.xml"/><Relationship Id="rId8" Type="http://schemas.openxmlformats.org/officeDocument/2006/relationships/tags" Target="../tags/tag391.xml"/><Relationship Id="rId51" Type="http://schemas.openxmlformats.org/officeDocument/2006/relationships/tags" Target="../tags/tag434.xml"/><Relationship Id="rId72" Type="http://schemas.openxmlformats.org/officeDocument/2006/relationships/tags" Target="../tags/tag455.xml"/><Relationship Id="rId80" Type="http://schemas.openxmlformats.org/officeDocument/2006/relationships/tags" Target="../tags/tag463.xml"/><Relationship Id="rId85" Type="http://schemas.openxmlformats.org/officeDocument/2006/relationships/tags" Target="../tags/tag468.xml"/><Relationship Id="rId93" Type="http://schemas.openxmlformats.org/officeDocument/2006/relationships/tags" Target="../tags/tag476.xml"/><Relationship Id="rId98" Type="http://schemas.openxmlformats.org/officeDocument/2006/relationships/tags" Target="../tags/tag481.xml"/><Relationship Id="rId3" Type="http://schemas.openxmlformats.org/officeDocument/2006/relationships/tags" Target="../tags/tag386.xml"/><Relationship Id="rId12" Type="http://schemas.openxmlformats.org/officeDocument/2006/relationships/tags" Target="../tags/tag395.xml"/><Relationship Id="rId17" Type="http://schemas.openxmlformats.org/officeDocument/2006/relationships/tags" Target="../tags/tag400.xml"/><Relationship Id="rId25" Type="http://schemas.openxmlformats.org/officeDocument/2006/relationships/tags" Target="../tags/tag408.xml"/><Relationship Id="rId33" Type="http://schemas.openxmlformats.org/officeDocument/2006/relationships/tags" Target="../tags/tag416.xml"/><Relationship Id="rId38" Type="http://schemas.openxmlformats.org/officeDocument/2006/relationships/tags" Target="../tags/tag421.xml"/><Relationship Id="rId46" Type="http://schemas.openxmlformats.org/officeDocument/2006/relationships/tags" Target="../tags/tag429.xml"/><Relationship Id="rId59" Type="http://schemas.openxmlformats.org/officeDocument/2006/relationships/tags" Target="../tags/tag442.xml"/><Relationship Id="rId67" Type="http://schemas.openxmlformats.org/officeDocument/2006/relationships/tags" Target="../tags/tag450.xml"/><Relationship Id="rId103" Type="http://schemas.openxmlformats.org/officeDocument/2006/relationships/tags" Target="../tags/tag486.xml"/><Relationship Id="rId108" Type="http://schemas.openxmlformats.org/officeDocument/2006/relationships/tags" Target="../tags/tag491.xml"/><Relationship Id="rId116" Type="http://schemas.openxmlformats.org/officeDocument/2006/relationships/slideLayout" Target="../slideLayouts/slideLayout6.xml"/><Relationship Id="rId20" Type="http://schemas.openxmlformats.org/officeDocument/2006/relationships/tags" Target="../tags/tag403.xml"/><Relationship Id="rId41" Type="http://schemas.openxmlformats.org/officeDocument/2006/relationships/tags" Target="../tags/tag424.xml"/><Relationship Id="rId54" Type="http://schemas.openxmlformats.org/officeDocument/2006/relationships/tags" Target="../tags/tag437.xml"/><Relationship Id="rId62" Type="http://schemas.openxmlformats.org/officeDocument/2006/relationships/tags" Target="../tags/tag445.xml"/><Relationship Id="rId70" Type="http://schemas.openxmlformats.org/officeDocument/2006/relationships/tags" Target="../tags/tag453.xml"/><Relationship Id="rId75" Type="http://schemas.openxmlformats.org/officeDocument/2006/relationships/tags" Target="../tags/tag458.xml"/><Relationship Id="rId83" Type="http://schemas.openxmlformats.org/officeDocument/2006/relationships/tags" Target="../tags/tag466.xml"/><Relationship Id="rId88" Type="http://schemas.openxmlformats.org/officeDocument/2006/relationships/tags" Target="../tags/tag471.xml"/><Relationship Id="rId91" Type="http://schemas.openxmlformats.org/officeDocument/2006/relationships/tags" Target="../tags/tag474.xml"/><Relationship Id="rId96" Type="http://schemas.openxmlformats.org/officeDocument/2006/relationships/tags" Target="../tags/tag479.xml"/><Relationship Id="rId111" Type="http://schemas.openxmlformats.org/officeDocument/2006/relationships/tags" Target="../tags/tag494.xml"/><Relationship Id="rId1" Type="http://schemas.openxmlformats.org/officeDocument/2006/relationships/tags" Target="../tags/tag384.xml"/><Relationship Id="rId6" Type="http://schemas.openxmlformats.org/officeDocument/2006/relationships/tags" Target="../tags/tag389.xml"/><Relationship Id="rId15" Type="http://schemas.openxmlformats.org/officeDocument/2006/relationships/tags" Target="../tags/tag398.xml"/><Relationship Id="rId23" Type="http://schemas.openxmlformats.org/officeDocument/2006/relationships/tags" Target="../tags/tag406.xml"/><Relationship Id="rId28" Type="http://schemas.openxmlformats.org/officeDocument/2006/relationships/tags" Target="../tags/tag411.xml"/><Relationship Id="rId36" Type="http://schemas.openxmlformats.org/officeDocument/2006/relationships/tags" Target="../tags/tag419.xml"/><Relationship Id="rId49" Type="http://schemas.openxmlformats.org/officeDocument/2006/relationships/tags" Target="../tags/tag432.xml"/><Relationship Id="rId57" Type="http://schemas.openxmlformats.org/officeDocument/2006/relationships/tags" Target="../tags/tag440.xml"/><Relationship Id="rId106" Type="http://schemas.openxmlformats.org/officeDocument/2006/relationships/tags" Target="../tags/tag489.xml"/><Relationship Id="rId114" Type="http://schemas.openxmlformats.org/officeDocument/2006/relationships/tags" Target="../tags/tag497.xml"/><Relationship Id="rId10" Type="http://schemas.openxmlformats.org/officeDocument/2006/relationships/tags" Target="../tags/tag393.xml"/><Relationship Id="rId31" Type="http://schemas.openxmlformats.org/officeDocument/2006/relationships/tags" Target="../tags/tag414.xml"/><Relationship Id="rId44" Type="http://schemas.openxmlformats.org/officeDocument/2006/relationships/tags" Target="../tags/tag427.xml"/><Relationship Id="rId52" Type="http://schemas.openxmlformats.org/officeDocument/2006/relationships/tags" Target="../tags/tag435.xml"/><Relationship Id="rId60" Type="http://schemas.openxmlformats.org/officeDocument/2006/relationships/tags" Target="../tags/tag443.xml"/><Relationship Id="rId65" Type="http://schemas.openxmlformats.org/officeDocument/2006/relationships/tags" Target="../tags/tag448.xml"/><Relationship Id="rId73" Type="http://schemas.openxmlformats.org/officeDocument/2006/relationships/tags" Target="../tags/tag456.xml"/><Relationship Id="rId78" Type="http://schemas.openxmlformats.org/officeDocument/2006/relationships/tags" Target="../tags/tag461.xml"/><Relationship Id="rId81" Type="http://schemas.openxmlformats.org/officeDocument/2006/relationships/tags" Target="../tags/tag464.xml"/><Relationship Id="rId86" Type="http://schemas.openxmlformats.org/officeDocument/2006/relationships/tags" Target="../tags/tag469.xml"/><Relationship Id="rId94" Type="http://schemas.openxmlformats.org/officeDocument/2006/relationships/tags" Target="../tags/tag477.xml"/><Relationship Id="rId99" Type="http://schemas.openxmlformats.org/officeDocument/2006/relationships/tags" Target="../tags/tag482.xml"/><Relationship Id="rId101" Type="http://schemas.openxmlformats.org/officeDocument/2006/relationships/tags" Target="../tags/tag484.xml"/><Relationship Id="rId4" Type="http://schemas.openxmlformats.org/officeDocument/2006/relationships/tags" Target="../tags/tag387.xml"/><Relationship Id="rId9" Type="http://schemas.openxmlformats.org/officeDocument/2006/relationships/tags" Target="../tags/tag392.xml"/><Relationship Id="rId13" Type="http://schemas.openxmlformats.org/officeDocument/2006/relationships/tags" Target="../tags/tag396.xml"/><Relationship Id="rId18" Type="http://schemas.openxmlformats.org/officeDocument/2006/relationships/tags" Target="../tags/tag401.xml"/><Relationship Id="rId39" Type="http://schemas.openxmlformats.org/officeDocument/2006/relationships/tags" Target="../tags/tag422.xml"/><Relationship Id="rId109" Type="http://schemas.openxmlformats.org/officeDocument/2006/relationships/tags" Target="../tags/tag492.xml"/><Relationship Id="rId34" Type="http://schemas.openxmlformats.org/officeDocument/2006/relationships/tags" Target="../tags/tag417.xml"/><Relationship Id="rId50" Type="http://schemas.openxmlformats.org/officeDocument/2006/relationships/tags" Target="../tags/tag433.xml"/><Relationship Id="rId55" Type="http://schemas.openxmlformats.org/officeDocument/2006/relationships/tags" Target="../tags/tag438.xml"/><Relationship Id="rId76" Type="http://schemas.openxmlformats.org/officeDocument/2006/relationships/tags" Target="../tags/tag459.xml"/><Relationship Id="rId97" Type="http://schemas.openxmlformats.org/officeDocument/2006/relationships/tags" Target="../tags/tag480.xml"/><Relationship Id="rId104" Type="http://schemas.openxmlformats.org/officeDocument/2006/relationships/tags" Target="../tags/tag487.xml"/><Relationship Id="rId7" Type="http://schemas.openxmlformats.org/officeDocument/2006/relationships/tags" Target="../tags/tag390.xml"/><Relationship Id="rId71" Type="http://schemas.openxmlformats.org/officeDocument/2006/relationships/tags" Target="../tags/tag454.xml"/><Relationship Id="rId92" Type="http://schemas.openxmlformats.org/officeDocument/2006/relationships/tags" Target="../tags/tag475.xml"/><Relationship Id="rId2" Type="http://schemas.openxmlformats.org/officeDocument/2006/relationships/tags" Target="../tags/tag385.xml"/><Relationship Id="rId29" Type="http://schemas.openxmlformats.org/officeDocument/2006/relationships/tags" Target="../tags/tag4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0.xml"/><Relationship Id="rId1" Type="http://schemas.openxmlformats.org/officeDocument/2006/relationships/tags" Target="../tags/tag49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2.xml"/><Relationship Id="rId1" Type="http://schemas.openxmlformats.org/officeDocument/2006/relationships/tags" Target="../tags/tag50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CSE 421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Algorithms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Richard Anderson</a:t>
            </a:r>
          </a:p>
          <a:p>
            <a:pPr eaLnBrk="1" hangingPunct="1"/>
            <a:r>
              <a:rPr lang="en-US" dirty="0" smtClean="0"/>
              <a:t>Autumn 2015</a:t>
            </a:r>
          </a:p>
          <a:p>
            <a:pPr eaLnBrk="1" hangingPunct="1"/>
            <a:r>
              <a:rPr lang="en-US" dirty="0" smtClean="0"/>
              <a:t>Lecture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idea: Earliest Finish Algorithm stays ahead</a:t>
            </a:r>
          </a:p>
          <a:p>
            <a:pPr eaLnBrk="1" hangingPunct="1"/>
            <a:r>
              <a:rPr lang="en-US" smtClean="0"/>
              <a:t>Let A = {i</a:t>
            </a:r>
            <a:r>
              <a:rPr lang="en-US" baseline="-25000" smtClean="0"/>
              <a:t>1</a:t>
            </a:r>
            <a:r>
              <a:rPr lang="en-US" smtClean="0"/>
              <a:t>, . . ., i</a:t>
            </a:r>
            <a:r>
              <a:rPr lang="en-US" baseline="-25000" smtClean="0"/>
              <a:t>k</a:t>
            </a:r>
            <a:r>
              <a:rPr lang="en-US" smtClean="0"/>
              <a:t>} be the set of tasks found by EFA in increasing order of finish times</a:t>
            </a:r>
          </a:p>
          <a:p>
            <a:pPr eaLnBrk="1" hangingPunct="1"/>
            <a:r>
              <a:rPr lang="en-US" smtClean="0"/>
              <a:t>Let B = {j</a:t>
            </a:r>
            <a:r>
              <a:rPr lang="en-US" baseline="-25000" smtClean="0"/>
              <a:t>1</a:t>
            </a:r>
            <a:r>
              <a:rPr lang="en-US" smtClean="0"/>
              <a:t>, . . ., j</a:t>
            </a:r>
            <a:r>
              <a:rPr lang="en-US" baseline="-25000" smtClean="0"/>
              <a:t>m</a:t>
            </a:r>
            <a:r>
              <a:rPr lang="en-US" smtClean="0"/>
              <a:t>} be the set of tasks found by a different algorithm in increasing order of finish times</a:t>
            </a:r>
          </a:p>
          <a:p>
            <a:pPr eaLnBrk="1" hangingPunct="1"/>
            <a:r>
              <a:rPr lang="en-US" smtClean="0"/>
              <a:t>Show that for r&lt;= min(k, m),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always stays ahead of B,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Induction argument</a:t>
            </a:r>
          </a:p>
          <a:p>
            <a:pPr lvl="1" eaLnBrk="1" hangingPunct="1"/>
            <a:r>
              <a:rPr lang="en-US" smtClean="0"/>
              <a:t>f(i</a:t>
            </a:r>
            <a:r>
              <a:rPr lang="en-US" baseline="-25000" smtClean="0"/>
              <a:t>1</a:t>
            </a:r>
            <a:r>
              <a:rPr lang="en-US" smtClean="0"/>
              <a:t>) &lt;= f(j</a:t>
            </a:r>
            <a:r>
              <a:rPr lang="en-US" baseline="-25000" smtClean="0"/>
              <a:t>1</a:t>
            </a:r>
            <a:r>
              <a:rPr lang="en-US" smtClean="0"/>
              <a:t>)</a:t>
            </a:r>
          </a:p>
          <a:p>
            <a:pPr lvl="1" eaLnBrk="1" hangingPunct="1"/>
            <a:r>
              <a:rPr lang="en-US" smtClean="0"/>
              <a:t>If f(i</a:t>
            </a:r>
            <a:r>
              <a:rPr lang="en-US" baseline="-25000" smtClean="0"/>
              <a:t>r-1</a:t>
            </a:r>
            <a:r>
              <a:rPr lang="en-US" smtClean="0"/>
              <a:t>) &lt;= f(j</a:t>
            </a:r>
            <a:r>
              <a:rPr lang="en-US" baseline="-25000" smtClean="0"/>
              <a:t>r-1</a:t>
            </a:r>
            <a:r>
              <a:rPr lang="en-US" smtClean="0"/>
              <a:t>) then f(i</a:t>
            </a:r>
            <a:r>
              <a:rPr lang="en-US" baseline="-25000" smtClean="0"/>
              <a:t>r</a:t>
            </a:r>
            <a:r>
              <a:rPr lang="en-US" smtClean="0"/>
              <a:t>) &lt;= f(j</a:t>
            </a:r>
            <a:r>
              <a:rPr lang="en-US" baseline="-25000" smtClean="0"/>
              <a:t>r</a:t>
            </a:r>
            <a:r>
              <a:rPr lang="en-US" smtClean="0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Let A = {i</a:t>
            </a:r>
            <a:r>
              <a:rPr lang="en-US" sz="2800" baseline="-25000" smtClean="0"/>
              <a:t>1</a:t>
            </a:r>
            <a:r>
              <a:rPr lang="en-US" sz="2800" smtClean="0"/>
              <a:t>, . . ., i</a:t>
            </a:r>
            <a:r>
              <a:rPr lang="en-US" sz="2800" baseline="-25000" smtClean="0"/>
              <a:t>k</a:t>
            </a:r>
            <a:r>
              <a:rPr lang="en-US" sz="2800" smtClean="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Let O = {j</a:t>
            </a:r>
            <a:r>
              <a:rPr lang="en-US" sz="2800" baseline="-25000" smtClean="0"/>
              <a:t>1</a:t>
            </a:r>
            <a:r>
              <a:rPr lang="en-US" sz="2800" smtClean="0"/>
              <a:t>, . . ., j</a:t>
            </a:r>
            <a:r>
              <a:rPr lang="en-US" sz="2800" baseline="-25000" smtClean="0"/>
              <a:t>m</a:t>
            </a:r>
            <a:r>
              <a:rPr lang="en-US" sz="2800" smtClean="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 smtClean="0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 by start times</a:t>
            </a:r>
          </a:p>
          <a:p>
            <a:pPr eaLnBrk="1" hangingPunct="1"/>
            <a:r>
              <a:rPr lang="en-US" smtClean="0"/>
              <a:t>Suppose maximum depth is d, create d slots</a:t>
            </a:r>
          </a:p>
          <a:p>
            <a:pPr eaLnBrk="1" hangingPunct="1"/>
            <a:r>
              <a:rPr lang="en-US" smtClean="0"/>
              <a:t>Schedule items in increasing order, assign each item to an open slot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Reading</a:t>
            </a:r>
          </a:p>
          <a:p>
            <a:pPr lvl="1">
              <a:defRPr/>
            </a:pPr>
            <a:r>
              <a:rPr lang="en-US" dirty="0" smtClean="0"/>
              <a:t>For today,  sections 4.1, 4.2, 4.4</a:t>
            </a:r>
          </a:p>
          <a:p>
            <a:pPr lvl="1">
              <a:defRPr/>
            </a:pPr>
            <a:r>
              <a:rPr lang="en-US" dirty="0" smtClean="0"/>
              <a:t>For next week, sections 4.5, 4.7, 4.8  </a:t>
            </a:r>
          </a:p>
          <a:p>
            <a:pPr>
              <a:defRPr/>
            </a:pPr>
            <a:r>
              <a:rPr lang="en-US" dirty="0" smtClean="0"/>
              <a:t>Homework 3 is </a:t>
            </a:r>
            <a:r>
              <a:rPr lang="en-US" dirty="0" smtClean="0"/>
              <a:t>available</a:t>
            </a:r>
          </a:p>
          <a:p>
            <a:pPr lvl="1">
              <a:defRPr/>
            </a:pPr>
            <a:r>
              <a:rPr lang="en-US" dirty="0" smtClean="0"/>
              <a:t>Random out-degree one graph</a:t>
            </a:r>
          </a:p>
          <a:p>
            <a:pPr lvl="2">
              <a:defRPr/>
            </a:pPr>
            <a:r>
              <a:rPr lang="en-US" dirty="0" smtClean="0"/>
              <a:t>What does it look like</a:t>
            </a:r>
          </a:p>
          <a:p>
            <a:pPr>
              <a:defRPr/>
            </a:pPr>
            <a:r>
              <a:rPr lang="en-US" dirty="0" smtClean="0"/>
              <a:t>Staff mailing list [Instructor + TAs]:</a:t>
            </a:r>
          </a:p>
          <a:p>
            <a:pPr lvl="1">
              <a:defRPr/>
            </a:pPr>
            <a:r>
              <a:rPr lang="en-US" dirty="0"/>
              <a:t>c</a:t>
            </a:r>
            <a:r>
              <a:rPr lang="en-US" dirty="0" smtClean="0"/>
              <a:t>se421-staff@cs.washington.edu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task has a length t</a:t>
            </a:r>
            <a:r>
              <a:rPr lang="en-US" baseline="-25000" smtClean="0"/>
              <a:t>i</a:t>
            </a:r>
            <a:r>
              <a:rPr lang="en-US" smtClean="0"/>
              <a:t> and a deadline d</a:t>
            </a:r>
            <a:r>
              <a:rPr lang="en-US" baseline="-25000" smtClean="0"/>
              <a:t>i</a:t>
            </a:r>
          </a:p>
          <a:p>
            <a:pPr eaLnBrk="1" hangingPunct="1"/>
            <a:r>
              <a:rPr lang="en-US" smtClean="0"/>
              <a:t>All tasks are available at the start</a:t>
            </a:r>
          </a:p>
          <a:p>
            <a:pPr eaLnBrk="1" hangingPunct="1"/>
            <a:r>
              <a:rPr lang="en-US" smtClean="0"/>
              <a:t>One task may be worked on at a time</a:t>
            </a:r>
          </a:p>
          <a:p>
            <a:pPr eaLnBrk="1" hangingPunct="1"/>
            <a:r>
              <a:rPr lang="en-US" smtClean="0"/>
              <a:t>All tasks must be completed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 minimize maximum lateness</a:t>
            </a:r>
          </a:p>
          <a:p>
            <a:pPr lvl="1" eaLnBrk="1" hangingPunct="1"/>
            <a:r>
              <a:rPr lang="en-US" smtClean="0"/>
              <a:t>Lateness = f</a:t>
            </a:r>
            <a:r>
              <a:rPr lang="en-US" baseline="-25000" smtClean="0"/>
              <a:t>i</a:t>
            </a:r>
            <a:r>
              <a:rPr lang="en-US" smtClean="0"/>
              <a:t> – d</a:t>
            </a:r>
            <a:r>
              <a:rPr lang="en-US" baseline="-25000" smtClean="0"/>
              <a:t>i</a:t>
            </a:r>
            <a:r>
              <a:rPr lang="en-US" smtClean="0"/>
              <a:t> if f</a:t>
            </a:r>
            <a:r>
              <a:rPr lang="en-US" baseline="-25000" smtClean="0"/>
              <a:t>i</a:t>
            </a:r>
            <a:r>
              <a:rPr lang="en-US" smtClean="0"/>
              <a:t> &gt;= d</a:t>
            </a:r>
            <a:r>
              <a:rPr lang="en-US" baseline="-25000" smtClean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</a:t>
            </a:r>
          </a:p>
          <a:p>
            <a:pPr eaLnBrk="1" hangingPunct="1"/>
            <a:r>
              <a:rPr lang="en-US" smtClean="0"/>
              <a:t>Order jobs by deadline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This algorithm is optimal</a:t>
            </a:r>
          </a:p>
        </p:txBody>
      </p:sp>
      <p:sp>
        <p:nvSpPr>
          <p:cNvPr id="8196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00200" y="4343400"/>
            <a:ext cx="5943600" cy="669925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This result may be surprising, since it ignores the job lengths</a:t>
            </a:r>
          </a:p>
        </p:txBody>
      </p:sp>
    </p:spTree>
    <p:extLst>
      <p:ext uri="{BB962C8B-B14F-4D97-AF65-F5344CB8AC3E}">
        <p14:creationId xmlns:p14="http://schemas.microsoft.com/office/powerpoint/2010/main" val="3478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Suppose the jobs are ordered by deadlines,     d</a:t>
            </a:r>
            <a:r>
              <a:rPr lang="en-US" sz="2800" baseline="-25000" smtClean="0"/>
              <a:t>1</a:t>
            </a:r>
            <a:r>
              <a:rPr lang="en-US" sz="2800" smtClean="0"/>
              <a:t> &lt;= d</a:t>
            </a:r>
            <a:r>
              <a:rPr lang="en-US" sz="2800" baseline="-25000" smtClean="0"/>
              <a:t>2</a:t>
            </a:r>
            <a:r>
              <a:rPr lang="en-US" sz="2800" smtClean="0"/>
              <a:t> &lt;= . . . &lt;= d</a:t>
            </a:r>
            <a:r>
              <a:rPr lang="en-US" sz="2800" baseline="-25000" smtClean="0"/>
              <a:t>n</a:t>
            </a:r>
          </a:p>
          <a:p>
            <a:pPr eaLnBrk="1" hangingPunct="1"/>
            <a:r>
              <a:rPr lang="en-US" sz="2800" smtClean="0"/>
              <a:t>A schedule has an </a:t>
            </a:r>
            <a:r>
              <a:rPr lang="en-US" sz="2800" i="1" smtClean="0">
                <a:solidFill>
                  <a:srgbClr val="FF0000"/>
                </a:solidFill>
              </a:rPr>
              <a:t>inversion</a:t>
            </a:r>
            <a:r>
              <a:rPr lang="en-US" sz="2800" smtClean="0"/>
              <a:t> if job j is scheduled before i where j &gt; i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schedule A computed by the greedy algorithm has no inversions.</a:t>
            </a:r>
          </a:p>
          <a:p>
            <a:pPr eaLnBrk="1" hangingPunct="1"/>
            <a:r>
              <a:rPr lang="en-US" sz="2800" smtClean="0"/>
              <a:t>Let O be the optimal schedule, we want to show that A has the same maximum lateness as O</a:t>
            </a:r>
          </a:p>
        </p:txBody>
      </p:sp>
    </p:spTree>
    <p:extLst>
      <p:ext uri="{BB962C8B-B14F-4D97-AF65-F5344CB8AC3E}">
        <p14:creationId xmlns:p14="http://schemas.microsoft.com/office/powerpoint/2010/main" val="149185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List the inversions</a:t>
            </a:r>
          </a:p>
        </p:txBody>
      </p:sp>
      <p:sp>
        <p:nvSpPr>
          <p:cNvPr id="1024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30495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42340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6827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142341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28688" y="236696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4</a:t>
            </a:r>
          </a:p>
        </p:txBody>
      </p:sp>
      <p:sp>
        <p:nvSpPr>
          <p:cNvPr id="142342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28688" y="38846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1024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102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0253" name="Rectangle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28688" y="48704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3843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8399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955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7511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20516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607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1163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5720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0276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883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39445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848475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7304088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759700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8215313" y="48704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Text Box 4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46063" y="16827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0271" name="Text Box 5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46063" y="236696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0272" name="Text Box 5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46063" y="30495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0273" name="Text Box 5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46063" y="3884613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1" name="Rectangle 5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928688" y="48704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2392" name="Rectangle 5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5163" y="48704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2</a:t>
            </a:r>
          </a:p>
        </p:txBody>
      </p:sp>
      <p:sp>
        <p:nvSpPr>
          <p:cNvPr id="10276" name="Rectangle 58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92863" y="48704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2395" name="Rectangle 59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027613" y="48704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2290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Lemma: There is an optimal schedule with no idle time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229600" cy="2959100"/>
          </a:xfrm>
        </p:spPr>
        <p:txBody>
          <a:bodyPr/>
          <a:lstStyle/>
          <a:p>
            <a:pPr eaLnBrk="1" hangingPunct="1"/>
            <a:r>
              <a:rPr lang="en-US" sz="2800" smtClean="0"/>
              <a:t>It doesn’t hurt to start your homework early!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Note on proof techniques</a:t>
            </a:r>
          </a:p>
          <a:p>
            <a:pPr lvl="1" eaLnBrk="1" hangingPunct="1"/>
            <a:r>
              <a:rPr lang="en-US" sz="2400" smtClean="0"/>
              <a:t>This type of can be important for keeping proofs clean</a:t>
            </a:r>
          </a:p>
          <a:p>
            <a:pPr lvl="1" eaLnBrk="1" hangingPunct="1"/>
            <a:r>
              <a:rPr lang="en-US" sz="2400" smtClean="0"/>
              <a:t>It allows us to make a simplifying assumption for the remainder of the proof</a:t>
            </a:r>
          </a:p>
        </p:txBody>
      </p:sp>
      <p:sp>
        <p:nvSpPr>
          <p:cNvPr id="1126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81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3382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60775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1287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83225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384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848475" y="1835150"/>
            <a:ext cx="1366838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788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If there is an inversion i, j, there is a pair of adjacent jobs i’, j’ which form an inversion</a:t>
            </a:r>
          </a:p>
        </p:txBody>
      </p:sp>
      <p:sp>
        <p:nvSpPr>
          <p:cNvPr id="12292" name="Rectangle 2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3429000"/>
            <a:ext cx="7300913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3700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8256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2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2812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2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7368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2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9087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6464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3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021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3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5577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3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133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3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46893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Line 3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592455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4" name="Line 3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38016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3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834188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3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289800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3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7745413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4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8201025" y="342900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Interchange argument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86000"/>
          </a:xfrm>
        </p:spPr>
        <p:txBody>
          <a:bodyPr/>
          <a:lstStyle/>
          <a:p>
            <a:pPr eaLnBrk="1" hangingPunct="1"/>
            <a:r>
              <a:rPr lang="en-US" smtClean="0"/>
              <a:t>Suppose there is a pair of jobs i and j, with  d</a:t>
            </a:r>
            <a:r>
              <a:rPr lang="en-US" baseline="-25000" smtClean="0"/>
              <a:t>i</a:t>
            </a:r>
            <a:r>
              <a:rPr lang="en-US" smtClean="0"/>
              <a:t> &lt;= d</a:t>
            </a:r>
            <a:r>
              <a:rPr lang="en-US" baseline="-25000" smtClean="0"/>
              <a:t>j</a:t>
            </a:r>
            <a:r>
              <a:rPr lang="en-US" smtClean="0"/>
              <a:t>,  and j scheduled immediately before i.  Interchanging i and j does not increase the maximum lateness.  </a:t>
            </a:r>
            <a:endParaRPr lang="en-US" baseline="-25000" smtClean="0"/>
          </a:p>
        </p:txBody>
      </p:sp>
      <p:sp>
        <p:nvSpPr>
          <p:cNvPr id="1331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19600" y="51054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3317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18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4953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2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53340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Text Box 1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8600" y="53340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d</a:t>
            </a:r>
            <a:r>
              <a:rPr lang="en-US" sz="2400" baseline="-25000"/>
              <a:t>i</a:t>
            </a:r>
            <a:r>
              <a:rPr lang="en-US" sz="2400"/>
              <a:t>  d</a:t>
            </a:r>
            <a:r>
              <a:rPr lang="en-US" sz="2400" baseline="-25000"/>
              <a:t>j</a:t>
            </a:r>
          </a:p>
        </p:txBody>
      </p:sp>
      <p:sp>
        <p:nvSpPr>
          <p:cNvPr id="13321" name="Line 14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457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5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382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928688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6" name="Rectangle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46338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  <p:sp>
        <p:nvSpPr>
          <p:cNvPr id="13325" name="Rectangle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21463" y="4414838"/>
            <a:ext cx="1517650" cy="45561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sp>
        <p:nvSpPr>
          <p:cNvPr id="124948" name="Rectangle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3225" y="4414838"/>
            <a:ext cx="1139825" cy="455612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1807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 by Bubble Sort</a:t>
            </a:r>
          </a:p>
        </p:txBody>
      </p:sp>
      <p:sp>
        <p:nvSpPr>
          <p:cNvPr id="1433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835150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Line 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3843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8399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955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7511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0516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607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1163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276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93883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39445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848475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04088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7759700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215313" y="1835150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06" name="Rectangle 22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743200" y="1828800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07" name="Rectangle 23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28688" y="1835150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58" name="Rectangle 2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027613" y="1835150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09" name="Rectangle 25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938838" y="1835150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360" name="Rectangle 26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928688" y="2517775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843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8399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2955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7511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20516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6607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7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1163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8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5720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9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0276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48322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93883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2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39445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848475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Line 4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7304088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5" name="Line 4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759700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6" name="Line 4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8215313" y="2517775"/>
            <a:ext cx="0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27" name="Rectangle 43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751138" y="2517775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28" name="Rectangle 44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28688" y="2517775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79" name="Rectangle 45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392863" y="2517775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380" name="Rectangle 47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928688" y="3960813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Line 48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>
            <a:off x="13843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2" name="Line 49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18399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3" name="Line 50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22955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4" name="Line 51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27511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5" name="Line 52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>
            <a:off x="320516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6" name="Line 53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36607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7" name="Line 5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41163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8" name="Line 55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45720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9" name="Line 56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50276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0" name="Line 57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48322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1" name="Line 58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>
            <a:off x="593883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2" name="Line 59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639445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3" name="Line 60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6848475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4" name="Line 61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7304088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5" name="Line 62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7759700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96" name="Line 63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8215313" y="3960813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48" name="Rectangle 64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027613" y="3960813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49" name="Rectangle 65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928688" y="3960813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399" name="Rectangle 66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4116388" y="3960813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51" name="Rectangle 67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2751138" y="3960813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01" name="Rectangle 68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928688" y="471963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02" name="Line 69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>
            <a:off x="13843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3" name="Line 70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>
            <a:off x="18399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4" name="Line 71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22955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5" name="Line 72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27511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6" name="Line 73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>
            <a:off x="320516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7" name="Line 74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6607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8" name="Line 75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41163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09" name="Line 76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45720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0" name="Line 77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50276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1" name="Line 78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548322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2" name="Line 79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593883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3" name="Line 80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639445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4" name="Line 81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>
            <a:off x="6848475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5" name="Line 82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>
            <a:off x="7304088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6" name="Line 83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7759700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17" name="Line 84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8215313" y="471963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9" name="Rectangle 85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27613" y="471963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70" name="Rectangle 86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2295525" y="471963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20" name="Rectangle 87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4116388" y="471963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72" name="Rectangle 88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928688" y="471963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30" name="Rectangle 46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5027613" y="2517775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</a:t>
            </a:r>
            <a:r>
              <a:rPr lang="en-US" baseline="-25000" dirty="0"/>
              <a:t>1</a:t>
            </a:r>
          </a:p>
        </p:txBody>
      </p:sp>
      <p:sp>
        <p:nvSpPr>
          <p:cNvPr id="14423" name="Rectangle 93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928688" y="3201988"/>
            <a:ext cx="7300912" cy="3810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424" name="Line 94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13843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5" name="Line 95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18399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6" name="Line 96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22955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7" name="Line 97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>
            <a:off x="27511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8" name="Line 98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320516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29" name="Line 99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36607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0" name="Line 100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1163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1" name="Line 101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5720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2" name="Line 102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0276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3" name="Line 103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48322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4" name="Line 104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593883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5" name="Line 105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>
            <a:off x="639445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6" name="Line 106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848475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7" name="Line 107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7304088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8" name="Line 108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759700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39" name="Line 109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8215313" y="3201988"/>
            <a:ext cx="0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94" name="Rectangle 110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16388" y="3201988"/>
            <a:ext cx="2276475" cy="3810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4</a:t>
            </a:r>
          </a:p>
        </p:txBody>
      </p:sp>
      <p:sp>
        <p:nvSpPr>
          <p:cNvPr id="144495" name="Rectangle 111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928688" y="3201988"/>
            <a:ext cx="182245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2</a:t>
            </a:r>
          </a:p>
        </p:txBody>
      </p:sp>
      <p:sp>
        <p:nvSpPr>
          <p:cNvPr id="14442" name="Rectangle 112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392863" y="3201988"/>
            <a:ext cx="911225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  <a:r>
              <a:rPr lang="en-US" baseline="-25000"/>
              <a:t>3</a:t>
            </a:r>
          </a:p>
        </p:txBody>
      </p:sp>
      <p:sp>
        <p:nvSpPr>
          <p:cNvPr id="144497" name="Rectangle 113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2751138" y="3201988"/>
            <a:ext cx="1366837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/>
              <a:t>a</a:t>
            </a:r>
            <a:r>
              <a:rPr lang="en-US" baseline="-25000"/>
              <a:t>1</a:t>
            </a:r>
          </a:p>
        </p:txBody>
      </p:sp>
      <p:sp>
        <p:nvSpPr>
          <p:cNvPr id="14444" name="Line 92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63928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5" name="Line 91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660775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6" name="Line 90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3205163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7" name="Line 8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>
            <a:off x="2751138" y="1379538"/>
            <a:ext cx="0" cy="3870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48" name="Text Box 114"/>
          <p:cNvSpPr txBox="1"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169863" y="6237288"/>
            <a:ext cx="3263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Determine maximum lateness</a:t>
            </a:r>
          </a:p>
        </p:txBody>
      </p:sp>
      <p:sp>
        <p:nvSpPr>
          <p:cNvPr id="14449" name="Text Box 117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2371725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1</a:t>
            </a:r>
          </a:p>
        </p:txBody>
      </p:sp>
      <p:sp>
        <p:nvSpPr>
          <p:cNvPr id="14450" name="Text Box 118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28257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2</a:t>
            </a:r>
          </a:p>
        </p:txBody>
      </p:sp>
      <p:sp>
        <p:nvSpPr>
          <p:cNvPr id="14451" name="Text Box 119"/>
          <p:cNvSpPr txBox="1">
            <a:spLocks noChangeArrowheads="1"/>
          </p:cNvSpPr>
          <p:nvPr>
            <p:custDataLst>
              <p:tags r:id="rId114"/>
            </p:custDataLst>
          </p:nvPr>
        </p:nvSpPr>
        <p:spPr bwMode="auto">
          <a:xfrm>
            <a:off x="3281363" y="1303338"/>
            <a:ext cx="395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3</a:t>
            </a:r>
          </a:p>
        </p:txBody>
      </p:sp>
      <p:sp>
        <p:nvSpPr>
          <p:cNvPr id="14452" name="Text Box 120"/>
          <p:cNvSpPr txBox="1"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6013450" y="1303338"/>
            <a:ext cx="395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  <a:r>
              <a:rPr lang="en-US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27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8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9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 Proof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 optimal schedule with no inversions and no idle time.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Let O be an optimal schedule k inversions, we construct a new optimal schedule with k-1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Repeat until we have an optimal schedule with 0 inversions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This is the solution found by the earliest deadline first algorithm</a:t>
            </a:r>
          </a:p>
        </p:txBody>
      </p:sp>
    </p:spTree>
    <p:extLst>
      <p:ext uri="{BB962C8B-B14F-4D97-AF65-F5344CB8AC3E}">
        <p14:creationId xmlns:p14="http://schemas.microsoft.com/office/powerpoint/2010/main" val="352876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Earliest Deadline First algorithm constructs a schedule that minimizes the maximum lateness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1094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 smtClean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 smtClean="0"/>
              <a:t>Pseudo-definition</a:t>
            </a:r>
          </a:p>
          <a:p>
            <a:pPr lvl="1" eaLnBrk="1" hangingPunct="1">
              <a:defRPr/>
            </a:pPr>
            <a:r>
              <a:rPr lang="en-US" dirty="0" smtClean="0"/>
              <a:t>An algorithm is </a:t>
            </a:r>
            <a:r>
              <a:rPr lang="en-US" dirty="0" smtClean="0">
                <a:solidFill>
                  <a:srgbClr val="FF0000"/>
                </a:solidFill>
              </a:rPr>
              <a:t>Greedy</a:t>
            </a:r>
            <a:r>
              <a:rPr lang="en-US" dirty="0" smtClean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</a:t>
            </a:r>
          </a:p>
          <a:p>
            <a:pPr lvl="1" eaLnBrk="1" hangingPunct="1"/>
            <a:r>
              <a:rPr lang="en-US" smtClean="0"/>
              <a:t>Processing requirements, release times, deadlines</a:t>
            </a:r>
          </a:p>
          <a:p>
            <a:pPr eaLnBrk="1" hangingPunct="1"/>
            <a:r>
              <a:rPr lang="en-US" smtClean="0"/>
              <a:t>Processors</a:t>
            </a:r>
          </a:p>
          <a:p>
            <a:pPr eaLnBrk="1" hangingPunct="1"/>
            <a:r>
              <a:rPr lang="en-US" smtClean="0"/>
              <a:t>Precedence constraints</a:t>
            </a:r>
          </a:p>
          <a:p>
            <a:pPr eaLnBrk="1" hangingPunct="1"/>
            <a:r>
              <a:rPr lang="en-US" smtClean="0"/>
              <a:t>Objective function</a:t>
            </a:r>
          </a:p>
          <a:p>
            <a:pPr lvl="1" eaLnBrk="1" hangingPunct="1"/>
            <a:r>
              <a:rPr lang="en-US" smtClean="0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Tasks occur at fixed times</a:t>
            </a:r>
          </a:p>
          <a:p>
            <a:pPr eaLnBrk="1" hangingPunct="1"/>
            <a:r>
              <a:rPr lang="en-US" smtClean="0"/>
              <a:t>Single processor</a:t>
            </a:r>
          </a:p>
          <a:p>
            <a:pPr eaLnBrk="1" hangingPunct="1"/>
            <a:r>
              <a:rPr lang="en-US" smtClean="0"/>
              <a:t>Maximize number of tasks completed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Tasks {1, 2, . . . N}</a:t>
            </a:r>
          </a:p>
          <a:p>
            <a:pPr eaLnBrk="1" hangingPunct="1"/>
            <a:r>
              <a:rPr lang="en-US" smtClean="0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982</Words>
  <Application>Microsoft Office PowerPoint</Application>
  <PresentationFormat>On-screen Show (4:3)</PresentationFormat>
  <Paragraphs>228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1_Default Design</vt:lpstr>
      <vt:lpstr>CSE 421 Algorithms</vt:lpstr>
      <vt:lpstr>Announcements</vt:lpstr>
      <vt:lpstr>Highlight from last lecture: Topological Sort Algorithm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Scheduling tasks</vt:lpstr>
      <vt:lpstr>Example</vt:lpstr>
      <vt:lpstr>Determine the minimum lateness</vt:lpstr>
      <vt:lpstr>Greedy Algorithm</vt:lpstr>
      <vt:lpstr>Analysis</vt:lpstr>
      <vt:lpstr>List the inversions</vt:lpstr>
      <vt:lpstr>Lemma: There is an optimal schedule with no idle time</vt:lpstr>
      <vt:lpstr>Lemma</vt:lpstr>
      <vt:lpstr>Interchange argument</vt:lpstr>
      <vt:lpstr>Proof by Bubble Sort</vt:lpstr>
      <vt:lpstr>Real Proof</vt:lpstr>
      <vt:lpstr>Result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41</cp:revision>
  <dcterms:created xsi:type="dcterms:W3CDTF">1601-01-01T00:00:00Z</dcterms:created>
  <dcterms:modified xsi:type="dcterms:W3CDTF">2015-10-14T22:26:35Z</dcterms:modified>
</cp:coreProperties>
</file>