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302" r:id="rId3"/>
    <p:sldId id="305" r:id="rId4"/>
    <p:sldId id="30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E699"/>
    <a:srgbClr val="0CB458"/>
    <a:srgbClr val="7CD4A5"/>
    <a:srgbClr val="EDE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86" autoAdjust="0"/>
    <p:restoredTop sz="94601" autoAdjust="0"/>
  </p:normalViewPr>
  <p:slideViewPr>
    <p:cSldViewPr snapToGrid="0">
      <p:cViewPr varScale="1">
        <p:scale>
          <a:sx n="69" d="100"/>
          <a:sy n="69" d="100"/>
        </p:scale>
        <p:origin x="21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FFABE-B212-5F4F-8C26-F539B2DEA91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AF9BE-9FCA-D64E-8150-DC197F2F3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5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D9D1-095B-4DBA-8DEC-E405CB58D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85598"/>
            <a:ext cx="10515600" cy="1086803"/>
          </a:xfrm>
        </p:spPr>
        <p:txBody>
          <a:bodyPr anchor="ctr" anchorCtr="0">
            <a:normAutofit/>
          </a:bodyPr>
          <a:lstStyle>
            <a:lvl1pPr algn="ctr">
              <a:defRPr sz="4000" b="1" i="0">
                <a:latin typeface="Lato" panose="020F0502020204030203" pitchFamily="34" charset="77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867FBA-33D2-60ED-ED3B-6705E7659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68925"/>
            <a:ext cx="9144000" cy="108680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0065E-44D0-1DE1-F746-2E148310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99D50-6C11-F355-3907-B7B6AA7C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F60BC-AE1C-EF77-D52C-0018765B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4DA4AD-1443-FFD1-A456-D7CE21E5D5CE}"/>
              </a:ext>
            </a:extLst>
          </p:cNvPr>
          <p:cNvSpPr txBox="1"/>
          <p:nvPr userDrawn="1"/>
        </p:nvSpPr>
        <p:spPr>
          <a:xfrm>
            <a:off x="3940603" y="1600201"/>
            <a:ext cx="43107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i="0" dirty="0">
                <a:latin typeface="Lato" panose="020F0502020204030203" pitchFamily="34" charset="77"/>
                <a:ea typeface="Inter SemiBold" panose="02000503000000020004" pitchFamily="2" charset="0"/>
              </a:rPr>
              <a:t>CSE 417 Autumn 2025</a:t>
            </a:r>
          </a:p>
        </p:txBody>
      </p:sp>
    </p:spTree>
    <p:extLst>
      <p:ext uri="{BB962C8B-B14F-4D97-AF65-F5344CB8AC3E}">
        <p14:creationId xmlns:p14="http://schemas.microsoft.com/office/powerpoint/2010/main" val="64004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2EDD-30A1-34B8-6560-7715E9F90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FD3F6-B915-CECB-2EBB-967DB805B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9FACB-40A3-1E43-7806-281B8F17C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5C21D-E7FF-5E85-A629-A0BD669AC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C9E00-A09D-5695-0775-2A8AC61F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6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B7894-C6F1-AC56-86B3-B35DACFC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9B395-EE52-4464-D0E0-2553F268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6F0D2-D541-330E-58FA-8B1E1FC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230DC-F558-FF50-2FAE-AFA12205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EA433-6FA7-2A8B-4EB7-521456F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5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062F-FC3F-83E5-372F-ECBCF59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806A1-86B4-A582-ADBA-03ECDB585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63980"/>
            <a:ext cx="5181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7F8CB-33E9-5CEA-DA3F-BAA90767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63980"/>
            <a:ext cx="5181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4E091-4E25-8F22-6B24-C7AB8376B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24DED-0F57-84CE-062B-1EA5CCCE9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C6A2E-186F-8737-38C9-291609A1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0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AB506-5F4A-20D8-140E-E2B46B27D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BFBFF-35D0-B220-7FEC-9D3F73B06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3640E-124C-7CA1-38E1-C4AAE73C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D5502-7B2E-4E30-9922-E894EFFC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6A9A7C-3F21-A78F-2566-746E2026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9725F-FEBB-B0DA-62A4-49A5734E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41549-BD27-5919-F7C5-449AE055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EDE8F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D7BD56-5061-2105-B4B6-29A382E6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8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E0FB9-3549-BB78-BBE6-EF2A3F35B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63980"/>
            <a:ext cx="10515600" cy="4812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1243B-7CDA-B4EB-323F-390D84821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AF8295-1801-B44D-A758-12B66076D67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DE083-9D53-4F3A-3533-F85192BB2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8EBF9-3C79-3B56-88AE-383BAE3CC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4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Lato" panose="020F0502020204030203" pitchFamily="34" charset="77"/>
          <a:ea typeface="Inter SemiBold" panose="02000503000000020004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1pPr>
      <a:lvl2pPr marL="133350" indent="0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2pPr>
      <a:lvl3pPr marL="923925" indent="-346075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3pPr>
      <a:lvl4pPr marL="1381125" indent="-346075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4pPr>
      <a:lvl5pPr marL="1836738" indent="-344488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5EF43-76C4-4A20-1A86-6CE0FD267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Lecture 28: Final Exam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27621A-E45C-6CF2-1FF4-A38CEC2D4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 &amp; </a:t>
            </a:r>
            <a:r>
              <a:rPr lang="en-US"/>
              <a:t>Glenn Sun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742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AD558-DD3E-6D3D-261D-F0B9D99B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0AA1D-BB56-462E-8975-E03FBDAEB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HW8 due Today 12/05 @ 11:59pm</a:t>
            </a:r>
          </a:p>
          <a:p>
            <a:r>
              <a:rPr lang="en-US" dirty="0"/>
              <a:t>Final Exam on Monday 12/08 at 8:30am in CSE2 G10 (this room!)</a:t>
            </a:r>
            <a:br>
              <a:rPr lang="en-US" dirty="0"/>
            </a:br>
            <a:r>
              <a:rPr lang="en-US" dirty="0"/>
              <a:t>	Practice Final is available</a:t>
            </a:r>
            <a:br>
              <a:rPr lang="en-US" dirty="0"/>
            </a:br>
            <a:r>
              <a:rPr lang="en-US" dirty="0"/>
              <a:t>	We’re discussing it today!</a:t>
            </a:r>
          </a:p>
          <a:p>
            <a:r>
              <a:rPr lang="en-US" dirty="0"/>
              <a:t>I have OH now-12:30pm: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Meet at front of classroom, we’ll walk over together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CSE (Allen) 434 if you’re coming later</a:t>
            </a:r>
          </a:p>
          <a:p>
            <a:r>
              <a:rPr lang="en-US" dirty="0"/>
              <a:t>Glenn has online OH 12–1pm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20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3BA5C-B54D-46F5-DC21-C090A2899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 on the final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A1E75-BB23-182F-C09D-DD5ED0D86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8 questions worth 8 ESNU grades</a:t>
            </a:r>
          </a:p>
          <a:p>
            <a:r>
              <a:rPr lang="en-US" dirty="0"/>
              <a:t>1:50 minutes to complete (from 8:30am-10:20am)</a:t>
            </a:r>
          </a:p>
          <a:p>
            <a:r>
              <a:rPr lang="en-US" dirty="0"/>
              <a:t>Averages just under 14 minutes per question</a:t>
            </a:r>
          </a:p>
          <a:p>
            <a:r>
              <a:rPr lang="en-US" dirty="0"/>
              <a:t>Questions roughly parallel those in the practice exam (same focal topics, same types of tasks, different details and/or secondary concepts included)</a:t>
            </a:r>
          </a:p>
          <a:p>
            <a:r>
              <a:rPr lang="en-US" dirty="0"/>
              <a:t>2 Pages of references allowed! (at request of one of your classmates)</a:t>
            </a:r>
          </a:p>
        </p:txBody>
      </p:sp>
    </p:spTree>
    <p:extLst>
      <p:ext uri="{BB962C8B-B14F-4D97-AF65-F5344CB8AC3E}">
        <p14:creationId xmlns:p14="http://schemas.microsoft.com/office/powerpoint/2010/main" val="229808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07A0F-D600-53C3-DE2B-F261F568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 Questions on </a:t>
            </a:r>
            <a:r>
              <a:rPr lang="en-US" dirty="0" err="1"/>
              <a:t>Slido</a:t>
            </a:r>
            <a:r>
              <a:rPr lang="en-US" dirty="0"/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6F1E3-5AB7-51B6-3080-C2F7B24913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sli.do </a:t>
            </a:r>
            <a:br>
              <a:rPr lang="en-US" dirty="0"/>
            </a:br>
            <a:r>
              <a:rPr lang="en-US" dirty="0"/>
              <a:t>#cse417</a:t>
            </a:r>
          </a:p>
        </p:txBody>
      </p:sp>
      <p:pic>
        <p:nvPicPr>
          <p:cNvPr id="6" name="Content Placeholder 5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946402E0-6803-7677-02F5-07048D4ED84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56350" y="1363663"/>
            <a:ext cx="4813300" cy="481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1599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SPLIT" val="1"/>
  <p:tag name="PPSPLIT_ORIGINALSLIDENUMB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SPLIT" val="1"/>
  <p:tag name="PPSPLIT_ORIGINALSLIDENUMBER" val="46"/>
</p:tagLst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E68CD"/>
      </a:accent1>
      <a:accent2>
        <a:srgbClr val="D6431A"/>
      </a:accent2>
      <a:accent3>
        <a:srgbClr val="00ABC3"/>
      </a:accent3>
      <a:accent4>
        <a:srgbClr val="E09000"/>
      </a:accent4>
      <a:accent5>
        <a:srgbClr val="BC33AD"/>
      </a:accent5>
      <a:accent6>
        <a:srgbClr val="519304"/>
      </a:accent6>
      <a:hlink>
        <a:srgbClr val="467886"/>
      </a:hlink>
      <a:folHlink>
        <a:srgbClr val="46788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125000"/>
          </a:lnSpc>
          <a:spcBef>
            <a:spcPts val="2400"/>
          </a:spcBef>
          <a:defRPr sz="2800" dirty="0" err="1" smtClean="0">
            <a:latin typeface="Lato" panose="020F0502020204030203" pitchFamily="34" charset="77"/>
            <a:ea typeface="Inter" panose="02000503000000020004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417template" id="{AAF81601-399A-2442-AAE4-D244F3C4B759}" vid="{29E269BC-C148-3C43-85B3-C1C1EC7BE7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44344</TotalTime>
  <Words>155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Lato</vt:lpstr>
      <vt:lpstr>Office Theme</vt:lpstr>
      <vt:lpstr>Lecture 28: Final Exam Review</vt:lpstr>
      <vt:lpstr>Final reminders</vt:lpstr>
      <vt:lpstr>What to expect on the final</vt:lpstr>
      <vt:lpstr>Ask Questions on Slido!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Glenn Sun</dc:creator>
  <cp:lastModifiedBy>Nathan Brunelle</cp:lastModifiedBy>
  <cp:revision>142</cp:revision>
  <dcterms:created xsi:type="dcterms:W3CDTF">2025-09-15T17:56:15Z</dcterms:created>
  <dcterms:modified xsi:type="dcterms:W3CDTF">2025-12-05T17:49:58Z</dcterms:modified>
</cp:coreProperties>
</file>