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614" r:id="rId3"/>
    <p:sldId id="748" r:id="rId4"/>
    <p:sldId id="751" r:id="rId5"/>
    <p:sldId id="451" r:id="rId6"/>
    <p:sldId id="750" r:id="rId7"/>
    <p:sldId id="787" r:id="rId8"/>
    <p:sldId id="788" r:id="rId9"/>
    <p:sldId id="789" r:id="rId10"/>
    <p:sldId id="790" r:id="rId11"/>
    <p:sldId id="791" r:id="rId12"/>
    <p:sldId id="792" r:id="rId13"/>
    <p:sldId id="793" r:id="rId14"/>
    <p:sldId id="794" r:id="rId15"/>
    <p:sldId id="762" r:id="rId16"/>
    <p:sldId id="752" r:id="rId17"/>
    <p:sldId id="753" r:id="rId18"/>
    <p:sldId id="755" r:id="rId19"/>
    <p:sldId id="757" r:id="rId20"/>
    <p:sldId id="756" r:id="rId21"/>
    <p:sldId id="759" r:id="rId22"/>
    <p:sldId id="760" r:id="rId23"/>
    <p:sldId id="761" r:id="rId24"/>
    <p:sldId id="763" r:id="rId25"/>
    <p:sldId id="767" r:id="rId26"/>
    <p:sldId id="764" r:id="rId27"/>
    <p:sldId id="765" r:id="rId28"/>
    <p:sldId id="766" r:id="rId29"/>
    <p:sldId id="771" r:id="rId30"/>
    <p:sldId id="768" r:id="rId31"/>
    <p:sldId id="769" r:id="rId32"/>
    <p:sldId id="770" r:id="rId33"/>
    <p:sldId id="773" r:id="rId34"/>
    <p:sldId id="775" r:id="rId35"/>
    <p:sldId id="776" r:id="rId36"/>
    <p:sldId id="777" r:id="rId37"/>
    <p:sldId id="778" r:id="rId38"/>
    <p:sldId id="779" r:id="rId39"/>
    <p:sldId id="780" r:id="rId40"/>
    <p:sldId id="781" r:id="rId41"/>
    <p:sldId id="782" r:id="rId42"/>
    <p:sldId id="783" r:id="rId43"/>
    <p:sldId id="784" r:id="rId44"/>
    <p:sldId id="785" r:id="rId45"/>
    <p:sldId id="786" r:id="rId46"/>
    <p:sldId id="795" r:id="rId47"/>
    <p:sldId id="796" r:id="rId48"/>
    <p:sldId id="802" r:id="rId49"/>
    <p:sldId id="801" r:id="rId50"/>
    <p:sldId id="800" r:id="rId51"/>
    <p:sldId id="30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E699"/>
    <a:srgbClr val="0CB458"/>
    <a:srgbClr val="7CD4A5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4601" autoAdjust="0"/>
  </p:normalViewPr>
  <p:slideViewPr>
    <p:cSldViewPr snapToGrid="0">
      <p:cViewPr>
        <p:scale>
          <a:sx n="70" d="100"/>
          <a:sy n="70" d="100"/>
        </p:scale>
        <p:origin x="1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EECA6-D886-4A46-A6D4-FB3C2D026F1D}" type="slidenum">
              <a:rPr lang="en-US" altLang="en-US" sz="1500">
                <a:latin typeface="Comic Sans MS" panose="030F0702030302020204" pitchFamily="66" charset="0"/>
              </a:rPr>
              <a:pPr/>
              <a:t>2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2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0B842-BC91-ED64-A92F-A1BCC2A5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DD87AC0-76A5-5A36-A6FE-19F68C6D2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2A7A948-60A1-659A-A07A-93205AB4B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12904-FD1C-BF53-2553-DB972AAE1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7C0D8ED-2A22-CB34-6127-BB8BA6A63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ED0508F-B7B2-D7BE-5F18-6FE045ACE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E395633-9814-1056-D444-5BB967159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C620-A8BA-0423-C574-D42DF5A6D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D3F95F4-DE1D-D90C-120F-7BBEDF93B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41EAEF7-2326-CAB9-12B9-F05B4ECCC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17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B4C8-BF0F-E182-AF98-93F87C84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9488D6A-0EFC-9426-2CE4-3B1A41705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9E19A22-08B1-002E-522C-A7BFCAF0B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3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7935-A639-0F69-1707-10549B8D4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2B709C8-5C98-E320-C6EC-02CC19A702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09640AC-9FFB-FC3D-088F-EBAC30EDE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DE68311-8C58-A889-0078-F4A6ED958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154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DA888-6AC1-BFCD-3EB4-22A211DD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B36052F-907A-9FEB-96BD-57D0062A1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0A4B143-94D3-8026-AE40-3D817488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19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00B0C-57A1-ED56-D4A2-91F95502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99B8918-B947-FD9E-5EEB-7D934B5DE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CC0E583-6CC6-77FD-09F4-11BA4538C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964DD4DB-31C3-AF51-ACDB-60014C206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722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DCE76-7AD6-D44F-579D-2775B054C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A9CCCBE-95AB-A64E-80E5-9E764B51E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325E9BE-D3E4-701B-8EF9-E636184E8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53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A617B-C706-BF81-F92D-3D85D2C4C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045634D-8012-C249-1F8B-A7C253749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486E91B-4342-00B4-1E22-FCE3D5AA7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6A0934C-9440-8780-A998-428C56550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351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448D5-AF72-DF47-19E0-B6EF74F21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9D12397-6537-0A87-8176-AC1BFBAEA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C548671-5C2D-AF9F-778D-EF6C86142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0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7B6DA-7AB6-C4C7-6D6F-2511DDC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D80DAAA1-2945-6C59-BDC9-391C66FCC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EECA6-D886-4A46-A6D4-FB3C2D026F1D}" type="slidenum">
              <a:rPr lang="en-US" altLang="en-US" sz="1500">
                <a:latin typeface="Comic Sans MS" panose="030F0702030302020204" pitchFamily="66" charset="0"/>
              </a:rPr>
              <a:pPr/>
              <a:t>3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9B83936D-3938-2BB1-F38B-BDFAF4295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DB42EB5B-6225-D730-305D-C6C2E8AA6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67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7A968-1E48-4536-F5FC-878D073FB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BFDEB19-EF78-E1D1-D4F0-E18279D9E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6152397-4F1E-EA98-F328-0436C6384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33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99C89-BB81-521B-1516-C03066C4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0334C88-5330-A71E-2276-FBA7BF1F0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C1C1AE2-D560-B071-6101-1DB76F47E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66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C4F7-445B-F48F-17F4-402A8837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99E601F-B872-E244-2422-D24827F0D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AF0DEB4-F080-1168-CBFA-E861EF3EF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CCAF8-CE60-01B0-B8DF-8F0BCF6D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3B87937-2760-107E-A8A6-59D7B4C6C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BA94B8A-41C3-C0B5-D2D3-AAF85903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62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AF51E-FE91-2E9E-E76B-DA0A9B4F2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52B5DF4-06C9-0C99-E8A9-CF3ED608F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4037F1E-12E5-9D4B-FA10-D6AAA280F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63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863CA-82D7-170B-4F04-3947DC7ED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5E55B9F-97D5-32A4-B02F-FAC5B17CA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AE09A11-C54F-C581-9EC9-C35D5BED7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85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76ACF-7C72-7EDD-8300-999B022F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BDECFA7-0C41-91B0-60E4-87F6A8799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2D047A2-E414-722E-2C2B-434D51E61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1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12748-2C0A-8665-A49D-CF0BF5DC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E42E76D-E3DC-C87A-49AD-D7C882599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DAA5CD7-143F-6B89-BB49-B74881345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12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AA24E-CDED-2319-7D88-C2B2AD0E6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756D544-444E-D697-2DDF-6E0933E68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DCCF81A-FF7D-9831-86D9-075587467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01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F61E9-02F5-1921-2873-CD96CB9A6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59C8833-119B-F96D-527B-0627928F0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705F8B4-04FC-E3CB-A27B-82EA7221B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4666" indent="-313333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3333" indent="-250667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4667" indent="-250667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56001" indent="-250667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57334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58668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60001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1334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600">
                <a:latin typeface="Comic Sans MS" panose="030F0702030302020204" pitchFamily="66" charset="0"/>
              </a:rPr>
              <a:pPr/>
              <a:t>5</a:t>
            </a:fld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1239838"/>
            <a:ext cx="5949950" cy="334645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38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1F1CA-DB89-E1A6-42A4-9C7BACEF3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2E417C9-568F-A6F5-2214-5D0ED1B8D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7FB87ED-50CD-2A8D-223B-009D72903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63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33487-BCD0-7BAF-47F7-FCF1145F2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57ACB7B-DBA1-280B-9A87-CB97B1E22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97A78C9-8EED-100D-109A-3D2BC7619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3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61FD4-2051-8B65-6C7D-04436729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5AA1F989-0CE7-DD91-2F64-AE9A3D49D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4666" indent="-313333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3333" indent="-250667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4667" indent="-250667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56001" indent="-250667" defTabSz="1060112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57334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58668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60001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1334" indent="-250667" algn="ctr" defTabSz="106011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0A41B4-1B01-4D56-BD0D-CCD61A92BEB9}" type="slidenum">
              <a:rPr lang="en-US" altLang="en-US" sz="1600">
                <a:latin typeface="Comic Sans MS" panose="030F0702030302020204" pitchFamily="66" charset="0"/>
              </a:rPr>
              <a:pPr/>
              <a:t>6</a:t>
            </a:fld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C724CAAD-87AD-9F77-6A87-67E0E7974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1239838"/>
            <a:ext cx="5949950" cy="3346450"/>
          </a:xfrm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57EF10CA-68A2-882C-A612-7B779A5A2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4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0A33-5BFD-A2EF-5181-318883809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7C16C801-F2A7-65B2-D301-45C8A8115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 defTabSz="1002849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defTabSz="100284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EECA6-D886-4A46-A6D4-FB3C2D026F1D}" type="slidenum">
              <a:rPr lang="en-US" altLang="en-US" sz="1500">
                <a:latin typeface="Comic Sans MS" panose="030F0702030302020204" pitchFamily="66" charset="0"/>
              </a:rPr>
              <a:pPr/>
              <a:t>16</a:t>
            </a:fld>
            <a:endParaRPr lang="en-US" altLang="en-US" sz="1500">
              <a:latin typeface="Comic Sans MS" panose="030F0702030302020204" pitchFamily="66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A3CB0C04-4B21-7FCF-BEC9-8C2B309B0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76F5BA50-7D54-4A9C-5A21-89F8479F2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8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2FB38-0D8D-1ED9-9284-EBA7D7FF5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63181A1D-3037-3B3D-EB66-C0D0849BB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F48C927-2F47-8BD6-2CE4-B79BC07D4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4CD04429-95B9-1090-A963-FB831315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5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C7B07-10C1-0BA0-BD82-47832DF2E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94B9A3C-C0B2-11F7-5062-0CC469B19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7B70356-A180-6D49-EE84-C2FDC85CB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2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B5B2E-3A8F-F467-648B-BEE0D6FD7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B1ED6F4-7ECD-31BD-D1BE-784C57541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DBC08E2-898A-FC1D-D7E1-A5D4EEA33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4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FCBB-C39B-2345-D530-549FD220C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FAE1839-7181-456F-5984-9EE7EE656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6A76F12-F9A4-781E-F3CB-E394F9FFB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1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2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71.png"/><Relationship Id="rId4" Type="http://schemas.openxmlformats.org/officeDocument/2006/relationships/image" Target="../media/image16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2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3" Type="http://schemas.openxmlformats.org/officeDocument/2006/relationships/image" Target="../media/image172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200.png"/><Relationship Id="rId3" Type="http://schemas.openxmlformats.org/officeDocument/2006/relationships/image" Target="../media/image199.png"/><Relationship Id="rId21" Type="http://schemas.openxmlformats.org/officeDocument/2006/relationships/image" Target="../media/image203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7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7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206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23" Type="http://schemas.openxmlformats.org/officeDocument/2006/relationships/image" Target="../media/image205.png"/><Relationship Id="rId10" Type="http://schemas.openxmlformats.org/officeDocument/2006/relationships/image" Target="../media/image161.png"/><Relationship Id="rId19" Type="http://schemas.openxmlformats.org/officeDocument/2006/relationships/image" Target="../media/image20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2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26" Type="http://schemas.openxmlformats.org/officeDocument/2006/relationships/image" Target="../media/image201.png"/><Relationship Id="rId3" Type="http://schemas.openxmlformats.org/officeDocument/2006/relationships/image" Target="../media/image199.png"/><Relationship Id="rId21" Type="http://schemas.openxmlformats.org/officeDocument/2006/relationships/image" Target="../media/image210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7.png"/><Relationship Id="rId20" Type="http://schemas.openxmlformats.org/officeDocument/2006/relationships/image" Target="../media/image209.png"/><Relationship Id="rId29" Type="http://schemas.openxmlformats.org/officeDocument/2006/relationships/image" Target="../media/image2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171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03.png"/><Relationship Id="rId10" Type="http://schemas.openxmlformats.org/officeDocument/2006/relationships/image" Target="../media/image161.png"/><Relationship Id="rId19" Type="http://schemas.openxmlformats.org/officeDocument/2006/relationships/image" Target="../media/image208.png"/><Relationship Id="rId31" Type="http://schemas.openxmlformats.org/officeDocument/2006/relationships/image" Target="../media/image206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211.png"/><Relationship Id="rId27" Type="http://schemas.openxmlformats.org/officeDocument/2006/relationships/image" Target="../media/image202.png"/><Relationship Id="rId30" Type="http://schemas.openxmlformats.org/officeDocument/2006/relationships/image" Target="../media/image20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26" Type="http://schemas.openxmlformats.org/officeDocument/2006/relationships/image" Target="../media/image217.png"/><Relationship Id="rId39" Type="http://schemas.openxmlformats.org/officeDocument/2006/relationships/image" Target="../media/image171.png"/><Relationship Id="rId21" Type="http://schemas.openxmlformats.org/officeDocument/2006/relationships/image" Target="../media/image210.png"/><Relationship Id="rId34" Type="http://schemas.openxmlformats.org/officeDocument/2006/relationships/image" Target="../media/image202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7.png"/><Relationship Id="rId20" Type="http://schemas.openxmlformats.org/officeDocument/2006/relationships/image" Target="../media/image214.png"/><Relationship Id="rId29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10" Type="http://schemas.openxmlformats.org/officeDocument/2006/relationships/image" Target="../media/image161.png"/><Relationship Id="rId19" Type="http://schemas.openxmlformats.org/officeDocument/2006/relationships/image" Target="../media/image208.png"/><Relationship Id="rId31" Type="http://schemas.openxmlformats.org/officeDocument/2006/relationships/image" Target="../media/image222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1.png"/><Relationship Id="rId35" Type="http://schemas.openxmlformats.org/officeDocument/2006/relationships/image" Target="../media/image203.png"/><Relationship Id="rId8" Type="http://schemas.openxmlformats.org/officeDocument/2006/relationships/image" Target="../media/image159.png"/><Relationship Id="rId3" Type="http://schemas.openxmlformats.org/officeDocument/2006/relationships/image" Target="../media/image199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26" Type="http://schemas.openxmlformats.org/officeDocument/2006/relationships/image" Target="../media/image217.png"/><Relationship Id="rId39" Type="http://schemas.openxmlformats.org/officeDocument/2006/relationships/image" Target="../media/image225.png"/><Relationship Id="rId21" Type="http://schemas.openxmlformats.org/officeDocument/2006/relationships/image" Target="../media/image210.png"/><Relationship Id="rId34" Type="http://schemas.openxmlformats.org/officeDocument/2006/relationships/image" Target="../media/image202.png"/><Relationship Id="rId42" Type="http://schemas.openxmlformats.org/officeDocument/2006/relationships/image" Target="../media/image228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26.png"/><Relationship Id="rId45" Type="http://schemas.openxmlformats.org/officeDocument/2006/relationships/image" Target="../media/image231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10" Type="http://schemas.openxmlformats.org/officeDocument/2006/relationships/image" Target="../media/image161.png"/><Relationship Id="rId19" Type="http://schemas.openxmlformats.org/officeDocument/2006/relationships/image" Target="../media/image208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8" Type="http://schemas.openxmlformats.org/officeDocument/2006/relationships/image" Target="../media/image159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171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26" Type="http://schemas.openxmlformats.org/officeDocument/2006/relationships/image" Target="../media/image217.png"/><Relationship Id="rId39" Type="http://schemas.openxmlformats.org/officeDocument/2006/relationships/image" Target="../media/image232.png"/><Relationship Id="rId21" Type="http://schemas.openxmlformats.org/officeDocument/2006/relationships/image" Target="../media/image210.png"/><Relationship Id="rId34" Type="http://schemas.openxmlformats.org/officeDocument/2006/relationships/image" Target="../media/image202.png"/><Relationship Id="rId42" Type="http://schemas.openxmlformats.org/officeDocument/2006/relationships/image" Target="../media/image228.png"/><Relationship Id="rId47" Type="http://schemas.openxmlformats.org/officeDocument/2006/relationships/image" Target="../media/image234.png"/><Relationship Id="rId50" Type="http://schemas.openxmlformats.org/officeDocument/2006/relationships/image" Target="../media/image237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26.png"/><Relationship Id="rId45" Type="http://schemas.openxmlformats.org/officeDocument/2006/relationships/image" Target="../media/image231.png"/><Relationship Id="rId53" Type="http://schemas.openxmlformats.org/officeDocument/2006/relationships/image" Target="../media/image171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19" Type="http://schemas.openxmlformats.org/officeDocument/2006/relationships/image" Target="../media/image208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52" Type="http://schemas.openxmlformats.org/officeDocument/2006/relationships/image" Target="../media/image239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48" Type="http://schemas.openxmlformats.org/officeDocument/2006/relationships/image" Target="../media/image235.png"/><Relationship Id="rId8" Type="http://schemas.openxmlformats.org/officeDocument/2006/relationships/image" Target="../media/image159.png"/><Relationship Id="rId51" Type="http://schemas.openxmlformats.org/officeDocument/2006/relationships/image" Target="../media/image238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233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49" Type="http://schemas.openxmlformats.org/officeDocument/2006/relationships/image" Target="../media/image236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26" Type="http://schemas.openxmlformats.org/officeDocument/2006/relationships/image" Target="../media/image217.png"/><Relationship Id="rId39" Type="http://schemas.openxmlformats.org/officeDocument/2006/relationships/image" Target="../media/image232.png"/><Relationship Id="rId21" Type="http://schemas.openxmlformats.org/officeDocument/2006/relationships/image" Target="../media/image210.png"/><Relationship Id="rId34" Type="http://schemas.openxmlformats.org/officeDocument/2006/relationships/image" Target="../media/image202.png"/><Relationship Id="rId42" Type="http://schemas.openxmlformats.org/officeDocument/2006/relationships/image" Target="../media/image228.png"/><Relationship Id="rId47" Type="http://schemas.openxmlformats.org/officeDocument/2006/relationships/image" Target="../media/image240.png"/><Relationship Id="rId50" Type="http://schemas.openxmlformats.org/officeDocument/2006/relationships/image" Target="../media/image237.png"/><Relationship Id="rId55" Type="http://schemas.openxmlformats.org/officeDocument/2006/relationships/image" Target="../media/image243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26.png"/><Relationship Id="rId45" Type="http://schemas.openxmlformats.org/officeDocument/2006/relationships/image" Target="../media/image231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5" Type="http://schemas.openxmlformats.org/officeDocument/2006/relationships/image" Target="../media/image156.png"/><Relationship Id="rId19" Type="http://schemas.openxmlformats.org/officeDocument/2006/relationships/image" Target="../media/image208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48" Type="http://schemas.openxmlformats.org/officeDocument/2006/relationships/image" Target="../media/image235.png"/><Relationship Id="rId56" Type="http://schemas.openxmlformats.org/officeDocument/2006/relationships/image" Target="../media/image244.png"/><Relationship Id="rId8" Type="http://schemas.openxmlformats.org/officeDocument/2006/relationships/image" Target="../media/image159.png"/><Relationship Id="rId51" Type="http://schemas.openxmlformats.org/officeDocument/2006/relationships/image" Target="../media/image238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233.png"/><Relationship Id="rId59" Type="http://schemas.openxmlformats.org/officeDocument/2006/relationships/image" Target="../media/image247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Relationship Id="rId54" Type="http://schemas.openxmlformats.org/officeDocument/2006/relationships/image" Target="../media/image2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49" Type="http://schemas.openxmlformats.org/officeDocument/2006/relationships/image" Target="../media/image236.png"/><Relationship Id="rId57" Type="http://schemas.openxmlformats.org/officeDocument/2006/relationships/image" Target="../media/image245.png"/><Relationship Id="rId10" Type="http://schemas.openxmlformats.org/officeDocument/2006/relationships/image" Target="../media/image161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52" Type="http://schemas.openxmlformats.org/officeDocument/2006/relationships/image" Target="../media/image239.png"/><Relationship Id="rId60" Type="http://schemas.openxmlformats.org/officeDocument/2006/relationships/image" Target="../media/image171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7.png"/><Relationship Id="rId21" Type="http://schemas.openxmlformats.org/officeDocument/2006/relationships/image" Target="../media/image210.png"/><Relationship Id="rId34" Type="http://schemas.openxmlformats.org/officeDocument/2006/relationships/image" Target="../media/image202.png"/><Relationship Id="rId42" Type="http://schemas.openxmlformats.org/officeDocument/2006/relationships/image" Target="../media/image228.png"/><Relationship Id="rId47" Type="http://schemas.openxmlformats.org/officeDocument/2006/relationships/image" Target="../media/image240.png"/><Relationship Id="rId50" Type="http://schemas.openxmlformats.org/officeDocument/2006/relationships/image" Target="../media/image237.png"/><Relationship Id="rId55" Type="http://schemas.openxmlformats.org/officeDocument/2006/relationships/image" Target="../media/image243.png"/><Relationship Id="rId63" Type="http://schemas.openxmlformats.org/officeDocument/2006/relationships/image" Target="../media/image252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26.png"/><Relationship Id="rId45" Type="http://schemas.openxmlformats.org/officeDocument/2006/relationships/image" Target="../media/image231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66" Type="http://schemas.openxmlformats.org/officeDocument/2006/relationships/image" Target="../media/image171.png"/><Relationship Id="rId5" Type="http://schemas.openxmlformats.org/officeDocument/2006/relationships/image" Target="../media/image156.png"/><Relationship Id="rId61" Type="http://schemas.openxmlformats.org/officeDocument/2006/relationships/image" Target="../media/image250.png"/><Relationship Id="rId19" Type="http://schemas.openxmlformats.org/officeDocument/2006/relationships/image" Target="../media/image208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48" Type="http://schemas.openxmlformats.org/officeDocument/2006/relationships/image" Target="../media/image235.png"/><Relationship Id="rId56" Type="http://schemas.openxmlformats.org/officeDocument/2006/relationships/image" Target="../media/image244.png"/><Relationship Id="rId64" Type="http://schemas.openxmlformats.org/officeDocument/2006/relationships/image" Target="../media/image253.png"/><Relationship Id="rId8" Type="http://schemas.openxmlformats.org/officeDocument/2006/relationships/image" Target="../media/image159.png"/><Relationship Id="rId51" Type="http://schemas.openxmlformats.org/officeDocument/2006/relationships/image" Target="../media/image238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233.png"/><Relationship Id="rId59" Type="http://schemas.openxmlformats.org/officeDocument/2006/relationships/image" Target="../media/image247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Relationship Id="rId54" Type="http://schemas.openxmlformats.org/officeDocument/2006/relationships/image" Target="../media/image242.png"/><Relationship Id="rId62" Type="http://schemas.openxmlformats.org/officeDocument/2006/relationships/image" Target="../media/image2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49" Type="http://schemas.openxmlformats.org/officeDocument/2006/relationships/image" Target="../media/image236.png"/><Relationship Id="rId57" Type="http://schemas.openxmlformats.org/officeDocument/2006/relationships/image" Target="../media/image248.png"/><Relationship Id="rId10" Type="http://schemas.openxmlformats.org/officeDocument/2006/relationships/image" Target="../media/image161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52" Type="http://schemas.openxmlformats.org/officeDocument/2006/relationships/image" Target="../media/image239.png"/><Relationship Id="rId60" Type="http://schemas.openxmlformats.org/officeDocument/2006/relationships/image" Target="../media/image249.png"/><Relationship Id="rId65" Type="http://schemas.openxmlformats.org/officeDocument/2006/relationships/image" Target="../media/image254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39" Type="http://schemas.openxmlformats.org/officeDocument/2006/relationships/image" Target="../media/image2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7.png"/><Relationship Id="rId21" Type="http://schemas.openxmlformats.org/officeDocument/2006/relationships/image" Target="../media/image210.png"/><Relationship Id="rId42" Type="http://schemas.openxmlformats.org/officeDocument/2006/relationships/image" Target="../media/image228.png"/><Relationship Id="rId47" Type="http://schemas.openxmlformats.org/officeDocument/2006/relationships/image" Target="../media/image240.png"/><Relationship Id="rId63" Type="http://schemas.openxmlformats.org/officeDocument/2006/relationships/image" Target="../media/image252.png"/><Relationship Id="rId68" Type="http://schemas.openxmlformats.org/officeDocument/2006/relationships/image" Target="../media/image25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26.png"/><Relationship Id="rId45" Type="http://schemas.openxmlformats.org/officeDocument/2006/relationships/image" Target="../media/image231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66" Type="http://schemas.openxmlformats.org/officeDocument/2006/relationships/image" Target="../media/image256.png"/><Relationship Id="rId5" Type="http://schemas.openxmlformats.org/officeDocument/2006/relationships/image" Target="../media/image156.png"/><Relationship Id="rId61" Type="http://schemas.openxmlformats.org/officeDocument/2006/relationships/image" Target="../media/image250.png"/><Relationship Id="rId19" Type="http://schemas.openxmlformats.org/officeDocument/2006/relationships/image" Target="../media/image208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48" Type="http://schemas.openxmlformats.org/officeDocument/2006/relationships/image" Target="../media/image235.png"/><Relationship Id="rId56" Type="http://schemas.openxmlformats.org/officeDocument/2006/relationships/image" Target="../media/image244.png"/><Relationship Id="rId64" Type="http://schemas.openxmlformats.org/officeDocument/2006/relationships/image" Target="../media/image255.png"/><Relationship Id="rId69" Type="http://schemas.openxmlformats.org/officeDocument/2006/relationships/image" Target="../media/image259.png"/><Relationship Id="rId8" Type="http://schemas.openxmlformats.org/officeDocument/2006/relationships/image" Target="../media/image159.png"/><Relationship Id="rId51" Type="http://schemas.openxmlformats.org/officeDocument/2006/relationships/image" Target="../media/image238.png"/><Relationship Id="rId72" Type="http://schemas.openxmlformats.org/officeDocument/2006/relationships/image" Target="../media/image262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233.png"/><Relationship Id="rId59" Type="http://schemas.openxmlformats.org/officeDocument/2006/relationships/image" Target="../media/image247.png"/><Relationship Id="rId67" Type="http://schemas.openxmlformats.org/officeDocument/2006/relationships/image" Target="../media/image257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Relationship Id="rId54" Type="http://schemas.openxmlformats.org/officeDocument/2006/relationships/image" Target="../media/image242.png"/><Relationship Id="rId62" Type="http://schemas.openxmlformats.org/officeDocument/2006/relationships/image" Target="../media/image251.png"/><Relationship Id="rId70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49" Type="http://schemas.openxmlformats.org/officeDocument/2006/relationships/image" Target="../media/image236.png"/><Relationship Id="rId57" Type="http://schemas.openxmlformats.org/officeDocument/2006/relationships/image" Target="../media/image248.png"/><Relationship Id="rId10" Type="http://schemas.openxmlformats.org/officeDocument/2006/relationships/image" Target="../media/image161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52" Type="http://schemas.openxmlformats.org/officeDocument/2006/relationships/image" Target="../media/image239.png"/><Relationship Id="rId60" Type="http://schemas.openxmlformats.org/officeDocument/2006/relationships/image" Target="../media/image249.png"/><Relationship Id="rId65" Type="http://schemas.openxmlformats.org/officeDocument/2006/relationships/image" Target="../media/image254.png"/><Relationship Id="rId73" Type="http://schemas.openxmlformats.org/officeDocument/2006/relationships/image" Target="../media/image17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39" Type="http://schemas.openxmlformats.org/officeDocument/2006/relationships/image" Target="../media/image232.png"/><Relationship Id="rId34" Type="http://schemas.openxmlformats.org/officeDocument/2006/relationships/image" Target="../media/image202.png"/><Relationship Id="rId50" Type="http://schemas.openxmlformats.org/officeDocument/2006/relationships/image" Target="../media/image237.png"/><Relationship Id="rId55" Type="http://schemas.openxmlformats.org/officeDocument/2006/relationships/image" Target="../media/image243.png"/><Relationship Id="rId7" Type="http://schemas.openxmlformats.org/officeDocument/2006/relationships/image" Target="../media/image158.png"/><Relationship Id="rId71" Type="http://schemas.openxmlformats.org/officeDocument/2006/relationships/image" Target="../media/image261.png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7.png"/><Relationship Id="rId21" Type="http://schemas.openxmlformats.org/officeDocument/2006/relationships/image" Target="../media/image210.png"/><Relationship Id="rId42" Type="http://schemas.openxmlformats.org/officeDocument/2006/relationships/image" Target="../media/image228.png"/><Relationship Id="rId47" Type="http://schemas.openxmlformats.org/officeDocument/2006/relationships/image" Target="../media/image240.png"/><Relationship Id="rId63" Type="http://schemas.openxmlformats.org/officeDocument/2006/relationships/image" Target="../media/image252.png"/><Relationship Id="rId68" Type="http://schemas.openxmlformats.org/officeDocument/2006/relationships/image" Target="../media/image25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26.png"/><Relationship Id="rId45" Type="http://schemas.openxmlformats.org/officeDocument/2006/relationships/image" Target="../media/image231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66" Type="http://schemas.openxmlformats.org/officeDocument/2006/relationships/image" Target="../media/image256.png"/><Relationship Id="rId5" Type="http://schemas.openxmlformats.org/officeDocument/2006/relationships/image" Target="../media/image156.png"/><Relationship Id="rId61" Type="http://schemas.openxmlformats.org/officeDocument/2006/relationships/image" Target="../media/image250.png"/><Relationship Id="rId19" Type="http://schemas.openxmlformats.org/officeDocument/2006/relationships/image" Target="../media/image208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48" Type="http://schemas.openxmlformats.org/officeDocument/2006/relationships/image" Target="../media/image235.png"/><Relationship Id="rId56" Type="http://schemas.openxmlformats.org/officeDocument/2006/relationships/image" Target="../media/image244.png"/><Relationship Id="rId64" Type="http://schemas.openxmlformats.org/officeDocument/2006/relationships/image" Target="../media/image255.png"/><Relationship Id="rId69" Type="http://schemas.openxmlformats.org/officeDocument/2006/relationships/image" Target="../media/image259.png"/><Relationship Id="rId8" Type="http://schemas.openxmlformats.org/officeDocument/2006/relationships/image" Target="../media/image159.png"/><Relationship Id="rId51" Type="http://schemas.openxmlformats.org/officeDocument/2006/relationships/image" Target="../media/image238.png"/><Relationship Id="rId72" Type="http://schemas.openxmlformats.org/officeDocument/2006/relationships/image" Target="../media/image262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233.png"/><Relationship Id="rId59" Type="http://schemas.openxmlformats.org/officeDocument/2006/relationships/image" Target="../media/image247.png"/><Relationship Id="rId67" Type="http://schemas.openxmlformats.org/officeDocument/2006/relationships/image" Target="../media/image257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Relationship Id="rId54" Type="http://schemas.openxmlformats.org/officeDocument/2006/relationships/image" Target="../media/image242.png"/><Relationship Id="rId62" Type="http://schemas.openxmlformats.org/officeDocument/2006/relationships/image" Target="../media/image251.png"/><Relationship Id="rId70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49" Type="http://schemas.openxmlformats.org/officeDocument/2006/relationships/image" Target="../media/image236.png"/><Relationship Id="rId57" Type="http://schemas.openxmlformats.org/officeDocument/2006/relationships/image" Target="../media/image248.png"/><Relationship Id="rId10" Type="http://schemas.openxmlformats.org/officeDocument/2006/relationships/image" Target="../media/image161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52" Type="http://schemas.openxmlformats.org/officeDocument/2006/relationships/image" Target="../media/image239.png"/><Relationship Id="rId60" Type="http://schemas.openxmlformats.org/officeDocument/2006/relationships/image" Target="../media/image249.png"/><Relationship Id="rId65" Type="http://schemas.openxmlformats.org/officeDocument/2006/relationships/image" Target="../media/image254.png"/><Relationship Id="rId73" Type="http://schemas.openxmlformats.org/officeDocument/2006/relationships/image" Target="../media/image17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39" Type="http://schemas.openxmlformats.org/officeDocument/2006/relationships/image" Target="../media/image232.png"/><Relationship Id="rId34" Type="http://schemas.openxmlformats.org/officeDocument/2006/relationships/image" Target="../media/image202.png"/><Relationship Id="rId50" Type="http://schemas.openxmlformats.org/officeDocument/2006/relationships/image" Target="../media/image237.png"/><Relationship Id="rId55" Type="http://schemas.openxmlformats.org/officeDocument/2006/relationships/image" Target="../media/image243.png"/><Relationship Id="rId7" Type="http://schemas.openxmlformats.org/officeDocument/2006/relationships/image" Target="../media/image158.png"/><Relationship Id="rId71" Type="http://schemas.openxmlformats.org/officeDocument/2006/relationships/image" Target="../media/image2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10.png"/><Relationship Id="rId42" Type="http://schemas.openxmlformats.org/officeDocument/2006/relationships/image" Target="../media/image228.png"/><Relationship Id="rId47" Type="http://schemas.openxmlformats.org/officeDocument/2006/relationships/image" Target="../media/image28.png"/><Relationship Id="rId63" Type="http://schemas.openxmlformats.org/officeDocument/2006/relationships/image" Target="../media/image252.png"/><Relationship Id="rId68" Type="http://schemas.openxmlformats.org/officeDocument/2006/relationships/image" Target="../media/image25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7.png"/><Relationship Id="rId45" Type="http://schemas.openxmlformats.org/officeDocument/2006/relationships/image" Target="../media/image231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66" Type="http://schemas.openxmlformats.org/officeDocument/2006/relationships/image" Target="../media/image31.png"/><Relationship Id="rId74" Type="http://schemas.openxmlformats.org/officeDocument/2006/relationships/image" Target="../media/image33.png"/><Relationship Id="rId5" Type="http://schemas.openxmlformats.org/officeDocument/2006/relationships/image" Target="../media/image156.png"/><Relationship Id="rId61" Type="http://schemas.openxmlformats.org/officeDocument/2006/relationships/image" Target="../media/image250.png"/><Relationship Id="rId19" Type="http://schemas.openxmlformats.org/officeDocument/2006/relationships/image" Target="../media/image24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48" Type="http://schemas.openxmlformats.org/officeDocument/2006/relationships/image" Target="../media/image235.png"/><Relationship Id="rId56" Type="http://schemas.openxmlformats.org/officeDocument/2006/relationships/image" Target="../media/image244.png"/><Relationship Id="rId64" Type="http://schemas.openxmlformats.org/officeDocument/2006/relationships/image" Target="../media/image255.png"/><Relationship Id="rId69" Type="http://schemas.openxmlformats.org/officeDocument/2006/relationships/image" Target="../media/image259.png"/><Relationship Id="rId8" Type="http://schemas.openxmlformats.org/officeDocument/2006/relationships/image" Target="../media/image159.png"/><Relationship Id="rId51" Type="http://schemas.openxmlformats.org/officeDocument/2006/relationships/image" Target="../media/image238.png"/><Relationship Id="rId72" Type="http://schemas.openxmlformats.org/officeDocument/2006/relationships/image" Target="../media/image262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6.png"/><Relationship Id="rId38" Type="http://schemas.openxmlformats.org/officeDocument/2006/relationships/image" Target="../media/image206.png"/><Relationship Id="rId46" Type="http://schemas.openxmlformats.org/officeDocument/2006/relationships/image" Target="../media/image233.png"/><Relationship Id="rId59" Type="http://schemas.openxmlformats.org/officeDocument/2006/relationships/image" Target="../media/image247.png"/><Relationship Id="rId67" Type="http://schemas.openxmlformats.org/officeDocument/2006/relationships/image" Target="../media/image32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Relationship Id="rId54" Type="http://schemas.openxmlformats.org/officeDocument/2006/relationships/image" Target="../media/image29.png"/><Relationship Id="rId62" Type="http://schemas.openxmlformats.org/officeDocument/2006/relationships/image" Target="../media/image251.png"/><Relationship Id="rId70" Type="http://schemas.openxmlformats.org/officeDocument/2006/relationships/image" Target="../media/image260.png"/><Relationship Id="rId75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49" Type="http://schemas.openxmlformats.org/officeDocument/2006/relationships/image" Target="../media/image236.png"/><Relationship Id="rId57" Type="http://schemas.openxmlformats.org/officeDocument/2006/relationships/image" Target="../media/image248.png"/><Relationship Id="rId10" Type="http://schemas.openxmlformats.org/officeDocument/2006/relationships/image" Target="../media/image161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52" Type="http://schemas.openxmlformats.org/officeDocument/2006/relationships/image" Target="../media/image239.png"/><Relationship Id="rId60" Type="http://schemas.openxmlformats.org/officeDocument/2006/relationships/image" Target="../media/image30.png"/><Relationship Id="rId65" Type="http://schemas.openxmlformats.org/officeDocument/2006/relationships/image" Target="../media/image254.png"/><Relationship Id="rId73" Type="http://schemas.openxmlformats.org/officeDocument/2006/relationships/image" Target="../media/image17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39" Type="http://schemas.openxmlformats.org/officeDocument/2006/relationships/image" Target="../media/image232.png"/><Relationship Id="rId34" Type="http://schemas.openxmlformats.org/officeDocument/2006/relationships/image" Target="../media/image202.png"/><Relationship Id="rId50" Type="http://schemas.openxmlformats.org/officeDocument/2006/relationships/image" Target="../media/image237.png"/><Relationship Id="rId55" Type="http://schemas.openxmlformats.org/officeDocument/2006/relationships/image" Target="../media/image243.png"/><Relationship Id="rId7" Type="http://schemas.openxmlformats.org/officeDocument/2006/relationships/image" Target="../media/image158.png"/><Relationship Id="rId71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10.png"/><Relationship Id="rId42" Type="http://schemas.openxmlformats.org/officeDocument/2006/relationships/image" Target="../media/image228.png"/><Relationship Id="rId47" Type="http://schemas.openxmlformats.org/officeDocument/2006/relationships/image" Target="../media/image35.png"/><Relationship Id="rId63" Type="http://schemas.openxmlformats.org/officeDocument/2006/relationships/image" Target="../media/image252.png"/><Relationship Id="rId68" Type="http://schemas.openxmlformats.org/officeDocument/2006/relationships/image" Target="../media/image25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67.png"/><Relationship Id="rId29" Type="http://schemas.openxmlformats.org/officeDocument/2006/relationships/image" Target="../media/image220.png"/><Relationship Id="rId11" Type="http://schemas.openxmlformats.org/officeDocument/2006/relationships/image" Target="../media/image162.png"/><Relationship Id="rId24" Type="http://schemas.openxmlformats.org/officeDocument/2006/relationships/image" Target="../media/image213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7.png"/><Relationship Id="rId45" Type="http://schemas.openxmlformats.org/officeDocument/2006/relationships/image" Target="../media/image231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66" Type="http://schemas.openxmlformats.org/officeDocument/2006/relationships/image" Target="../media/image38.png"/><Relationship Id="rId74" Type="http://schemas.openxmlformats.org/officeDocument/2006/relationships/image" Target="../media/image33.png"/><Relationship Id="rId5" Type="http://schemas.openxmlformats.org/officeDocument/2006/relationships/image" Target="../media/image156.png"/><Relationship Id="rId61" Type="http://schemas.openxmlformats.org/officeDocument/2006/relationships/image" Target="../media/image250.png"/><Relationship Id="rId19" Type="http://schemas.openxmlformats.org/officeDocument/2006/relationships/image" Target="../media/image24.png"/><Relationship Id="rId14" Type="http://schemas.openxmlformats.org/officeDocument/2006/relationships/image" Target="../media/image165.png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23.png"/><Relationship Id="rId35" Type="http://schemas.openxmlformats.org/officeDocument/2006/relationships/image" Target="../media/image203.png"/><Relationship Id="rId43" Type="http://schemas.openxmlformats.org/officeDocument/2006/relationships/image" Target="../media/image229.png"/><Relationship Id="rId48" Type="http://schemas.openxmlformats.org/officeDocument/2006/relationships/image" Target="../media/image235.png"/><Relationship Id="rId56" Type="http://schemas.openxmlformats.org/officeDocument/2006/relationships/image" Target="../media/image244.png"/><Relationship Id="rId64" Type="http://schemas.openxmlformats.org/officeDocument/2006/relationships/image" Target="../media/image37.png"/><Relationship Id="rId69" Type="http://schemas.openxmlformats.org/officeDocument/2006/relationships/image" Target="../media/image259.png"/><Relationship Id="rId8" Type="http://schemas.openxmlformats.org/officeDocument/2006/relationships/image" Target="../media/image159.png"/><Relationship Id="rId51" Type="http://schemas.openxmlformats.org/officeDocument/2006/relationships/image" Target="../media/image238.png"/><Relationship Id="rId72" Type="http://schemas.openxmlformats.org/officeDocument/2006/relationships/image" Target="../media/image262.png"/><Relationship Id="rId3" Type="http://schemas.openxmlformats.org/officeDocument/2006/relationships/image" Target="../media/image19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216.png"/><Relationship Id="rId33" Type="http://schemas.openxmlformats.org/officeDocument/2006/relationships/image" Target="../media/image26.png"/><Relationship Id="rId38" Type="http://schemas.openxmlformats.org/officeDocument/2006/relationships/image" Target="../media/image206.png"/><Relationship Id="rId46" Type="http://schemas.openxmlformats.org/officeDocument/2006/relationships/image" Target="../media/image233.png"/><Relationship Id="rId59" Type="http://schemas.openxmlformats.org/officeDocument/2006/relationships/image" Target="../media/image247.png"/><Relationship Id="rId67" Type="http://schemas.openxmlformats.org/officeDocument/2006/relationships/image" Target="../media/image32.png"/><Relationship Id="rId20" Type="http://schemas.openxmlformats.org/officeDocument/2006/relationships/image" Target="../media/image214.png"/><Relationship Id="rId41" Type="http://schemas.openxmlformats.org/officeDocument/2006/relationships/image" Target="../media/image227.png"/><Relationship Id="rId54" Type="http://schemas.openxmlformats.org/officeDocument/2006/relationships/image" Target="../media/image29.png"/><Relationship Id="rId62" Type="http://schemas.openxmlformats.org/officeDocument/2006/relationships/image" Target="../media/image251.png"/><Relationship Id="rId70" Type="http://schemas.openxmlformats.org/officeDocument/2006/relationships/image" Target="../media/image260.png"/><Relationship Id="rId75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12.png"/><Relationship Id="rId28" Type="http://schemas.openxmlformats.org/officeDocument/2006/relationships/image" Target="../media/image219.png"/><Relationship Id="rId36" Type="http://schemas.openxmlformats.org/officeDocument/2006/relationships/image" Target="../media/image204.png"/><Relationship Id="rId49" Type="http://schemas.openxmlformats.org/officeDocument/2006/relationships/image" Target="../media/image236.png"/><Relationship Id="rId57" Type="http://schemas.openxmlformats.org/officeDocument/2006/relationships/image" Target="../media/image36.png"/><Relationship Id="rId10" Type="http://schemas.openxmlformats.org/officeDocument/2006/relationships/image" Target="../media/image161.png"/><Relationship Id="rId31" Type="http://schemas.openxmlformats.org/officeDocument/2006/relationships/image" Target="../media/image224.png"/><Relationship Id="rId44" Type="http://schemas.openxmlformats.org/officeDocument/2006/relationships/image" Target="../media/image230.png"/><Relationship Id="rId52" Type="http://schemas.openxmlformats.org/officeDocument/2006/relationships/image" Target="../media/image239.png"/><Relationship Id="rId60" Type="http://schemas.openxmlformats.org/officeDocument/2006/relationships/image" Target="../media/image30.png"/><Relationship Id="rId65" Type="http://schemas.openxmlformats.org/officeDocument/2006/relationships/image" Target="../media/image254.png"/><Relationship Id="rId73" Type="http://schemas.openxmlformats.org/officeDocument/2006/relationships/image" Target="../media/image17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3" Type="http://schemas.openxmlformats.org/officeDocument/2006/relationships/image" Target="../media/image164.png"/><Relationship Id="rId18" Type="http://schemas.openxmlformats.org/officeDocument/2006/relationships/image" Target="../media/image207.png"/><Relationship Id="rId39" Type="http://schemas.openxmlformats.org/officeDocument/2006/relationships/image" Target="../media/image232.png"/><Relationship Id="rId34" Type="http://schemas.openxmlformats.org/officeDocument/2006/relationships/image" Target="../media/image202.png"/><Relationship Id="rId50" Type="http://schemas.openxmlformats.org/officeDocument/2006/relationships/image" Target="../media/image237.png"/><Relationship Id="rId55" Type="http://schemas.openxmlformats.org/officeDocument/2006/relationships/image" Target="../media/image243.png"/><Relationship Id="rId7" Type="http://schemas.openxmlformats.org/officeDocument/2006/relationships/image" Target="../media/image158.png"/><Relationship Id="rId71" Type="http://schemas.openxmlformats.org/officeDocument/2006/relationships/image" Target="../media/image2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46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17: Dynamic Programming –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31FF-1948-9F84-4987-EF842C08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Exchange as a Graph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55A7D6-FF34-571A-47AF-67999134E852}"/>
              </a:ext>
            </a:extLst>
          </p:cNvPr>
          <p:cNvGrpSpPr/>
          <p:nvPr/>
        </p:nvGrpSpPr>
        <p:grpSpPr>
          <a:xfrm>
            <a:off x="92325" y="1259950"/>
            <a:ext cx="8910267" cy="2779690"/>
            <a:chOff x="1317621" y="3628246"/>
            <a:chExt cx="8910267" cy="2779690"/>
          </a:xfrm>
        </p:grpSpPr>
        <p:sp>
          <p:nvSpPr>
            <p:cNvPr id="3" name="Oval 23">
              <a:extLst>
                <a:ext uri="{FF2B5EF4-FFF2-40B4-BE49-F238E27FC236}">
                  <a16:creationId xmlns:a16="http://schemas.microsoft.com/office/drawing/2014/main" id="{190D211E-7B14-F45A-C4BB-FAB9740CD8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543508" y="4056018"/>
              <a:ext cx="766367" cy="7663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USD</a:t>
              </a:r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A7E7AC13-4FB4-0A89-CE77-E7C25625AC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324014" y="4677132"/>
              <a:ext cx="1453697" cy="7805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0A5ED53F-22DF-3990-691C-1309D1897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621" y="5187536"/>
              <a:ext cx="22862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0.8783121137</a:t>
              </a: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B01A868B-84B4-8B41-4009-3DD562BF66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734244" y="5225233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EURO</a:t>
              </a: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8E5DDD8C-4F38-5BF9-ED57-52C7618053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695548" y="5196178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AED</a:t>
              </a: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14D1B087-CCFE-F0F1-46EB-F140957E01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329695" y="3713584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MYR</a:t>
              </a:r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F4DA467E-4D8F-840D-EC10-0565EC2C20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684562" y="5692204"/>
              <a:ext cx="2002171" cy="371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9F56C96D-F245-5EE5-E904-A7D3D5F48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733" y="5884716"/>
              <a:ext cx="22862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4.1823100458</a:t>
              </a:r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9F477CAF-205D-CA86-5D9E-678EC86D5D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7579078" y="4583936"/>
              <a:ext cx="923098" cy="7904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EA86E63A-62CD-8AEB-0C17-B196198B6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1685" y="5067416"/>
              <a:ext cx="22862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1.0548325619</a:t>
              </a: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CBCED6CF-EA9D-A89C-4CBA-09947996D7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179105" y="4124664"/>
              <a:ext cx="6142206" cy="2894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FEBDDA30-5654-CBAA-CD45-7486CD414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760" y="3628246"/>
              <a:ext cx="22862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3.8700000000</a:t>
              </a:r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15B9CC4D-69C5-FD55-FFBC-5C53BF4C8E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2316683" y="4382959"/>
              <a:ext cx="6004594" cy="3138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B4E6FDD4-AB83-7800-08A8-099F66E92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841" y="4329374"/>
              <a:ext cx="22862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0.2583979328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73FA91-BAA8-8A33-15E0-08D4BC50C351}"/>
                  </a:ext>
                </a:extLst>
              </p:cNvPr>
              <p:cNvSpPr txBox="1"/>
              <p:nvPr/>
            </p:nvSpPr>
            <p:spPr>
              <a:xfrm>
                <a:off x="838200" y="4645152"/>
                <a:ext cx="10237418" cy="1820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To convert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USD to MYR gives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1⋅3.87=3.87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To convert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USD to EURO to AED to MYR gives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1⋅0.878…⋅4.182…⋅1.054…=3.874…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This is just finding the maximum path by product of edge weights! 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73FA91-BAA8-8A33-15E0-08D4BC50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5152"/>
                <a:ext cx="10237418" cy="1820498"/>
              </a:xfrm>
              <a:prstGeom prst="rect">
                <a:avLst/>
              </a:prstGeom>
              <a:blipFill>
                <a:blip r:embed="rId2"/>
                <a:stretch>
                  <a:fillRect l="-655" b="-5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43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2142D-EFA3-D903-B391-48ED9521B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68A6-67B8-FE2E-B049-0321AFCD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Converting to Shortest Path – max to min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468296-AE54-13BE-940F-0510C63C0728}"/>
              </a:ext>
            </a:extLst>
          </p:cNvPr>
          <p:cNvGrpSpPr/>
          <p:nvPr/>
        </p:nvGrpSpPr>
        <p:grpSpPr>
          <a:xfrm>
            <a:off x="-68776" y="1259950"/>
            <a:ext cx="9232470" cy="2779690"/>
            <a:chOff x="1156520" y="3628246"/>
            <a:chExt cx="9232470" cy="2779690"/>
          </a:xfrm>
        </p:grpSpPr>
        <p:sp>
          <p:nvSpPr>
            <p:cNvPr id="3" name="Oval 23">
              <a:extLst>
                <a:ext uri="{FF2B5EF4-FFF2-40B4-BE49-F238E27FC236}">
                  <a16:creationId xmlns:a16="http://schemas.microsoft.com/office/drawing/2014/main" id="{59354AF5-4E6D-68AA-75C4-C92F40EA9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543508" y="4056018"/>
              <a:ext cx="766367" cy="7663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USD</a:t>
              </a:r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5AD23F78-6BB3-573A-C869-4F8BD08525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324014" y="4677132"/>
              <a:ext cx="1453697" cy="7805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C0BF03A4-2A2D-3C5F-D061-A0B8C8FFB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520" y="5187536"/>
              <a:ext cx="2608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1/0.8783121137</a:t>
              </a: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2047644E-8AB6-0932-0157-02EE32759A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734244" y="5225233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EURO</a:t>
              </a: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3068EBD1-EF7F-B0D8-DEF4-AB41A87F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695548" y="5196178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AED</a:t>
              </a: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C8F60DA4-01BA-50A3-696B-7244A929FD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329695" y="3713584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MYR</a:t>
              </a:r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51386279-5ED7-984B-B7BF-8006251F44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684562" y="5692204"/>
              <a:ext cx="2002171" cy="371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51B18923-EB80-D67C-0433-7373BF554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632" y="5884716"/>
              <a:ext cx="2608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1/4.1823100458</a:t>
              </a:r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AC6BAB7D-B1B7-6C5A-094F-763E577888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7579078" y="4583936"/>
              <a:ext cx="923098" cy="7904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0008E9A2-C0D1-8F61-BC16-BE08AD27E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0584" y="5067416"/>
              <a:ext cx="2608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1/1.0548325619</a:t>
              </a: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7A3C1F92-0A2B-7293-89C3-6A78DDABFA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179105" y="4124664"/>
              <a:ext cx="6142206" cy="2894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D5AD01A1-AE18-F652-E9BE-3F2471D45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1659" y="3628246"/>
              <a:ext cx="2608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1/3.8700000000</a:t>
              </a:r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38106652-86AE-B2B9-3E7D-F2B6DC732E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2316683" y="4382959"/>
              <a:ext cx="6004594" cy="3138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0906901C-808E-DD09-E06B-7653BADB8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740" y="4329374"/>
              <a:ext cx="2608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1/0.2583979328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F85F2C-DEE8-EEB5-5CCF-7A519970B968}"/>
                  </a:ext>
                </a:extLst>
              </p:cNvPr>
              <p:cNvSpPr txBox="1"/>
              <p:nvPr/>
            </p:nvSpPr>
            <p:spPr>
              <a:xfrm>
                <a:off x="838200" y="4645152"/>
                <a:ext cx="9629559" cy="1302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If we take the reciprocal of each weight then we turn it into a minimization problem!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To maximize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we can minimize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F85F2C-DEE8-EEB5-5CCF-7A519970B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5152"/>
                <a:ext cx="9629559" cy="1302921"/>
              </a:xfrm>
              <a:prstGeom prst="rect">
                <a:avLst/>
              </a:prstGeom>
              <a:blipFill>
                <a:blip r:embed="rId2"/>
                <a:stretch>
                  <a:fillRect l="-697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7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6997D-6635-E696-428C-F54050A9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A99F-6F81-AD5D-577B-71C2F0E6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Converting to Shortest Path – product to sum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6F4196-D768-9EA8-7AB4-2441068FE66D}"/>
              </a:ext>
            </a:extLst>
          </p:cNvPr>
          <p:cNvGrpSpPr/>
          <p:nvPr/>
        </p:nvGrpSpPr>
        <p:grpSpPr>
          <a:xfrm>
            <a:off x="678898" y="1363980"/>
            <a:ext cx="10712389" cy="2867339"/>
            <a:chOff x="355654" y="3628246"/>
            <a:chExt cx="10712389" cy="2867339"/>
          </a:xfrm>
        </p:grpSpPr>
        <p:sp>
          <p:nvSpPr>
            <p:cNvPr id="3" name="Oval 23">
              <a:extLst>
                <a:ext uri="{FF2B5EF4-FFF2-40B4-BE49-F238E27FC236}">
                  <a16:creationId xmlns:a16="http://schemas.microsoft.com/office/drawing/2014/main" id="{F44BDFDA-E522-D4D3-FBAC-9106773789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543508" y="4056018"/>
              <a:ext cx="766367" cy="7663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USD</a:t>
              </a:r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178B8D12-92E5-CDFE-61C5-C563BCF2F5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324014" y="4677132"/>
              <a:ext cx="1453697" cy="7805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97E1DEA1-7693-495C-3D77-1A8613CE9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54" y="5187536"/>
              <a:ext cx="33473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log(1/0.8783121137)</a:t>
              </a: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455453B4-7B64-89C1-1AC3-4C41629BDC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734244" y="5225233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EURO</a:t>
              </a: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B51E7321-525E-7F36-6A0B-21CEF603D0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695548" y="5196178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AED</a:t>
              </a: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8C29D898-A6AF-8C3E-117A-66A2CBBEE2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329695" y="3713584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MYR</a:t>
              </a:r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5F0A9CF6-BEB7-1B5D-FE82-9DFF80ADE4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684562" y="5692204"/>
              <a:ext cx="2002171" cy="371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E8E1F4B6-7115-2379-D62E-1CF310757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75409">
              <a:off x="4522636" y="5972365"/>
              <a:ext cx="33473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log(1/4.1823100458)</a:t>
              </a:r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498C75AA-2A6D-EE99-07A5-A369C54AF8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7579078" y="4583936"/>
              <a:ext cx="923098" cy="7904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52920CF3-1DF6-66F8-BC27-63217B317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0652" y="5055102"/>
              <a:ext cx="33473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log(1/1.0548325619)</a:t>
              </a: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9162365A-FC4E-6BA3-E1E8-FC46009473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179105" y="4124664"/>
              <a:ext cx="6142206" cy="2894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706D3D0F-2597-6904-D078-9DC708740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045" y="3628246"/>
              <a:ext cx="326563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log(1/3.8700000000)</a:t>
              </a:r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0D57146B-27FC-1DE0-5CC5-D4CE472B0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2316683" y="4382959"/>
              <a:ext cx="6004594" cy="3138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AED5C760-1987-72AE-D7C7-E970709E8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6248" y="4329374"/>
              <a:ext cx="33473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log(1/0.2583979328)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C4A0E3-A4BD-8717-9FFD-5D98F43495B6}"/>
                  </a:ext>
                </a:extLst>
              </p:cNvPr>
              <p:cNvSpPr txBox="1"/>
              <p:nvPr/>
            </p:nvSpPr>
            <p:spPr>
              <a:xfrm>
                <a:off x="838200" y="4645152"/>
                <a:ext cx="8329396" cy="1129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To convert the product into sums we can take the log of each weight!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To minimize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we can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𝑎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𝑐</m:t>
                        </m:r>
                      </m:e>
                    </m:func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C4A0E3-A4BD-8717-9FFD-5D98F4349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5152"/>
                <a:ext cx="8329396" cy="1129925"/>
              </a:xfrm>
              <a:prstGeom prst="rect">
                <a:avLst/>
              </a:prstGeom>
              <a:blipFill>
                <a:blip r:embed="rId2"/>
                <a:stretch>
                  <a:fillRect l="-805" b="-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68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27A28-85F9-351F-E2C1-2CF46038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C0DD-A963-09A4-FD29-B5250981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Exchange = Shortest path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3B0F6F-6794-CD4F-885C-8F33C059087E}"/>
              </a:ext>
            </a:extLst>
          </p:cNvPr>
          <p:cNvGrpSpPr/>
          <p:nvPr/>
        </p:nvGrpSpPr>
        <p:grpSpPr>
          <a:xfrm>
            <a:off x="1866752" y="1363980"/>
            <a:ext cx="7727693" cy="2568632"/>
            <a:chOff x="1543508" y="3628246"/>
            <a:chExt cx="7727693" cy="2568632"/>
          </a:xfrm>
        </p:grpSpPr>
        <p:sp>
          <p:nvSpPr>
            <p:cNvPr id="3" name="Oval 23">
              <a:extLst>
                <a:ext uri="{FF2B5EF4-FFF2-40B4-BE49-F238E27FC236}">
                  <a16:creationId xmlns:a16="http://schemas.microsoft.com/office/drawing/2014/main" id="{28E8BE7E-660B-A539-D4B6-13F457CB8C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543508" y="4056018"/>
              <a:ext cx="766367" cy="7663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USD</a:t>
              </a:r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99669CAB-3EBC-4A26-F8AB-4E17B81ACC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324014" y="4677132"/>
              <a:ext cx="1453697" cy="7805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0F85C239-FE90-C8B6-6C65-D70724BC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9364" y="5066562"/>
              <a:ext cx="8242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0.06</a:t>
              </a: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F5BA6DC1-77D8-081C-B5A5-1894F700BE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734244" y="5225233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EURO</a:t>
              </a: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3E2309B3-85A7-8036-B863-1956576DA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695548" y="5196178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AED</a:t>
              </a: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1F3C8AA6-4877-D1CD-4D3D-D25FAC2EA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329695" y="3713584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MYR</a:t>
              </a:r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6932AB2E-1017-8B65-C619-42C323EA36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684562" y="5692204"/>
              <a:ext cx="2002171" cy="371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9A70B064-A275-7494-AC82-172A07893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211" y="5673658"/>
              <a:ext cx="9348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-0.63</a:t>
              </a:r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A7C3BBF8-FD73-6CA8-692B-39BBE30B3B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7579078" y="4583936"/>
              <a:ext cx="923098" cy="7904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78A6984F-851E-3EB4-8653-8C5F30BED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627" y="4994179"/>
              <a:ext cx="7521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-.02</a:t>
              </a: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60344C6A-65B9-9B3C-E29F-7A6C47D4DE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179105" y="4124664"/>
              <a:ext cx="6142206" cy="2894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E2EE82AD-62A2-796A-C435-B7BF64305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057" y="3628246"/>
              <a:ext cx="11176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-0.585</a:t>
              </a:r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DB458EEF-B881-E30D-FE67-019201F82F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2316683" y="4382959"/>
              <a:ext cx="6004594" cy="3138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05C23FB7-9EAC-B607-54D1-54FD52843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811" y="4329374"/>
              <a:ext cx="8242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0.57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7D364B4-6B19-97BC-417C-BED6B428EF2E}"/>
              </a:ext>
            </a:extLst>
          </p:cNvPr>
          <p:cNvSpPr txBox="1"/>
          <p:nvPr/>
        </p:nvSpPr>
        <p:spPr>
          <a:xfrm>
            <a:off x="838200" y="4645152"/>
            <a:ext cx="9903673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To find the best way to convert USD to MYR, find the shortest path from USD to MYR!</a:t>
            </a:r>
          </a:p>
        </p:txBody>
      </p:sp>
    </p:spTree>
    <p:extLst>
      <p:ext uri="{BB962C8B-B14F-4D97-AF65-F5344CB8AC3E}">
        <p14:creationId xmlns:p14="http://schemas.microsoft.com/office/powerpoint/2010/main" val="137285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36DBE-062C-99A9-B134-E09E189B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F393-D4F9-F16F-58AA-4C973B50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Money = Negative Cycles!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93B121-5770-D025-C74C-271507825DB4}"/>
              </a:ext>
            </a:extLst>
          </p:cNvPr>
          <p:cNvGrpSpPr/>
          <p:nvPr/>
        </p:nvGrpSpPr>
        <p:grpSpPr>
          <a:xfrm>
            <a:off x="1866752" y="1363980"/>
            <a:ext cx="7727693" cy="2568632"/>
            <a:chOff x="1543508" y="3628246"/>
            <a:chExt cx="7727693" cy="2568632"/>
          </a:xfrm>
        </p:grpSpPr>
        <p:sp>
          <p:nvSpPr>
            <p:cNvPr id="3" name="Oval 23">
              <a:extLst>
                <a:ext uri="{FF2B5EF4-FFF2-40B4-BE49-F238E27FC236}">
                  <a16:creationId xmlns:a16="http://schemas.microsoft.com/office/drawing/2014/main" id="{6A7C41C4-1AA1-B988-22DB-91711714EC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543508" y="4056018"/>
              <a:ext cx="766367" cy="7663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USD</a:t>
              </a:r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04FACF81-D266-449B-35AF-2399EACED3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324014" y="4677132"/>
              <a:ext cx="1453697" cy="7805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736B70FA-73A8-508B-450D-20274B7E0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9364" y="5066562"/>
              <a:ext cx="8242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0.06</a:t>
              </a: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B7C0ACB1-2C03-D25C-758A-F95AF098F6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734244" y="5225233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EURO</a:t>
              </a: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8449E518-3DFD-E54C-E1E7-987FD1869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695548" y="5196178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AED</a:t>
              </a: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2F19A60B-F8D1-6158-10EB-ADA9965B1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329695" y="3713584"/>
              <a:ext cx="941506" cy="9415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MYR</a:t>
              </a:r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E3C32CC2-5AB3-3F77-A28F-EE622E61D2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684562" y="5692204"/>
              <a:ext cx="2002171" cy="371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C40E6559-D812-ACFF-60B4-7DA071070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211" y="5673658"/>
              <a:ext cx="9348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-0.63</a:t>
              </a:r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F69A114A-D648-C11C-49EE-906EF082B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7579078" y="4583936"/>
              <a:ext cx="923098" cy="79040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5C0E5DAE-3005-B90F-4779-3F1BD2023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627" y="4994179"/>
              <a:ext cx="7521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-.02</a:t>
              </a: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570BAEB2-5620-8214-2105-C6DA2EE6B5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179105" y="4124664"/>
              <a:ext cx="6142206" cy="2894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14AF6355-9F9F-0955-0A9C-10818082F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057" y="3628246"/>
              <a:ext cx="11176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-0.585</a:t>
              </a:r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BC0134C8-0576-1DD4-36DA-3BE648FF7E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2316683" y="4382959"/>
              <a:ext cx="6004594" cy="3138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2056C3B9-5D51-D94C-84CE-9F8956AFB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811" y="4329374"/>
              <a:ext cx="8242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0.57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9D53CD-E714-AC16-2A8D-C3E00550897A}"/>
                  </a:ext>
                </a:extLst>
              </p:cNvPr>
              <p:cNvSpPr txBox="1"/>
              <p:nvPr/>
            </p:nvSpPr>
            <p:spPr>
              <a:xfrm>
                <a:off x="838200" y="4645152"/>
                <a:ext cx="9711313" cy="202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To get free money we need a cycle such the product of the weights is greater than 1.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Repeating our transformation: we need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𝑝𝑟𝑜𝑑𝑢𝑐𝑡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&lt;1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, so we 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𝑝𝑟𝑜𝑑𝑢𝑐𝑡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&lt;0</m:t>
                        </m:r>
                      </m:e>
                    </m:func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So a negative cycle is an opportunity to make free money!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9D53CD-E714-AC16-2A8D-C3E005508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5152"/>
                <a:ext cx="9711313" cy="2023374"/>
              </a:xfrm>
              <a:prstGeom prst="rect">
                <a:avLst/>
              </a:prstGeom>
              <a:blipFill>
                <a:blip r:embed="rId2"/>
                <a:stretch>
                  <a:fillRect l="-691" b="-4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>
            <a:extLst>
              <a:ext uri="{FF2B5EF4-FFF2-40B4-BE49-F238E27FC236}">
                <a16:creationId xmlns:a16="http://schemas.microsoft.com/office/drawing/2014/main" id="{4826CB19-9540-635D-E64A-C491DB42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050" y="6145306"/>
            <a:ext cx="4073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0.06-0.63-0.02+0.57=-0.02</a:t>
            </a:r>
          </a:p>
        </p:txBody>
      </p:sp>
    </p:spTree>
    <p:extLst>
      <p:ext uri="{BB962C8B-B14F-4D97-AF65-F5344CB8AC3E}">
        <p14:creationId xmlns:p14="http://schemas.microsoft.com/office/powerpoint/2010/main" val="223695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5D2A-F50B-E67E-D219-BD9E9DB2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E273E-E63F-68B7-C6D5-C36468D18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38101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sz="2400" dirty="0"/>
                  <a:t> A simple path has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006600"/>
                    </a:solidFill>
                  </a:rPr>
                  <a:t>Justication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: </a:t>
                </a:r>
                <a:r>
                  <a:rPr lang="en-US" altLang="en-US" sz="2400" dirty="0"/>
                  <a:t>Pigeon-hole principle. If we have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400" dirty="0"/>
                  <a:t> edges then we have used at least one node at least twice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sz="2400" dirty="0"/>
                  <a:t> If a graph has no negative weight cycles then any shortest path must be simple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Justication: </a:t>
                </a:r>
                <a:r>
                  <a:rPr lang="en-US" altLang="en-US" sz="2400" dirty="0"/>
                  <a:t>If some shortest path was not simple then there is a repeated node. The cycle involving that repeated node must have weight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. Removing that cycle from the path can’t make it worse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E273E-E63F-68B7-C6D5-C36468D18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3810144"/>
              </a:xfrm>
              <a:blipFill>
                <a:blip r:embed="rId2"/>
                <a:stretch>
                  <a:fillRect l="-580" t="-1120" r="-290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B2C776C-5742-8693-1684-1512DE355765}"/>
              </a:ext>
            </a:extLst>
          </p:cNvPr>
          <p:cNvGrpSpPr/>
          <p:nvPr/>
        </p:nvGrpSpPr>
        <p:grpSpPr>
          <a:xfrm>
            <a:off x="1689588" y="5092851"/>
            <a:ext cx="8542052" cy="1269897"/>
            <a:chOff x="1689588" y="5563902"/>
            <a:chExt cx="8542052" cy="12698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23">
                  <a:extLst>
                    <a:ext uri="{FF2B5EF4-FFF2-40B4-BE49-F238E27FC236}">
                      <a16:creationId xmlns:a16="http://schemas.microsoft.com/office/drawing/2014/main" id="{5936DB9F-778A-CD91-02CD-DF33C1B7E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1689588" y="5677076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Oval 23">
                  <a:extLst>
                    <a:ext uri="{FF2B5EF4-FFF2-40B4-BE49-F238E27FC236}">
                      <a16:creationId xmlns:a16="http://schemas.microsoft.com/office/drawing/2014/main" id="{5936DB9F-778A-CD91-02CD-DF33C1B7E7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1689588" y="5677076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23">
                  <a:extLst>
                    <a:ext uri="{FF2B5EF4-FFF2-40B4-BE49-F238E27FC236}">
                      <a16:creationId xmlns:a16="http://schemas.microsoft.com/office/drawing/2014/main" id="{9CFC28FF-47BF-04B6-F6CB-635668D41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9850640" y="5741329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" name="Oval 23">
                  <a:extLst>
                    <a:ext uri="{FF2B5EF4-FFF2-40B4-BE49-F238E27FC236}">
                      <a16:creationId xmlns:a16="http://schemas.microsoft.com/office/drawing/2014/main" id="{9CFC28FF-47BF-04B6-F6CB-635668D41B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9850640" y="5741329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49A3DB-040C-E298-757D-AE376D7410FE}"/>
                </a:ext>
              </a:extLst>
            </p:cNvPr>
            <p:cNvSpPr/>
            <p:nvPr/>
          </p:nvSpPr>
          <p:spPr>
            <a:xfrm>
              <a:off x="2074085" y="5563902"/>
              <a:ext cx="7773059" cy="510787"/>
            </a:xfrm>
            <a:custGeom>
              <a:avLst/>
              <a:gdLst>
                <a:gd name="connsiteX0" fmla="*/ 0 w 3662149"/>
                <a:gd name="connsiteY0" fmla="*/ 458100 h 943896"/>
                <a:gd name="connsiteX1" fmla="*/ 291152 w 3662149"/>
                <a:gd name="connsiteY1" fmla="*/ 221539 h 943896"/>
                <a:gd name="connsiteX2" fmla="*/ 832513 w 3662149"/>
                <a:gd name="connsiteY2" fmla="*/ 135103 h 943896"/>
                <a:gd name="connsiteX3" fmla="*/ 1178256 w 3662149"/>
                <a:gd name="connsiteY3" fmla="*/ 417157 h 943896"/>
                <a:gd name="connsiteX4" fmla="*/ 1264692 w 3662149"/>
                <a:gd name="connsiteY4" fmla="*/ 717407 h 943896"/>
                <a:gd name="connsiteX5" fmla="*/ 1551295 w 3662149"/>
                <a:gd name="connsiteY5" fmla="*/ 853885 h 943896"/>
                <a:gd name="connsiteX6" fmla="*/ 1806053 w 3662149"/>
                <a:gd name="connsiteY6" fmla="*/ 662816 h 943896"/>
                <a:gd name="connsiteX7" fmla="*/ 1806053 w 3662149"/>
                <a:gd name="connsiteY7" fmla="*/ 444452 h 943896"/>
                <a:gd name="connsiteX8" fmla="*/ 1578591 w 3662149"/>
                <a:gd name="connsiteY8" fmla="*/ 198792 h 943896"/>
                <a:gd name="connsiteX9" fmla="*/ 1737815 w 3662149"/>
                <a:gd name="connsiteY9" fmla="*/ 3175 h 943896"/>
                <a:gd name="connsiteX10" fmla="*/ 2024418 w 3662149"/>
                <a:gd name="connsiteY10" fmla="*/ 98709 h 943896"/>
                <a:gd name="connsiteX11" fmla="*/ 2342865 w 3662149"/>
                <a:gd name="connsiteY11" fmla="*/ 367115 h 943896"/>
                <a:gd name="connsiteX12" fmla="*/ 2411104 w 3662149"/>
                <a:gd name="connsiteY12" fmla="*/ 521789 h 943896"/>
                <a:gd name="connsiteX13" fmla="*/ 2420203 w 3662149"/>
                <a:gd name="connsiteY13" fmla="*/ 908476 h 943896"/>
                <a:gd name="connsiteX14" fmla="*/ 2920621 w 3662149"/>
                <a:gd name="connsiteY14" fmla="*/ 890279 h 943896"/>
                <a:gd name="connsiteX15" fmla="*/ 3421038 w 3662149"/>
                <a:gd name="connsiteY15" fmla="*/ 590028 h 943896"/>
                <a:gd name="connsiteX16" fmla="*/ 3662149 w 3662149"/>
                <a:gd name="connsiteY16" fmla="*/ 630972 h 94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149" h="943896">
                  <a:moveTo>
                    <a:pt x="0" y="458100"/>
                  </a:moveTo>
                  <a:cubicBezTo>
                    <a:pt x="76200" y="366736"/>
                    <a:pt x="152400" y="275372"/>
                    <a:pt x="291152" y="221539"/>
                  </a:cubicBezTo>
                  <a:cubicBezTo>
                    <a:pt x="429904" y="167706"/>
                    <a:pt x="684662" y="102500"/>
                    <a:pt x="832513" y="135103"/>
                  </a:cubicBezTo>
                  <a:cubicBezTo>
                    <a:pt x="980364" y="167706"/>
                    <a:pt x="1106226" y="320106"/>
                    <a:pt x="1178256" y="417157"/>
                  </a:cubicBezTo>
                  <a:cubicBezTo>
                    <a:pt x="1250286" y="514208"/>
                    <a:pt x="1202519" y="644619"/>
                    <a:pt x="1264692" y="717407"/>
                  </a:cubicBezTo>
                  <a:cubicBezTo>
                    <a:pt x="1326865" y="790195"/>
                    <a:pt x="1461068" y="862984"/>
                    <a:pt x="1551295" y="853885"/>
                  </a:cubicBezTo>
                  <a:cubicBezTo>
                    <a:pt x="1641522" y="844787"/>
                    <a:pt x="1763593" y="731055"/>
                    <a:pt x="1806053" y="662816"/>
                  </a:cubicBezTo>
                  <a:cubicBezTo>
                    <a:pt x="1848513" y="594577"/>
                    <a:pt x="1843963" y="521789"/>
                    <a:pt x="1806053" y="444452"/>
                  </a:cubicBezTo>
                  <a:cubicBezTo>
                    <a:pt x="1768143" y="367115"/>
                    <a:pt x="1589964" y="272338"/>
                    <a:pt x="1578591" y="198792"/>
                  </a:cubicBezTo>
                  <a:cubicBezTo>
                    <a:pt x="1567218" y="125246"/>
                    <a:pt x="1663511" y="19855"/>
                    <a:pt x="1737815" y="3175"/>
                  </a:cubicBezTo>
                  <a:cubicBezTo>
                    <a:pt x="1812119" y="-13505"/>
                    <a:pt x="1923576" y="38052"/>
                    <a:pt x="2024418" y="98709"/>
                  </a:cubicBezTo>
                  <a:cubicBezTo>
                    <a:pt x="2125260" y="159366"/>
                    <a:pt x="2278417" y="296602"/>
                    <a:pt x="2342865" y="367115"/>
                  </a:cubicBezTo>
                  <a:cubicBezTo>
                    <a:pt x="2407313" y="437628"/>
                    <a:pt x="2398214" y="431562"/>
                    <a:pt x="2411104" y="521789"/>
                  </a:cubicBezTo>
                  <a:cubicBezTo>
                    <a:pt x="2423994" y="612016"/>
                    <a:pt x="2335283" y="847061"/>
                    <a:pt x="2420203" y="908476"/>
                  </a:cubicBezTo>
                  <a:cubicBezTo>
                    <a:pt x="2505123" y="969891"/>
                    <a:pt x="2753815" y="943354"/>
                    <a:pt x="2920621" y="890279"/>
                  </a:cubicBezTo>
                  <a:cubicBezTo>
                    <a:pt x="3087427" y="837204"/>
                    <a:pt x="3297450" y="633246"/>
                    <a:pt x="3421038" y="590028"/>
                  </a:cubicBezTo>
                  <a:cubicBezTo>
                    <a:pt x="3544626" y="546810"/>
                    <a:pt x="3603387" y="588891"/>
                    <a:pt x="3662149" y="630972"/>
                  </a:cubicBezTo>
                </a:path>
              </a:pathLst>
            </a:custGeom>
            <a:noFill/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D0E3F0-CA1E-5C25-93CC-6C72E0655D22}"/>
                </a:ext>
              </a:extLst>
            </p:cNvPr>
            <p:cNvSpPr/>
            <p:nvPr/>
          </p:nvSpPr>
          <p:spPr>
            <a:xfrm>
              <a:off x="4313707" y="5954233"/>
              <a:ext cx="913541" cy="733646"/>
            </a:xfrm>
            <a:custGeom>
              <a:avLst/>
              <a:gdLst>
                <a:gd name="connsiteX0" fmla="*/ 460312 w 913541"/>
                <a:gd name="connsiteY0" fmla="*/ 0 h 733646"/>
                <a:gd name="connsiteX1" fmla="*/ 460312 w 913541"/>
                <a:gd name="connsiteY1" fmla="*/ 0 h 733646"/>
                <a:gd name="connsiteX2" fmla="*/ 279558 w 913541"/>
                <a:gd name="connsiteY2" fmla="*/ 31897 h 733646"/>
                <a:gd name="connsiteX3" fmla="*/ 162600 w 913541"/>
                <a:gd name="connsiteY3" fmla="*/ 74427 h 733646"/>
                <a:gd name="connsiteX4" fmla="*/ 141335 w 913541"/>
                <a:gd name="connsiteY4" fmla="*/ 95693 h 733646"/>
                <a:gd name="connsiteX5" fmla="*/ 98805 w 913541"/>
                <a:gd name="connsiteY5" fmla="*/ 116958 h 733646"/>
                <a:gd name="connsiteX6" fmla="*/ 56274 w 913541"/>
                <a:gd name="connsiteY6" fmla="*/ 212651 h 733646"/>
                <a:gd name="connsiteX7" fmla="*/ 24377 w 913541"/>
                <a:gd name="connsiteY7" fmla="*/ 244548 h 733646"/>
                <a:gd name="connsiteX8" fmla="*/ 13744 w 913541"/>
                <a:gd name="connsiteY8" fmla="*/ 287079 h 733646"/>
                <a:gd name="connsiteX9" fmla="*/ 13744 w 913541"/>
                <a:gd name="connsiteY9" fmla="*/ 659218 h 733646"/>
                <a:gd name="connsiteX10" fmla="*/ 120070 w 913541"/>
                <a:gd name="connsiteY10" fmla="*/ 701748 h 733646"/>
                <a:gd name="connsiteX11" fmla="*/ 279558 w 913541"/>
                <a:gd name="connsiteY11" fmla="*/ 733646 h 733646"/>
                <a:gd name="connsiteX12" fmla="*/ 694228 w 913541"/>
                <a:gd name="connsiteY12" fmla="*/ 712381 h 733646"/>
                <a:gd name="connsiteX13" fmla="*/ 758023 w 913541"/>
                <a:gd name="connsiteY13" fmla="*/ 691116 h 733646"/>
                <a:gd name="connsiteX14" fmla="*/ 821819 w 913541"/>
                <a:gd name="connsiteY14" fmla="*/ 616688 h 733646"/>
                <a:gd name="connsiteX15" fmla="*/ 885614 w 913541"/>
                <a:gd name="connsiteY15" fmla="*/ 489097 h 733646"/>
                <a:gd name="connsiteX16" fmla="*/ 896246 w 913541"/>
                <a:gd name="connsiteY16" fmla="*/ 435934 h 733646"/>
                <a:gd name="connsiteX17" fmla="*/ 885614 w 913541"/>
                <a:gd name="connsiteY17" fmla="*/ 308344 h 733646"/>
                <a:gd name="connsiteX18" fmla="*/ 736758 w 913541"/>
                <a:gd name="connsiteY18" fmla="*/ 170120 h 733646"/>
                <a:gd name="connsiteX19" fmla="*/ 641065 w 913541"/>
                <a:gd name="connsiteY19" fmla="*/ 95693 h 733646"/>
                <a:gd name="connsiteX20" fmla="*/ 587902 w 913541"/>
                <a:gd name="connsiteY20" fmla="*/ 31897 h 733646"/>
                <a:gd name="connsiteX21" fmla="*/ 524107 w 913541"/>
                <a:gd name="connsiteY21" fmla="*/ 0 h 73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3541" h="733646">
                  <a:moveTo>
                    <a:pt x="460312" y="0"/>
                  </a:moveTo>
                  <a:lnTo>
                    <a:pt x="460312" y="0"/>
                  </a:lnTo>
                  <a:cubicBezTo>
                    <a:pt x="400061" y="10632"/>
                    <a:pt x="337601" y="12549"/>
                    <a:pt x="279558" y="31897"/>
                  </a:cubicBezTo>
                  <a:cubicBezTo>
                    <a:pt x="197656" y="59198"/>
                    <a:pt x="236575" y="44837"/>
                    <a:pt x="162600" y="74427"/>
                  </a:cubicBezTo>
                  <a:cubicBezTo>
                    <a:pt x="155512" y="81516"/>
                    <a:pt x="149676" y="90132"/>
                    <a:pt x="141335" y="95693"/>
                  </a:cubicBezTo>
                  <a:cubicBezTo>
                    <a:pt x="128147" y="104485"/>
                    <a:pt x="110013" y="105750"/>
                    <a:pt x="98805" y="116958"/>
                  </a:cubicBezTo>
                  <a:cubicBezTo>
                    <a:pt x="84852" y="130911"/>
                    <a:pt x="64343" y="199741"/>
                    <a:pt x="56274" y="212651"/>
                  </a:cubicBezTo>
                  <a:cubicBezTo>
                    <a:pt x="48305" y="225402"/>
                    <a:pt x="35009" y="233916"/>
                    <a:pt x="24377" y="244548"/>
                  </a:cubicBezTo>
                  <a:cubicBezTo>
                    <a:pt x="20833" y="258725"/>
                    <a:pt x="15557" y="272579"/>
                    <a:pt x="13744" y="287079"/>
                  </a:cubicBezTo>
                  <a:cubicBezTo>
                    <a:pt x="2510" y="376951"/>
                    <a:pt x="-10545" y="599600"/>
                    <a:pt x="13744" y="659218"/>
                  </a:cubicBezTo>
                  <a:cubicBezTo>
                    <a:pt x="28146" y="694569"/>
                    <a:pt x="83857" y="689677"/>
                    <a:pt x="120070" y="701748"/>
                  </a:cubicBezTo>
                  <a:cubicBezTo>
                    <a:pt x="181600" y="722258"/>
                    <a:pt x="217223" y="724741"/>
                    <a:pt x="279558" y="733646"/>
                  </a:cubicBezTo>
                  <a:cubicBezTo>
                    <a:pt x="417781" y="726558"/>
                    <a:pt x="556367" y="724635"/>
                    <a:pt x="694228" y="712381"/>
                  </a:cubicBezTo>
                  <a:cubicBezTo>
                    <a:pt x="716555" y="710396"/>
                    <a:pt x="740091" y="704565"/>
                    <a:pt x="758023" y="691116"/>
                  </a:cubicBezTo>
                  <a:cubicBezTo>
                    <a:pt x="784164" y="671510"/>
                    <a:pt x="802826" y="643277"/>
                    <a:pt x="821819" y="616688"/>
                  </a:cubicBezTo>
                  <a:cubicBezTo>
                    <a:pt x="857273" y="567053"/>
                    <a:pt x="864789" y="541161"/>
                    <a:pt x="885614" y="489097"/>
                  </a:cubicBezTo>
                  <a:cubicBezTo>
                    <a:pt x="889158" y="471376"/>
                    <a:pt x="891863" y="453466"/>
                    <a:pt x="896246" y="435934"/>
                  </a:cubicBezTo>
                  <a:cubicBezTo>
                    <a:pt x="909363" y="383468"/>
                    <a:pt x="932197" y="384571"/>
                    <a:pt x="885614" y="308344"/>
                  </a:cubicBezTo>
                  <a:cubicBezTo>
                    <a:pt x="846583" y="244475"/>
                    <a:pt x="788567" y="216748"/>
                    <a:pt x="736758" y="170120"/>
                  </a:cubicBezTo>
                  <a:cubicBezTo>
                    <a:pt x="656297" y="97705"/>
                    <a:pt x="716187" y="133254"/>
                    <a:pt x="641065" y="95693"/>
                  </a:cubicBezTo>
                  <a:cubicBezTo>
                    <a:pt x="627514" y="75367"/>
                    <a:pt x="609944" y="44492"/>
                    <a:pt x="587902" y="31897"/>
                  </a:cubicBezTo>
                  <a:cubicBezTo>
                    <a:pt x="496455" y="-20358"/>
                    <a:pt x="582590" y="58483"/>
                    <a:pt x="524107" y="0"/>
                  </a:cubicBez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3B5B22B-9F18-736A-508F-C87BBDA7A8CB}"/>
                    </a:ext>
                  </a:extLst>
                </p:cNvPr>
                <p:cNvSpPr txBox="1"/>
                <p:nvPr/>
              </p:nvSpPr>
              <p:spPr>
                <a:xfrm>
                  <a:off x="5047703" y="6464467"/>
                  <a:ext cx="18258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Cost must be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3B5B22B-9F18-736A-508F-C87BBDA7A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703" y="6464467"/>
                  <a:ext cx="182582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667" t="-6557" r="-4000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690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8D39-00DE-CBB1-35C3-002F8F2B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25054FDD-0804-B75F-544F-0A6713C0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E52C5-1086-4A83-9BBF-EF76B3F7C76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167B8C1-86E9-CC03-692E-67698995E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Single-source shortest paths, with negative edge weights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Rectangle 3">
                <a:extLst>
                  <a:ext uri="{FF2B5EF4-FFF2-40B4-BE49-F238E27FC236}">
                    <a16:creationId xmlns:a16="http://schemas.microsoft.com/office/drawing/2014/main" id="{C6FBC4AA-F5CE-CE59-A345-FD27C24E0BE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902496"/>
                <a:ext cx="10568739" cy="45903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altLang="en-US" dirty="0"/>
                  <a:t>  an (un)directed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with each 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dirty="0"/>
                  <a:t> having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weight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and a vertex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006600"/>
                    </a:solidFill>
                  </a:rPr>
                  <a:t>Find: </a:t>
                </a:r>
                <a:r>
                  <a:rPr lang="en-US" altLang="en-US" dirty="0"/>
                  <a:t>(length of) shortest paths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/>
                  <a:t>,</a:t>
                </a:r>
                <a:r>
                  <a:rPr lang="en-US" altLang="en-US" b="1" dirty="0"/>
                  <a:t> or else indicate that there is a negative-cost cycle</a:t>
                </a:r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Called the Bellman-Ford algorithm</a:t>
                </a:r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(The original DP algorithm!)</a:t>
                </a:r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(Also, the original shortest path algorithm!)</a:t>
                </a:r>
              </a:p>
              <a:p>
                <a:pPr marL="0" indent="0" eaLnBrk="1" hangingPunct="1">
                  <a:buNone/>
                </a:pPr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39940" name="Rectangle 3">
                <a:extLst>
                  <a:ext uri="{FF2B5EF4-FFF2-40B4-BE49-F238E27FC236}">
                    <a16:creationId xmlns:a16="http://schemas.microsoft.com/office/drawing/2014/main" id="{C6FBC4AA-F5CE-CE59-A345-FD27C24E0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902496"/>
                <a:ext cx="10568739" cy="4590380"/>
              </a:xfrm>
              <a:blipFill>
                <a:blip r:embed="rId3"/>
                <a:stretch>
                  <a:fillRect l="-1038" t="-797" b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1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D63A-613E-FA32-39D3-584E0ED2E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B694081B-21DA-09AD-0FE5-E5E35D300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Bellman Ford – Step 1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4E571C9-DBD7-D865-24AC-625316830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77500" lnSpcReduction="2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</p:spTree>
    <p:extLst>
      <p:ext uri="{BB962C8B-B14F-4D97-AF65-F5344CB8AC3E}">
        <p14:creationId xmlns:p14="http://schemas.microsoft.com/office/powerpoint/2010/main" val="100141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0B798-1267-EA21-6C4E-41859EE39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E06CBD96-E31C-DBDB-5A3D-46A893539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Recursive Structure – False Start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A7D2817-687B-124D-707D-C6C5B60F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E201DA-2674-ECA8-77A1-48C07DD8FF57}"/>
                  </a:ext>
                </a:extLst>
              </p:cNvPr>
              <p:cNvSpPr txBox="1"/>
              <p:nvPr/>
            </p:nvSpPr>
            <p:spPr>
              <a:xfrm>
                <a:off x="131245" y="1485881"/>
                <a:ext cx="4925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E201DA-2674-ECA8-77A1-48C07DD8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45" y="1485881"/>
                <a:ext cx="4925707" cy="461665"/>
              </a:xfrm>
              <a:prstGeom prst="rect">
                <a:avLst/>
              </a:prstGeom>
              <a:blipFill>
                <a:blip r:embed="rId3"/>
                <a:stretch>
                  <a:fillRect l="-198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ABF04-80EF-5200-1AA0-68F0A79E6A50}"/>
                  </a:ext>
                </a:extLst>
              </p:cNvPr>
              <p:cNvSpPr txBox="1"/>
              <p:nvPr/>
            </p:nvSpPr>
            <p:spPr>
              <a:xfrm>
                <a:off x="367193" y="3544728"/>
                <a:ext cx="51739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This shortest path is composed of: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shortest path from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to the second-to-last node</a:t>
                </a:r>
                <a:r>
                  <a:rPr lang="en-US" sz="2400" dirty="0"/>
                  <a:t> (call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edge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ABF04-80EF-5200-1AA0-68F0A79E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3" y="3544728"/>
                <a:ext cx="5173919" cy="1569660"/>
              </a:xfrm>
              <a:prstGeom prst="rect">
                <a:avLst/>
              </a:prstGeom>
              <a:blipFill>
                <a:blip r:embed="rId4"/>
                <a:stretch>
                  <a:fillRect l="-1767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224364E-91E4-99CB-D664-46F39DC2B151}"/>
              </a:ext>
            </a:extLst>
          </p:cNvPr>
          <p:cNvGrpSpPr/>
          <p:nvPr/>
        </p:nvGrpSpPr>
        <p:grpSpPr>
          <a:xfrm>
            <a:off x="337910" y="2169186"/>
            <a:ext cx="4444792" cy="943896"/>
            <a:chOff x="989430" y="2157721"/>
            <a:chExt cx="4444792" cy="943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Oval 23">
                  <a:extLst>
                    <a:ext uri="{FF2B5EF4-FFF2-40B4-BE49-F238E27FC236}">
                      <a16:creationId xmlns:a16="http://schemas.microsoft.com/office/drawing/2014/main" id="{DEB85CC7-A6F5-7C35-74E4-CD79038B2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989430" y="2426947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Oval 23">
                  <a:extLst>
                    <a:ext uri="{FF2B5EF4-FFF2-40B4-BE49-F238E27FC236}">
                      <a16:creationId xmlns:a16="http://schemas.microsoft.com/office/drawing/2014/main" id="{DEB85CC7-A6F5-7C35-74E4-CD79038B2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989430" y="2426947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23">
                  <a:extLst>
                    <a:ext uri="{FF2B5EF4-FFF2-40B4-BE49-F238E27FC236}">
                      <a16:creationId xmlns:a16="http://schemas.microsoft.com/office/drawing/2014/main" id="{70C2C986-35C0-6CBA-A07B-5492CEC0A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5053222" y="2620944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Oval 23">
                  <a:extLst>
                    <a:ext uri="{FF2B5EF4-FFF2-40B4-BE49-F238E27FC236}">
                      <a16:creationId xmlns:a16="http://schemas.microsoft.com/office/drawing/2014/main" id="{70C2C986-35C0-6CBA-A07B-5492CEC0A6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5053222" y="2620944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D391E0-E1B0-9259-C5B1-66A117C52899}"/>
                </a:ext>
              </a:extLst>
            </p:cNvPr>
            <p:cNvSpPr/>
            <p:nvPr/>
          </p:nvSpPr>
          <p:spPr>
            <a:xfrm>
              <a:off x="1373875" y="2157721"/>
              <a:ext cx="3662149" cy="943896"/>
            </a:xfrm>
            <a:custGeom>
              <a:avLst/>
              <a:gdLst>
                <a:gd name="connsiteX0" fmla="*/ 0 w 3662149"/>
                <a:gd name="connsiteY0" fmla="*/ 458100 h 943896"/>
                <a:gd name="connsiteX1" fmla="*/ 291152 w 3662149"/>
                <a:gd name="connsiteY1" fmla="*/ 221539 h 943896"/>
                <a:gd name="connsiteX2" fmla="*/ 832513 w 3662149"/>
                <a:gd name="connsiteY2" fmla="*/ 135103 h 943896"/>
                <a:gd name="connsiteX3" fmla="*/ 1178256 w 3662149"/>
                <a:gd name="connsiteY3" fmla="*/ 417157 h 943896"/>
                <a:gd name="connsiteX4" fmla="*/ 1264692 w 3662149"/>
                <a:gd name="connsiteY4" fmla="*/ 717407 h 943896"/>
                <a:gd name="connsiteX5" fmla="*/ 1551295 w 3662149"/>
                <a:gd name="connsiteY5" fmla="*/ 853885 h 943896"/>
                <a:gd name="connsiteX6" fmla="*/ 1806053 w 3662149"/>
                <a:gd name="connsiteY6" fmla="*/ 662816 h 943896"/>
                <a:gd name="connsiteX7" fmla="*/ 1806053 w 3662149"/>
                <a:gd name="connsiteY7" fmla="*/ 444452 h 943896"/>
                <a:gd name="connsiteX8" fmla="*/ 1578591 w 3662149"/>
                <a:gd name="connsiteY8" fmla="*/ 198792 h 943896"/>
                <a:gd name="connsiteX9" fmla="*/ 1737815 w 3662149"/>
                <a:gd name="connsiteY9" fmla="*/ 3175 h 943896"/>
                <a:gd name="connsiteX10" fmla="*/ 2024418 w 3662149"/>
                <a:gd name="connsiteY10" fmla="*/ 98709 h 943896"/>
                <a:gd name="connsiteX11" fmla="*/ 2342865 w 3662149"/>
                <a:gd name="connsiteY11" fmla="*/ 367115 h 943896"/>
                <a:gd name="connsiteX12" fmla="*/ 2411104 w 3662149"/>
                <a:gd name="connsiteY12" fmla="*/ 521789 h 943896"/>
                <a:gd name="connsiteX13" fmla="*/ 2420203 w 3662149"/>
                <a:gd name="connsiteY13" fmla="*/ 908476 h 943896"/>
                <a:gd name="connsiteX14" fmla="*/ 2920621 w 3662149"/>
                <a:gd name="connsiteY14" fmla="*/ 890279 h 943896"/>
                <a:gd name="connsiteX15" fmla="*/ 3421038 w 3662149"/>
                <a:gd name="connsiteY15" fmla="*/ 590028 h 943896"/>
                <a:gd name="connsiteX16" fmla="*/ 3662149 w 3662149"/>
                <a:gd name="connsiteY16" fmla="*/ 630972 h 94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149" h="943896">
                  <a:moveTo>
                    <a:pt x="0" y="458100"/>
                  </a:moveTo>
                  <a:cubicBezTo>
                    <a:pt x="76200" y="366736"/>
                    <a:pt x="152400" y="275372"/>
                    <a:pt x="291152" y="221539"/>
                  </a:cubicBezTo>
                  <a:cubicBezTo>
                    <a:pt x="429904" y="167706"/>
                    <a:pt x="684662" y="102500"/>
                    <a:pt x="832513" y="135103"/>
                  </a:cubicBezTo>
                  <a:cubicBezTo>
                    <a:pt x="980364" y="167706"/>
                    <a:pt x="1106226" y="320106"/>
                    <a:pt x="1178256" y="417157"/>
                  </a:cubicBezTo>
                  <a:cubicBezTo>
                    <a:pt x="1250286" y="514208"/>
                    <a:pt x="1202519" y="644619"/>
                    <a:pt x="1264692" y="717407"/>
                  </a:cubicBezTo>
                  <a:cubicBezTo>
                    <a:pt x="1326865" y="790195"/>
                    <a:pt x="1461068" y="862984"/>
                    <a:pt x="1551295" y="853885"/>
                  </a:cubicBezTo>
                  <a:cubicBezTo>
                    <a:pt x="1641522" y="844787"/>
                    <a:pt x="1763593" y="731055"/>
                    <a:pt x="1806053" y="662816"/>
                  </a:cubicBezTo>
                  <a:cubicBezTo>
                    <a:pt x="1848513" y="594577"/>
                    <a:pt x="1843963" y="521789"/>
                    <a:pt x="1806053" y="444452"/>
                  </a:cubicBezTo>
                  <a:cubicBezTo>
                    <a:pt x="1768143" y="367115"/>
                    <a:pt x="1589964" y="272338"/>
                    <a:pt x="1578591" y="198792"/>
                  </a:cubicBezTo>
                  <a:cubicBezTo>
                    <a:pt x="1567218" y="125246"/>
                    <a:pt x="1663511" y="19855"/>
                    <a:pt x="1737815" y="3175"/>
                  </a:cubicBezTo>
                  <a:cubicBezTo>
                    <a:pt x="1812119" y="-13505"/>
                    <a:pt x="1923576" y="38052"/>
                    <a:pt x="2024418" y="98709"/>
                  </a:cubicBezTo>
                  <a:cubicBezTo>
                    <a:pt x="2125260" y="159366"/>
                    <a:pt x="2278417" y="296602"/>
                    <a:pt x="2342865" y="367115"/>
                  </a:cubicBezTo>
                  <a:cubicBezTo>
                    <a:pt x="2407313" y="437628"/>
                    <a:pt x="2398214" y="431562"/>
                    <a:pt x="2411104" y="521789"/>
                  </a:cubicBezTo>
                  <a:cubicBezTo>
                    <a:pt x="2423994" y="612016"/>
                    <a:pt x="2335283" y="847061"/>
                    <a:pt x="2420203" y="908476"/>
                  </a:cubicBezTo>
                  <a:cubicBezTo>
                    <a:pt x="2505123" y="969891"/>
                    <a:pt x="2753815" y="943354"/>
                    <a:pt x="2920621" y="890279"/>
                  </a:cubicBezTo>
                  <a:cubicBezTo>
                    <a:pt x="3087427" y="837204"/>
                    <a:pt x="3297450" y="633246"/>
                    <a:pt x="3421038" y="590028"/>
                  </a:cubicBezTo>
                  <a:cubicBezTo>
                    <a:pt x="3544626" y="546810"/>
                    <a:pt x="3603387" y="588891"/>
                    <a:pt x="3662149" y="630972"/>
                  </a:cubicBezTo>
                </a:path>
              </a:pathLst>
            </a:custGeom>
            <a:noFill/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122" name="Group 85121">
            <a:extLst>
              <a:ext uri="{FF2B5EF4-FFF2-40B4-BE49-F238E27FC236}">
                <a16:creationId xmlns:a16="http://schemas.microsoft.com/office/drawing/2014/main" id="{B4D0604A-746C-9A13-FAAF-30B0315C02EF}"/>
              </a:ext>
            </a:extLst>
          </p:cNvPr>
          <p:cNvGrpSpPr/>
          <p:nvPr/>
        </p:nvGrpSpPr>
        <p:grpSpPr>
          <a:xfrm>
            <a:off x="147410" y="5368507"/>
            <a:ext cx="4444792" cy="943896"/>
            <a:chOff x="902323" y="4597231"/>
            <a:chExt cx="4444792" cy="943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23">
                  <a:extLst>
                    <a:ext uri="{FF2B5EF4-FFF2-40B4-BE49-F238E27FC236}">
                      <a16:creationId xmlns:a16="http://schemas.microsoft.com/office/drawing/2014/main" id="{59ABE176-B7B5-86E4-07C9-D39370AE5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4144571" y="5108966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Oval 23">
                  <a:extLst>
                    <a:ext uri="{FF2B5EF4-FFF2-40B4-BE49-F238E27FC236}">
                      <a16:creationId xmlns:a16="http://schemas.microsoft.com/office/drawing/2014/main" id="{59ABE176-B7B5-86E4-07C9-D39370AE58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4144571" y="5108966"/>
                  <a:ext cx="381000" cy="381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23">
                  <a:extLst>
                    <a:ext uri="{FF2B5EF4-FFF2-40B4-BE49-F238E27FC236}">
                      <a16:creationId xmlns:a16="http://schemas.microsoft.com/office/drawing/2014/main" id="{1EED7F20-7BC3-B052-F740-1CC3202B2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902323" y="4866457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23">
                  <a:extLst>
                    <a:ext uri="{FF2B5EF4-FFF2-40B4-BE49-F238E27FC236}">
                      <a16:creationId xmlns:a16="http://schemas.microsoft.com/office/drawing/2014/main" id="{1EED7F20-7BC3-B052-F740-1CC3202B2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902323" y="4866457"/>
                  <a:ext cx="381000" cy="381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23">
                  <a:extLst>
                    <a:ext uri="{FF2B5EF4-FFF2-40B4-BE49-F238E27FC236}">
                      <a16:creationId xmlns:a16="http://schemas.microsoft.com/office/drawing/2014/main" id="{A4C18114-D412-E6A2-567A-DB6DF67FA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4966115" y="5060454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Oval 23">
                  <a:extLst>
                    <a:ext uri="{FF2B5EF4-FFF2-40B4-BE49-F238E27FC236}">
                      <a16:creationId xmlns:a16="http://schemas.microsoft.com/office/drawing/2014/main" id="{A4C18114-D412-E6A2-567A-DB6DF67FA9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4966115" y="5060454"/>
                  <a:ext cx="381000" cy="381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45215D4-78D2-C77B-FF4C-0C26268F3D23}"/>
                </a:ext>
              </a:extLst>
            </p:cNvPr>
            <p:cNvSpPr/>
            <p:nvPr/>
          </p:nvSpPr>
          <p:spPr>
            <a:xfrm>
              <a:off x="1286768" y="4597231"/>
              <a:ext cx="2854305" cy="943896"/>
            </a:xfrm>
            <a:custGeom>
              <a:avLst/>
              <a:gdLst>
                <a:gd name="connsiteX0" fmla="*/ 0 w 3662149"/>
                <a:gd name="connsiteY0" fmla="*/ 458100 h 943896"/>
                <a:gd name="connsiteX1" fmla="*/ 291152 w 3662149"/>
                <a:gd name="connsiteY1" fmla="*/ 221539 h 943896"/>
                <a:gd name="connsiteX2" fmla="*/ 832513 w 3662149"/>
                <a:gd name="connsiteY2" fmla="*/ 135103 h 943896"/>
                <a:gd name="connsiteX3" fmla="*/ 1178256 w 3662149"/>
                <a:gd name="connsiteY3" fmla="*/ 417157 h 943896"/>
                <a:gd name="connsiteX4" fmla="*/ 1264692 w 3662149"/>
                <a:gd name="connsiteY4" fmla="*/ 717407 h 943896"/>
                <a:gd name="connsiteX5" fmla="*/ 1551295 w 3662149"/>
                <a:gd name="connsiteY5" fmla="*/ 853885 h 943896"/>
                <a:gd name="connsiteX6" fmla="*/ 1806053 w 3662149"/>
                <a:gd name="connsiteY6" fmla="*/ 662816 h 943896"/>
                <a:gd name="connsiteX7" fmla="*/ 1806053 w 3662149"/>
                <a:gd name="connsiteY7" fmla="*/ 444452 h 943896"/>
                <a:gd name="connsiteX8" fmla="*/ 1578591 w 3662149"/>
                <a:gd name="connsiteY8" fmla="*/ 198792 h 943896"/>
                <a:gd name="connsiteX9" fmla="*/ 1737815 w 3662149"/>
                <a:gd name="connsiteY9" fmla="*/ 3175 h 943896"/>
                <a:gd name="connsiteX10" fmla="*/ 2024418 w 3662149"/>
                <a:gd name="connsiteY10" fmla="*/ 98709 h 943896"/>
                <a:gd name="connsiteX11" fmla="*/ 2342865 w 3662149"/>
                <a:gd name="connsiteY11" fmla="*/ 367115 h 943896"/>
                <a:gd name="connsiteX12" fmla="*/ 2411104 w 3662149"/>
                <a:gd name="connsiteY12" fmla="*/ 521789 h 943896"/>
                <a:gd name="connsiteX13" fmla="*/ 2420203 w 3662149"/>
                <a:gd name="connsiteY13" fmla="*/ 908476 h 943896"/>
                <a:gd name="connsiteX14" fmla="*/ 2920621 w 3662149"/>
                <a:gd name="connsiteY14" fmla="*/ 890279 h 943896"/>
                <a:gd name="connsiteX15" fmla="*/ 3421038 w 3662149"/>
                <a:gd name="connsiteY15" fmla="*/ 590028 h 943896"/>
                <a:gd name="connsiteX16" fmla="*/ 3662149 w 3662149"/>
                <a:gd name="connsiteY16" fmla="*/ 630972 h 94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149" h="943896">
                  <a:moveTo>
                    <a:pt x="0" y="458100"/>
                  </a:moveTo>
                  <a:cubicBezTo>
                    <a:pt x="76200" y="366736"/>
                    <a:pt x="152400" y="275372"/>
                    <a:pt x="291152" y="221539"/>
                  </a:cubicBezTo>
                  <a:cubicBezTo>
                    <a:pt x="429904" y="167706"/>
                    <a:pt x="684662" y="102500"/>
                    <a:pt x="832513" y="135103"/>
                  </a:cubicBezTo>
                  <a:cubicBezTo>
                    <a:pt x="980364" y="167706"/>
                    <a:pt x="1106226" y="320106"/>
                    <a:pt x="1178256" y="417157"/>
                  </a:cubicBezTo>
                  <a:cubicBezTo>
                    <a:pt x="1250286" y="514208"/>
                    <a:pt x="1202519" y="644619"/>
                    <a:pt x="1264692" y="717407"/>
                  </a:cubicBezTo>
                  <a:cubicBezTo>
                    <a:pt x="1326865" y="790195"/>
                    <a:pt x="1461068" y="862984"/>
                    <a:pt x="1551295" y="853885"/>
                  </a:cubicBezTo>
                  <a:cubicBezTo>
                    <a:pt x="1641522" y="844787"/>
                    <a:pt x="1763593" y="731055"/>
                    <a:pt x="1806053" y="662816"/>
                  </a:cubicBezTo>
                  <a:cubicBezTo>
                    <a:pt x="1848513" y="594577"/>
                    <a:pt x="1843963" y="521789"/>
                    <a:pt x="1806053" y="444452"/>
                  </a:cubicBezTo>
                  <a:cubicBezTo>
                    <a:pt x="1768143" y="367115"/>
                    <a:pt x="1589964" y="272338"/>
                    <a:pt x="1578591" y="198792"/>
                  </a:cubicBezTo>
                  <a:cubicBezTo>
                    <a:pt x="1567218" y="125246"/>
                    <a:pt x="1663511" y="19855"/>
                    <a:pt x="1737815" y="3175"/>
                  </a:cubicBezTo>
                  <a:cubicBezTo>
                    <a:pt x="1812119" y="-13505"/>
                    <a:pt x="1923576" y="38052"/>
                    <a:pt x="2024418" y="98709"/>
                  </a:cubicBezTo>
                  <a:cubicBezTo>
                    <a:pt x="2125260" y="159366"/>
                    <a:pt x="2278417" y="296602"/>
                    <a:pt x="2342865" y="367115"/>
                  </a:cubicBezTo>
                  <a:cubicBezTo>
                    <a:pt x="2407313" y="437628"/>
                    <a:pt x="2398214" y="431562"/>
                    <a:pt x="2411104" y="521789"/>
                  </a:cubicBezTo>
                  <a:cubicBezTo>
                    <a:pt x="2423994" y="612016"/>
                    <a:pt x="2335283" y="847061"/>
                    <a:pt x="2420203" y="908476"/>
                  </a:cubicBezTo>
                  <a:cubicBezTo>
                    <a:pt x="2505123" y="969891"/>
                    <a:pt x="2753815" y="943354"/>
                    <a:pt x="2920621" y="890279"/>
                  </a:cubicBezTo>
                  <a:cubicBezTo>
                    <a:pt x="3087427" y="837204"/>
                    <a:pt x="3297450" y="633246"/>
                    <a:pt x="3421038" y="590028"/>
                  </a:cubicBezTo>
                  <a:cubicBezTo>
                    <a:pt x="3544626" y="546810"/>
                    <a:pt x="3603387" y="588891"/>
                    <a:pt x="3662149" y="63097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120" name="Straight Arrow Connector 85119">
              <a:extLst>
                <a:ext uri="{FF2B5EF4-FFF2-40B4-BE49-F238E27FC236}">
                  <a16:creationId xmlns:a16="http://schemas.microsoft.com/office/drawing/2014/main" id="{4243AC4C-0F97-3768-C256-BD0F2F970AAE}"/>
                </a:ext>
              </a:extLst>
            </p:cNvPr>
            <p:cNvCxnSpPr>
              <a:cxnSpLocks/>
              <a:stCxn id="18" idx="6"/>
              <a:endCxn id="61" idx="2"/>
            </p:cNvCxnSpPr>
            <p:nvPr/>
          </p:nvCxnSpPr>
          <p:spPr>
            <a:xfrm flipV="1">
              <a:off x="4525538" y="5254484"/>
              <a:ext cx="440610" cy="4145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127" name="TextBox 85126">
                <a:extLst>
                  <a:ext uri="{FF2B5EF4-FFF2-40B4-BE49-F238E27FC236}">
                    <a16:creationId xmlns:a16="http://schemas.microsoft.com/office/drawing/2014/main" id="{1C4FA213-2222-30D7-FB4B-6347A15E616B}"/>
                  </a:ext>
                </a:extLst>
              </p:cNvPr>
              <p:cNvSpPr txBox="1"/>
              <p:nvPr/>
            </p:nvSpPr>
            <p:spPr>
              <a:xfrm>
                <a:off x="5362333" y="1979885"/>
                <a:ext cx="6776502" cy="2898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The cost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the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if it exists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if not.</a:t>
                </a:r>
              </a:p>
            </p:txBody>
          </p:sp>
        </mc:Choice>
        <mc:Fallback xmlns="">
          <p:sp>
            <p:nvSpPr>
              <p:cNvPr id="85127" name="TextBox 85126">
                <a:extLst>
                  <a:ext uri="{FF2B5EF4-FFF2-40B4-BE49-F238E27FC236}">
                    <a16:creationId xmlns:a16="http://schemas.microsoft.com/office/drawing/2014/main" id="{1C4FA213-2222-30D7-FB4B-6347A15E6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33" y="1979885"/>
                <a:ext cx="6776502" cy="2898229"/>
              </a:xfrm>
              <a:prstGeom prst="rect">
                <a:avLst/>
              </a:prstGeom>
              <a:blipFill>
                <a:blip r:embed="rId10"/>
                <a:stretch>
                  <a:fillRect l="-1348" t="-1468" b="-3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3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BA237-C047-1AD9-4AF2-A5DF3E960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9F5EFD60-EEAD-875C-F0E7-A2318F2F8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So…What’s wrong with this?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CF8EA24C-17C0-261A-CEBF-7940FFD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127" name="TextBox 85126">
                <a:extLst>
                  <a:ext uri="{FF2B5EF4-FFF2-40B4-BE49-F238E27FC236}">
                    <a16:creationId xmlns:a16="http://schemas.microsoft.com/office/drawing/2014/main" id="{32ED7620-B614-4480-E23C-1FE3DB12922D}"/>
                  </a:ext>
                </a:extLst>
              </p:cNvPr>
              <p:cNvSpPr txBox="1"/>
              <p:nvPr/>
            </p:nvSpPr>
            <p:spPr>
              <a:xfrm>
                <a:off x="21582" y="1373829"/>
                <a:ext cx="6776502" cy="2898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The cost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the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if it exists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if not.</a:t>
                </a:r>
              </a:p>
            </p:txBody>
          </p:sp>
        </mc:Choice>
        <mc:Fallback xmlns="">
          <p:sp>
            <p:nvSpPr>
              <p:cNvPr id="85127" name="TextBox 85126">
                <a:extLst>
                  <a:ext uri="{FF2B5EF4-FFF2-40B4-BE49-F238E27FC236}">
                    <a16:creationId xmlns:a16="http://schemas.microsoft.com/office/drawing/2014/main" id="{32ED7620-B614-4480-E23C-1FE3DB129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" y="1373829"/>
                <a:ext cx="6776502" cy="2898229"/>
              </a:xfrm>
              <a:prstGeom prst="rect">
                <a:avLst/>
              </a:prstGeom>
              <a:blipFill>
                <a:blip r:embed="rId3"/>
                <a:stretch>
                  <a:fillRect l="-1348" t="-1464" b="-3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D9A49D1-6842-79F5-4B36-0C26D1AEC8D0}"/>
              </a:ext>
            </a:extLst>
          </p:cNvPr>
          <p:cNvGrpSpPr/>
          <p:nvPr/>
        </p:nvGrpSpPr>
        <p:grpSpPr>
          <a:xfrm>
            <a:off x="8208659" y="1454975"/>
            <a:ext cx="2931905" cy="1526397"/>
            <a:chOff x="7344765" y="1293049"/>
            <a:chExt cx="2931905" cy="1526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Oval 23">
                  <a:extLst>
                    <a:ext uri="{FF2B5EF4-FFF2-40B4-BE49-F238E27FC236}">
                      <a16:creationId xmlns:a16="http://schemas.microsoft.com/office/drawing/2014/main" id="{A1C3C9E8-8F86-D11B-CEFC-592296B4A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7344765" y="2438446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Oval 23">
                  <a:extLst>
                    <a:ext uri="{FF2B5EF4-FFF2-40B4-BE49-F238E27FC236}">
                      <a16:creationId xmlns:a16="http://schemas.microsoft.com/office/drawing/2014/main" id="{A1C3C9E8-8F86-D11B-CEFC-592296B4A1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7344765" y="2438446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3">
                  <a:extLst>
                    <a:ext uri="{FF2B5EF4-FFF2-40B4-BE49-F238E27FC236}">
                      <a16:creationId xmlns:a16="http://schemas.microsoft.com/office/drawing/2014/main" id="{18767492-84E1-0E2E-05E4-8019DB6B0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9351031" y="2438446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Oval 23">
                  <a:extLst>
                    <a:ext uri="{FF2B5EF4-FFF2-40B4-BE49-F238E27FC236}">
                      <a16:creationId xmlns:a16="http://schemas.microsoft.com/office/drawing/2014/main" id="{18767492-84E1-0E2E-05E4-8019DB6B0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9351031" y="2438446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23">
                  <a:extLst>
                    <a:ext uri="{FF2B5EF4-FFF2-40B4-BE49-F238E27FC236}">
                      <a16:creationId xmlns:a16="http://schemas.microsoft.com/office/drawing/2014/main" id="{4E9E8019-9BA4-5153-2890-B07E73377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9324353" y="1293049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val 23">
                  <a:extLst>
                    <a:ext uri="{FF2B5EF4-FFF2-40B4-BE49-F238E27FC236}">
                      <a16:creationId xmlns:a16="http://schemas.microsoft.com/office/drawing/2014/main" id="{4E9E8019-9BA4-5153-2890-B07E733771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9324353" y="1293049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ine 50">
              <a:extLst>
                <a:ext uri="{FF2B5EF4-FFF2-40B4-BE49-F238E27FC236}">
                  <a16:creationId xmlns:a16="http://schemas.microsoft.com/office/drawing/2014/main" id="{3E74DDBB-5765-8C0D-525B-5AAC5849E1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7761292" y="2680815"/>
              <a:ext cx="1568641" cy="290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253E25E1-6776-FC4C-E58E-5D32C70EC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495" y="2247439"/>
              <a:ext cx="36671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6FD21C6C-693E-5DCE-C6E4-4E8877D6C6D7}"/>
                </a:ext>
              </a:extLst>
            </p:cNvPr>
            <p:cNvCxnSpPr>
              <a:cxnSpLocks/>
              <a:stCxn id="3" idx="2"/>
              <a:endCxn id="5" idx="2"/>
            </p:cNvCxnSpPr>
            <p:nvPr/>
          </p:nvCxnSpPr>
          <p:spPr>
            <a:xfrm rot="10800000">
              <a:off x="9324386" y="1487080"/>
              <a:ext cx="26678" cy="1145397"/>
            </a:xfrm>
            <a:prstGeom prst="curvedConnector3">
              <a:avLst>
                <a:gd name="adj1" fmla="val 95701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88195908-173D-2484-E156-AC5CE18809CA}"/>
                </a:ext>
              </a:extLst>
            </p:cNvPr>
            <p:cNvCxnSpPr>
              <a:cxnSpLocks/>
              <a:stCxn id="5" idx="6"/>
              <a:endCxn id="3" idx="6"/>
            </p:cNvCxnSpPr>
            <p:nvPr/>
          </p:nvCxnSpPr>
          <p:spPr>
            <a:xfrm>
              <a:off x="9705320" y="1480019"/>
              <a:ext cx="26678" cy="1145397"/>
            </a:xfrm>
            <a:prstGeom prst="curvedConnector3">
              <a:avLst>
                <a:gd name="adj1" fmla="val 95701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82E7ADB5-D7D1-E972-B1B2-D4DC64C22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9957" y="1634176"/>
              <a:ext cx="36671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FA674502-B230-DE35-1B56-9287637C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3834" y="1538943"/>
              <a:ext cx="36671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A18B64-E9A7-BE52-A353-549897010A03}"/>
                  </a:ext>
                </a:extLst>
              </p:cNvPr>
              <p:cNvSpPr txBox="1"/>
              <p:nvPr/>
            </p:nvSpPr>
            <p:spPr>
              <a:xfrm>
                <a:off x="7561168" y="2899817"/>
                <a:ext cx="3865643" cy="2990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80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𝑶𝑷𝑻</m:t>
                                  </m:r>
                                  <m:d>
                                    <m:dPr>
                                      <m:ctrlP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𝑶𝑷𝑻</m:t>
                                  </m:r>
                                  <m:d>
                                    <m:dPr>
                                      <m:ctrlP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A18B64-E9A7-BE52-A353-549897010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168" y="2899817"/>
                <a:ext cx="3865643" cy="29900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4F231C4-A9A9-6A4C-1BBE-75058C5CDED8}"/>
              </a:ext>
            </a:extLst>
          </p:cNvPr>
          <p:cNvSpPr txBox="1"/>
          <p:nvPr/>
        </p:nvSpPr>
        <p:spPr>
          <a:xfrm>
            <a:off x="6618443" y="5844876"/>
            <a:ext cx="464068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 never reach a base case!</a:t>
            </a:r>
          </a:p>
        </p:txBody>
      </p:sp>
    </p:spTree>
    <p:extLst>
      <p:ext uri="{BB962C8B-B14F-4D97-AF65-F5344CB8AC3E}">
        <p14:creationId xmlns:p14="http://schemas.microsoft.com/office/powerpoint/2010/main" val="22594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E52C5-1086-4A83-9BBF-EF76B3F7C76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Single-source shortest paths (Dijkstra’s)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902495"/>
                <a:ext cx="10568739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altLang="en-US" dirty="0"/>
                  <a:t>  an (un)directed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with each 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dirty="0"/>
                  <a:t> having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non-negative weight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and a vertex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006600"/>
                    </a:solidFill>
                  </a:rPr>
                  <a:t>Find: </a:t>
                </a:r>
                <a:r>
                  <a:rPr lang="en-US" altLang="en-US" dirty="0"/>
                  <a:t>(length of) shortest paths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 xmlns="">
          <p:sp>
            <p:nvSpPr>
              <p:cNvPr id="399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902495"/>
                <a:ext cx="10568739" cy="5200045"/>
              </a:xfrm>
              <a:blipFill>
                <a:blip r:embed="rId3"/>
                <a:stretch>
                  <a:fillRect l="-1153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508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0BA2F-65BE-E9D7-3B02-C8F463A77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B1F5501A-86E5-0FAF-3FC8-6E37C0AA6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Recursive Structure – Correctly!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B5E068E8-9E79-A774-5981-F5C29EF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49C116-46FB-8114-9C6B-956803EA48C2}"/>
                  </a:ext>
                </a:extLst>
              </p:cNvPr>
              <p:cNvSpPr txBox="1"/>
              <p:nvPr/>
            </p:nvSpPr>
            <p:spPr>
              <a:xfrm>
                <a:off x="-3397" y="1485881"/>
                <a:ext cx="7456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Suppose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has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/>
                  <a:t> or fewer edges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49C116-46FB-8114-9C6B-956803EA4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7" y="1485881"/>
                <a:ext cx="7456785" cy="461665"/>
              </a:xfrm>
              <a:prstGeom prst="rect">
                <a:avLst/>
              </a:prstGeom>
              <a:blipFill>
                <a:blip r:embed="rId3"/>
                <a:stretch>
                  <a:fillRect l="-1225" t="-10667" r="-114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7238F4-C13D-2728-209A-C2C1FBBD618F}"/>
                  </a:ext>
                </a:extLst>
              </p:cNvPr>
              <p:cNvSpPr txBox="1"/>
              <p:nvPr/>
            </p:nvSpPr>
            <p:spPr>
              <a:xfrm>
                <a:off x="-3397" y="3207649"/>
                <a:ext cx="121953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This shortest path will be one of these:</a:t>
                </a:r>
              </a:p>
              <a:p>
                <a:r>
                  <a:rPr lang="en-US" sz="2400" dirty="0"/>
                  <a:t>Option 1: the shortest path from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to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/>
                  <a:t> or fewer edges</a:t>
                </a:r>
                <a:r>
                  <a:rPr lang="en-US" sz="2400" dirty="0"/>
                  <a:t>, plus  the edge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7238F4-C13D-2728-209A-C2C1FBBD6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7" y="3207649"/>
                <a:ext cx="12195397" cy="830997"/>
              </a:xfrm>
              <a:prstGeom prst="rect">
                <a:avLst/>
              </a:prstGeom>
              <a:blipFill>
                <a:blip r:embed="rId4"/>
                <a:stretch>
                  <a:fillRect l="-75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B60FDCC2-C3C4-37C1-DAB4-B9D8C75708D0}"/>
              </a:ext>
            </a:extLst>
          </p:cNvPr>
          <p:cNvGrpSpPr/>
          <p:nvPr/>
        </p:nvGrpSpPr>
        <p:grpSpPr>
          <a:xfrm>
            <a:off x="713450" y="2194276"/>
            <a:ext cx="4444792" cy="1138273"/>
            <a:chOff x="1923719" y="1947546"/>
            <a:chExt cx="4444792" cy="113827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1716D9-062A-AC41-14BF-51DB1D7129C0}"/>
                </a:ext>
              </a:extLst>
            </p:cNvPr>
            <p:cNvGrpSpPr/>
            <p:nvPr/>
          </p:nvGrpSpPr>
          <p:grpSpPr>
            <a:xfrm>
              <a:off x="1923719" y="1947546"/>
              <a:ext cx="4444792" cy="943896"/>
              <a:chOff x="989430" y="2157721"/>
              <a:chExt cx="4444792" cy="943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Oval 23">
                    <a:extLst>
                      <a:ext uri="{FF2B5EF4-FFF2-40B4-BE49-F238E27FC236}">
                        <a16:creationId xmlns:a16="http://schemas.microsoft.com/office/drawing/2014/main" id="{1891A10A-AF8C-9B91-3A5F-FB4B301DFE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23">
                    <a:extLst>
                      <a:ext uri="{FF2B5EF4-FFF2-40B4-BE49-F238E27FC236}">
                        <a16:creationId xmlns:a16="http://schemas.microsoft.com/office/drawing/2014/main" id="{1891A10A-AF8C-9B91-3A5F-FB4B301DFE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23">
                    <a:extLst>
                      <a:ext uri="{FF2B5EF4-FFF2-40B4-BE49-F238E27FC236}">
                        <a16:creationId xmlns:a16="http://schemas.microsoft.com/office/drawing/2014/main" id="{8770F487-2EDC-70A0-AB2A-567A7BEDBD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Oval 23">
                    <a:extLst>
                      <a:ext uri="{FF2B5EF4-FFF2-40B4-BE49-F238E27FC236}">
                        <a16:creationId xmlns:a16="http://schemas.microsoft.com/office/drawing/2014/main" id="{8770F487-2EDC-70A0-AB2A-567A7BEDBD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B173028-F8C7-FD20-2FBB-A539F26F7278}"/>
                  </a:ext>
                </a:extLst>
              </p:cNvPr>
              <p:cNvSpPr/>
              <p:nvPr/>
            </p:nvSpPr>
            <p:spPr>
              <a:xfrm>
                <a:off x="1373875" y="2157721"/>
                <a:ext cx="3662149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B4D7378-58A5-D87F-B85C-04D9B95945E8}"/>
                    </a:ext>
                  </a:extLst>
                </p:cNvPr>
                <p:cNvSpPr txBox="1"/>
                <p:nvPr/>
              </p:nvSpPr>
              <p:spPr>
                <a:xfrm>
                  <a:off x="3639599" y="2716487"/>
                  <a:ext cx="1105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 edges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B4D7378-58A5-D87F-B85C-04D9B9594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599" y="2716487"/>
                  <a:ext cx="1105367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r="-497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122" name="Group 85121">
            <a:extLst>
              <a:ext uri="{FF2B5EF4-FFF2-40B4-BE49-F238E27FC236}">
                <a16:creationId xmlns:a16="http://schemas.microsoft.com/office/drawing/2014/main" id="{14C2B1BF-2517-6D41-5D84-FCCFDF29FF74}"/>
              </a:ext>
            </a:extLst>
          </p:cNvPr>
          <p:cNvGrpSpPr/>
          <p:nvPr/>
        </p:nvGrpSpPr>
        <p:grpSpPr>
          <a:xfrm>
            <a:off x="759617" y="4135913"/>
            <a:ext cx="4444792" cy="1165536"/>
            <a:chOff x="902323" y="4597231"/>
            <a:chExt cx="4444792" cy="1165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23">
                  <a:extLst>
                    <a:ext uri="{FF2B5EF4-FFF2-40B4-BE49-F238E27FC236}">
                      <a16:creationId xmlns:a16="http://schemas.microsoft.com/office/drawing/2014/main" id="{BC5056FF-6DB5-56E8-0E72-FCCD8B118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4144571" y="5108966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Oval 23">
                  <a:extLst>
                    <a:ext uri="{FF2B5EF4-FFF2-40B4-BE49-F238E27FC236}">
                      <a16:creationId xmlns:a16="http://schemas.microsoft.com/office/drawing/2014/main" id="{BC5056FF-6DB5-56E8-0E72-FCCD8B1181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4144571" y="5108966"/>
                  <a:ext cx="381000" cy="381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23">
                  <a:extLst>
                    <a:ext uri="{FF2B5EF4-FFF2-40B4-BE49-F238E27FC236}">
                      <a16:creationId xmlns:a16="http://schemas.microsoft.com/office/drawing/2014/main" id="{FF980B04-B0E4-BF47-276B-3C38E30F5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902323" y="4866457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23">
                  <a:extLst>
                    <a:ext uri="{FF2B5EF4-FFF2-40B4-BE49-F238E27FC236}">
                      <a16:creationId xmlns:a16="http://schemas.microsoft.com/office/drawing/2014/main" id="{FF980B04-B0E4-BF47-276B-3C38E30F5C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902323" y="4866457"/>
                  <a:ext cx="381000" cy="381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23">
                  <a:extLst>
                    <a:ext uri="{FF2B5EF4-FFF2-40B4-BE49-F238E27FC236}">
                      <a16:creationId xmlns:a16="http://schemas.microsoft.com/office/drawing/2014/main" id="{12B13600-C067-B4BE-F801-428E924BC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36301">
                  <a:off x="4966115" y="5060454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en-US" sz="24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Oval 23">
                  <a:extLst>
                    <a:ext uri="{FF2B5EF4-FFF2-40B4-BE49-F238E27FC236}">
                      <a16:creationId xmlns:a16="http://schemas.microsoft.com/office/drawing/2014/main" id="{12B13600-C067-B4BE-F801-428E924BC4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1536301">
                  <a:off x="4966115" y="5060454"/>
                  <a:ext cx="381000" cy="381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7931FA-5624-FF9D-098B-B047755010B6}"/>
                </a:ext>
              </a:extLst>
            </p:cNvPr>
            <p:cNvSpPr/>
            <p:nvPr/>
          </p:nvSpPr>
          <p:spPr>
            <a:xfrm>
              <a:off x="1286768" y="4597231"/>
              <a:ext cx="2854305" cy="943896"/>
            </a:xfrm>
            <a:custGeom>
              <a:avLst/>
              <a:gdLst>
                <a:gd name="connsiteX0" fmla="*/ 0 w 3662149"/>
                <a:gd name="connsiteY0" fmla="*/ 458100 h 943896"/>
                <a:gd name="connsiteX1" fmla="*/ 291152 w 3662149"/>
                <a:gd name="connsiteY1" fmla="*/ 221539 h 943896"/>
                <a:gd name="connsiteX2" fmla="*/ 832513 w 3662149"/>
                <a:gd name="connsiteY2" fmla="*/ 135103 h 943896"/>
                <a:gd name="connsiteX3" fmla="*/ 1178256 w 3662149"/>
                <a:gd name="connsiteY3" fmla="*/ 417157 h 943896"/>
                <a:gd name="connsiteX4" fmla="*/ 1264692 w 3662149"/>
                <a:gd name="connsiteY4" fmla="*/ 717407 h 943896"/>
                <a:gd name="connsiteX5" fmla="*/ 1551295 w 3662149"/>
                <a:gd name="connsiteY5" fmla="*/ 853885 h 943896"/>
                <a:gd name="connsiteX6" fmla="*/ 1806053 w 3662149"/>
                <a:gd name="connsiteY6" fmla="*/ 662816 h 943896"/>
                <a:gd name="connsiteX7" fmla="*/ 1806053 w 3662149"/>
                <a:gd name="connsiteY7" fmla="*/ 444452 h 943896"/>
                <a:gd name="connsiteX8" fmla="*/ 1578591 w 3662149"/>
                <a:gd name="connsiteY8" fmla="*/ 198792 h 943896"/>
                <a:gd name="connsiteX9" fmla="*/ 1737815 w 3662149"/>
                <a:gd name="connsiteY9" fmla="*/ 3175 h 943896"/>
                <a:gd name="connsiteX10" fmla="*/ 2024418 w 3662149"/>
                <a:gd name="connsiteY10" fmla="*/ 98709 h 943896"/>
                <a:gd name="connsiteX11" fmla="*/ 2342865 w 3662149"/>
                <a:gd name="connsiteY11" fmla="*/ 367115 h 943896"/>
                <a:gd name="connsiteX12" fmla="*/ 2411104 w 3662149"/>
                <a:gd name="connsiteY12" fmla="*/ 521789 h 943896"/>
                <a:gd name="connsiteX13" fmla="*/ 2420203 w 3662149"/>
                <a:gd name="connsiteY13" fmla="*/ 908476 h 943896"/>
                <a:gd name="connsiteX14" fmla="*/ 2920621 w 3662149"/>
                <a:gd name="connsiteY14" fmla="*/ 890279 h 943896"/>
                <a:gd name="connsiteX15" fmla="*/ 3421038 w 3662149"/>
                <a:gd name="connsiteY15" fmla="*/ 590028 h 943896"/>
                <a:gd name="connsiteX16" fmla="*/ 3662149 w 3662149"/>
                <a:gd name="connsiteY16" fmla="*/ 630972 h 94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2149" h="943896">
                  <a:moveTo>
                    <a:pt x="0" y="458100"/>
                  </a:moveTo>
                  <a:cubicBezTo>
                    <a:pt x="76200" y="366736"/>
                    <a:pt x="152400" y="275372"/>
                    <a:pt x="291152" y="221539"/>
                  </a:cubicBezTo>
                  <a:cubicBezTo>
                    <a:pt x="429904" y="167706"/>
                    <a:pt x="684662" y="102500"/>
                    <a:pt x="832513" y="135103"/>
                  </a:cubicBezTo>
                  <a:cubicBezTo>
                    <a:pt x="980364" y="167706"/>
                    <a:pt x="1106226" y="320106"/>
                    <a:pt x="1178256" y="417157"/>
                  </a:cubicBezTo>
                  <a:cubicBezTo>
                    <a:pt x="1250286" y="514208"/>
                    <a:pt x="1202519" y="644619"/>
                    <a:pt x="1264692" y="717407"/>
                  </a:cubicBezTo>
                  <a:cubicBezTo>
                    <a:pt x="1326865" y="790195"/>
                    <a:pt x="1461068" y="862984"/>
                    <a:pt x="1551295" y="853885"/>
                  </a:cubicBezTo>
                  <a:cubicBezTo>
                    <a:pt x="1641522" y="844787"/>
                    <a:pt x="1763593" y="731055"/>
                    <a:pt x="1806053" y="662816"/>
                  </a:cubicBezTo>
                  <a:cubicBezTo>
                    <a:pt x="1848513" y="594577"/>
                    <a:pt x="1843963" y="521789"/>
                    <a:pt x="1806053" y="444452"/>
                  </a:cubicBezTo>
                  <a:cubicBezTo>
                    <a:pt x="1768143" y="367115"/>
                    <a:pt x="1589964" y="272338"/>
                    <a:pt x="1578591" y="198792"/>
                  </a:cubicBezTo>
                  <a:cubicBezTo>
                    <a:pt x="1567218" y="125246"/>
                    <a:pt x="1663511" y="19855"/>
                    <a:pt x="1737815" y="3175"/>
                  </a:cubicBezTo>
                  <a:cubicBezTo>
                    <a:pt x="1812119" y="-13505"/>
                    <a:pt x="1923576" y="38052"/>
                    <a:pt x="2024418" y="98709"/>
                  </a:cubicBezTo>
                  <a:cubicBezTo>
                    <a:pt x="2125260" y="159366"/>
                    <a:pt x="2278417" y="296602"/>
                    <a:pt x="2342865" y="367115"/>
                  </a:cubicBezTo>
                  <a:cubicBezTo>
                    <a:pt x="2407313" y="437628"/>
                    <a:pt x="2398214" y="431562"/>
                    <a:pt x="2411104" y="521789"/>
                  </a:cubicBezTo>
                  <a:cubicBezTo>
                    <a:pt x="2423994" y="612016"/>
                    <a:pt x="2335283" y="847061"/>
                    <a:pt x="2420203" y="908476"/>
                  </a:cubicBezTo>
                  <a:cubicBezTo>
                    <a:pt x="2505123" y="969891"/>
                    <a:pt x="2753815" y="943354"/>
                    <a:pt x="2920621" y="890279"/>
                  </a:cubicBezTo>
                  <a:cubicBezTo>
                    <a:pt x="3087427" y="837204"/>
                    <a:pt x="3297450" y="633246"/>
                    <a:pt x="3421038" y="590028"/>
                  </a:cubicBezTo>
                  <a:cubicBezTo>
                    <a:pt x="3544626" y="546810"/>
                    <a:pt x="3603387" y="588891"/>
                    <a:pt x="3662149" y="63097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BE00E03-119E-9522-E645-1D184C93C48D}"/>
                    </a:ext>
                  </a:extLst>
                </p:cNvPr>
                <p:cNvSpPr txBox="1"/>
                <p:nvPr/>
              </p:nvSpPr>
              <p:spPr>
                <a:xfrm>
                  <a:off x="1860771" y="5393435"/>
                  <a:ext cx="1272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edges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BE00E03-119E-9522-E645-1D184C93C4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771" y="5393435"/>
                  <a:ext cx="1272080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8197" r="-382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120" name="Straight Arrow Connector 85119">
              <a:extLst>
                <a:ext uri="{FF2B5EF4-FFF2-40B4-BE49-F238E27FC236}">
                  <a16:creationId xmlns:a16="http://schemas.microsoft.com/office/drawing/2014/main" id="{A1525182-336D-0513-0E8F-30BBABCC7C4E}"/>
                </a:ext>
              </a:extLst>
            </p:cNvPr>
            <p:cNvCxnSpPr>
              <a:cxnSpLocks/>
              <a:stCxn id="18" idx="6"/>
              <a:endCxn id="61" idx="2"/>
            </p:cNvCxnSpPr>
            <p:nvPr/>
          </p:nvCxnSpPr>
          <p:spPr>
            <a:xfrm flipV="1">
              <a:off x="4525538" y="5254484"/>
              <a:ext cx="440610" cy="4145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EAFD0-F8AF-65BF-B8C3-2D1BE360A3D3}"/>
                  </a:ext>
                </a:extLst>
              </p:cNvPr>
              <p:cNvSpPr txBox="1"/>
              <p:nvPr/>
            </p:nvSpPr>
            <p:spPr>
              <a:xfrm>
                <a:off x="0" y="5247037"/>
                <a:ext cx="12050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Option 2: the same as </a:t>
                </a:r>
                <a:r>
                  <a:rPr lang="en-US" sz="2400" dirty="0">
                    <a:solidFill>
                      <a:srgbClr val="006600"/>
                    </a:solidFill>
                  </a:rPr>
                  <a:t>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6600"/>
                    </a:solidFill>
                  </a:rPr>
                  <a:t> or fewer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EAFD0-F8AF-65BF-B8C3-2D1BE360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7037"/>
                <a:ext cx="12050085" cy="461665"/>
              </a:xfrm>
              <a:prstGeom prst="rect">
                <a:avLst/>
              </a:prstGeom>
              <a:blipFill>
                <a:blip r:embed="rId12"/>
                <a:stretch>
                  <a:fillRect l="-75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4D199CD-2499-15BF-8C2B-3F459841D299}"/>
              </a:ext>
            </a:extLst>
          </p:cNvPr>
          <p:cNvGrpSpPr/>
          <p:nvPr/>
        </p:nvGrpSpPr>
        <p:grpSpPr>
          <a:xfrm>
            <a:off x="716947" y="5622887"/>
            <a:ext cx="4444792" cy="1235113"/>
            <a:chOff x="1923719" y="1947546"/>
            <a:chExt cx="4444792" cy="12351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B19355-561E-F902-24B8-84570E98D0D8}"/>
                </a:ext>
              </a:extLst>
            </p:cNvPr>
            <p:cNvGrpSpPr/>
            <p:nvPr/>
          </p:nvGrpSpPr>
          <p:grpSpPr>
            <a:xfrm>
              <a:off x="1923719" y="1947546"/>
              <a:ext cx="4444792" cy="943896"/>
              <a:chOff x="989430" y="2157721"/>
              <a:chExt cx="4444792" cy="943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422F4EA6-EA1A-A54B-2FC6-1372D22DFF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422F4EA6-EA1A-A54B-2FC6-1372D22DFF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3EB07F97-D246-32D7-EA2F-A597BAC9E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3EB07F97-D246-32D7-EA2F-A597BAC9E4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7D77453-DE74-C010-912F-53D5CAE8BE2A}"/>
                  </a:ext>
                </a:extLst>
              </p:cNvPr>
              <p:cNvSpPr/>
              <p:nvPr/>
            </p:nvSpPr>
            <p:spPr>
              <a:xfrm>
                <a:off x="1373875" y="2157721"/>
                <a:ext cx="3662149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C1BDB2E-193C-8D98-FEEB-E969AAA051C9}"/>
                    </a:ext>
                  </a:extLst>
                </p:cNvPr>
                <p:cNvSpPr txBox="1"/>
                <p:nvPr/>
              </p:nvSpPr>
              <p:spPr>
                <a:xfrm>
                  <a:off x="3264575" y="2813327"/>
                  <a:ext cx="15093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dirty="0">
                      <a:solidFill>
                        <a:srgbClr val="006600"/>
                      </a:solidFill>
                    </a:rPr>
                    <a:t> edges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C1BDB2E-193C-8D98-FEEB-E969AAA05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575" y="2813327"/>
                  <a:ext cx="1509324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8197" r="-323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45ACB1-6E31-FC07-14DF-BE5876983C78}"/>
                  </a:ext>
                </a:extLst>
              </p:cNvPr>
              <p:cNvSpPr txBox="1"/>
              <p:nvPr/>
            </p:nvSpPr>
            <p:spPr>
              <a:xfrm>
                <a:off x="6657919" y="2111453"/>
                <a:ext cx="5388769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the weight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with </a:t>
                </a:r>
                <a:r>
                  <a:rPr lang="en-US" sz="2400" b="1" dirty="0"/>
                  <a:t>at most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edges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45ACB1-6E31-FC07-14DF-BE5876983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19" y="2111453"/>
                <a:ext cx="5388769" cy="830997"/>
              </a:xfrm>
              <a:prstGeom prst="rect">
                <a:avLst/>
              </a:prstGeom>
              <a:blipFill>
                <a:blip r:embed="rId16"/>
                <a:stretch>
                  <a:fillRect l="-1580" t="-5036" b="-143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D64CBE-3AA4-ADF4-EB96-ACD5B6F71CCD}"/>
                  </a:ext>
                </a:extLst>
              </p:cNvPr>
              <p:cNvSpPr txBox="1"/>
              <p:nvPr/>
            </p:nvSpPr>
            <p:spPr>
              <a:xfrm>
                <a:off x="6657919" y="4180140"/>
                <a:ext cx="5388769" cy="573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D64CBE-3AA4-ADF4-EB96-ACD5B6F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19" y="4180140"/>
                <a:ext cx="5388769" cy="573106"/>
              </a:xfrm>
              <a:prstGeom prst="rect">
                <a:avLst/>
              </a:prstGeom>
              <a:blipFill>
                <a:blip r:embed="rId17"/>
                <a:stretch>
                  <a:fillRect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6D66BA-080B-E421-9407-B3A172B46FF1}"/>
                  </a:ext>
                </a:extLst>
              </p:cNvPr>
              <p:cNvSpPr txBox="1"/>
              <p:nvPr/>
            </p:nvSpPr>
            <p:spPr>
              <a:xfrm>
                <a:off x="6395650" y="5770127"/>
                <a:ext cx="538876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6D66BA-080B-E421-9407-B3A172B46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50" y="5770127"/>
                <a:ext cx="538876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18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C8F92-F1ED-C5A8-91AF-56161CA02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F3EA60FF-B7C1-F5B6-214B-F86ABEBD0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Final Recursive Structure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8D7BD89F-4282-8440-5EBC-BE668C53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A79F4C-5802-ACFD-E457-43D5D5F3ABBE}"/>
              </a:ext>
            </a:extLst>
          </p:cNvPr>
          <p:cNvGrpSpPr/>
          <p:nvPr/>
        </p:nvGrpSpPr>
        <p:grpSpPr>
          <a:xfrm>
            <a:off x="143015" y="4629806"/>
            <a:ext cx="4444792" cy="1138273"/>
            <a:chOff x="1923719" y="1947546"/>
            <a:chExt cx="4444792" cy="113827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1810B79-139B-9A63-27CB-43189C6BE7E2}"/>
                </a:ext>
              </a:extLst>
            </p:cNvPr>
            <p:cNvGrpSpPr/>
            <p:nvPr/>
          </p:nvGrpSpPr>
          <p:grpSpPr>
            <a:xfrm>
              <a:off x="1923719" y="1947546"/>
              <a:ext cx="4444792" cy="943896"/>
              <a:chOff x="989430" y="2157721"/>
              <a:chExt cx="4444792" cy="943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Oval 23">
                    <a:extLst>
                      <a:ext uri="{FF2B5EF4-FFF2-40B4-BE49-F238E27FC236}">
                        <a16:creationId xmlns:a16="http://schemas.microsoft.com/office/drawing/2014/main" id="{A85B112D-B958-254B-C872-23B2D37F99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23">
                    <a:extLst>
                      <a:ext uri="{FF2B5EF4-FFF2-40B4-BE49-F238E27FC236}">
                        <a16:creationId xmlns:a16="http://schemas.microsoft.com/office/drawing/2014/main" id="{A85B112D-B958-254B-C872-23B2D37F99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23">
                    <a:extLst>
                      <a:ext uri="{FF2B5EF4-FFF2-40B4-BE49-F238E27FC236}">
                        <a16:creationId xmlns:a16="http://schemas.microsoft.com/office/drawing/2014/main" id="{9D21668A-83F3-51B5-07D8-DDC60AC59A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Oval 23">
                    <a:extLst>
                      <a:ext uri="{FF2B5EF4-FFF2-40B4-BE49-F238E27FC236}">
                        <a16:creationId xmlns:a16="http://schemas.microsoft.com/office/drawing/2014/main" id="{9D21668A-83F3-51B5-07D8-DDC60AC59A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F007EF4-B963-8E2C-BAD8-2BEDC9EE64EB}"/>
                  </a:ext>
                </a:extLst>
              </p:cNvPr>
              <p:cNvSpPr/>
              <p:nvPr/>
            </p:nvSpPr>
            <p:spPr>
              <a:xfrm>
                <a:off x="1373875" y="2157721"/>
                <a:ext cx="3662149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FA2D5E7-2893-601F-3A3F-147E46EEBD34}"/>
                    </a:ext>
                  </a:extLst>
                </p:cNvPr>
                <p:cNvSpPr txBox="1"/>
                <p:nvPr/>
              </p:nvSpPr>
              <p:spPr>
                <a:xfrm>
                  <a:off x="3639599" y="2716487"/>
                  <a:ext cx="1105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 edges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FA2D5E7-2893-601F-3A3F-147E46EEBD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599" y="2716487"/>
                  <a:ext cx="110536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r="-497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D26955-C69E-E894-603C-5CECDCCD0DDD}"/>
                  </a:ext>
                </a:extLst>
              </p:cNvPr>
              <p:cNvSpPr txBox="1"/>
              <p:nvPr/>
            </p:nvSpPr>
            <p:spPr>
              <a:xfrm>
                <a:off x="1408441" y="1355174"/>
                <a:ext cx="8759049" cy="24353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the weight of the shortest path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with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edges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0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0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0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weight of the edge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if it exists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 if not.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D26955-C69E-E894-603C-5CECDCCD0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41" y="1355174"/>
                <a:ext cx="8759049" cy="2435347"/>
              </a:xfrm>
              <a:prstGeom prst="rect">
                <a:avLst/>
              </a:prstGeom>
              <a:blipFill>
                <a:blip r:embed="rId6"/>
                <a:stretch>
                  <a:fillRect l="-625" t="-995" b="-32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3550E9F-E861-0806-320C-2EB5DDC14D01}"/>
              </a:ext>
            </a:extLst>
          </p:cNvPr>
          <p:cNvGrpSpPr/>
          <p:nvPr/>
        </p:nvGrpSpPr>
        <p:grpSpPr>
          <a:xfrm>
            <a:off x="4905659" y="4019423"/>
            <a:ext cx="6321871" cy="2722087"/>
            <a:chOff x="4905659" y="4019423"/>
            <a:chExt cx="6321871" cy="2722087"/>
          </a:xfrm>
        </p:grpSpPr>
        <p:grpSp>
          <p:nvGrpSpPr>
            <p:cNvPr id="85122" name="Group 85121">
              <a:extLst>
                <a:ext uri="{FF2B5EF4-FFF2-40B4-BE49-F238E27FC236}">
                  <a16:creationId xmlns:a16="http://schemas.microsoft.com/office/drawing/2014/main" id="{8F825D7A-6F65-B61A-B833-1FE207A4F932}"/>
                </a:ext>
              </a:extLst>
            </p:cNvPr>
            <p:cNvGrpSpPr/>
            <p:nvPr/>
          </p:nvGrpSpPr>
          <p:grpSpPr>
            <a:xfrm>
              <a:off x="6782738" y="4019423"/>
              <a:ext cx="4444792" cy="1165536"/>
              <a:chOff x="902323" y="4597231"/>
              <a:chExt cx="4444792" cy="1165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23">
                    <a:extLst>
                      <a:ext uri="{FF2B5EF4-FFF2-40B4-BE49-F238E27FC236}">
                        <a16:creationId xmlns:a16="http://schemas.microsoft.com/office/drawing/2014/main" id="{2632F17A-0199-8FA7-0296-3F27EC442C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Oval 23">
                    <a:extLst>
                      <a:ext uri="{FF2B5EF4-FFF2-40B4-BE49-F238E27FC236}">
                        <a16:creationId xmlns:a16="http://schemas.microsoft.com/office/drawing/2014/main" id="{2632F17A-0199-8FA7-0296-3F27EC442C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23">
                    <a:extLst>
                      <a:ext uri="{FF2B5EF4-FFF2-40B4-BE49-F238E27FC236}">
                        <a16:creationId xmlns:a16="http://schemas.microsoft.com/office/drawing/2014/main" id="{7A4A9A67-BFB4-8358-88AF-23E8F750E9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Oval 23">
                    <a:extLst>
                      <a:ext uri="{FF2B5EF4-FFF2-40B4-BE49-F238E27FC236}">
                        <a16:creationId xmlns:a16="http://schemas.microsoft.com/office/drawing/2014/main" id="{7A4A9A67-BFB4-8358-88AF-23E8F750E9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23">
                    <a:extLst>
                      <a:ext uri="{FF2B5EF4-FFF2-40B4-BE49-F238E27FC236}">
                        <a16:creationId xmlns:a16="http://schemas.microsoft.com/office/drawing/2014/main" id="{67CDA7DF-374B-7D69-17E0-1F474985D3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Oval 23">
                    <a:extLst>
                      <a:ext uri="{FF2B5EF4-FFF2-40B4-BE49-F238E27FC236}">
                        <a16:creationId xmlns:a16="http://schemas.microsoft.com/office/drawing/2014/main" id="{67CDA7DF-374B-7D69-17E0-1F474985D3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82A995-3762-9799-583B-4DD51F920FD9}"/>
                  </a:ext>
                </a:extLst>
              </p:cNvPr>
              <p:cNvSpPr/>
              <p:nvPr/>
            </p:nvSpPr>
            <p:spPr>
              <a:xfrm>
                <a:off x="1286768" y="4597231"/>
                <a:ext cx="2854305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C68951B-D7A8-1FAD-4E61-B243F629693D}"/>
                      </a:ext>
                    </a:extLst>
                  </p:cNvPr>
                  <p:cNvSpPr txBox="1"/>
                  <p:nvPr/>
                </p:nvSpPr>
                <p:spPr>
                  <a:xfrm>
                    <a:off x="1860771" y="5393435"/>
                    <a:ext cx="1272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dirty="0">
                        <a:solidFill>
                          <a:schemeClr val="accent1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C68951B-D7A8-1FAD-4E61-B243F62969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0771" y="5393435"/>
                    <a:ext cx="127208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9836" r="-382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120" name="Straight Arrow Connector 85119">
                <a:extLst>
                  <a:ext uri="{FF2B5EF4-FFF2-40B4-BE49-F238E27FC236}">
                    <a16:creationId xmlns:a16="http://schemas.microsoft.com/office/drawing/2014/main" id="{0BD31607-6842-FCD3-D2F2-721A7AAC853B}"/>
                  </a:ext>
                </a:extLst>
              </p:cNvPr>
              <p:cNvCxnSpPr>
                <a:cxnSpLocks/>
                <a:stCxn id="18" idx="6"/>
                <a:endCxn id="61" idx="2"/>
              </p:cNvCxnSpPr>
              <p:nvPr/>
            </p:nvCxnSpPr>
            <p:spPr>
              <a:xfrm flipV="1">
                <a:off x="4525538" y="5254484"/>
                <a:ext cx="440610" cy="4145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252AF7-D871-8B0E-5377-F2C624EADFC4}"/>
                </a:ext>
              </a:extLst>
            </p:cNvPr>
            <p:cNvGrpSpPr/>
            <p:nvPr/>
          </p:nvGrpSpPr>
          <p:grpSpPr>
            <a:xfrm>
              <a:off x="6740068" y="5506397"/>
              <a:ext cx="4444792" cy="1235113"/>
              <a:chOff x="1923719" y="1947546"/>
              <a:chExt cx="4444792" cy="123511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F3CC168-58CD-FAD5-C5C9-496DC7F420EF}"/>
                  </a:ext>
                </a:extLst>
              </p:cNvPr>
              <p:cNvGrpSpPr/>
              <p:nvPr/>
            </p:nvGrpSpPr>
            <p:grpSpPr>
              <a:xfrm>
                <a:off x="1923719" y="1947546"/>
                <a:ext cx="4444792" cy="943896"/>
                <a:chOff x="989430" y="2157721"/>
                <a:chExt cx="4444792" cy="9438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Oval 23">
                      <a:extLst>
                        <a:ext uri="{FF2B5EF4-FFF2-40B4-BE49-F238E27FC236}">
                          <a16:creationId xmlns:a16="http://schemas.microsoft.com/office/drawing/2014/main" id="{98369A4E-93B8-E607-3CB5-E5B9F454DD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altLang="en-US" sz="24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Oval 23">
                      <a:extLst>
                        <a:ext uri="{FF2B5EF4-FFF2-40B4-BE49-F238E27FC236}">
                          <a16:creationId xmlns:a16="http://schemas.microsoft.com/office/drawing/2014/main" id="{98369A4E-93B8-E607-3CB5-E5B9F454DD1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Oval 23">
                      <a:extLst>
                        <a:ext uri="{FF2B5EF4-FFF2-40B4-BE49-F238E27FC236}">
                          <a16:creationId xmlns:a16="http://schemas.microsoft.com/office/drawing/2014/main" id="{80C970F2-9144-0533-9D1A-ECEC4B8EA0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altLang="en-US" sz="24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Oval 23">
                      <a:extLst>
                        <a:ext uri="{FF2B5EF4-FFF2-40B4-BE49-F238E27FC236}">
                          <a16:creationId xmlns:a16="http://schemas.microsoft.com/office/drawing/2014/main" id="{80C970F2-9144-0533-9D1A-ECEC4B8EA04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08F5974-7424-7E20-B9BC-147C2730AE8C}"/>
                    </a:ext>
                  </a:extLst>
                </p:cNvPr>
                <p:cNvSpPr/>
                <p:nvPr/>
              </p:nvSpPr>
              <p:spPr>
                <a:xfrm>
                  <a:off x="1373875" y="2157721"/>
                  <a:ext cx="3662149" cy="943896"/>
                </a:xfrm>
                <a:custGeom>
                  <a:avLst/>
                  <a:gdLst>
                    <a:gd name="connsiteX0" fmla="*/ 0 w 3662149"/>
                    <a:gd name="connsiteY0" fmla="*/ 458100 h 943896"/>
                    <a:gd name="connsiteX1" fmla="*/ 291152 w 3662149"/>
                    <a:gd name="connsiteY1" fmla="*/ 221539 h 943896"/>
                    <a:gd name="connsiteX2" fmla="*/ 832513 w 3662149"/>
                    <a:gd name="connsiteY2" fmla="*/ 135103 h 943896"/>
                    <a:gd name="connsiteX3" fmla="*/ 1178256 w 3662149"/>
                    <a:gd name="connsiteY3" fmla="*/ 417157 h 943896"/>
                    <a:gd name="connsiteX4" fmla="*/ 1264692 w 3662149"/>
                    <a:gd name="connsiteY4" fmla="*/ 717407 h 943896"/>
                    <a:gd name="connsiteX5" fmla="*/ 1551295 w 3662149"/>
                    <a:gd name="connsiteY5" fmla="*/ 853885 h 943896"/>
                    <a:gd name="connsiteX6" fmla="*/ 1806053 w 3662149"/>
                    <a:gd name="connsiteY6" fmla="*/ 662816 h 943896"/>
                    <a:gd name="connsiteX7" fmla="*/ 1806053 w 3662149"/>
                    <a:gd name="connsiteY7" fmla="*/ 444452 h 943896"/>
                    <a:gd name="connsiteX8" fmla="*/ 1578591 w 3662149"/>
                    <a:gd name="connsiteY8" fmla="*/ 198792 h 943896"/>
                    <a:gd name="connsiteX9" fmla="*/ 1737815 w 3662149"/>
                    <a:gd name="connsiteY9" fmla="*/ 3175 h 943896"/>
                    <a:gd name="connsiteX10" fmla="*/ 2024418 w 3662149"/>
                    <a:gd name="connsiteY10" fmla="*/ 98709 h 943896"/>
                    <a:gd name="connsiteX11" fmla="*/ 2342865 w 3662149"/>
                    <a:gd name="connsiteY11" fmla="*/ 367115 h 943896"/>
                    <a:gd name="connsiteX12" fmla="*/ 2411104 w 3662149"/>
                    <a:gd name="connsiteY12" fmla="*/ 521789 h 943896"/>
                    <a:gd name="connsiteX13" fmla="*/ 2420203 w 3662149"/>
                    <a:gd name="connsiteY13" fmla="*/ 908476 h 943896"/>
                    <a:gd name="connsiteX14" fmla="*/ 2920621 w 3662149"/>
                    <a:gd name="connsiteY14" fmla="*/ 890279 h 943896"/>
                    <a:gd name="connsiteX15" fmla="*/ 3421038 w 3662149"/>
                    <a:gd name="connsiteY15" fmla="*/ 590028 h 943896"/>
                    <a:gd name="connsiteX16" fmla="*/ 3662149 w 3662149"/>
                    <a:gd name="connsiteY16" fmla="*/ 630972 h 94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62149" h="943896">
                      <a:moveTo>
                        <a:pt x="0" y="458100"/>
                      </a:moveTo>
                      <a:cubicBezTo>
                        <a:pt x="76200" y="366736"/>
                        <a:pt x="152400" y="275372"/>
                        <a:pt x="291152" y="221539"/>
                      </a:cubicBezTo>
                      <a:cubicBezTo>
                        <a:pt x="429904" y="167706"/>
                        <a:pt x="684662" y="102500"/>
                        <a:pt x="832513" y="135103"/>
                      </a:cubicBezTo>
                      <a:cubicBezTo>
                        <a:pt x="980364" y="167706"/>
                        <a:pt x="1106226" y="320106"/>
                        <a:pt x="1178256" y="417157"/>
                      </a:cubicBezTo>
                      <a:cubicBezTo>
                        <a:pt x="1250286" y="514208"/>
                        <a:pt x="1202519" y="644619"/>
                        <a:pt x="1264692" y="717407"/>
                      </a:cubicBezTo>
                      <a:cubicBezTo>
                        <a:pt x="1326865" y="790195"/>
                        <a:pt x="1461068" y="862984"/>
                        <a:pt x="1551295" y="853885"/>
                      </a:cubicBezTo>
                      <a:cubicBezTo>
                        <a:pt x="1641522" y="844787"/>
                        <a:pt x="1763593" y="731055"/>
                        <a:pt x="1806053" y="662816"/>
                      </a:cubicBezTo>
                      <a:cubicBezTo>
                        <a:pt x="1848513" y="594577"/>
                        <a:pt x="1843963" y="521789"/>
                        <a:pt x="1806053" y="444452"/>
                      </a:cubicBezTo>
                      <a:cubicBezTo>
                        <a:pt x="1768143" y="367115"/>
                        <a:pt x="1589964" y="272338"/>
                        <a:pt x="1578591" y="198792"/>
                      </a:cubicBezTo>
                      <a:cubicBezTo>
                        <a:pt x="1567218" y="125246"/>
                        <a:pt x="1663511" y="19855"/>
                        <a:pt x="1737815" y="3175"/>
                      </a:cubicBezTo>
                      <a:cubicBezTo>
                        <a:pt x="1812119" y="-13505"/>
                        <a:pt x="1923576" y="38052"/>
                        <a:pt x="2024418" y="98709"/>
                      </a:cubicBezTo>
                      <a:cubicBezTo>
                        <a:pt x="2125260" y="159366"/>
                        <a:pt x="2278417" y="296602"/>
                        <a:pt x="2342865" y="367115"/>
                      </a:cubicBezTo>
                      <a:cubicBezTo>
                        <a:pt x="2407313" y="437628"/>
                        <a:pt x="2398214" y="431562"/>
                        <a:pt x="2411104" y="521789"/>
                      </a:cubicBezTo>
                      <a:cubicBezTo>
                        <a:pt x="2423994" y="612016"/>
                        <a:pt x="2335283" y="847061"/>
                        <a:pt x="2420203" y="908476"/>
                      </a:cubicBezTo>
                      <a:cubicBezTo>
                        <a:pt x="2505123" y="969891"/>
                        <a:pt x="2753815" y="943354"/>
                        <a:pt x="2920621" y="890279"/>
                      </a:cubicBezTo>
                      <a:cubicBezTo>
                        <a:pt x="3087427" y="837204"/>
                        <a:pt x="3297450" y="633246"/>
                        <a:pt x="3421038" y="590028"/>
                      </a:cubicBezTo>
                      <a:cubicBezTo>
                        <a:pt x="3544626" y="546810"/>
                        <a:pt x="3603387" y="588891"/>
                        <a:pt x="3662149" y="630972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E1FCCC5-3F7E-3F17-605B-616442959FB1}"/>
                      </a:ext>
                    </a:extLst>
                  </p:cNvPr>
                  <p:cNvSpPr txBox="1"/>
                  <p:nvPr/>
                </p:nvSpPr>
                <p:spPr>
                  <a:xfrm>
                    <a:off x="3264575" y="2813327"/>
                    <a:ext cx="15093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dirty="0">
                        <a:solidFill>
                          <a:srgbClr val="006600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E1FCCC5-3F7E-3F17-605B-616442959F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575" y="2813327"/>
                    <a:ext cx="150932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8197" r="-323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C3D1B34-A677-6E4C-9E08-18F67E7BAA7F}"/>
                    </a:ext>
                  </a:extLst>
                </p:cNvPr>
                <p:cNvSpPr txBox="1"/>
                <p:nvPr/>
              </p:nvSpPr>
              <p:spPr>
                <a:xfrm>
                  <a:off x="4905659" y="4934249"/>
                  <a:ext cx="123181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C3D1B34-A677-6E4C-9E08-18F67E7BA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659" y="4934249"/>
                  <a:ext cx="1231812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69C4EC18-FFAF-D3C0-6859-04990794C2EB}"/>
                </a:ext>
              </a:extLst>
            </p:cNvPr>
            <p:cNvSpPr/>
            <p:nvPr/>
          </p:nvSpPr>
          <p:spPr>
            <a:xfrm>
              <a:off x="6090462" y="4092822"/>
              <a:ext cx="401777" cy="226129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210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B2E9F-0D71-CA48-C3E3-BD27FE61A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FE74A112-04DD-35F3-164E-05D0A940B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Bellman Ford – Step 2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EA52C1A-EABD-8A06-84C1-E38DCAA22F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553C43-847E-C4DC-6789-2253DC8186A0}"/>
              </a:ext>
            </a:extLst>
          </p:cNvPr>
          <p:cNvGrpSpPr/>
          <p:nvPr/>
        </p:nvGrpSpPr>
        <p:grpSpPr>
          <a:xfrm>
            <a:off x="-26807" y="737611"/>
            <a:ext cx="3068114" cy="1483598"/>
            <a:chOff x="5320336" y="4019423"/>
            <a:chExt cx="5907194" cy="28564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6FCED5-BADA-B8A5-8841-0C50D983FAB3}"/>
                </a:ext>
              </a:extLst>
            </p:cNvPr>
            <p:cNvGrpSpPr/>
            <p:nvPr/>
          </p:nvGrpSpPr>
          <p:grpSpPr>
            <a:xfrm>
              <a:off x="6782738" y="4019423"/>
              <a:ext cx="4444792" cy="1299896"/>
              <a:chOff x="902323" y="4597231"/>
              <a:chExt cx="4444792" cy="1299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B8D2BBA4-9696-D0DF-BE8A-F071520782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B8D2BBA4-9696-D0DF-BE8A-F071520782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2A6F75D4-D6A1-E158-A028-EF568A24AA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2A6F75D4-D6A1-E158-A028-EF568A24AA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751F375C-E827-944C-1A8E-B0A33B64BD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751F375C-E827-944C-1A8E-B0A33B64B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568E29-299A-4CFC-BDD2-3F1ABF7B0F43}"/>
                  </a:ext>
                </a:extLst>
              </p:cNvPr>
              <p:cNvSpPr/>
              <p:nvPr/>
            </p:nvSpPr>
            <p:spPr>
              <a:xfrm>
                <a:off x="1286768" y="4597231"/>
                <a:ext cx="2854305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8DB313C-89B3-0063-CFBE-1A4CB5968CF3}"/>
                      </a:ext>
                    </a:extLst>
                  </p:cNvPr>
                  <p:cNvSpPr txBox="1"/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chemeClr val="accent1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8DB313C-89B3-0063-CFBE-1A4CB5968C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330C4E6-30EF-15BC-EB50-62D2E1459EFD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 flipV="1">
                <a:off x="4525538" y="5254484"/>
                <a:ext cx="440610" cy="4145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E44985-18ED-3A00-DBB7-36C4FAF3F01E}"/>
                </a:ext>
              </a:extLst>
            </p:cNvPr>
            <p:cNvGrpSpPr/>
            <p:nvPr/>
          </p:nvGrpSpPr>
          <p:grpSpPr>
            <a:xfrm>
              <a:off x="6740068" y="5506397"/>
              <a:ext cx="4444792" cy="1369471"/>
              <a:chOff x="1923719" y="1947546"/>
              <a:chExt cx="4444792" cy="13694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25EF850-5D3D-91B3-DAC0-0FDE77E6B9C1}"/>
                  </a:ext>
                </a:extLst>
              </p:cNvPr>
              <p:cNvGrpSpPr/>
              <p:nvPr/>
            </p:nvGrpSpPr>
            <p:grpSpPr>
              <a:xfrm>
                <a:off x="1923719" y="1947546"/>
                <a:ext cx="4444792" cy="943896"/>
                <a:chOff x="989430" y="2157721"/>
                <a:chExt cx="4444792" cy="9438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27248C27-1B14-96DA-2B05-4BE3A55009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27248C27-1B14-96DA-2B05-4BE3A550099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EB1D9A51-1A0D-B531-04BF-A479FE5EE0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EB1D9A51-1A0D-B531-04BF-A479FE5EE02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2A5EA3E-4953-7C1E-C1E5-A5D2A6946F81}"/>
                    </a:ext>
                  </a:extLst>
                </p:cNvPr>
                <p:cNvSpPr/>
                <p:nvPr/>
              </p:nvSpPr>
              <p:spPr>
                <a:xfrm>
                  <a:off x="1373875" y="2157721"/>
                  <a:ext cx="3662149" cy="943896"/>
                </a:xfrm>
                <a:custGeom>
                  <a:avLst/>
                  <a:gdLst>
                    <a:gd name="connsiteX0" fmla="*/ 0 w 3662149"/>
                    <a:gd name="connsiteY0" fmla="*/ 458100 h 943896"/>
                    <a:gd name="connsiteX1" fmla="*/ 291152 w 3662149"/>
                    <a:gd name="connsiteY1" fmla="*/ 221539 h 943896"/>
                    <a:gd name="connsiteX2" fmla="*/ 832513 w 3662149"/>
                    <a:gd name="connsiteY2" fmla="*/ 135103 h 943896"/>
                    <a:gd name="connsiteX3" fmla="*/ 1178256 w 3662149"/>
                    <a:gd name="connsiteY3" fmla="*/ 417157 h 943896"/>
                    <a:gd name="connsiteX4" fmla="*/ 1264692 w 3662149"/>
                    <a:gd name="connsiteY4" fmla="*/ 717407 h 943896"/>
                    <a:gd name="connsiteX5" fmla="*/ 1551295 w 3662149"/>
                    <a:gd name="connsiteY5" fmla="*/ 853885 h 943896"/>
                    <a:gd name="connsiteX6" fmla="*/ 1806053 w 3662149"/>
                    <a:gd name="connsiteY6" fmla="*/ 662816 h 943896"/>
                    <a:gd name="connsiteX7" fmla="*/ 1806053 w 3662149"/>
                    <a:gd name="connsiteY7" fmla="*/ 444452 h 943896"/>
                    <a:gd name="connsiteX8" fmla="*/ 1578591 w 3662149"/>
                    <a:gd name="connsiteY8" fmla="*/ 198792 h 943896"/>
                    <a:gd name="connsiteX9" fmla="*/ 1737815 w 3662149"/>
                    <a:gd name="connsiteY9" fmla="*/ 3175 h 943896"/>
                    <a:gd name="connsiteX10" fmla="*/ 2024418 w 3662149"/>
                    <a:gd name="connsiteY10" fmla="*/ 98709 h 943896"/>
                    <a:gd name="connsiteX11" fmla="*/ 2342865 w 3662149"/>
                    <a:gd name="connsiteY11" fmla="*/ 367115 h 943896"/>
                    <a:gd name="connsiteX12" fmla="*/ 2411104 w 3662149"/>
                    <a:gd name="connsiteY12" fmla="*/ 521789 h 943896"/>
                    <a:gd name="connsiteX13" fmla="*/ 2420203 w 3662149"/>
                    <a:gd name="connsiteY13" fmla="*/ 908476 h 943896"/>
                    <a:gd name="connsiteX14" fmla="*/ 2920621 w 3662149"/>
                    <a:gd name="connsiteY14" fmla="*/ 890279 h 943896"/>
                    <a:gd name="connsiteX15" fmla="*/ 3421038 w 3662149"/>
                    <a:gd name="connsiteY15" fmla="*/ 590028 h 943896"/>
                    <a:gd name="connsiteX16" fmla="*/ 3662149 w 3662149"/>
                    <a:gd name="connsiteY16" fmla="*/ 630972 h 94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62149" h="943896">
                      <a:moveTo>
                        <a:pt x="0" y="458100"/>
                      </a:moveTo>
                      <a:cubicBezTo>
                        <a:pt x="76200" y="366736"/>
                        <a:pt x="152400" y="275372"/>
                        <a:pt x="291152" y="221539"/>
                      </a:cubicBezTo>
                      <a:cubicBezTo>
                        <a:pt x="429904" y="167706"/>
                        <a:pt x="684662" y="102500"/>
                        <a:pt x="832513" y="135103"/>
                      </a:cubicBezTo>
                      <a:cubicBezTo>
                        <a:pt x="980364" y="167706"/>
                        <a:pt x="1106226" y="320106"/>
                        <a:pt x="1178256" y="417157"/>
                      </a:cubicBezTo>
                      <a:cubicBezTo>
                        <a:pt x="1250286" y="514208"/>
                        <a:pt x="1202519" y="644619"/>
                        <a:pt x="1264692" y="717407"/>
                      </a:cubicBezTo>
                      <a:cubicBezTo>
                        <a:pt x="1326865" y="790195"/>
                        <a:pt x="1461068" y="862984"/>
                        <a:pt x="1551295" y="853885"/>
                      </a:cubicBezTo>
                      <a:cubicBezTo>
                        <a:pt x="1641522" y="844787"/>
                        <a:pt x="1763593" y="731055"/>
                        <a:pt x="1806053" y="662816"/>
                      </a:cubicBezTo>
                      <a:cubicBezTo>
                        <a:pt x="1848513" y="594577"/>
                        <a:pt x="1843963" y="521789"/>
                        <a:pt x="1806053" y="444452"/>
                      </a:cubicBezTo>
                      <a:cubicBezTo>
                        <a:pt x="1768143" y="367115"/>
                        <a:pt x="1589964" y="272338"/>
                        <a:pt x="1578591" y="198792"/>
                      </a:cubicBezTo>
                      <a:cubicBezTo>
                        <a:pt x="1567218" y="125246"/>
                        <a:pt x="1663511" y="19855"/>
                        <a:pt x="1737815" y="3175"/>
                      </a:cubicBezTo>
                      <a:cubicBezTo>
                        <a:pt x="1812119" y="-13505"/>
                        <a:pt x="1923576" y="38052"/>
                        <a:pt x="2024418" y="98709"/>
                      </a:cubicBezTo>
                      <a:cubicBezTo>
                        <a:pt x="2125260" y="159366"/>
                        <a:pt x="2278417" y="296602"/>
                        <a:pt x="2342865" y="367115"/>
                      </a:cubicBezTo>
                      <a:cubicBezTo>
                        <a:pt x="2407313" y="437628"/>
                        <a:pt x="2398214" y="431562"/>
                        <a:pt x="2411104" y="521789"/>
                      </a:cubicBezTo>
                      <a:cubicBezTo>
                        <a:pt x="2423994" y="612016"/>
                        <a:pt x="2335283" y="847061"/>
                        <a:pt x="2420203" y="908476"/>
                      </a:cubicBezTo>
                      <a:cubicBezTo>
                        <a:pt x="2505123" y="969891"/>
                        <a:pt x="2753815" y="943354"/>
                        <a:pt x="2920621" y="890279"/>
                      </a:cubicBezTo>
                      <a:cubicBezTo>
                        <a:pt x="3087427" y="837204"/>
                        <a:pt x="3297450" y="633246"/>
                        <a:pt x="3421038" y="590028"/>
                      </a:cubicBezTo>
                      <a:cubicBezTo>
                        <a:pt x="3544626" y="546810"/>
                        <a:pt x="3603387" y="588891"/>
                        <a:pt x="3662149" y="630972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E9783DF-99B3-B75D-2797-7C42C11C709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rgbClr val="006600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E9783DF-99B3-B75D-2797-7C42C11C70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259636-3345-81CD-266F-05D5006CF459}"/>
                    </a:ext>
                  </a:extLst>
                </p:cNvPr>
                <p:cNvSpPr txBox="1"/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259636-3345-81CD-266F-05D5006CF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9A49B4F4-4CD0-5019-E7CC-4BD89A2FA021}"/>
                </a:ext>
              </a:extLst>
            </p:cNvPr>
            <p:cNvSpPr/>
            <p:nvPr/>
          </p:nvSpPr>
          <p:spPr>
            <a:xfrm>
              <a:off x="6090462" y="4092822"/>
              <a:ext cx="401777" cy="226129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385695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8E50-03AE-33B7-CF85-782BE64A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A4CB7522-DAAB-97ED-30D9-824DFA7E3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the Memory Structure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60F2906-19D3-9EF5-4846-3B28156F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2758FD-22EF-DD88-366E-A59358A890CE}"/>
                  </a:ext>
                </a:extLst>
              </p:cNvPr>
              <p:cNvSpPr txBox="1"/>
              <p:nvPr/>
            </p:nvSpPr>
            <p:spPr>
              <a:xfrm>
                <a:off x="1408441" y="1355174"/>
                <a:ext cx="8759049" cy="1512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0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0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0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2758FD-22EF-DD88-366E-A59358A89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41" y="1355174"/>
                <a:ext cx="8759049" cy="1512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B9031D-1C30-A7B7-DC0D-066986026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925" y="3015518"/>
                <a:ext cx="9347683" cy="322608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How many parameters?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 does each represent?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the length of the path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a node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How many different values?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(from length 0 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if the path is simple)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(one value per node)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B9031D-1C30-A7B7-DC0D-066986026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25" y="3015518"/>
                <a:ext cx="9347683" cy="3226086"/>
              </a:xfrm>
              <a:blipFill>
                <a:blip r:embed="rId4"/>
                <a:stretch>
                  <a:fillRect l="-1044" t="-1890" b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037" name="Group 85036">
            <a:extLst>
              <a:ext uri="{FF2B5EF4-FFF2-40B4-BE49-F238E27FC236}">
                <a16:creationId xmlns:a16="http://schemas.microsoft.com/office/drawing/2014/main" id="{698D91B9-9573-3838-AC35-945C2FEDC195}"/>
              </a:ext>
            </a:extLst>
          </p:cNvPr>
          <p:cNvGrpSpPr/>
          <p:nvPr/>
        </p:nvGrpSpPr>
        <p:grpSpPr>
          <a:xfrm>
            <a:off x="7793395" y="3015518"/>
            <a:ext cx="3560405" cy="2803993"/>
            <a:chOff x="7385596" y="2860628"/>
            <a:chExt cx="3560405" cy="2803993"/>
          </a:xfrm>
        </p:grpSpPr>
        <p:grpSp>
          <p:nvGrpSpPr>
            <p:cNvPr id="85034" name="Group 85033">
              <a:extLst>
                <a:ext uri="{FF2B5EF4-FFF2-40B4-BE49-F238E27FC236}">
                  <a16:creationId xmlns:a16="http://schemas.microsoft.com/office/drawing/2014/main" id="{B2544181-0576-C500-79BA-6A0339D4F179}"/>
                </a:ext>
              </a:extLst>
            </p:cNvPr>
            <p:cNvGrpSpPr/>
            <p:nvPr/>
          </p:nvGrpSpPr>
          <p:grpSpPr>
            <a:xfrm>
              <a:off x="7385596" y="2867191"/>
              <a:ext cx="3560405" cy="2797430"/>
              <a:chOff x="7385596" y="2867191"/>
              <a:chExt cx="3560405" cy="279743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A2D5BA-CF12-E292-67ED-1FBECE8D1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8775" y="3228780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777997-2DA9-DAA6-EB87-196EA7554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0904" y="3218048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B569C11-9774-FB17-AF6C-AFDB5F681B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0904" y="3561452"/>
                <a:ext cx="3205097" cy="686807"/>
                <a:chOff x="960" y="1488"/>
                <a:chExt cx="2688" cy="576"/>
              </a:xfrm>
            </p:grpSpPr>
            <p:grpSp>
              <p:nvGrpSpPr>
                <p:cNvPr id="85000" name="Group 84999">
                  <a:extLst>
                    <a:ext uri="{FF2B5EF4-FFF2-40B4-BE49-F238E27FC236}">
                      <a16:creationId xmlns:a16="http://schemas.microsoft.com/office/drawing/2014/main" id="{EE77ED71-6E3A-6A5B-8E4E-67C2BBE15F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18" name="Group 85017">
                    <a:extLst>
                      <a:ext uri="{FF2B5EF4-FFF2-40B4-BE49-F238E27FC236}">
                        <a16:creationId xmlns:a16="http://schemas.microsoft.com/office/drawing/2014/main" id="{796C140D-BCBC-ECD5-1E2E-9B5055CE26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30" name="Group 85029">
                      <a:extLst>
                        <a:ext uri="{FF2B5EF4-FFF2-40B4-BE49-F238E27FC236}">
                          <a16:creationId xmlns:a16="http://schemas.microsoft.com/office/drawing/2014/main" id="{88497164-2F2B-CFD0-AC1A-C9EB56239F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32" name="Rectangle 85031">
                        <a:extLst>
                          <a:ext uri="{FF2B5EF4-FFF2-40B4-BE49-F238E27FC236}">
                            <a16:creationId xmlns:a16="http://schemas.microsoft.com/office/drawing/2014/main" id="{C3C5BDB1-3D9C-2014-B9D8-112286E664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33" name="Rectangle 85032">
                        <a:extLst>
                          <a:ext uri="{FF2B5EF4-FFF2-40B4-BE49-F238E27FC236}">
                            <a16:creationId xmlns:a16="http://schemas.microsoft.com/office/drawing/2014/main" id="{F6546702-ECF5-40B9-2D8F-43CFE3DD540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31" name="Rectangle 85030">
                      <a:extLst>
                        <a:ext uri="{FF2B5EF4-FFF2-40B4-BE49-F238E27FC236}">
                          <a16:creationId xmlns:a16="http://schemas.microsoft.com/office/drawing/2014/main" id="{D6FED27B-B1FE-1683-83AF-7390D88AE9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90E4E58D-CADC-60D8-1559-79820B0EC6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20" name="Group 85019">
                      <a:extLst>
                        <a:ext uri="{FF2B5EF4-FFF2-40B4-BE49-F238E27FC236}">
                          <a16:creationId xmlns:a16="http://schemas.microsoft.com/office/drawing/2014/main" id="{978F3B66-C0D1-F1C3-D4ED-C496350CA4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26" name="Group 85025">
                        <a:extLst>
                          <a:ext uri="{FF2B5EF4-FFF2-40B4-BE49-F238E27FC236}">
                            <a16:creationId xmlns:a16="http://schemas.microsoft.com/office/drawing/2014/main" id="{219F0DD9-1FEF-5B47-76D8-67E297707F4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28" name="Rectangle 85027">
                          <a:extLst>
                            <a:ext uri="{FF2B5EF4-FFF2-40B4-BE49-F238E27FC236}">
                              <a16:creationId xmlns:a16="http://schemas.microsoft.com/office/drawing/2014/main" id="{E72CCF91-C9FD-325F-A1BF-8229ECE2826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29" name="Rectangle 85028">
                          <a:extLst>
                            <a:ext uri="{FF2B5EF4-FFF2-40B4-BE49-F238E27FC236}">
                              <a16:creationId xmlns:a16="http://schemas.microsoft.com/office/drawing/2014/main" id="{B37DEB12-38B2-386A-D351-DEC9B6AB50F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27" name="Rectangle 85026">
                        <a:extLst>
                          <a:ext uri="{FF2B5EF4-FFF2-40B4-BE49-F238E27FC236}">
                            <a16:creationId xmlns:a16="http://schemas.microsoft.com/office/drawing/2014/main" id="{D32649E3-822C-5BEF-38EB-13F4927790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24" name="Rectangle 85023">
                      <a:extLst>
                        <a:ext uri="{FF2B5EF4-FFF2-40B4-BE49-F238E27FC236}">
                          <a16:creationId xmlns:a16="http://schemas.microsoft.com/office/drawing/2014/main" id="{D614B075-E10E-8046-FB02-22CBCE57FC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12CE5A0A-1C9F-D55B-44EF-5B6698799D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02" name="Group 85001">
                    <a:extLst>
                      <a:ext uri="{FF2B5EF4-FFF2-40B4-BE49-F238E27FC236}">
                        <a16:creationId xmlns:a16="http://schemas.microsoft.com/office/drawing/2014/main" id="{650112F3-4F9E-8CC0-FD35-BBE07FA3D7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14" name="Group 85013">
                      <a:extLst>
                        <a:ext uri="{FF2B5EF4-FFF2-40B4-BE49-F238E27FC236}">
                          <a16:creationId xmlns:a16="http://schemas.microsoft.com/office/drawing/2014/main" id="{32DC8216-F7E3-CC13-3AA0-017832D106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16" name="Rectangle 85015">
                        <a:extLst>
                          <a:ext uri="{FF2B5EF4-FFF2-40B4-BE49-F238E27FC236}">
                            <a16:creationId xmlns:a16="http://schemas.microsoft.com/office/drawing/2014/main" id="{EDD99DEC-3290-B90A-128C-8CE6F9DD0E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17" name="Rectangle 85016">
                        <a:extLst>
                          <a:ext uri="{FF2B5EF4-FFF2-40B4-BE49-F238E27FC236}">
                            <a16:creationId xmlns:a16="http://schemas.microsoft.com/office/drawing/2014/main" id="{4B847091-D9C2-A3A5-B7E6-89B76A26D13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15" name="Rectangle 85014">
                      <a:extLst>
                        <a:ext uri="{FF2B5EF4-FFF2-40B4-BE49-F238E27FC236}">
                          <a16:creationId xmlns:a16="http://schemas.microsoft.com/office/drawing/2014/main" id="{48610689-52EF-E1A2-EBE8-A6302FDE39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5F103A91-0A83-63AF-0403-9668C80DF3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04" name="Group 85003">
                      <a:extLst>
                        <a:ext uri="{FF2B5EF4-FFF2-40B4-BE49-F238E27FC236}">
                          <a16:creationId xmlns:a16="http://schemas.microsoft.com/office/drawing/2014/main" id="{7066B4FD-19E4-083C-E6A2-36CDA65CF8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10" name="Group 85009">
                        <a:extLst>
                          <a:ext uri="{FF2B5EF4-FFF2-40B4-BE49-F238E27FC236}">
                            <a16:creationId xmlns:a16="http://schemas.microsoft.com/office/drawing/2014/main" id="{3F96DB87-179A-5667-2DDE-987AFF91C3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12" name="Rectangle 85011">
                          <a:extLst>
                            <a:ext uri="{FF2B5EF4-FFF2-40B4-BE49-F238E27FC236}">
                              <a16:creationId xmlns:a16="http://schemas.microsoft.com/office/drawing/2014/main" id="{DF675A82-710F-47AE-5B5B-B272160784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13" name="Rectangle 85012">
                          <a:extLst>
                            <a:ext uri="{FF2B5EF4-FFF2-40B4-BE49-F238E27FC236}">
                              <a16:creationId xmlns:a16="http://schemas.microsoft.com/office/drawing/2014/main" id="{8491D42E-D176-0F09-2AF0-9A67BB6A00E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11" name="Rectangle 85010">
                        <a:extLst>
                          <a:ext uri="{FF2B5EF4-FFF2-40B4-BE49-F238E27FC236}">
                            <a16:creationId xmlns:a16="http://schemas.microsoft.com/office/drawing/2014/main" id="{259C23D0-307D-335B-7994-ABAD2D5E11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08" name="Rectangle 85007">
                      <a:extLst>
                        <a:ext uri="{FF2B5EF4-FFF2-40B4-BE49-F238E27FC236}">
                          <a16:creationId xmlns:a16="http://schemas.microsoft.com/office/drawing/2014/main" id="{74168E75-0F82-B86B-7CF1-3AE35620D7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D80A0C-C7E0-5E00-1D56-4A71A0194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0904" y="3218048"/>
                <a:ext cx="3205097" cy="2403823"/>
                <a:chOff x="864" y="1392"/>
                <a:chExt cx="2688" cy="2016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C934936-E692-4DA0-45D4-5E7606F9CB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39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75" name="Group 85174">
                    <a:extLst>
                      <a:ext uri="{FF2B5EF4-FFF2-40B4-BE49-F238E27FC236}">
                        <a16:creationId xmlns:a16="http://schemas.microsoft.com/office/drawing/2014/main" id="{98396BE0-2440-C766-33C3-4936395A98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4995" name="Group 84994">
                      <a:extLst>
                        <a:ext uri="{FF2B5EF4-FFF2-40B4-BE49-F238E27FC236}">
                          <a16:creationId xmlns:a16="http://schemas.microsoft.com/office/drawing/2014/main" id="{A1F8C4BA-4598-16AF-0A4E-7D3A7DBF18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28B38F02-C725-07EA-0599-17B2CCFA2AF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4999" name="Rectangle 84998">
                        <a:extLst>
                          <a:ext uri="{FF2B5EF4-FFF2-40B4-BE49-F238E27FC236}">
                            <a16:creationId xmlns:a16="http://schemas.microsoft.com/office/drawing/2014/main" id="{A4F2889A-B782-D560-3B47-D3C16ADC78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4997" name="Rectangle 84996">
                      <a:extLst>
                        <a:ext uri="{FF2B5EF4-FFF2-40B4-BE49-F238E27FC236}">
                          <a16:creationId xmlns:a16="http://schemas.microsoft.com/office/drawing/2014/main" id="{28B5A81A-B61A-8AA2-BCFC-7B2523F37C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76" name="Group 85175">
                    <a:extLst>
                      <a:ext uri="{FF2B5EF4-FFF2-40B4-BE49-F238E27FC236}">
                        <a16:creationId xmlns:a16="http://schemas.microsoft.com/office/drawing/2014/main" id="{2A3D91A1-D750-19DF-7CA8-1B79788D9A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77" name="Group 85176">
                      <a:extLst>
                        <a:ext uri="{FF2B5EF4-FFF2-40B4-BE49-F238E27FC236}">
                          <a16:creationId xmlns:a16="http://schemas.microsoft.com/office/drawing/2014/main" id="{F85A6BA6-B373-58E0-0236-46534DD16FC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83" name="Group 85182">
                        <a:extLst>
                          <a:ext uri="{FF2B5EF4-FFF2-40B4-BE49-F238E27FC236}">
                            <a16:creationId xmlns:a16="http://schemas.microsoft.com/office/drawing/2014/main" id="{7C061ECB-B7D0-2EE6-D1D1-44AA95CC4D0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4DDCE820-B699-1EFA-48B9-7F14DDB924E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4994" name="Rectangle 84993">
                          <a:extLst>
                            <a:ext uri="{FF2B5EF4-FFF2-40B4-BE49-F238E27FC236}">
                              <a16:creationId xmlns:a16="http://schemas.microsoft.com/office/drawing/2014/main" id="{7B5CD2CF-D0F5-8D98-23BD-FFACEBE45C7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4992" name="Rectangle 84991">
                        <a:extLst>
                          <a:ext uri="{FF2B5EF4-FFF2-40B4-BE49-F238E27FC236}">
                            <a16:creationId xmlns:a16="http://schemas.microsoft.com/office/drawing/2014/main" id="{3E1748A8-6DB2-D794-90E1-293B72FF70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1" name="Rectangle 85180">
                      <a:extLst>
                        <a:ext uri="{FF2B5EF4-FFF2-40B4-BE49-F238E27FC236}">
                          <a16:creationId xmlns:a16="http://schemas.microsoft.com/office/drawing/2014/main" id="{112D2654-061F-D519-A820-FE4E677857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5E59B396-118D-539B-5E71-2346C94FA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256"/>
                  <a:ext cx="2688" cy="576"/>
                  <a:chOff x="960" y="1488"/>
                  <a:chExt cx="2688" cy="576"/>
                </a:xfrm>
              </p:grpSpPr>
              <p:grpSp>
                <p:nvGrpSpPr>
                  <p:cNvPr id="85141" name="Group 85140">
                    <a:extLst>
                      <a:ext uri="{FF2B5EF4-FFF2-40B4-BE49-F238E27FC236}">
                        <a16:creationId xmlns:a16="http://schemas.microsoft.com/office/drawing/2014/main" id="{D2828DA4-81CC-2A31-8CB6-55061992BC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488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59" name="Group 85158">
                      <a:extLst>
                        <a:ext uri="{FF2B5EF4-FFF2-40B4-BE49-F238E27FC236}">
                          <a16:creationId xmlns:a16="http://schemas.microsoft.com/office/drawing/2014/main" id="{1EAED233-6225-E8F2-75E3-344C5C9F89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71" name="Group 85170">
                        <a:extLst>
                          <a:ext uri="{FF2B5EF4-FFF2-40B4-BE49-F238E27FC236}">
                            <a16:creationId xmlns:a16="http://schemas.microsoft.com/office/drawing/2014/main" id="{C7EEEAEA-5ECA-7732-5FF8-1190537FA29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BF8FF91B-6564-6B1E-5CCC-4F099D2393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74" name="Rectangle 85173">
                          <a:extLst>
                            <a:ext uri="{FF2B5EF4-FFF2-40B4-BE49-F238E27FC236}">
                              <a16:creationId xmlns:a16="http://schemas.microsoft.com/office/drawing/2014/main" id="{D33DEC02-AF11-6D55-C895-2CE2036AEB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72" name="Rectangle 85171">
                        <a:extLst>
                          <a:ext uri="{FF2B5EF4-FFF2-40B4-BE49-F238E27FC236}">
                            <a16:creationId xmlns:a16="http://schemas.microsoft.com/office/drawing/2014/main" id="{CC4F0C19-9AC0-BE72-5D10-4933B32D601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160" name="Group 85159">
                      <a:extLst>
                        <a:ext uri="{FF2B5EF4-FFF2-40B4-BE49-F238E27FC236}">
                          <a16:creationId xmlns:a16="http://schemas.microsoft.com/office/drawing/2014/main" id="{751F9E8C-5AFE-4C70-06FF-BD33DB1196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2688" cy="288"/>
                      <a:chOff x="432" y="1152"/>
                      <a:chExt cx="2688" cy="288"/>
                    </a:xfrm>
                  </p:grpSpPr>
                  <p:grpSp>
                    <p:nvGrpSpPr>
                      <p:cNvPr id="85161" name="Group 85160">
                        <a:extLst>
                          <a:ext uri="{FF2B5EF4-FFF2-40B4-BE49-F238E27FC236}">
                            <a16:creationId xmlns:a16="http://schemas.microsoft.com/office/drawing/2014/main" id="{6FCE4305-8B56-B2D7-841C-683B972B82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85167" name="Group 85166">
                          <a:extLst>
                            <a:ext uri="{FF2B5EF4-FFF2-40B4-BE49-F238E27FC236}">
                              <a16:creationId xmlns:a16="http://schemas.microsoft.com/office/drawing/2014/main" id="{7639D35C-8CF0-D2ED-D0F1-2DB0D48A61C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E2270866-C0D8-869D-8609-C387A81524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  <p:sp>
                        <p:nvSpPr>
                          <p:cNvPr id="85170" name="Rectangle 85169">
                            <a:extLst>
                              <a:ext uri="{FF2B5EF4-FFF2-40B4-BE49-F238E27FC236}">
                                <a16:creationId xmlns:a16="http://schemas.microsoft.com/office/drawing/2014/main" id="{554E4DA0-44CF-DFD2-A206-7D974D5149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</p:grpSp>
                    <p:sp>
                      <p:nvSpPr>
                        <p:cNvPr id="85168" name="Rectangle 85167">
                          <a:extLst>
                            <a:ext uri="{FF2B5EF4-FFF2-40B4-BE49-F238E27FC236}">
                              <a16:creationId xmlns:a16="http://schemas.microsoft.com/office/drawing/2014/main" id="{A33F7597-C61C-AE02-AE1F-24567C1380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65" name="Rectangle 85164">
                        <a:extLst>
                          <a:ext uri="{FF2B5EF4-FFF2-40B4-BE49-F238E27FC236}">
                            <a16:creationId xmlns:a16="http://schemas.microsoft.com/office/drawing/2014/main" id="{ACE2B834-92CC-7C3A-3C66-89773CAFCB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  <p:grpSp>
                <p:nvGrpSpPr>
                  <p:cNvPr id="85142" name="Group 85141">
                    <a:extLst>
                      <a:ext uri="{FF2B5EF4-FFF2-40B4-BE49-F238E27FC236}">
                        <a16:creationId xmlns:a16="http://schemas.microsoft.com/office/drawing/2014/main" id="{AF598EEC-20DC-EC6B-7EB8-392E7B772D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776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43" name="Group 85142">
                      <a:extLst>
                        <a:ext uri="{FF2B5EF4-FFF2-40B4-BE49-F238E27FC236}">
                          <a16:creationId xmlns:a16="http://schemas.microsoft.com/office/drawing/2014/main" id="{24377BAE-478D-9BC4-00BC-C9031022F0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55" name="Group 85154">
                        <a:extLst>
                          <a:ext uri="{FF2B5EF4-FFF2-40B4-BE49-F238E27FC236}">
                            <a16:creationId xmlns:a16="http://schemas.microsoft.com/office/drawing/2014/main" id="{0F115D80-E816-79DF-D6A5-0D9AE9AA040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DAB4B305-CE4E-FE5B-7E46-1AF4F7139B0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58" name="Rectangle 85157">
                          <a:extLst>
                            <a:ext uri="{FF2B5EF4-FFF2-40B4-BE49-F238E27FC236}">
                              <a16:creationId xmlns:a16="http://schemas.microsoft.com/office/drawing/2014/main" id="{50532A1C-1180-CAC4-25D8-D0A73CE754C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56" name="Rectangle 85155">
                        <a:extLst>
                          <a:ext uri="{FF2B5EF4-FFF2-40B4-BE49-F238E27FC236}">
                            <a16:creationId xmlns:a16="http://schemas.microsoft.com/office/drawing/2014/main" id="{D5110665-EB84-9BB6-B0F1-92E7668D17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5A6CA771-5A3E-0A1E-B7B2-8AD18F4CCAE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2688" cy="288"/>
                      <a:chOff x="432" y="1152"/>
                      <a:chExt cx="2688" cy="288"/>
                    </a:xfrm>
                  </p:grpSpPr>
                  <p:grpSp>
                    <p:nvGrpSpPr>
                      <p:cNvPr id="85145" name="Group 85144">
                        <a:extLst>
                          <a:ext uri="{FF2B5EF4-FFF2-40B4-BE49-F238E27FC236}">
                            <a16:creationId xmlns:a16="http://schemas.microsoft.com/office/drawing/2014/main" id="{12DEE38F-8832-A34C-E4BF-504997FB239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85151" name="Group 85150">
                          <a:extLst>
                            <a:ext uri="{FF2B5EF4-FFF2-40B4-BE49-F238E27FC236}">
                              <a16:creationId xmlns:a16="http://schemas.microsoft.com/office/drawing/2014/main" id="{68FA9094-2837-B21C-0653-C8C5A562885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85153" name="Rectangle 85152">
                            <a:extLst>
                              <a:ext uri="{FF2B5EF4-FFF2-40B4-BE49-F238E27FC236}">
                                <a16:creationId xmlns:a16="http://schemas.microsoft.com/office/drawing/2014/main" id="{18BFE8CC-C95B-D5BD-CDA9-C251E27E6D8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  <p:sp>
                        <p:nvSpPr>
                          <p:cNvPr id="85154" name="Rectangle 85153">
                            <a:extLst>
                              <a:ext uri="{FF2B5EF4-FFF2-40B4-BE49-F238E27FC236}">
                                <a16:creationId xmlns:a16="http://schemas.microsoft.com/office/drawing/2014/main" id="{6A43726D-BA01-B72E-887C-FB345E2A07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</p:grpSp>
                    <p:sp>
                      <p:nvSpPr>
                        <p:cNvPr id="85152" name="Rectangle 85151">
                          <a:extLst>
                            <a:ext uri="{FF2B5EF4-FFF2-40B4-BE49-F238E27FC236}">
                              <a16:creationId xmlns:a16="http://schemas.microsoft.com/office/drawing/2014/main" id="{81BAD380-D1FF-39EA-6918-8424970BB19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9" name="Rectangle 85148">
                        <a:extLst>
                          <a:ext uri="{FF2B5EF4-FFF2-40B4-BE49-F238E27FC236}">
                            <a16:creationId xmlns:a16="http://schemas.microsoft.com/office/drawing/2014/main" id="{20DE57FE-16AF-D4C9-D9F4-7F54165923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0C0E9EB-0DE0-F9BE-EDB6-E5EC677C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832"/>
                  <a:ext cx="2688" cy="576"/>
                  <a:chOff x="960" y="1488"/>
                  <a:chExt cx="2688" cy="576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D9AE9FC0-5306-E10B-D78B-6B6B6E6B72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488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25" name="Group 85124">
                      <a:extLst>
                        <a:ext uri="{FF2B5EF4-FFF2-40B4-BE49-F238E27FC236}">
                          <a16:creationId xmlns:a16="http://schemas.microsoft.com/office/drawing/2014/main" id="{DB472410-729B-D027-9068-47F63ACCC6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37" name="Group 85136">
                        <a:extLst>
                          <a:ext uri="{FF2B5EF4-FFF2-40B4-BE49-F238E27FC236}">
                            <a16:creationId xmlns:a16="http://schemas.microsoft.com/office/drawing/2014/main" id="{5C94596D-15B1-487C-A44B-512E34F57F7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8DA18629-D627-25A0-CB5E-793F6C4F4D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40" name="Rectangle 85139">
                          <a:extLst>
                            <a:ext uri="{FF2B5EF4-FFF2-40B4-BE49-F238E27FC236}">
                              <a16:creationId xmlns:a16="http://schemas.microsoft.com/office/drawing/2014/main" id="{F6BFB873-64F7-BC4D-E5F5-4E6A431E64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38" name="Rectangle 85137">
                        <a:extLst>
                          <a:ext uri="{FF2B5EF4-FFF2-40B4-BE49-F238E27FC236}">
                            <a16:creationId xmlns:a16="http://schemas.microsoft.com/office/drawing/2014/main" id="{473E502B-9540-4496-F794-3A94EDDEDD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126" name="Group 85125">
                      <a:extLst>
                        <a:ext uri="{FF2B5EF4-FFF2-40B4-BE49-F238E27FC236}">
                          <a16:creationId xmlns:a16="http://schemas.microsoft.com/office/drawing/2014/main" id="{A27845CC-B49A-44CB-FCAC-B8BD7BF48F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2688" cy="288"/>
                      <a:chOff x="432" y="1152"/>
                      <a:chExt cx="2688" cy="288"/>
                    </a:xfrm>
                  </p:grpSpPr>
                  <p:grpSp>
                    <p:nvGrpSpPr>
                      <p:cNvPr id="85127" name="Group 85126">
                        <a:extLst>
                          <a:ext uri="{FF2B5EF4-FFF2-40B4-BE49-F238E27FC236}">
                            <a16:creationId xmlns:a16="http://schemas.microsoft.com/office/drawing/2014/main" id="{0DD0F474-9A83-6A28-E3F1-F97F5311748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85133" name="Group 85132">
                          <a:extLst>
                            <a:ext uri="{FF2B5EF4-FFF2-40B4-BE49-F238E27FC236}">
                              <a16:creationId xmlns:a16="http://schemas.microsoft.com/office/drawing/2014/main" id="{BFDBA224-DBA4-2423-7C71-5295842FFA5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766C235F-6214-CB5F-E4D0-C6A2A54D0C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  <p:sp>
                        <p:nvSpPr>
                          <p:cNvPr id="85136" name="Rectangle 85135">
                            <a:extLst>
                              <a:ext uri="{FF2B5EF4-FFF2-40B4-BE49-F238E27FC236}">
                                <a16:creationId xmlns:a16="http://schemas.microsoft.com/office/drawing/2014/main" id="{F515E6A6-9DE4-A182-14A8-87D3937CE7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</p:grpSp>
                    <p:sp>
                      <p:nvSpPr>
                        <p:cNvPr id="85134" name="Rectangle 85133">
                          <a:extLst>
                            <a:ext uri="{FF2B5EF4-FFF2-40B4-BE49-F238E27FC236}">
                              <a16:creationId xmlns:a16="http://schemas.microsoft.com/office/drawing/2014/main" id="{23D74107-4130-0412-5D3D-C1C4D565E87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31" name="Rectangle 85130">
                        <a:extLst>
                          <a:ext uri="{FF2B5EF4-FFF2-40B4-BE49-F238E27FC236}">
                            <a16:creationId xmlns:a16="http://schemas.microsoft.com/office/drawing/2014/main" id="{AF55EC76-2537-6527-BDC4-B38D5509A1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56295286-26FB-9D6D-1212-27F230268E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776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8EEE9819-B2E6-BFF4-EE1D-C8003795EC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63" name="Group 62">
                        <a:extLst>
                          <a:ext uri="{FF2B5EF4-FFF2-40B4-BE49-F238E27FC236}">
                            <a16:creationId xmlns:a16="http://schemas.microsoft.com/office/drawing/2014/main" id="{473D9D79-B455-7061-B67C-A721E3687A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38110832-156F-7389-5997-BEEAC84879C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24" name="Rectangle 85123">
                          <a:extLst>
                            <a:ext uri="{FF2B5EF4-FFF2-40B4-BE49-F238E27FC236}">
                              <a16:creationId xmlns:a16="http://schemas.microsoft.com/office/drawing/2014/main" id="{A9341B6D-C9EB-9F05-8A15-9DEAAD2E2D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21" name="Rectangle 85120">
                        <a:extLst>
                          <a:ext uri="{FF2B5EF4-FFF2-40B4-BE49-F238E27FC236}">
                            <a16:creationId xmlns:a16="http://schemas.microsoft.com/office/drawing/2014/main" id="{72F97806-D7C6-7316-C9AB-A65F11562C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E07EA6A3-124D-545A-0F0F-4B282E8445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2688" cy="288"/>
                      <a:chOff x="432" y="1152"/>
                      <a:chExt cx="2688" cy="288"/>
                    </a:xfrm>
                  </p:grpSpPr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2A067079-7765-1D95-C22C-1104E5F320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3CFE0EEF-FA0C-3670-FA62-9B5F0B7B592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57" name="Rectangle 56">
                            <a:extLst>
                              <a:ext uri="{FF2B5EF4-FFF2-40B4-BE49-F238E27FC236}">
                                <a16:creationId xmlns:a16="http://schemas.microsoft.com/office/drawing/2014/main" id="{C42449C3-51DE-E0F5-1D1E-B803F2E325F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  <p:sp>
                        <p:nvSpPr>
                          <p:cNvPr id="58" name="Rectangle 57">
                            <a:extLst>
                              <a:ext uri="{FF2B5EF4-FFF2-40B4-BE49-F238E27FC236}">
                                <a16:creationId xmlns:a16="http://schemas.microsoft.com/office/drawing/2014/main" id="{29348D16-75C4-C984-98EF-25E9133CBF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600"/>
                          </a:p>
                        </p:txBody>
                      </p:sp>
                    </p:grpSp>
                    <p:sp>
                      <p:nvSpPr>
                        <p:cNvPr id="54" name="Rectangle 53">
                          <a:extLst>
                            <a:ext uri="{FF2B5EF4-FFF2-40B4-BE49-F238E27FC236}">
                              <a16:creationId xmlns:a16="http://schemas.microsoft.com/office/drawing/2014/main" id="{ADD30683-584A-CCE8-480F-B9711BD1B8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C4E9DCBD-7666-354E-6843-452DCA0852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C8834CC-FD8B-5901-BE1B-EE991609B2DF}"/>
                  </a:ext>
                </a:extLst>
              </p:cNvPr>
              <p:cNvGrpSpPr/>
              <p:nvPr/>
            </p:nvGrpSpPr>
            <p:grpSpPr>
              <a:xfrm>
                <a:off x="8270565" y="2867191"/>
                <a:ext cx="2585299" cy="369332"/>
                <a:chOff x="3942261" y="1898872"/>
                <a:chExt cx="3442014" cy="4917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2">
                      <a:extLst>
                        <a:ext uri="{FF2B5EF4-FFF2-40B4-BE49-F238E27FC236}">
                          <a16:creationId xmlns:a16="http://schemas.microsoft.com/office/drawing/2014/main" id="{EE385127-6BBC-E13C-A007-C56B0BF1A3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42261" y="1898872"/>
                      <a:ext cx="487027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1" name="TextBox 2">
                      <a:extLst>
                        <a:ext uri="{FF2B5EF4-FFF2-40B4-BE49-F238E27FC236}">
                          <a16:creationId xmlns:a16="http://schemas.microsoft.com/office/drawing/2014/main" id="{EE385127-6BBC-E13C-A007-C56B0BF1A3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2261" y="1898872"/>
                      <a:ext cx="487027" cy="49172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">
                      <a:extLst>
                        <a:ext uri="{FF2B5EF4-FFF2-40B4-BE49-F238E27FC236}">
                          <a16:creationId xmlns:a16="http://schemas.microsoft.com/office/drawing/2014/main" id="{401A99FA-BD53-E1A0-FB0A-34560515C8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60389" y="1898872"/>
                      <a:ext cx="487025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" name="TextBox 3">
                      <a:extLst>
                        <a:ext uri="{FF2B5EF4-FFF2-40B4-BE49-F238E27FC236}">
                          <a16:creationId xmlns:a16="http://schemas.microsoft.com/office/drawing/2014/main" id="{401A99FA-BD53-E1A0-FB0A-34560515C8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0389" y="1898872"/>
                      <a:ext cx="487025" cy="49172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4">
                      <a:extLst>
                        <a:ext uri="{FF2B5EF4-FFF2-40B4-BE49-F238E27FC236}">
                          <a16:creationId xmlns:a16="http://schemas.microsoft.com/office/drawing/2014/main" id="{B0999679-071A-423C-2D48-E071F2C163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2217" y="1898872"/>
                      <a:ext cx="487027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4">
                      <a:extLst>
                        <a:ext uri="{FF2B5EF4-FFF2-40B4-BE49-F238E27FC236}">
                          <a16:creationId xmlns:a16="http://schemas.microsoft.com/office/drawing/2014/main" id="{B0999679-071A-423C-2D48-E071F2C163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2217" y="1898872"/>
                      <a:ext cx="487027" cy="49172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212">
                      <a:extLst>
                        <a:ext uri="{FF2B5EF4-FFF2-40B4-BE49-F238E27FC236}">
                          <a16:creationId xmlns:a16="http://schemas.microsoft.com/office/drawing/2014/main" id="{C56AA61A-5710-5516-0823-1FB34D5517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66680" y="1898872"/>
                      <a:ext cx="487025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5" name="TextBox 212">
                      <a:extLst>
                        <a:ext uri="{FF2B5EF4-FFF2-40B4-BE49-F238E27FC236}">
                          <a16:creationId xmlns:a16="http://schemas.microsoft.com/office/drawing/2014/main" id="{C56AA61A-5710-5516-0823-1FB34D55175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6680" y="1898872"/>
                      <a:ext cx="487025" cy="49172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213">
                      <a:extLst>
                        <a:ext uri="{FF2B5EF4-FFF2-40B4-BE49-F238E27FC236}">
                          <a16:creationId xmlns:a16="http://schemas.microsoft.com/office/drawing/2014/main" id="{0C79A043-2EA8-13D7-E4EE-43774409E4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64089" y="1898872"/>
                      <a:ext cx="487025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" name="TextBox 213">
                      <a:extLst>
                        <a:ext uri="{FF2B5EF4-FFF2-40B4-BE49-F238E27FC236}">
                          <a16:creationId xmlns:a16="http://schemas.microsoft.com/office/drawing/2014/main" id="{0C79A043-2EA8-13D7-E4EE-43774409E48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64089" y="1898872"/>
                      <a:ext cx="487025" cy="49172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215">
                      <a:extLst>
                        <a:ext uri="{FF2B5EF4-FFF2-40B4-BE49-F238E27FC236}">
                          <a16:creationId xmlns:a16="http://schemas.microsoft.com/office/drawing/2014/main" id="{477793E3-D6FA-8E20-7EC0-4CF0162624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84807" y="1898872"/>
                      <a:ext cx="399468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8" name="TextBox 215">
                      <a:extLst>
                        <a:ext uri="{FF2B5EF4-FFF2-40B4-BE49-F238E27FC236}">
                          <a16:creationId xmlns:a16="http://schemas.microsoft.com/office/drawing/2014/main" id="{477793E3-D6FA-8E20-7EC0-4CF0162624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4807" y="1898872"/>
                      <a:ext cx="399468" cy="49172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63FE4D8-F83F-AB05-0FEB-7AF07C1829AB}"/>
                  </a:ext>
                </a:extLst>
              </p:cNvPr>
              <p:cNvGrpSpPr/>
              <p:nvPr/>
            </p:nvGrpSpPr>
            <p:grpSpPr>
              <a:xfrm>
                <a:off x="7385596" y="3574762"/>
                <a:ext cx="371222" cy="2089859"/>
                <a:chOff x="2727351" y="2837121"/>
                <a:chExt cx="494238" cy="27823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18">
                      <a:extLst>
                        <a:ext uri="{FF2B5EF4-FFF2-40B4-BE49-F238E27FC236}">
                          <a16:creationId xmlns:a16="http://schemas.microsoft.com/office/drawing/2014/main" id="{AA7340D4-4B3C-B691-BA2D-B671422B45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32160" y="4669661"/>
                      <a:ext cx="399468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TextBox 218">
                      <a:extLst>
                        <a:ext uri="{FF2B5EF4-FFF2-40B4-BE49-F238E27FC236}">
                          <a16:creationId xmlns:a16="http://schemas.microsoft.com/office/drawing/2014/main" id="{AA7340D4-4B3C-B691-BA2D-B671422B45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2160" y="4669661"/>
                      <a:ext cx="399468" cy="49172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19">
                      <a:extLst>
                        <a:ext uri="{FF2B5EF4-FFF2-40B4-BE49-F238E27FC236}">
                          <a16:creationId xmlns:a16="http://schemas.microsoft.com/office/drawing/2014/main" id="{E5F01D0C-E5F5-CB05-3E63-E6FF883840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34564" y="2837121"/>
                      <a:ext cx="487025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19">
                      <a:extLst>
                        <a:ext uri="{FF2B5EF4-FFF2-40B4-BE49-F238E27FC236}">
                          <a16:creationId xmlns:a16="http://schemas.microsoft.com/office/drawing/2014/main" id="{E5F01D0C-E5F5-CB05-3E63-E6FF883840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4564" y="2837121"/>
                      <a:ext cx="487025" cy="4917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20">
                      <a:extLst>
                        <a:ext uri="{FF2B5EF4-FFF2-40B4-BE49-F238E27FC236}">
                          <a16:creationId xmlns:a16="http://schemas.microsoft.com/office/drawing/2014/main" id="{13D44E2B-9835-6611-00FF-347B3388D4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27351" y="3295257"/>
                      <a:ext cx="487025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20">
                      <a:extLst>
                        <a:ext uri="{FF2B5EF4-FFF2-40B4-BE49-F238E27FC236}">
                          <a16:creationId xmlns:a16="http://schemas.microsoft.com/office/drawing/2014/main" id="{13D44E2B-9835-6611-00FF-347B3388D4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7351" y="3295257"/>
                      <a:ext cx="487025" cy="49172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22">
                      <a:extLst>
                        <a:ext uri="{FF2B5EF4-FFF2-40B4-BE49-F238E27FC236}">
                          <a16:creationId xmlns:a16="http://schemas.microsoft.com/office/drawing/2014/main" id="{DAF05BAC-823C-6AE3-54F8-0F9C89E19D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34564" y="3753391"/>
                      <a:ext cx="487025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TextBox 222">
                      <a:extLst>
                        <a:ext uri="{FF2B5EF4-FFF2-40B4-BE49-F238E27FC236}">
                          <a16:creationId xmlns:a16="http://schemas.microsoft.com/office/drawing/2014/main" id="{DAF05BAC-823C-6AE3-54F8-0F9C89E19D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4564" y="3753391"/>
                      <a:ext cx="487025" cy="49172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23">
                      <a:extLst>
                        <a:ext uri="{FF2B5EF4-FFF2-40B4-BE49-F238E27FC236}">
                          <a16:creationId xmlns:a16="http://schemas.microsoft.com/office/drawing/2014/main" id="{8548886C-3487-3802-B01F-93E0CC7C92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32160" y="4211526"/>
                      <a:ext cx="399468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9" name="TextBox 223">
                      <a:extLst>
                        <a:ext uri="{FF2B5EF4-FFF2-40B4-BE49-F238E27FC236}">
                          <a16:creationId xmlns:a16="http://schemas.microsoft.com/office/drawing/2014/main" id="{8548886C-3487-3802-B01F-93E0CC7C92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2160" y="4211526"/>
                      <a:ext cx="399468" cy="49172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24">
                      <a:extLst>
                        <a:ext uri="{FF2B5EF4-FFF2-40B4-BE49-F238E27FC236}">
                          <a16:creationId xmlns:a16="http://schemas.microsoft.com/office/drawing/2014/main" id="{B108751C-209A-2335-39F3-D3CDFA8411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27351" y="5127795"/>
                      <a:ext cx="487026" cy="4917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0" name="TextBox 224">
                      <a:extLst>
                        <a:ext uri="{FF2B5EF4-FFF2-40B4-BE49-F238E27FC236}">
                          <a16:creationId xmlns:a16="http://schemas.microsoft.com/office/drawing/2014/main" id="{B108751C-209A-2335-39F3-D3CDFA8411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7351" y="5127795"/>
                      <a:ext cx="487026" cy="49172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035" name="TextBox 2">
                  <a:extLst>
                    <a:ext uri="{FF2B5EF4-FFF2-40B4-BE49-F238E27FC236}">
                      <a16:creationId xmlns:a16="http://schemas.microsoft.com/office/drawing/2014/main" id="{96EB837C-8E6F-5944-D565-6F40BFB34E82}"/>
                    </a:ext>
                  </a:extLst>
                </p:cNvPr>
                <p:cNvSpPr txBox="1"/>
                <p:nvPr/>
              </p:nvSpPr>
              <p:spPr>
                <a:xfrm>
                  <a:off x="7732280" y="286062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035" name="TextBox 2">
                  <a:extLst>
                    <a:ext uri="{FF2B5EF4-FFF2-40B4-BE49-F238E27FC236}">
                      <a16:creationId xmlns:a16="http://schemas.microsoft.com/office/drawing/2014/main" id="{96EB837C-8E6F-5944-D565-6F40BFB34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280" y="2860628"/>
                  <a:ext cx="36580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036" name="TextBox 219">
                  <a:extLst>
                    <a:ext uri="{FF2B5EF4-FFF2-40B4-BE49-F238E27FC236}">
                      <a16:creationId xmlns:a16="http://schemas.microsoft.com/office/drawing/2014/main" id="{6C4C0A43-8BA7-F2DC-4D8B-5C6D26F8FFEA}"/>
                    </a:ext>
                  </a:extLst>
                </p:cNvPr>
                <p:cNvSpPr txBox="1"/>
                <p:nvPr/>
              </p:nvSpPr>
              <p:spPr>
                <a:xfrm>
                  <a:off x="7390919" y="3184759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036" name="TextBox 219">
                  <a:extLst>
                    <a:ext uri="{FF2B5EF4-FFF2-40B4-BE49-F238E27FC236}">
                      <a16:creationId xmlns:a16="http://schemas.microsoft.com/office/drawing/2014/main" id="{6C4C0A43-8BA7-F2DC-4D8B-5C6D26F8F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19" y="3184759"/>
                  <a:ext cx="36580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8774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2BAE2-E877-A4A9-B236-19A3CB63B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F837-FA93-36EC-B8D3-37FDDAAF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Bellman-Ford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FC4A5-3539-2326-6C42-64FA58AB47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77791"/>
                <a:ext cx="12192000" cy="525391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/>
                  <a:t>BF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if OPT[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][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] not blank:   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// Check if we’ve solved this already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	return OPT[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][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lang="en-US" sz="2000" dirty="0"/>
                  <a:t>:   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// Check if this is a base case</a:t>
                </a:r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	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</a:t>
                </a:r>
                <a:r>
                  <a:rPr lang="en-US" sz="2000" dirty="0"/>
                  <a:t> = 0 ?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	OPT[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][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] = 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// Always save your solution before returning 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	return 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	solution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	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</a:t>
                </a:r>
                <a:r>
                  <a:rPr lang="en-US" sz="2000" dirty="0"/>
                  <a:t> = min(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</a:t>
                </a:r>
                <a:r>
                  <a:rPr lang="en-US" sz="2000" dirty="0"/>
                  <a:t>, BF(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 +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// solve each subproblem, pick which to use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</a:t>
                </a:r>
                <a:r>
                  <a:rPr lang="en-US" sz="2000" dirty="0"/>
                  <a:t> = min(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, BF(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))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// solve each subproblem, pick which to use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OPT[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][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] = 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// Always save your solution before returning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dirty="0"/>
                  <a:t>	return </a:t>
                </a:r>
                <a:r>
                  <a:rPr lang="en-US" sz="2000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FC4A5-3539-2326-6C42-64FA58AB4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7791"/>
                <a:ext cx="12192000" cy="5253918"/>
              </a:xfrm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20502-B0E3-BBB8-A760-FDDDE319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47F7E-ACD0-F800-E421-7CF4041DE5ED}"/>
              </a:ext>
            </a:extLst>
          </p:cNvPr>
          <p:cNvSpPr txBox="1"/>
          <p:nvPr/>
        </p:nvSpPr>
        <p:spPr>
          <a:xfrm>
            <a:off x="6983818" y="669850"/>
            <a:ext cx="520818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This algorithm correctly finds shortest paths when there are no negative-cost cycles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How can we check for negative cost cycles?</a:t>
            </a:r>
          </a:p>
        </p:txBody>
      </p:sp>
    </p:spTree>
    <p:extLst>
      <p:ext uri="{BB962C8B-B14F-4D97-AF65-F5344CB8AC3E}">
        <p14:creationId xmlns:p14="http://schemas.microsoft.com/office/powerpoint/2010/main" val="122275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A2B75-734C-B259-B4A0-C5DD591EF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F22376AF-F381-8057-30F6-6B6044A2F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Checking for Negative Cycles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BE483982-82FB-C1D1-70C6-7F9B4D86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7D7FDE-68F1-83B8-0AE5-C4FF5CF8A042}"/>
                  </a:ext>
                </a:extLst>
              </p:cNvPr>
              <p:cNvSpPr txBox="1"/>
              <p:nvPr/>
            </p:nvSpPr>
            <p:spPr>
              <a:xfrm>
                <a:off x="1408441" y="1355174"/>
                <a:ext cx="8759049" cy="1512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0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0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0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0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0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0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7D7FDE-68F1-83B8-0AE5-C4FF5CF8A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41" y="1355174"/>
                <a:ext cx="8759049" cy="1512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86068E-F10C-8824-498A-3187709A5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925" y="3015517"/>
                <a:ext cx="7653599" cy="3686377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How many parameters?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 does each represent?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the length of the path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a node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How many different values?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+1</a:t>
                </a:r>
                <a:r>
                  <a:rPr lang="en-US" b="1" dirty="0"/>
                  <a:t>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b="1" dirty="0">
                    <a:solidFill>
                      <a:srgbClr val="7030A0"/>
                    </a:solidFill>
                  </a:rPr>
                  <a:t>a path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edges is not simple, so if any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-edge path is shorter than one with fewer edges, there must be a negative cycle!</a:t>
                </a:r>
                <a:endParaRPr lang="en-US" b="1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(one value per node)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86068E-F10C-8824-498A-3187709A5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25" y="3015517"/>
                <a:ext cx="7653599" cy="3686377"/>
              </a:xfrm>
              <a:blipFill>
                <a:blip r:embed="rId4"/>
                <a:stretch>
                  <a:fillRect l="-876" t="-1325" r="-1036" b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129" name="Group 85128">
            <a:extLst>
              <a:ext uri="{FF2B5EF4-FFF2-40B4-BE49-F238E27FC236}">
                <a16:creationId xmlns:a16="http://schemas.microsoft.com/office/drawing/2014/main" id="{EF44D9BC-CAC0-2673-F9D5-863360A43A71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A86470-2211-701B-3637-B2BD24FCC678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2">
                    <a:extLst>
                      <a:ext uri="{FF2B5EF4-FFF2-40B4-BE49-F238E27FC236}">
                        <a16:creationId xmlns:a16="http://schemas.microsoft.com/office/drawing/2014/main" id="{58920AF2-8312-6C1A-D060-844F8AA425B3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2">
                    <a:extLst>
                      <a:ext uri="{FF2B5EF4-FFF2-40B4-BE49-F238E27FC236}">
                        <a16:creationId xmlns:a16="http://schemas.microsoft.com/office/drawing/2014/main" id="{58920AF2-8312-6C1A-D060-844F8AA425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">
                    <a:extLst>
                      <a:ext uri="{FF2B5EF4-FFF2-40B4-BE49-F238E27FC236}">
                        <a16:creationId xmlns:a16="http://schemas.microsoft.com/office/drawing/2014/main" id="{70B3EA49-EE41-8A7B-0C6C-144FE10C1A19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">
                    <a:extLst>
                      <a:ext uri="{FF2B5EF4-FFF2-40B4-BE49-F238E27FC236}">
                        <a16:creationId xmlns:a16="http://schemas.microsoft.com/office/drawing/2014/main" id="{70B3EA49-EE41-8A7B-0C6C-144FE10C1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4">
                    <a:extLst>
                      <a:ext uri="{FF2B5EF4-FFF2-40B4-BE49-F238E27FC236}">
                        <a16:creationId xmlns:a16="http://schemas.microsoft.com/office/drawing/2014/main" id="{72C67885-FAC9-7F90-9D17-8493C46BDF6B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4">
                    <a:extLst>
                      <a:ext uri="{FF2B5EF4-FFF2-40B4-BE49-F238E27FC236}">
                        <a16:creationId xmlns:a16="http://schemas.microsoft.com/office/drawing/2014/main" id="{72C67885-FAC9-7F90-9D17-8493C46BD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212">
                    <a:extLst>
                      <a:ext uri="{FF2B5EF4-FFF2-40B4-BE49-F238E27FC236}">
                        <a16:creationId xmlns:a16="http://schemas.microsoft.com/office/drawing/2014/main" id="{6971DAA8-88E5-1C48-3F8E-E0E3C2FF04E8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212">
                    <a:extLst>
                      <a:ext uri="{FF2B5EF4-FFF2-40B4-BE49-F238E27FC236}">
                        <a16:creationId xmlns:a16="http://schemas.microsoft.com/office/drawing/2014/main" id="{6971DAA8-88E5-1C48-3F8E-E0E3C2FF04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213">
                    <a:extLst>
                      <a:ext uri="{FF2B5EF4-FFF2-40B4-BE49-F238E27FC236}">
                        <a16:creationId xmlns:a16="http://schemas.microsoft.com/office/drawing/2014/main" id="{DA144108-965A-E22C-A6E3-CDF24827BEDD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213">
                    <a:extLst>
                      <a:ext uri="{FF2B5EF4-FFF2-40B4-BE49-F238E27FC236}">
                        <a16:creationId xmlns:a16="http://schemas.microsoft.com/office/drawing/2014/main" id="{DA144108-965A-E22C-A6E3-CDF24827BE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215">
                    <a:extLst>
                      <a:ext uri="{FF2B5EF4-FFF2-40B4-BE49-F238E27FC236}">
                        <a16:creationId xmlns:a16="http://schemas.microsoft.com/office/drawing/2014/main" id="{3842258D-AA87-31C4-60C8-2D692C97EFE5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215">
                    <a:extLst>
                      <a:ext uri="{FF2B5EF4-FFF2-40B4-BE49-F238E27FC236}">
                        <a16:creationId xmlns:a16="http://schemas.microsoft.com/office/drawing/2014/main" id="{3842258D-AA87-31C4-60C8-2D692C97E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DC2B61-5972-8DCF-8F27-B9E08F13AFE8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18">
                    <a:extLst>
                      <a:ext uri="{FF2B5EF4-FFF2-40B4-BE49-F238E27FC236}">
                        <a16:creationId xmlns:a16="http://schemas.microsoft.com/office/drawing/2014/main" id="{4C277A3B-C643-8739-3F04-8BEC78C5790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18">
                    <a:extLst>
                      <a:ext uri="{FF2B5EF4-FFF2-40B4-BE49-F238E27FC236}">
                        <a16:creationId xmlns:a16="http://schemas.microsoft.com/office/drawing/2014/main" id="{4C277A3B-C643-8739-3F04-8BEC78C57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19">
                    <a:extLst>
                      <a:ext uri="{FF2B5EF4-FFF2-40B4-BE49-F238E27FC236}">
                        <a16:creationId xmlns:a16="http://schemas.microsoft.com/office/drawing/2014/main" id="{B6215B71-CBF3-1897-333F-A4582BB4023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19">
                    <a:extLst>
                      <a:ext uri="{FF2B5EF4-FFF2-40B4-BE49-F238E27FC236}">
                        <a16:creationId xmlns:a16="http://schemas.microsoft.com/office/drawing/2014/main" id="{B6215B71-CBF3-1897-333F-A4582BB40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20">
                    <a:extLst>
                      <a:ext uri="{FF2B5EF4-FFF2-40B4-BE49-F238E27FC236}">
                        <a16:creationId xmlns:a16="http://schemas.microsoft.com/office/drawing/2014/main" id="{BF5AD65E-4CF0-8E7A-4161-D0CE0055099A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20">
                    <a:extLst>
                      <a:ext uri="{FF2B5EF4-FFF2-40B4-BE49-F238E27FC236}">
                        <a16:creationId xmlns:a16="http://schemas.microsoft.com/office/drawing/2014/main" id="{BF5AD65E-4CF0-8E7A-4161-D0CE005509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22">
                    <a:extLst>
                      <a:ext uri="{FF2B5EF4-FFF2-40B4-BE49-F238E27FC236}">
                        <a16:creationId xmlns:a16="http://schemas.microsoft.com/office/drawing/2014/main" id="{48DF0C9C-A306-F85B-6B45-AF1EF72AE1BB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22">
                    <a:extLst>
                      <a:ext uri="{FF2B5EF4-FFF2-40B4-BE49-F238E27FC236}">
                        <a16:creationId xmlns:a16="http://schemas.microsoft.com/office/drawing/2014/main" id="{48DF0C9C-A306-F85B-6B45-AF1EF72AE1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23">
                    <a:extLst>
                      <a:ext uri="{FF2B5EF4-FFF2-40B4-BE49-F238E27FC236}">
                        <a16:creationId xmlns:a16="http://schemas.microsoft.com/office/drawing/2014/main" id="{8700C76F-B60A-B37D-9CEE-4E101D37FB2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23">
                    <a:extLst>
                      <a:ext uri="{FF2B5EF4-FFF2-40B4-BE49-F238E27FC236}">
                        <a16:creationId xmlns:a16="http://schemas.microsoft.com/office/drawing/2014/main" id="{8700C76F-B60A-B37D-9CEE-4E101D37FB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24">
                    <a:extLst>
                      <a:ext uri="{FF2B5EF4-FFF2-40B4-BE49-F238E27FC236}">
                        <a16:creationId xmlns:a16="http://schemas.microsoft.com/office/drawing/2014/main" id="{35738C81-359D-9986-ADA7-6361097BDDA0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24">
                    <a:extLst>
                      <a:ext uri="{FF2B5EF4-FFF2-40B4-BE49-F238E27FC236}">
                        <a16:creationId xmlns:a16="http://schemas.microsoft.com/office/drawing/2014/main" id="{35738C81-359D-9986-ADA7-6361097BDD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035" name="TextBox 2">
                  <a:extLst>
                    <a:ext uri="{FF2B5EF4-FFF2-40B4-BE49-F238E27FC236}">
                      <a16:creationId xmlns:a16="http://schemas.microsoft.com/office/drawing/2014/main" id="{3BF5EC2E-A8E4-C90B-3AAD-A701D5AB380B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035" name="TextBox 2">
                  <a:extLst>
                    <a:ext uri="{FF2B5EF4-FFF2-40B4-BE49-F238E27FC236}">
                      <a16:creationId xmlns:a16="http://schemas.microsoft.com/office/drawing/2014/main" id="{3BF5EC2E-A8E4-C90B-3AAD-A701D5AB38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036" name="TextBox 219">
                  <a:extLst>
                    <a:ext uri="{FF2B5EF4-FFF2-40B4-BE49-F238E27FC236}">
                      <a16:creationId xmlns:a16="http://schemas.microsoft.com/office/drawing/2014/main" id="{3CB1A2B1-3C0D-277A-4069-0C7AFFD22D58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036" name="TextBox 219">
                  <a:extLst>
                    <a:ext uri="{FF2B5EF4-FFF2-40B4-BE49-F238E27FC236}">
                      <a16:creationId xmlns:a16="http://schemas.microsoft.com/office/drawing/2014/main" id="{3CB1A2B1-3C0D-277A-4069-0C7AFFD22D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128" name="Group 85127">
              <a:extLst>
                <a:ext uri="{FF2B5EF4-FFF2-40B4-BE49-F238E27FC236}">
                  <a16:creationId xmlns:a16="http://schemas.microsoft.com/office/drawing/2014/main" id="{D72FF339-D06A-91E1-8804-66220A195B72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FE41A3-49D0-6C8D-F221-EC25D352F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D732CE6-1EEB-2222-71AE-AC2F48E92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F71C753-1007-5509-ACCE-40C11ADBBD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</p:grpSpPr>
            <p:grpSp>
              <p:nvGrpSpPr>
                <p:cNvPr id="85000" name="Group 84999">
                  <a:extLst>
                    <a:ext uri="{FF2B5EF4-FFF2-40B4-BE49-F238E27FC236}">
                      <a16:creationId xmlns:a16="http://schemas.microsoft.com/office/drawing/2014/main" id="{52493DB0-CF5D-EE57-BA96-0021913B0E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18" name="Group 85017">
                    <a:extLst>
                      <a:ext uri="{FF2B5EF4-FFF2-40B4-BE49-F238E27FC236}">
                        <a16:creationId xmlns:a16="http://schemas.microsoft.com/office/drawing/2014/main" id="{96B1843A-08CD-DCC7-0334-8F78857C2A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30" name="Group 85029">
                      <a:extLst>
                        <a:ext uri="{FF2B5EF4-FFF2-40B4-BE49-F238E27FC236}">
                          <a16:creationId xmlns:a16="http://schemas.microsoft.com/office/drawing/2014/main" id="{73906FA2-E9F8-FBB3-6166-11CE12CCA5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32" name="Rectangle 85031">
                        <a:extLst>
                          <a:ext uri="{FF2B5EF4-FFF2-40B4-BE49-F238E27FC236}">
                            <a16:creationId xmlns:a16="http://schemas.microsoft.com/office/drawing/2014/main" id="{FE99A97E-973E-D761-7294-D39AAFB2EA9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33" name="Rectangle 85032">
                        <a:extLst>
                          <a:ext uri="{FF2B5EF4-FFF2-40B4-BE49-F238E27FC236}">
                            <a16:creationId xmlns:a16="http://schemas.microsoft.com/office/drawing/2014/main" id="{B7C2D0D5-7957-9E3C-5245-F2719ECB5D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31" name="Rectangle 85030">
                      <a:extLst>
                        <a:ext uri="{FF2B5EF4-FFF2-40B4-BE49-F238E27FC236}">
                          <a16:creationId xmlns:a16="http://schemas.microsoft.com/office/drawing/2014/main" id="{481F8F2F-9BEB-17DD-5D0E-599A2C6B00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B8F16A4F-5C20-AADC-CADA-42D057D50B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20" name="Group 85019">
                      <a:extLst>
                        <a:ext uri="{FF2B5EF4-FFF2-40B4-BE49-F238E27FC236}">
                          <a16:creationId xmlns:a16="http://schemas.microsoft.com/office/drawing/2014/main" id="{FB9A2F1D-B7E3-7F7A-C548-B946CA2AA9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26" name="Group 85025">
                        <a:extLst>
                          <a:ext uri="{FF2B5EF4-FFF2-40B4-BE49-F238E27FC236}">
                            <a16:creationId xmlns:a16="http://schemas.microsoft.com/office/drawing/2014/main" id="{C7617673-776D-0C11-0939-599CB274CBC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28" name="Rectangle 85027">
                          <a:extLst>
                            <a:ext uri="{FF2B5EF4-FFF2-40B4-BE49-F238E27FC236}">
                              <a16:creationId xmlns:a16="http://schemas.microsoft.com/office/drawing/2014/main" id="{07A2AA08-5AF6-FD4E-0BA3-914DD987F87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29" name="Rectangle 85028">
                          <a:extLst>
                            <a:ext uri="{FF2B5EF4-FFF2-40B4-BE49-F238E27FC236}">
                              <a16:creationId xmlns:a16="http://schemas.microsoft.com/office/drawing/2014/main" id="{B333A232-15F5-EE00-582D-EAC86524DE7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27" name="Rectangle 85026">
                        <a:extLst>
                          <a:ext uri="{FF2B5EF4-FFF2-40B4-BE49-F238E27FC236}">
                            <a16:creationId xmlns:a16="http://schemas.microsoft.com/office/drawing/2014/main" id="{5B7D6F83-EFBA-56CF-D3FE-3F528C77B5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24" name="Rectangle 85023">
                      <a:extLst>
                        <a:ext uri="{FF2B5EF4-FFF2-40B4-BE49-F238E27FC236}">
                          <a16:creationId xmlns:a16="http://schemas.microsoft.com/office/drawing/2014/main" id="{1CF76C65-D47B-2E2D-63C7-CA7B443484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0BD94309-B55C-10AE-C7E6-B230E70E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02" name="Group 85001">
                    <a:extLst>
                      <a:ext uri="{FF2B5EF4-FFF2-40B4-BE49-F238E27FC236}">
                        <a16:creationId xmlns:a16="http://schemas.microsoft.com/office/drawing/2014/main" id="{4EC845E9-460B-51E2-A156-3CDE337690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14" name="Group 85013">
                      <a:extLst>
                        <a:ext uri="{FF2B5EF4-FFF2-40B4-BE49-F238E27FC236}">
                          <a16:creationId xmlns:a16="http://schemas.microsoft.com/office/drawing/2014/main" id="{682C1D17-0141-7C15-5CD7-585E1C984C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16" name="Rectangle 85015">
                        <a:extLst>
                          <a:ext uri="{FF2B5EF4-FFF2-40B4-BE49-F238E27FC236}">
                            <a16:creationId xmlns:a16="http://schemas.microsoft.com/office/drawing/2014/main" id="{84095F30-94C3-6CCC-A972-CEC167638B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17" name="Rectangle 85016">
                        <a:extLst>
                          <a:ext uri="{FF2B5EF4-FFF2-40B4-BE49-F238E27FC236}">
                            <a16:creationId xmlns:a16="http://schemas.microsoft.com/office/drawing/2014/main" id="{5AFEA9DB-0D4F-2A63-F480-1C290902C5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15" name="Rectangle 85014">
                      <a:extLst>
                        <a:ext uri="{FF2B5EF4-FFF2-40B4-BE49-F238E27FC236}">
                          <a16:creationId xmlns:a16="http://schemas.microsoft.com/office/drawing/2014/main" id="{E512A515-4BC9-22C1-03B1-85E0B303E9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24B7FC29-28C8-E52B-1835-B4189636D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04" name="Group 85003">
                      <a:extLst>
                        <a:ext uri="{FF2B5EF4-FFF2-40B4-BE49-F238E27FC236}">
                          <a16:creationId xmlns:a16="http://schemas.microsoft.com/office/drawing/2014/main" id="{B70274B0-4CB7-47A6-147C-61723AD18A3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10" name="Group 85009">
                        <a:extLst>
                          <a:ext uri="{FF2B5EF4-FFF2-40B4-BE49-F238E27FC236}">
                            <a16:creationId xmlns:a16="http://schemas.microsoft.com/office/drawing/2014/main" id="{5CA57C3B-408F-3B63-AE56-8CE50457D4F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12" name="Rectangle 85011">
                          <a:extLst>
                            <a:ext uri="{FF2B5EF4-FFF2-40B4-BE49-F238E27FC236}">
                              <a16:creationId xmlns:a16="http://schemas.microsoft.com/office/drawing/2014/main" id="{14A3244B-743F-F39A-4A79-FA55313668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13" name="Rectangle 85012">
                          <a:extLst>
                            <a:ext uri="{FF2B5EF4-FFF2-40B4-BE49-F238E27FC236}">
                              <a16:creationId xmlns:a16="http://schemas.microsoft.com/office/drawing/2014/main" id="{6B18877E-A113-537C-8773-24BE697BF4D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11" name="Rectangle 85010">
                        <a:extLst>
                          <a:ext uri="{FF2B5EF4-FFF2-40B4-BE49-F238E27FC236}">
                            <a16:creationId xmlns:a16="http://schemas.microsoft.com/office/drawing/2014/main" id="{DE03E885-B3E6-15C9-BE62-560F170401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08" name="Rectangle 85007">
                      <a:extLst>
                        <a:ext uri="{FF2B5EF4-FFF2-40B4-BE49-F238E27FC236}">
                          <a16:creationId xmlns:a16="http://schemas.microsoft.com/office/drawing/2014/main" id="{0FFB9C8E-AF42-B0D4-D712-5077B837F2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CC13ACE-B1D8-2B3F-93EA-FD24E3E6A2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</p:grpSpPr>
            <p:grpSp>
              <p:nvGrpSpPr>
                <p:cNvPr id="85175" name="Group 85174">
                  <a:extLst>
                    <a:ext uri="{FF2B5EF4-FFF2-40B4-BE49-F238E27FC236}">
                      <a16:creationId xmlns:a16="http://schemas.microsoft.com/office/drawing/2014/main" id="{3D2A4D07-6DCA-01B4-7853-2296799B6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4995" name="Group 84994">
                    <a:extLst>
                      <a:ext uri="{FF2B5EF4-FFF2-40B4-BE49-F238E27FC236}">
                        <a16:creationId xmlns:a16="http://schemas.microsoft.com/office/drawing/2014/main" id="{1E25240B-B197-F824-5707-99BF44A614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4998" name="Rectangle 84997">
                      <a:extLst>
                        <a:ext uri="{FF2B5EF4-FFF2-40B4-BE49-F238E27FC236}">
                          <a16:creationId xmlns:a16="http://schemas.microsoft.com/office/drawing/2014/main" id="{18BB6708-E7F0-804A-4793-57778BE2ED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4999" name="Rectangle 84998">
                      <a:extLst>
                        <a:ext uri="{FF2B5EF4-FFF2-40B4-BE49-F238E27FC236}">
                          <a16:creationId xmlns:a16="http://schemas.microsoft.com/office/drawing/2014/main" id="{876B455B-A5C9-F2F2-98F7-673BDD03E3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4997" name="Rectangle 84996">
                    <a:extLst>
                      <a:ext uri="{FF2B5EF4-FFF2-40B4-BE49-F238E27FC236}">
                        <a16:creationId xmlns:a16="http://schemas.microsoft.com/office/drawing/2014/main" id="{FF66B79B-C84F-441A-950B-6355ACD108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176" name="Group 85175">
                  <a:extLst>
                    <a:ext uri="{FF2B5EF4-FFF2-40B4-BE49-F238E27FC236}">
                      <a16:creationId xmlns:a16="http://schemas.microsoft.com/office/drawing/2014/main" id="{F87C1032-0B52-3B58-07EE-CEA1FC247A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77" name="Group 85176">
                    <a:extLst>
                      <a:ext uri="{FF2B5EF4-FFF2-40B4-BE49-F238E27FC236}">
                        <a16:creationId xmlns:a16="http://schemas.microsoft.com/office/drawing/2014/main" id="{6C70CAD4-04AF-ACCE-9F75-6E87DD2B10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83" name="Group 85182">
                      <a:extLst>
                        <a:ext uri="{FF2B5EF4-FFF2-40B4-BE49-F238E27FC236}">
                          <a16:creationId xmlns:a16="http://schemas.microsoft.com/office/drawing/2014/main" id="{7079BB0F-7D90-4FAF-96AE-65C00D894A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4993" name="Rectangle 84992">
                        <a:extLst>
                          <a:ext uri="{FF2B5EF4-FFF2-40B4-BE49-F238E27FC236}">
                            <a16:creationId xmlns:a16="http://schemas.microsoft.com/office/drawing/2014/main" id="{6D949E49-2A3C-6D79-59FD-A8694B9A35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4994" name="Rectangle 84993">
                        <a:extLst>
                          <a:ext uri="{FF2B5EF4-FFF2-40B4-BE49-F238E27FC236}">
                            <a16:creationId xmlns:a16="http://schemas.microsoft.com/office/drawing/2014/main" id="{40B3B199-D674-F939-A201-00A241A9391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4992" name="Rectangle 84991">
                      <a:extLst>
                        <a:ext uri="{FF2B5EF4-FFF2-40B4-BE49-F238E27FC236}">
                          <a16:creationId xmlns:a16="http://schemas.microsoft.com/office/drawing/2014/main" id="{FCFBBDA3-3ABE-7250-9917-F80A6766E0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181" name="Rectangle 85180">
                    <a:extLst>
                      <a:ext uri="{FF2B5EF4-FFF2-40B4-BE49-F238E27FC236}">
                        <a16:creationId xmlns:a16="http://schemas.microsoft.com/office/drawing/2014/main" id="{2392E3CB-2F99-C8BB-E220-D209916FD7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4B93B22-853D-96E0-F957-BE7358B46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</p:grpSpPr>
            <p:grpSp>
              <p:nvGrpSpPr>
                <p:cNvPr id="85141" name="Group 85140">
                  <a:extLst>
                    <a:ext uri="{FF2B5EF4-FFF2-40B4-BE49-F238E27FC236}">
                      <a16:creationId xmlns:a16="http://schemas.microsoft.com/office/drawing/2014/main" id="{B0F6D0B3-9D19-2DC1-E2A9-75D8B3EF40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59" name="Group 85158">
                    <a:extLst>
                      <a:ext uri="{FF2B5EF4-FFF2-40B4-BE49-F238E27FC236}">
                        <a16:creationId xmlns:a16="http://schemas.microsoft.com/office/drawing/2014/main" id="{466C31EF-3CFD-2AAF-FB24-369140C374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71" name="Group 85170">
                      <a:extLst>
                        <a:ext uri="{FF2B5EF4-FFF2-40B4-BE49-F238E27FC236}">
                          <a16:creationId xmlns:a16="http://schemas.microsoft.com/office/drawing/2014/main" id="{4B83E9DD-35E5-31BC-9D0F-8C8DA3444B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73" name="Rectangle 85172">
                        <a:extLst>
                          <a:ext uri="{FF2B5EF4-FFF2-40B4-BE49-F238E27FC236}">
                            <a16:creationId xmlns:a16="http://schemas.microsoft.com/office/drawing/2014/main" id="{F100A8A2-A2A0-49E7-1361-2A743A5CED2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74" name="Rectangle 85173">
                        <a:extLst>
                          <a:ext uri="{FF2B5EF4-FFF2-40B4-BE49-F238E27FC236}">
                            <a16:creationId xmlns:a16="http://schemas.microsoft.com/office/drawing/2014/main" id="{EE27937F-5951-1F97-8157-19C273AF804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72" name="Rectangle 85171">
                      <a:extLst>
                        <a:ext uri="{FF2B5EF4-FFF2-40B4-BE49-F238E27FC236}">
                          <a16:creationId xmlns:a16="http://schemas.microsoft.com/office/drawing/2014/main" id="{F4F44EC0-ED85-7406-DE3B-EAC1CB2635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60" name="Group 85159">
                    <a:extLst>
                      <a:ext uri="{FF2B5EF4-FFF2-40B4-BE49-F238E27FC236}">
                        <a16:creationId xmlns:a16="http://schemas.microsoft.com/office/drawing/2014/main" id="{D93DD9B7-E1AA-5D8E-8774-70ADA85363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61" name="Group 85160">
                      <a:extLst>
                        <a:ext uri="{FF2B5EF4-FFF2-40B4-BE49-F238E27FC236}">
                          <a16:creationId xmlns:a16="http://schemas.microsoft.com/office/drawing/2014/main" id="{4C7289EA-6A38-0BE9-C556-5EA8CB8B71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67" name="Group 85166">
                        <a:extLst>
                          <a:ext uri="{FF2B5EF4-FFF2-40B4-BE49-F238E27FC236}">
                            <a16:creationId xmlns:a16="http://schemas.microsoft.com/office/drawing/2014/main" id="{4FF6880D-E46C-4C19-47F1-A4A06FBD3D7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69" name="Rectangle 85168">
                          <a:extLst>
                            <a:ext uri="{FF2B5EF4-FFF2-40B4-BE49-F238E27FC236}">
                              <a16:creationId xmlns:a16="http://schemas.microsoft.com/office/drawing/2014/main" id="{8A4E3BDA-D96E-AD1D-DFCF-45189FDB0F8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70" name="Rectangle 85169">
                          <a:extLst>
                            <a:ext uri="{FF2B5EF4-FFF2-40B4-BE49-F238E27FC236}">
                              <a16:creationId xmlns:a16="http://schemas.microsoft.com/office/drawing/2014/main" id="{5032865F-7926-85E1-AB9A-48A08749798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68" name="Rectangle 85167">
                        <a:extLst>
                          <a:ext uri="{FF2B5EF4-FFF2-40B4-BE49-F238E27FC236}">
                            <a16:creationId xmlns:a16="http://schemas.microsoft.com/office/drawing/2014/main" id="{78DB0D48-F859-7002-4BAD-FF1D15775A2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65" name="Rectangle 85164">
                      <a:extLst>
                        <a:ext uri="{FF2B5EF4-FFF2-40B4-BE49-F238E27FC236}">
                          <a16:creationId xmlns:a16="http://schemas.microsoft.com/office/drawing/2014/main" id="{A279C46E-083F-B60A-BB1F-7A507C1607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142" name="Group 85141">
                  <a:extLst>
                    <a:ext uri="{FF2B5EF4-FFF2-40B4-BE49-F238E27FC236}">
                      <a16:creationId xmlns:a16="http://schemas.microsoft.com/office/drawing/2014/main" id="{B769A0ED-5B56-7CD7-996B-9C0272156F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43" name="Group 85142">
                    <a:extLst>
                      <a:ext uri="{FF2B5EF4-FFF2-40B4-BE49-F238E27FC236}">
                        <a16:creationId xmlns:a16="http://schemas.microsoft.com/office/drawing/2014/main" id="{00CA33F1-DEA9-9464-FBB0-B336512EE9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55" name="Group 85154">
                      <a:extLst>
                        <a:ext uri="{FF2B5EF4-FFF2-40B4-BE49-F238E27FC236}">
                          <a16:creationId xmlns:a16="http://schemas.microsoft.com/office/drawing/2014/main" id="{A9BD75A3-6EDA-D0B1-0085-3F338AAD90F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57" name="Rectangle 85156">
                        <a:extLst>
                          <a:ext uri="{FF2B5EF4-FFF2-40B4-BE49-F238E27FC236}">
                            <a16:creationId xmlns:a16="http://schemas.microsoft.com/office/drawing/2014/main" id="{5DEF60EC-CB28-7C9D-1B0B-EF1593C56A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58" name="Rectangle 85157">
                        <a:extLst>
                          <a:ext uri="{FF2B5EF4-FFF2-40B4-BE49-F238E27FC236}">
                            <a16:creationId xmlns:a16="http://schemas.microsoft.com/office/drawing/2014/main" id="{0BEA824F-EF47-8148-E90E-DF7C88305B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56" name="Rectangle 85155">
                      <a:extLst>
                        <a:ext uri="{FF2B5EF4-FFF2-40B4-BE49-F238E27FC236}">
                          <a16:creationId xmlns:a16="http://schemas.microsoft.com/office/drawing/2014/main" id="{BBA24783-1A48-DA2D-1D94-01E5D6BA15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44" name="Group 85143">
                    <a:extLst>
                      <a:ext uri="{FF2B5EF4-FFF2-40B4-BE49-F238E27FC236}">
                        <a16:creationId xmlns:a16="http://schemas.microsoft.com/office/drawing/2014/main" id="{FCAAB3AE-2799-AD38-9AAA-A2C7FFB421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45" name="Group 85144">
                      <a:extLst>
                        <a:ext uri="{FF2B5EF4-FFF2-40B4-BE49-F238E27FC236}">
                          <a16:creationId xmlns:a16="http://schemas.microsoft.com/office/drawing/2014/main" id="{DE731B5E-30BF-2032-20F3-F9CDDC0F1D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51" name="Group 85150">
                        <a:extLst>
                          <a:ext uri="{FF2B5EF4-FFF2-40B4-BE49-F238E27FC236}">
                            <a16:creationId xmlns:a16="http://schemas.microsoft.com/office/drawing/2014/main" id="{23B4D0D1-22C7-B3A5-2CF7-6F81B7CBE1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53" name="Rectangle 85152">
                          <a:extLst>
                            <a:ext uri="{FF2B5EF4-FFF2-40B4-BE49-F238E27FC236}">
                              <a16:creationId xmlns:a16="http://schemas.microsoft.com/office/drawing/2014/main" id="{0CDF949E-BCDF-7208-6B8F-2DE7FAE1F7A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54" name="Rectangle 85153">
                          <a:extLst>
                            <a:ext uri="{FF2B5EF4-FFF2-40B4-BE49-F238E27FC236}">
                              <a16:creationId xmlns:a16="http://schemas.microsoft.com/office/drawing/2014/main" id="{E0B576D3-7EB1-4EC6-B690-F64F08117A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52" name="Rectangle 85151">
                        <a:extLst>
                          <a:ext uri="{FF2B5EF4-FFF2-40B4-BE49-F238E27FC236}">
                            <a16:creationId xmlns:a16="http://schemas.microsoft.com/office/drawing/2014/main" id="{50CAAE57-9EE8-2902-131D-589E6E073E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49" name="Rectangle 85148">
                      <a:extLst>
                        <a:ext uri="{FF2B5EF4-FFF2-40B4-BE49-F238E27FC236}">
                          <a16:creationId xmlns:a16="http://schemas.microsoft.com/office/drawing/2014/main" id="{89E419DA-7896-ECB5-8096-4AA6EE2577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0D66A1E-E442-311A-2874-A1941697F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76A31EB-70C6-53DB-1182-B37C26AB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25" name="Group 85124">
                    <a:extLst>
                      <a:ext uri="{FF2B5EF4-FFF2-40B4-BE49-F238E27FC236}">
                        <a16:creationId xmlns:a16="http://schemas.microsoft.com/office/drawing/2014/main" id="{324F6598-37E4-279C-7FC4-07D5423EF2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37" name="Group 85136">
                      <a:extLst>
                        <a:ext uri="{FF2B5EF4-FFF2-40B4-BE49-F238E27FC236}">
                          <a16:creationId xmlns:a16="http://schemas.microsoft.com/office/drawing/2014/main" id="{8C56C99B-4143-A463-54AD-025F2AAC15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39" name="Rectangle 85138">
                        <a:extLst>
                          <a:ext uri="{FF2B5EF4-FFF2-40B4-BE49-F238E27FC236}">
                            <a16:creationId xmlns:a16="http://schemas.microsoft.com/office/drawing/2014/main" id="{877B4A6F-43BF-D400-BBE6-CFA052BB450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40" name="Rectangle 85139">
                        <a:extLst>
                          <a:ext uri="{FF2B5EF4-FFF2-40B4-BE49-F238E27FC236}">
                            <a16:creationId xmlns:a16="http://schemas.microsoft.com/office/drawing/2014/main" id="{6922D397-BCCE-49F1-69CE-84EB49FA7C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8" name="Rectangle 85137">
                      <a:extLst>
                        <a:ext uri="{FF2B5EF4-FFF2-40B4-BE49-F238E27FC236}">
                          <a16:creationId xmlns:a16="http://schemas.microsoft.com/office/drawing/2014/main" id="{996B67B4-70E6-E231-D61C-3E78360619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26" name="Group 85125">
                    <a:extLst>
                      <a:ext uri="{FF2B5EF4-FFF2-40B4-BE49-F238E27FC236}">
                        <a16:creationId xmlns:a16="http://schemas.microsoft.com/office/drawing/2014/main" id="{DF3C7982-AA4A-CF7D-E453-745A168469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27" name="Group 85126">
                      <a:extLst>
                        <a:ext uri="{FF2B5EF4-FFF2-40B4-BE49-F238E27FC236}">
                          <a16:creationId xmlns:a16="http://schemas.microsoft.com/office/drawing/2014/main" id="{CDFBF310-9773-CF3A-F808-80032BB95C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33" name="Group 85132">
                        <a:extLst>
                          <a:ext uri="{FF2B5EF4-FFF2-40B4-BE49-F238E27FC236}">
                            <a16:creationId xmlns:a16="http://schemas.microsoft.com/office/drawing/2014/main" id="{F9BD3889-8305-0C1C-2B50-A72CE0A2389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35" name="Rectangle 85134">
                          <a:extLst>
                            <a:ext uri="{FF2B5EF4-FFF2-40B4-BE49-F238E27FC236}">
                              <a16:creationId xmlns:a16="http://schemas.microsoft.com/office/drawing/2014/main" id="{160392F6-B9E2-1F48-4371-6222A890D32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36" name="Rectangle 85135">
                          <a:extLst>
                            <a:ext uri="{FF2B5EF4-FFF2-40B4-BE49-F238E27FC236}">
                              <a16:creationId xmlns:a16="http://schemas.microsoft.com/office/drawing/2014/main" id="{0879761C-A496-C9ED-2FAF-31437635CFD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34" name="Rectangle 85133">
                        <a:extLst>
                          <a:ext uri="{FF2B5EF4-FFF2-40B4-BE49-F238E27FC236}">
                            <a16:creationId xmlns:a16="http://schemas.microsoft.com/office/drawing/2014/main" id="{3B6EB6AB-B1C8-69D6-49D6-096BB05325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1" name="Rectangle 85130">
                      <a:extLst>
                        <a:ext uri="{FF2B5EF4-FFF2-40B4-BE49-F238E27FC236}">
                          <a16:creationId xmlns:a16="http://schemas.microsoft.com/office/drawing/2014/main" id="{6AC6DA33-FC5E-96AB-B6C2-2E0C8E60F9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3B7EF260-CF53-D0A6-3C83-AF55A4249D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D0673DFC-CD3D-4FC5-65C1-83FA6448EC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id="{F82D3B8C-1DAE-9323-A0F2-0B35C952D9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23" name="Rectangle 85122">
                        <a:extLst>
                          <a:ext uri="{FF2B5EF4-FFF2-40B4-BE49-F238E27FC236}">
                            <a16:creationId xmlns:a16="http://schemas.microsoft.com/office/drawing/2014/main" id="{8C2ECCA5-F318-A3E8-8D9B-7F9913F497B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24" name="Rectangle 85123">
                        <a:extLst>
                          <a:ext uri="{FF2B5EF4-FFF2-40B4-BE49-F238E27FC236}">
                            <a16:creationId xmlns:a16="http://schemas.microsoft.com/office/drawing/2014/main" id="{EAD17FF1-F820-A043-5CD7-75187BF428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21" name="Rectangle 85120">
                      <a:extLst>
                        <a:ext uri="{FF2B5EF4-FFF2-40B4-BE49-F238E27FC236}">
                          <a16:creationId xmlns:a16="http://schemas.microsoft.com/office/drawing/2014/main" id="{E1DFEA7C-DC68-E6A6-F9A2-74E015EF5C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72805FB6-2A09-B6A1-1059-EB7D81E381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8BE1D5A4-98D0-497F-0176-5AF72C09A0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D8FAF82-70F9-7D84-B1CF-869767645CC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0A51AF5A-6B8A-8FEE-4C78-2F3EAFC212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58" name="Rectangle 57">
                          <a:extLst>
                            <a:ext uri="{FF2B5EF4-FFF2-40B4-BE49-F238E27FC236}">
                              <a16:creationId xmlns:a16="http://schemas.microsoft.com/office/drawing/2014/main" id="{DB4FBCBE-2F99-831F-59A8-B076DE8756E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4C308EF9-08F2-93DE-A2C6-B0BFBB48CC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3A147350-A86F-A7BB-C9EF-F2CB855CF4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532499-C250-6E34-1EE3-70D139F5C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07779CA-11EC-4F33-39C5-AA55AD11F3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346E572-1244-3871-7F40-266ABC5DA7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15B5DB87-5F4E-DD40-4B2C-D6747B22ED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2046FD63-469B-486D-6722-4D3EED6AA7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97BFC926-0996-D60A-FD9E-E455F7233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6878DBE4-A804-FDB0-7F2E-0991007D8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AF7E4861-8700-CA2D-DC6C-9EEB355EDE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9FE3F916-0C7F-BBB0-E468-C327D9E1AD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E3767749-6EEA-F374-648E-7DC4EDA416D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FBBD2E7A-2EEB-249F-A523-D4B9D145158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CFF8CD00-2DDC-3E6B-7BFA-A7A5AFB193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70BD825F-7A81-BEF7-BB12-DDAE0FD868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120" name="TextBox 224">
                  <a:extLst>
                    <a:ext uri="{FF2B5EF4-FFF2-40B4-BE49-F238E27FC236}">
                      <a16:creationId xmlns:a16="http://schemas.microsoft.com/office/drawing/2014/main" id="{91FDA215-4476-FEF5-DC86-F03B9CC86628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120" name="TextBox 224">
                  <a:extLst>
                    <a:ext uri="{FF2B5EF4-FFF2-40B4-BE49-F238E27FC236}">
                      <a16:creationId xmlns:a16="http://schemas.microsoft.com/office/drawing/2014/main" id="{91FDA215-4476-FEF5-DC86-F03B9CC866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572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8BFC5-847D-708F-599B-C24893CD9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238B3C67-5BF2-758F-01C5-113FC2B4A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Bellman Ford – Step 3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624CCFF-7779-6FB4-998A-D24ACCD46C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42034-DCDD-8A83-552A-D9D32B9B2051}"/>
              </a:ext>
            </a:extLst>
          </p:cNvPr>
          <p:cNvGrpSpPr/>
          <p:nvPr/>
        </p:nvGrpSpPr>
        <p:grpSpPr>
          <a:xfrm>
            <a:off x="-26807" y="885394"/>
            <a:ext cx="3068114" cy="1483598"/>
            <a:chOff x="5320336" y="4019423"/>
            <a:chExt cx="5907194" cy="28564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79E2DE-1086-FAD6-A2DF-71D876D93B91}"/>
                </a:ext>
              </a:extLst>
            </p:cNvPr>
            <p:cNvGrpSpPr/>
            <p:nvPr/>
          </p:nvGrpSpPr>
          <p:grpSpPr>
            <a:xfrm>
              <a:off x="6782738" y="4019423"/>
              <a:ext cx="4444792" cy="1299896"/>
              <a:chOff x="902323" y="4597231"/>
              <a:chExt cx="4444792" cy="1299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19373891-90B3-F998-033C-EF60E1067B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19373891-90B3-F998-033C-EF60E1067B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7029B575-E0F1-C00F-B607-0549D482D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7029B575-E0F1-C00F-B607-0549D482D0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B65C6686-033A-06BC-CD9B-936AC6CE21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B65C6686-033A-06BC-CD9B-936AC6CE21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32CD6F9-8928-3037-EA88-E06AB4CAAE29}"/>
                  </a:ext>
                </a:extLst>
              </p:cNvPr>
              <p:cNvSpPr/>
              <p:nvPr/>
            </p:nvSpPr>
            <p:spPr>
              <a:xfrm>
                <a:off x="1286768" y="4597231"/>
                <a:ext cx="2854305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79CDBE7-6741-3FDA-F0AE-C9D6023A6DE1}"/>
                      </a:ext>
                    </a:extLst>
                  </p:cNvPr>
                  <p:cNvSpPr txBox="1"/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chemeClr val="accent1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79CDBE7-6741-3FDA-F0AE-C9D6023A6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7BC28FD-AAAA-AFFB-1A8E-98E4FE32D0C9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 flipV="1">
                <a:off x="4525538" y="5254484"/>
                <a:ext cx="440610" cy="4145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EAB334-7463-27CE-A7A8-9C083A2DE365}"/>
                </a:ext>
              </a:extLst>
            </p:cNvPr>
            <p:cNvGrpSpPr/>
            <p:nvPr/>
          </p:nvGrpSpPr>
          <p:grpSpPr>
            <a:xfrm>
              <a:off x="6740068" y="5506397"/>
              <a:ext cx="4444792" cy="1369471"/>
              <a:chOff x="1923719" y="1947546"/>
              <a:chExt cx="4444792" cy="13694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C5A295B-033A-965F-CBAE-22832C3FBF0D}"/>
                  </a:ext>
                </a:extLst>
              </p:cNvPr>
              <p:cNvGrpSpPr/>
              <p:nvPr/>
            </p:nvGrpSpPr>
            <p:grpSpPr>
              <a:xfrm>
                <a:off x="1923719" y="1947546"/>
                <a:ext cx="4444792" cy="943896"/>
                <a:chOff x="989430" y="2157721"/>
                <a:chExt cx="4444792" cy="9438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DF937AA1-CB0E-DA95-A0B0-4AE308E405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DF937AA1-CB0E-DA95-A0B0-4AE308E40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F285DBE0-861C-B755-61FB-4C6228C511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F285DBE0-861C-B755-61FB-4C6228C5111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E1D01DA-0928-32E4-67B3-6F80F4A0B15C}"/>
                    </a:ext>
                  </a:extLst>
                </p:cNvPr>
                <p:cNvSpPr/>
                <p:nvPr/>
              </p:nvSpPr>
              <p:spPr>
                <a:xfrm>
                  <a:off x="1373875" y="2157721"/>
                  <a:ext cx="3662149" cy="943896"/>
                </a:xfrm>
                <a:custGeom>
                  <a:avLst/>
                  <a:gdLst>
                    <a:gd name="connsiteX0" fmla="*/ 0 w 3662149"/>
                    <a:gd name="connsiteY0" fmla="*/ 458100 h 943896"/>
                    <a:gd name="connsiteX1" fmla="*/ 291152 w 3662149"/>
                    <a:gd name="connsiteY1" fmla="*/ 221539 h 943896"/>
                    <a:gd name="connsiteX2" fmla="*/ 832513 w 3662149"/>
                    <a:gd name="connsiteY2" fmla="*/ 135103 h 943896"/>
                    <a:gd name="connsiteX3" fmla="*/ 1178256 w 3662149"/>
                    <a:gd name="connsiteY3" fmla="*/ 417157 h 943896"/>
                    <a:gd name="connsiteX4" fmla="*/ 1264692 w 3662149"/>
                    <a:gd name="connsiteY4" fmla="*/ 717407 h 943896"/>
                    <a:gd name="connsiteX5" fmla="*/ 1551295 w 3662149"/>
                    <a:gd name="connsiteY5" fmla="*/ 853885 h 943896"/>
                    <a:gd name="connsiteX6" fmla="*/ 1806053 w 3662149"/>
                    <a:gd name="connsiteY6" fmla="*/ 662816 h 943896"/>
                    <a:gd name="connsiteX7" fmla="*/ 1806053 w 3662149"/>
                    <a:gd name="connsiteY7" fmla="*/ 444452 h 943896"/>
                    <a:gd name="connsiteX8" fmla="*/ 1578591 w 3662149"/>
                    <a:gd name="connsiteY8" fmla="*/ 198792 h 943896"/>
                    <a:gd name="connsiteX9" fmla="*/ 1737815 w 3662149"/>
                    <a:gd name="connsiteY9" fmla="*/ 3175 h 943896"/>
                    <a:gd name="connsiteX10" fmla="*/ 2024418 w 3662149"/>
                    <a:gd name="connsiteY10" fmla="*/ 98709 h 943896"/>
                    <a:gd name="connsiteX11" fmla="*/ 2342865 w 3662149"/>
                    <a:gd name="connsiteY11" fmla="*/ 367115 h 943896"/>
                    <a:gd name="connsiteX12" fmla="*/ 2411104 w 3662149"/>
                    <a:gd name="connsiteY12" fmla="*/ 521789 h 943896"/>
                    <a:gd name="connsiteX13" fmla="*/ 2420203 w 3662149"/>
                    <a:gd name="connsiteY13" fmla="*/ 908476 h 943896"/>
                    <a:gd name="connsiteX14" fmla="*/ 2920621 w 3662149"/>
                    <a:gd name="connsiteY14" fmla="*/ 890279 h 943896"/>
                    <a:gd name="connsiteX15" fmla="*/ 3421038 w 3662149"/>
                    <a:gd name="connsiteY15" fmla="*/ 590028 h 943896"/>
                    <a:gd name="connsiteX16" fmla="*/ 3662149 w 3662149"/>
                    <a:gd name="connsiteY16" fmla="*/ 630972 h 94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62149" h="943896">
                      <a:moveTo>
                        <a:pt x="0" y="458100"/>
                      </a:moveTo>
                      <a:cubicBezTo>
                        <a:pt x="76200" y="366736"/>
                        <a:pt x="152400" y="275372"/>
                        <a:pt x="291152" y="221539"/>
                      </a:cubicBezTo>
                      <a:cubicBezTo>
                        <a:pt x="429904" y="167706"/>
                        <a:pt x="684662" y="102500"/>
                        <a:pt x="832513" y="135103"/>
                      </a:cubicBezTo>
                      <a:cubicBezTo>
                        <a:pt x="980364" y="167706"/>
                        <a:pt x="1106226" y="320106"/>
                        <a:pt x="1178256" y="417157"/>
                      </a:cubicBezTo>
                      <a:cubicBezTo>
                        <a:pt x="1250286" y="514208"/>
                        <a:pt x="1202519" y="644619"/>
                        <a:pt x="1264692" y="717407"/>
                      </a:cubicBezTo>
                      <a:cubicBezTo>
                        <a:pt x="1326865" y="790195"/>
                        <a:pt x="1461068" y="862984"/>
                        <a:pt x="1551295" y="853885"/>
                      </a:cubicBezTo>
                      <a:cubicBezTo>
                        <a:pt x="1641522" y="844787"/>
                        <a:pt x="1763593" y="731055"/>
                        <a:pt x="1806053" y="662816"/>
                      </a:cubicBezTo>
                      <a:cubicBezTo>
                        <a:pt x="1848513" y="594577"/>
                        <a:pt x="1843963" y="521789"/>
                        <a:pt x="1806053" y="444452"/>
                      </a:cubicBezTo>
                      <a:cubicBezTo>
                        <a:pt x="1768143" y="367115"/>
                        <a:pt x="1589964" y="272338"/>
                        <a:pt x="1578591" y="198792"/>
                      </a:cubicBezTo>
                      <a:cubicBezTo>
                        <a:pt x="1567218" y="125246"/>
                        <a:pt x="1663511" y="19855"/>
                        <a:pt x="1737815" y="3175"/>
                      </a:cubicBezTo>
                      <a:cubicBezTo>
                        <a:pt x="1812119" y="-13505"/>
                        <a:pt x="1923576" y="38052"/>
                        <a:pt x="2024418" y="98709"/>
                      </a:cubicBezTo>
                      <a:cubicBezTo>
                        <a:pt x="2125260" y="159366"/>
                        <a:pt x="2278417" y="296602"/>
                        <a:pt x="2342865" y="367115"/>
                      </a:cubicBezTo>
                      <a:cubicBezTo>
                        <a:pt x="2407313" y="437628"/>
                        <a:pt x="2398214" y="431562"/>
                        <a:pt x="2411104" y="521789"/>
                      </a:cubicBezTo>
                      <a:cubicBezTo>
                        <a:pt x="2423994" y="612016"/>
                        <a:pt x="2335283" y="847061"/>
                        <a:pt x="2420203" y="908476"/>
                      </a:cubicBezTo>
                      <a:cubicBezTo>
                        <a:pt x="2505123" y="969891"/>
                        <a:pt x="2753815" y="943354"/>
                        <a:pt x="2920621" y="890279"/>
                      </a:cubicBezTo>
                      <a:cubicBezTo>
                        <a:pt x="3087427" y="837204"/>
                        <a:pt x="3297450" y="633246"/>
                        <a:pt x="3421038" y="590028"/>
                      </a:cubicBezTo>
                      <a:cubicBezTo>
                        <a:pt x="3544626" y="546810"/>
                        <a:pt x="3603387" y="588891"/>
                        <a:pt x="3662149" y="630972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50CBF10-E8F5-3847-255A-52603AFD9CC5}"/>
                      </a:ext>
                    </a:extLst>
                  </p:cNvPr>
                  <p:cNvSpPr txBox="1"/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rgbClr val="006600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50CBF10-E8F5-3847-255A-52603AFD9C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99C13A-5A26-A6AE-25D8-7377DD15A1A1}"/>
                    </a:ext>
                  </a:extLst>
                </p:cNvPr>
                <p:cNvSpPr txBox="1"/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99C13A-5A26-A6AE-25D8-7377DD15A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4DFDB370-613D-EE69-99C9-58D50DE021B3}"/>
                </a:ext>
              </a:extLst>
            </p:cNvPr>
            <p:cNvSpPr/>
            <p:nvPr/>
          </p:nvSpPr>
          <p:spPr>
            <a:xfrm>
              <a:off x="6090462" y="4092822"/>
              <a:ext cx="401777" cy="226129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383" name="Group 13382">
            <a:extLst>
              <a:ext uri="{FF2B5EF4-FFF2-40B4-BE49-F238E27FC236}">
                <a16:creationId xmlns:a16="http://schemas.microsoft.com/office/drawing/2014/main" id="{B5F61B1A-62DF-2646-2A35-FF392F40A2A1}"/>
              </a:ext>
            </a:extLst>
          </p:cNvPr>
          <p:cNvGrpSpPr/>
          <p:nvPr/>
        </p:nvGrpSpPr>
        <p:grpSpPr>
          <a:xfrm>
            <a:off x="1314352" y="2418893"/>
            <a:ext cx="1178459" cy="1010107"/>
            <a:chOff x="8148702" y="3372938"/>
            <a:chExt cx="3205098" cy="2747226"/>
          </a:xfrm>
        </p:grpSpPr>
        <p:sp>
          <p:nvSpPr>
            <p:cNvPr id="13384" name="Rectangle 13383">
              <a:extLst>
                <a:ext uri="{FF2B5EF4-FFF2-40B4-BE49-F238E27FC236}">
                  <a16:creationId xmlns:a16="http://schemas.microsoft.com/office/drawing/2014/main" id="{D796E40C-A397-F9C6-0665-14EFEBE08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574" y="3383670"/>
              <a:ext cx="457871" cy="3147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sp>
          <p:nvSpPr>
            <p:cNvPr id="13385" name="Rectangle 13384">
              <a:extLst>
                <a:ext uri="{FF2B5EF4-FFF2-40B4-BE49-F238E27FC236}">
                  <a16:creationId xmlns:a16="http://schemas.microsoft.com/office/drawing/2014/main" id="{E6714FFC-8C57-A251-B245-3601E898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703" y="3372938"/>
              <a:ext cx="457871" cy="3147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grpSp>
          <p:nvGrpSpPr>
            <p:cNvPr id="13386" name="Group 13385">
              <a:extLst>
                <a:ext uri="{FF2B5EF4-FFF2-40B4-BE49-F238E27FC236}">
                  <a16:creationId xmlns:a16="http://schemas.microsoft.com/office/drawing/2014/main" id="{9E7015CD-6C61-7578-78BF-D3944AB21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3716342"/>
              <a:ext cx="3205097" cy="686807"/>
              <a:chOff x="960" y="1488"/>
              <a:chExt cx="2688" cy="576"/>
            </a:xfrm>
          </p:grpSpPr>
          <p:grpSp>
            <p:nvGrpSpPr>
              <p:cNvPr id="13467" name="Group 13466">
                <a:extLst>
                  <a:ext uri="{FF2B5EF4-FFF2-40B4-BE49-F238E27FC236}">
                    <a16:creationId xmlns:a16="http://schemas.microsoft.com/office/drawing/2014/main" id="{1C2849E3-1089-E02B-CA70-4349039F79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81" name="Group 13480">
                  <a:extLst>
                    <a:ext uri="{FF2B5EF4-FFF2-40B4-BE49-F238E27FC236}">
                      <a16:creationId xmlns:a16="http://schemas.microsoft.com/office/drawing/2014/main" id="{47B5A43B-C255-5EFC-4379-B247CB7AA8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89" name="Group 13488">
                    <a:extLst>
                      <a:ext uri="{FF2B5EF4-FFF2-40B4-BE49-F238E27FC236}">
                        <a16:creationId xmlns:a16="http://schemas.microsoft.com/office/drawing/2014/main" id="{5EF32AB9-26EC-7529-B75F-47F735F0D1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91" name="Rectangle 13490">
                      <a:extLst>
                        <a:ext uri="{FF2B5EF4-FFF2-40B4-BE49-F238E27FC236}">
                          <a16:creationId xmlns:a16="http://schemas.microsoft.com/office/drawing/2014/main" id="{167A8D5A-A72E-9799-D6A4-F3FFBF32C2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92" name="Rectangle 13491">
                      <a:extLst>
                        <a:ext uri="{FF2B5EF4-FFF2-40B4-BE49-F238E27FC236}">
                          <a16:creationId xmlns:a16="http://schemas.microsoft.com/office/drawing/2014/main" id="{13C44330-8389-38A1-82A2-E4FFE3C16A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90" name="Rectangle 13489">
                    <a:extLst>
                      <a:ext uri="{FF2B5EF4-FFF2-40B4-BE49-F238E27FC236}">
                        <a16:creationId xmlns:a16="http://schemas.microsoft.com/office/drawing/2014/main" id="{01760E60-54D4-B01D-4D18-7831250F5A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82" name="Group 13481">
                  <a:extLst>
                    <a:ext uri="{FF2B5EF4-FFF2-40B4-BE49-F238E27FC236}">
                      <a16:creationId xmlns:a16="http://schemas.microsoft.com/office/drawing/2014/main" id="{7CBA9C72-30B7-9F2E-0F90-22BAE610D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83" name="Group 13482">
                    <a:extLst>
                      <a:ext uri="{FF2B5EF4-FFF2-40B4-BE49-F238E27FC236}">
                        <a16:creationId xmlns:a16="http://schemas.microsoft.com/office/drawing/2014/main" id="{525272E8-14CE-6850-0EF3-354843975E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85" name="Group 13484">
                      <a:extLst>
                        <a:ext uri="{FF2B5EF4-FFF2-40B4-BE49-F238E27FC236}">
                          <a16:creationId xmlns:a16="http://schemas.microsoft.com/office/drawing/2014/main" id="{0D6C125E-413D-C0E1-FB17-636568C12A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87" name="Rectangle 13486">
                        <a:extLst>
                          <a:ext uri="{FF2B5EF4-FFF2-40B4-BE49-F238E27FC236}">
                            <a16:creationId xmlns:a16="http://schemas.microsoft.com/office/drawing/2014/main" id="{7012EEBD-7BDE-958B-3139-7ED03353A2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88" name="Rectangle 13487">
                        <a:extLst>
                          <a:ext uri="{FF2B5EF4-FFF2-40B4-BE49-F238E27FC236}">
                            <a16:creationId xmlns:a16="http://schemas.microsoft.com/office/drawing/2014/main" id="{7B2B0560-595F-C0DD-932A-1D071603E7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86" name="Rectangle 13485">
                      <a:extLst>
                        <a:ext uri="{FF2B5EF4-FFF2-40B4-BE49-F238E27FC236}">
                          <a16:creationId xmlns:a16="http://schemas.microsoft.com/office/drawing/2014/main" id="{BE04BEF3-2532-1A4A-9050-EB95FEA77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84" name="Rectangle 13483">
                    <a:extLst>
                      <a:ext uri="{FF2B5EF4-FFF2-40B4-BE49-F238E27FC236}">
                        <a16:creationId xmlns:a16="http://schemas.microsoft.com/office/drawing/2014/main" id="{154C2322-B75C-1CE8-D1F2-CD326DF43A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68" name="Group 13467">
                <a:extLst>
                  <a:ext uri="{FF2B5EF4-FFF2-40B4-BE49-F238E27FC236}">
                    <a16:creationId xmlns:a16="http://schemas.microsoft.com/office/drawing/2014/main" id="{964224B8-DAB8-E074-7EAD-16DC9C87B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69" name="Group 13468">
                  <a:extLst>
                    <a:ext uri="{FF2B5EF4-FFF2-40B4-BE49-F238E27FC236}">
                      <a16:creationId xmlns:a16="http://schemas.microsoft.com/office/drawing/2014/main" id="{5CBAD193-DB7A-7488-A751-033067E972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77" name="Group 13476">
                    <a:extLst>
                      <a:ext uri="{FF2B5EF4-FFF2-40B4-BE49-F238E27FC236}">
                        <a16:creationId xmlns:a16="http://schemas.microsoft.com/office/drawing/2014/main" id="{EDF9ED3D-0FB3-A929-ECC8-574AF25657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79" name="Rectangle 13478">
                      <a:extLst>
                        <a:ext uri="{FF2B5EF4-FFF2-40B4-BE49-F238E27FC236}">
                          <a16:creationId xmlns:a16="http://schemas.microsoft.com/office/drawing/2014/main" id="{B5E13CD1-3246-4661-7725-F8559F0E02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80" name="Rectangle 13479">
                      <a:extLst>
                        <a:ext uri="{FF2B5EF4-FFF2-40B4-BE49-F238E27FC236}">
                          <a16:creationId xmlns:a16="http://schemas.microsoft.com/office/drawing/2014/main" id="{39D3772E-F37A-BFDF-335C-F9BB0B618F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78" name="Rectangle 13477">
                    <a:extLst>
                      <a:ext uri="{FF2B5EF4-FFF2-40B4-BE49-F238E27FC236}">
                        <a16:creationId xmlns:a16="http://schemas.microsoft.com/office/drawing/2014/main" id="{6107292B-EE81-D06F-3DF9-0379572951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70" name="Group 13469">
                  <a:extLst>
                    <a:ext uri="{FF2B5EF4-FFF2-40B4-BE49-F238E27FC236}">
                      <a16:creationId xmlns:a16="http://schemas.microsoft.com/office/drawing/2014/main" id="{9AB6850F-C88C-CE85-96F3-C186F864B9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71" name="Group 13470">
                    <a:extLst>
                      <a:ext uri="{FF2B5EF4-FFF2-40B4-BE49-F238E27FC236}">
                        <a16:creationId xmlns:a16="http://schemas.microsoft.com/office/drawing/2014/main" id="{64212D9C-3880-B7B5-D440-6B68CA47AF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73" name="Group 13472">
                      <a:extLst>
                        <a:ext uri="{FF2B5EF4-FFF2-40B4-BE49-F238E27FC236}">
                          <a16:creationId xmlns:a16="http://schemas.microsoft.com/office/drawing/2014/main" id="{C081C355-B318-919E-9A1B-BFB013605E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75" name="Rectangle 13474">
                        <a:extLst>
                          <a:ext uri="{FF2B5EF4-FFF2-40B4-BE49-F238E27FC236}">
                            <a16:creationId xmlns:a16="http://schemas.microsoft.com/office/drawing/2014/main" id="{722DF1BD-89B3-2D1F-D597-1DD77E6126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76" name="Rectangle 13475">
                        <a:extLst>
                          <a:ext uri="{FF2B5EF4-FFF2-40B4-BE49-F238E27FC236}">
                            <a16:creationId xmlns:a16="http://schemas.microsoft.com/office/drawing/2014/main" id="{432A766C-0BA2-E638-FF54-ECFAD4F0430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74" name="Rectangle 13473">
                      <a:extLst>
                        <a:ext uri="{FF2B5EF4-FFF2-40B4-BE49-F238E27FC236}">
                          <a16:creationId xmlns:a16="http://schemas.microsoft.com/office/drawing/2014/main" id="{4E74F4A0-A096-77FD-8F27-104B31039C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72" name="Rectangle 13471">
                    <a:extLst>
                      <a:ext uri="{FF2B5EF4-FFF2-40B4-BE49-F238E27FC236}">
                        <a16:creationId xmlns:a16="http://schemas.microsoft.com/office/drawing/2014/main" id="{FEDC7CE1-9734-731D-A815-71520DFE79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87" name="Group 13386">
              <a:extLst>
                <a:ext uri="{FF2B5EF4-FFF2-40B4-BE49-F238E27FC236}">
                  <a16:creationId xmlns:a16="http://schemas.microsoft.com/office/drawing/2014/main" id="{9D95BB47-6DFF-56A3-C2BD-AC725676C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3372938"/>
              <a:ext cx="3205097" cy="343403"/>
              <a:chOff x="432" y="1152"/>
              <a:chExt cx="2688" cy="288"/>
            </a:xfrm>
          </p:grpSpPr>
          <p:grpSp>
            <p:nvGrpSpPr>
              <p:cNvPr id="13455" name="Group 13454">
                <a:extLst>
                  <a:ext uri="{FF2B5EF4-FFF2-40B4-BE49-F238E27FC236}">
                    <a16:creationId xmlns:a16="http://schemas.microsoft.com/office/drawing/2014/main" id="{2036A043-BA39-FB98-BEC2-9A6D03154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463" name="Group 13462">
                  <a:extLst>
                    <a:ext uri="{FF2B5EF4-FFF2-40B4-BE49-F238E27FC236}">
                      <a16:creationId xmlns:a16="http://schemas.microsoft.com/office/drawing/2014/main" id="{A4B8B72E-8EE9-2688-0F1F-2AEA6DCF75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465" name="Rectangle 13464">
                    <a:extLst>
                      <a:ext uri="{FF2B5EF4-FFF2-40B4-BE49-F238E27FC236}">
                        <a16:creationId xmlns:a16="http://schemas.microsoft.com/office/drawing/2014/main" id="{AB7C0CBE-E083-75B9-9B4E-9AE56CF47E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466" name="Rectangle 13465">
                    <a:extLst>
                      <a:ext uri="{FF2B5EF4-FFF2-40B4-BE49-F238E27FC236}">
                        <a16:creationId xmlns:a16="http://schemas.microsoft.com/office/drawing/2014/main" id="{CF83DDA9-6978-751E-E8EB-1DB1642579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64" name="Rectangle 13463">
                  <a:extLst>
                    <a:ext uri="{FF2B5EF4-FFF2-40B4-BE49-F238E27FC236}">
                      <a16:creationId xmlns:a16="http://schemas.microsoft.com/office/drawing/2014/main" id="{4655F464-5AA0-6C8E-E52E-0F40C0F1D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456" name="Group 13455">
                <a:extLst>
                  <a:ext uri="{FF2B5EF4-FFF2-40B4-BE49-F238E27FC236}">
                    <a16:creationId xmlns:a16="http://schemas.microsoft.com/office/drawing/2014/main" id="{4DCB3C11-19E4-700E-A509-92FEAA403D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457" name="Group 13456">
                  <a:extLst>
                    <a:ext uri="{FF2B5EF4-FFF2-40B4-BE49-F238E27FC236}">
                      <a16:creationId xmlns:a16="http://schemas.microsoft.com/office/drawing/2014/main" id="{789502CA-13BF-CA61-4DE4-1B3ADB544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59" name="Group 13458">
                    <a:extLst>
                      <a:ext uri="{FF2B5EF4-FFF2-40B4-BE49-F238E27FC236}">
                        <a16:creationId xmlns:a16="http://schemas.microsoft.com/office/drawing/2014/main" id="{1E9AEDAE-8E89-2434-D72D-C548089E5B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61" name="Rectangle 13460">
                      <a:extLst>
                        <a:ext uri="{FF2B5EF4-FFF2-40B4-BE49-F238E27FC236}">
                          <a16:creationId xmlns:a16="http://schemas.microsoft.com/office/drawing/2014/main" id="{C419C924-3319-344C-8624-5DFC643B7A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62" name="Rectangle 13461">
                      <a:extLst>
                        <a:ext uri="{FF2B5EF4-FFF2-40B4-BE49-F238E27FC236}">
                          <a16:creationId xmlns:a16="http://schemas.microsoft.com/office/drawing/2014/main" id="{D095A9CF-7DF9-05A6-A931-DCA431A92B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60" name="Rectangle 13459">
                    <a:extLst>
                      <a:ext uri="{FF2B5EF4-FFF2-40B4-BE49-F238E27FC236}">
                        <a16:creationId xmlns:a16="http://schemas.microsoft.com/office/drawing/2014/main" id="{29530D8D-D861-1F62-EB15-E4FF91F6E1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58" name="Rectangle 13457">
                  <a:extLst>
                    <a:ext uri="{FF2B5EF4-FFF2-40B4-BE49-F238E27FC236}">
                      <a16:creationId xmlns:a16="http://schemas.microsoft.com/office/drawing/2014/main" id="{A726907F-D028-63B1-20ED-15B3C4C70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  <p:grpSp>
          <p:nvGrpSpPr>
            <p:cNvPr id="13388" name="Group 13387">
              <a:extLst>
                <a:ext uri="{FF2B5EF4-FFF2-40B4-BE49-F238E27FC236}">
                  <a16:creationId xmlns:a16="http://schemas.microsoft.com/office/drawing/2014/main" id="{C96AF14C-4AB2-1277-092D-E2B4222AD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4403148"/>
              <a:ext cx="3205097" cy="686807"/>
              <a:chOff x="960" y="1488"/>
              <a:chExt cx="2688" cy="576"/>
            </a:xfrm>
          </p:grpSpPr>
          <p:grpSp>
            <p:nvGrpSpPr>
              <p:cNvPr id="13429" name="Group 13428">
                <a:extLst>
                  <a:ext uri="{FF2B5EF4-FFF2-40B4-BE49-F238E27FC236}">
                    <a16:creationId xmlns:a16="http://schemas.microsoft.com/office/drawing/2014/main" id="{480F29CA-1B46-EDB2-47CC-DB75CF395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43" name="Group 13442">
                  <a:extLst>
                    <a:ext uri="{FF2B5EF4-FFF2-40B4-BE49-F238E27FC236}">
                      <a16:creationId xmlns:a16="http://schemas.microsoft.com/office/drawing/2014/main" id="{86E5A88D-8A78-59A9-47C4-6E2042C887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51" name="Group 13450">
                    <a:extLst>
                      <a:ext uri="{FF2B5EF4-FFF2-40B4-BE49-F238E27FC236}">
                        <a16:creationId xmlns:a16="http://schemas.microsoft.com/office/drawing/2014/main" id="{5DC68ED9-9DDF-58A3-5CCA-D9ACAF608B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53" name="Rectangle 13452">
                      <a:extLst>
                        <a:ext uri="{FF2B5EF4-FFF2-40B4-BE49-F238E27FC236}">
                          <a16:creationId xmlns:a16="http://schemas.microsoft.com/office/drawing/2014/main" id="{F79D49D7-E3FC-EA3C-14FD-1762BF8750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54" name="Rectangle 13453">
                      <a:extLst>
                        <a:ext uri="{FF2B5EF4-FFF2-40B4-BE49-F238E27FC236}">
                          <a16:creationId xmlns:a16="http://schemas.microsoft.com/office/drawing/2014/main" id="{E0D3E106-E0E1-4278-1254-3B62EF6DF7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52" name="Rectangle 13451">
                    <a:extLst>
                      <a:ext uri="{FF2B5EF4-FFF2-40B4-BE49-F238E27FC236}">
                        <a16:creationId xmlns:a16="http://schemas.microsoft.com/office/drawing/2014/main" id="{E5D307FD-9558-F4BA-D4B9-54F1F53F17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44" name="Group 13443">
                  <a:extLst>
                    <a:ext uri="{FF2B5EF4-FFF2-40B4-BE49-F238E27FC236}">
                      <a16:creationId xmlns:a16="http://schemas.microsoft.com/office/drawing/2014/main" id="{E34637D8-B73D-D28B-67AE-8EAE97FE99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45" name="Group 13444">
                    <a:extLst>
                      <a:ext uri="{FF2B5EF4-FFF2-40B4-BE49-F238E27FC236}">
                        <a16:creationId xmlns:a16="http://schemas.microsoft.com/office/drawing/2014/main" id="{26C47B46-9114-3AD3-8AF7-67406FA098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47" name="Group 13446">
                      <a:extLst>
                        <a:ext uri="{FF2B5EF4-FFF2-40B4-BE49-F238E27FC236}">
                          <a16:creationId xmlns:a16="http://schemas.microsoft.com/office/drawing/2014/main" id="{DC33C0D5-9CA3-0F44-FB47-96635B9ADB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49" name="Rectangle 13448">
                        <a:extLst>
                          <a:ext uri="{FF2B5EF4-FFF2-40B4-BE49-F238E27FC236}">
                            <a16:creationId xmlns:a16="http://schemas.microsoft.com/office/drawing/2014/main" id="{A00BA31E-66C4-25B2-C6B0-973D207E37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50" name="Rectangle 13449">
                        <a:extLst>
                          <a:ext uri="{FF2B5EF4-FFF2-40B4-BE49-F238E27FC236}">
                            <a16:creationId xmlns:a16="http://schemas.microsoft.com/office/drawing/2014/main" id="{F0C4A223-0999-CB95-D01E-12802DF57E2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48" name="Rectangle 13447">
                      <a:extLst>
                        <a:ext uri="{FF2B5EF4-FFF2-40B4-BE49-F238E27FC236}">
                          <a16:creationId xmlns:a16="http://schemas.microsoft.com/office/drawing/2014/main" id="{768A2B07-526E-8F2F-4A25-60269545F8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46" name="Rectangle 13445">
                    <a:extLst>
                      <a:ext uri="{FF2B5EF4-FFF2-40B4-BE49-F238E27FC236}">
                        <a16:creationId xmlns:a16="http://schemas.microsoft.com/office/drawing/2014/main" id="{78FBD237-06AE-1386-9FB5-E3239E285E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30" name="Group 13429">
                <a:extLst>
                  <a:ext uri="{FF2B5EF4-FFF2-40B4-BE49-F238E27FC236}">
                    <a16:creationId xmlns:a16="http://schemas.microsoft.com/office/drawing/2014/main" id="{9C47495B-21B4-C08C-788D-863DE74492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31" name="Group 13430">
                  <a:extLst>
                    <a:ext uri="{FF2B5EF4-FFF2-40B4-BE49-F238E27FC236}">
                      <a16:creationId xmlns:a16="http://schemas.microsoft.com/office/drawing/2014/main" id="{2D71A590-347F-CACE-A8E3-08232792F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39" name="Group 13438">
                    <a:extLst>
                      <a:ext uri="{FF2B5EF4-FFF2-40B4-BE49-F238E27FC236}">
                        <a16:creationId xmlns:a16="http://schemas.microsoft.com/office/drawing/2014/main" id="{E71BC68C-68E1-E644-148B-5786FDC894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41" name="Rectangle 13440">
                      <a:extLst>
                        <a:ext uri="{FF2B5EF4-FFF2-40B4-BE49-F238E27FC236}">
                          <a16:creationId xmlns:a16="http://schemas.microsoft.com/office/drawing/2014/main" id="{135CC2B3-3217-CF8E-212F-5D25EAA6FA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42" name="Rectangle 13441">
                      <a:extLst>
                        <a:ext uri="{FF2B5EF4-FFF2-40B4-BE49-F238E27FC236}">
                          <a16:creationId xmlns:a16="http://schemas.microsoft.com/office/drawing/2014/main" id="{D40DC1DB-07A5-880D-96C7-3510034082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40" name="Rectangle 13439">
                    <a:extLst>
                      <a:ext uri="{FF2B5EF4-FFF2-40B4-BE49-F238E27FC236}">
                        <a16:creationId xmlns:a16="http://schemas.microsoft.com/office/drawing/2014/main" id="{D10B4F42-D32B-EA80-6DD9-0B4E65A992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32" name="Group 13431">
                  <a:extLst>
                    <a:ext uri="{FF2B5EF4-FFF2-40B4-BE49-F238E27FC236}">
                      <a16:creationId xmlns:a16="http://schemas.microsoft.com/office/drawing/2014/main" id="{DF3E0692-AF6E-F59E-CF1E-8DEE6A5725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33" name="Group 13432">
                    <a:extLst>
                      <a:ext uri="{FF2B5EF4-FFF2-40B4-BE49-F238E27FC236}">
                        <a16:creationId xmlns:a16="http://schemas.microsoft.com/office/drawing/2014/main" id="{C6CE4D4C-0FE2-CAEE-10D9-739BDF6004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5" name="Group 13434">
                      <a:extLst>
                        <a:ext uri="{FF2B5EF4-FFF2-40B4-BE49-F238E27FC236}">
                          <a16:creationId xmlns:a16="http://schemas.microsoft.com/office/drawing/2014/main" id="{696DDD53-EF92-2661-83DA-AEE2B7A8EC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7" name="Rectangle 13436">
                        <a:extLst>
                          <a:ext uri="{FF2B5EF4-FFF2-40B4-BE49-F238E27FC236}">
                            <a16:creationId xmlns:a16="http://schemas.microsoft.com/office/drawing/2014/main" id="{1BA0BD56-2C52-9869-8B50-8B11F6258E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38" name="Rectangle 13437">
                        <a:extLst>
                          <a:ext uri="{FF2B5EF4-FFF2-40B4-BE49-F238E27FC236}">
                            <a16:creationId xmlns:a16="http://schemas.microsoft.com/office/drawing/2014/main" id="{2FD7731D-EE6D-BB5D-51C4-786879C7BFB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36" name="Rectangle 13435">
                      <a:extLst>
                        <a:ext uri="{FF2B5EF4-FFF2-40B4-BE49-F238E27FC236}">
                          <a16:creationId xmlns:a16="http://schemas.microsoft.com/office/drawing/2014/main" id="{5E84F78D-3350-BB1A-5C07-EF07865B9D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34" name="Rectangle 13433">
                    <a:extLst>
                      <a:ext uri="{FF2B5EF4-FFF2-40B4-BE49-F238E27FC236}">
                        <a16:creationId xmlns:a16="http://schemas.microsoft.com/office/drawing/2014/main" id="{5CF55992-E253-3E94-42FF-58F7103A85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89" name="Group 13388">
              <a:extLst>
                <a:ext uri="{FF2B5EF4-FFF2-40B4-BE49-F238E27FC236}">
                  <a16:creationId xmlns:a16="http://schemas.microsoft.com/office/drawing/2014/main" id="{F0A3464D-B75A-4C4B-A408-116BF56B44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5089954"/>
              <a:ext cx="3205097" cy="686807"/>
              <a:chOff x="960" y="1488"/>
              <a:chExt cx="2688" cy="576"/>
            </a:xfrm>
          </p:grpSpPr>
          <p:grpSp>
            <p:nvGrpSpPr>
              <p:cNvPr id="13403" name="Group 13402">
                <a:extLst>
                  <a:ext uri="{FF2B5EF4-FFF2-40B4-BE49-F238E27FC236}">
                    <a16:creationId xmlns:a16="http://schemas.microsoft.com/office/drawing/2014/main" id="{A1D5E470-4BEF-BFF0-0CEF-6F01A1D5C9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17" name="Group 13416">
                  <a:extLst>
                    <a:ext uri="{FF2B5EF4-FFF2-40B4-BE49-F238E27FC236}">
                      <a16:creationId xmlns:a16="http://schemas.microsoft.com/office/drawing/2014/main" id="{671A77A0-6E48-2389-4EB8-C84D165C2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25" name="Group 13424">
                    <a:extLst>
                      <a:ext uri="{FF2B5EF4-FFF2-40B4-BE49-F238E27FC236}">
                        <a16:creationId xmlns:a16="http://schemas.microsoft.com/office/drawing/2014/main" id="{412E5587-439A-6C89-2612-30EB06E165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27" name="Rectangle 13426">
                      <a:extLst>
                        <a:ext uri="{FF2B5EF4-FFF2-40B4-BE49-F238E27FC236}">
                          <a16:creationId xmlns:a16="http://schemas.microsoft.com/office/drawing/2014/main" id="{A05D5D78-5DC2-501B-7525-264C083306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28" name="Rectangle 13427">
                      <a:extLst>
                        <a:ext uri="{FF2B5EF4-FFF2-40B4-BE49-F238E27FC236}">
                          <a16:creationId xmlns:a16="http://schemas.microsoft.com/office/drawing/2014/main" id="{B4F12AA2-9C7D-6C89-C50E-CB95EB5EDB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26" name="Rectangle 13425">
                    <a:extLst>
                      <a:ext uri="{FF2B5EF4-FFF2-40B4-BE49-F238E27FC236}">
                        <a16:creationId xmlns:a16="http://schemas.microsoft.com/office/drawing/2014/main" id="{4F4BEE70-8B8D-676A-843F-23E0CE1552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18" name="Group 13417">
                  <a:extLst>
                    <a:ext uri="{FF2B5EF4-FFF2-40B4-BE49-F238E27FC236}">
                      <a16:creationId xmlns:a16="http://schemas.microsoft.com/office/drawing/2014/main" id="{657834C3-98BB-1CDC-E782-C3EB3DB945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19" name="Group 13418">
                    <a:extLst>
                      <a:ext uri="{FF2B5EF4-FFF2-40B4-BE49-F238E27FC236}">
                        <a16:creationId xmlns:a16="http://schemas.microsoft.com/office/drawing/2014/main" id="{83EF4437-B08A-E621-6F96-2BEDD64E70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21" name="Group 13420">
                      <a:extLst>
                        <a:ext uri="{FF2B5EF4-FFF2-40B4-BE49-F238E27FC236}">
                          <a16:creationId xmlns:a16="http://schemas.microsoft.com/office/drawing/2014/main" id="{7EB65BA3-11A6-26D7-6F19-D3CADC9E110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23" name="Rectangle 13422">
                        <a:extLst>
                          <a:ext uri="{FF2B5EF4-FFF2-40B4-BE49-F238E27FC236}">
                            <a16:creationId xmlns:a16="http://schemas.microsoft.com/office/drawing/2014/main" id="{B74972B0-E142-AD1C-EB09-BAAE1E54CC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24" name="Rectangle 13423">
                        <a:extLst>
                          <a:ext uri="{FF2B5EF4-FFF2-40B4-BE49-F238E27FC236}">
                            <a16:creationId xmlns:a16="http://schemas.microsoft.com/office/drawing/2014/main" id="{D223BD4A-B421-3C4B-ED4C-D44CEF046B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22" name="Rectangle 13421">
                      <a:extLst>
                        <a:ext uri="{FF2B5EF4-FFF2-40B4-BE49-F238E27FC236}">
                          <a16:creationId xmlns:a16="http://schemas.microsoft.com/office/drawing/2014/main" id="{896E8928-0F9A-9A6D-41A1-1529B81BEA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20" name="Rectangle 13419">
                    <a:extLst>
                      <a:ext uri="{FF2B5EF4-FFF2-40B4-BE49-F238E27FC236}">
                        <a16:creationId xmlns:a16="http://schemas.microsoft.com/office/drawing/2014/main" id="{91A5F391-513E-14DF-A27F-589E28D59B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04" name="Group 13403">
                <a:extLst>
                  <a:ext uri="{FF2B5EF4-FFF2-40B4-BE49-F238E27FC236}">
                    <a16:creationId xmlns:a16="http://schemas.microsoft.com/office/drawing/2014/main" id="{6C874F37-4006-8290-5C7C-A2841693D4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05" name="Group 13404">
                  <a:extLst>
                    <a:ext uri="{FF2B5EF4-FFF2-40B4-BE49-F238E27FC236}">
                      <a16:creationId xmlns:a16="http://schemas.microsoft.com/office/drawing/2014/main" id="{873ECD6E-F374-32E8-723A-CF465C7D13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13" name="Group 13412">
                    <a:extLst>
                      <a:ext uri="{FF2B5EF4-FFF2-40B4-BE49-F238E27FC236}">
                        <a16:creationId xmlns:a16="http://schemas.microsoft.com/office/drawing/2014/main" id="{D08056F9-8736-9AFC-9E24-082CDD4AB9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15" name="Rectangle 13414">
                      <a:extLst>
                        <a:ext uri="{FF2B5EF4-FFF2-40B4-BE49-F238E27FC236}">
                          <a16:creationId xmlns:a16="http://schemas.microsoft.com/office/drawing/2014/main" id="{90D1D8DC-CB25-9F0E-AC33-442BF17B2C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16" name="Rectangle 13415">
                      <a:extLst>
                        <a:ext uri="{FF2B5EF4-FFF2-40B4-BE49-F238E27FC236}">
                          <a16:creationId xmlns:a16="http://schemas.microsoft.com/office/drawing/2014/main" id="{A4CF9C5F-BA20-74E7-720A-12BDB6FBB4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14" name="Rectangle 13413">
                    <a:extLst>
                      <a:ext uri="{FF2B5EF4-FFF2-40B4-BE49-F238E27FC236}">
                        <a16:creationId xmlns:a16="http://schemas.microsoft.com/office/drawing/2014/main" id="{7A9B0BD3-A90B-6395-2AFF-C85AAD847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06" name="Group 13405">
                  <a:extLst>
                    <a:ext uri="{FF2B5EF4-FFF2-40B4-BE49-F238E27FC236}">
                      <a16:creationId xmlns:a16="http://schemas.microsoft.com/office/drawing/2014/main" id="{C25385E7-639E-A8B6-F841-74FBA4FCDC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07" name="Group 13406">
                    <a:extLst>
                      <a:ext uri="{FF2B5EF4-FFF2-40B4-BE49-F238E27FC236}">
                        <a16:creationId xmlns:a16="http://schemas.microsoft.com/office/drawing/2014/main" id="{35BFB327-2058-E351-70C5-C44D7E2384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09" name="Group 13408">
                      <a:extLst>
                        <a:ext uri="{FF2B5EF4-FFF2-40B4-BE49-F238E27FC236}">
                          <a16:creationId xmlns:a16="http://schemas.microsoft.com/office/drawing/2014/main" id="{BAB3AF06-D4BC-F1C7-041A-B9BD69EE60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11" name="Rectangle 13410">
                        <a:extLst>
                          <a:ext uri="{FF2B5EF4-FFF2-40B4-BE49-F238E27FC236}">
                            <a16:creationId xmlns:a16="http://schemas.microsoft.com/office/drawing/2014/main" id="{9333962F-F135-9B72-BD60-3E4B156FC73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12" name="Rectangle 13411">
                        <a:extLst>
                          <a:ext uri="{FF2B5EF4-FFF2-40B4-BE49-F238E27FC236}">
                            <a16:creationId xmlns:a16="http://schemas.microsoft.com/office/drawing/2014/main" id="{6A2101B3-12F1-3E34-F98D-94554400D2E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10" name="Rectangle 13409">
                      <a:extLst>
                        <a:ext uri="{FF2B5EF4-FFF2-40B4-BE49-F238E27FC236}">
                          <a16:creationId xmlns:a16="http://schemas.microsoft.com/office/drawing/2014/main" id="{2764DC54-EE8C-F34D-5837-D16FC253F2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08" name="Rectangle 13407">
                    <a:extLst>
                      <a:ext uri="{FF2B5EF4-FFF2-40B4-BE49-F238E27FC236}">
                        <a16:creationId xmlns:a16="http://schemas.microsoft.com/office/drawing/2014/main" id="{CC96D4F7-A73D-D254-DE8E-6D220F41E7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90" name="Group 13389">
              <a:extLst>
                <a:ext uri="{FF2B5EF4-FFF2-40B4-BE49-F238E27FC236}">
                  <a16:creationId xmlns:a16="http://schemas.microsoft.com/office/drawing/2014/main" id="{4C9AF66E-8D6C-DD4C-ABEB-280226F849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2" y="5776760"/>
              <a:ext cx="3205097" cy="343404"/>
              <a:chOff x="432" y="1152"/>
              <a:chExt cx="2688" cy="288"/>
            </a:xfrm>
          </p:grpSpPr>
          <p:grpSp>
            <p:nvGrpSpPr>
              <p:cNvPr id="13391" name="Group 13390">
                <a:extLst>
                  <a:ext uri="{FF2B5EF4-FFF2-40B4-BE49-F238E27FC236}">
                    <a16:creationId xmlns:a16="http://schemas.microsoft.com/office/drawing/2014/main" id="{405DFC4E-ABD0-8219-DF87-DFEB89652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399" name="Group 13398">
                  <a:extLst>
                    <a:ext uri="{FF2B5EF4-FFF2-40B4-BE49-F238E27FC236}">
                      <a16:creationId xmlns:a16="http://schemas.microsoft.com/office/drawing/2014/main" id="{51EEF6AE-A76D-54DF-AA16-326D6DE271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401" name="Rectangle 13400">
                    <a:extLst>
                      <a:ext uri="{FF2B5EF4-FFF2-40B4-BE49-F238E27FC236}">
                        <a16:creationId xmlns:a16="http://schemas.microsoft.com/office/drawing/2014/main" id="{F78FC559-BE50-0ED0-8EB5-8AB1471EA8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402" name="Rectangle 13401">
                    <a:extLst>
                      <a:ext uri="{FF2B5EF4-FFF2-40B4-BE49-F238E27FC236}">
                        <a16:creationId xmlns:a16="http://schemas.microsoft.com/office/drawing/2014/main" id="{91C75D76-C4A8-18F4-9358-DA5E562ABA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00" name="Rectangle 13399">
                  <a:extLst>
                    <a:ext uri="{FF2B5EF4-FFF2-40B4-BE49-F238E27FC236}">
                      <a16:creationId xmlns:a16="http://schemas.microsoft.com/office/drawing/2014/main" id="{8F37D753-0917-FA1F-C3A7-0C4CCD13D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392" name="Group 13391">
                <a:extLst>
                  <a:ext uri="{FF2B5EF4-FFF2-40B4-BE49-F238E27FC236}">
                    <a16:creationId xmlns:a16="http://schemas.microsoft.com/office/drawing/2014/main" id="{C5B0CCB4-AA5F-B55A-6505-7205D61E5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393" name="Group 13392">
                  <a:extLst>
                    <a:ext uri="{FF2B5EF4-FFF2-40B4-BE49-F238E27FC236}">
                      <a16:creationId xmlns:a16="http://schemas.microsoft.com/office/drawing/2014/main" id="{2D881B31-27E6-58EE-0422-41FD6444A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395" name="Group 13394">
                    <a:extLst>
                      <a:ext uri="{FF2B5EF4-FFF2-40B4-BE49-F238E27FC236}">
                        <a16:creationId xmlns:a16="http://schemas.microsoft.com/office/drawing/2014/main" id="{D40607F1-8E35-54E3-D811-81195F9597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397" name="Rectangle 13396">
                      <a:extLst>
                        <a:ext uri="{FF2B5EF4-FFF2-40B4-BE49-F238E27FC236}">
                          <a16:creationId xmlns:a16="http://schemas.microsoft.com/office/drawing/2014/main" id="{508827A7-55F0-E2F9-229C-F39A9A757C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398" name="Rectangle 13397">
                      <a:extLst>
                        <a:ext uri="{FF2B5EF4-FFF2-40B4-BE49-F238E27FC236}">
                          <a16:creationId xmlns:a16="http://schemas.microsoft.com/office/drawing/2014/main" id="{0F14D64F-166C-3F26-239E-DC90388D53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96" name="Rectangle 13395">
                    <a:extLst>
                      <a:ext uri="{FF2B5EF4-FFF2-40B4-BE49-F238E27FC236}">
                        <a16:creationId xmlns:a16="http://schemas.microsoft.com/office/drawing/2014/main" id="{6CDC3C11-5ADC-8768-4103-B5B98ABC9E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394" name="Rectangle 13393">
                  <a:extLst>
                    <a:ext uri="{FF2B5EF4-FFF2-40B4-BE49-F238E27FC236}">
                      <a16:creationId xmlns:a16="http://schemas.microsoft.com/office/drawing/2014/main" id="{C8C23451-9E69-5F4D-A0F3-944D4B484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944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35B5F-1A73-755B-E497-1E6009BE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2B2818CC-003E-075C-C293-A9B3810AB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Order of Evaluations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BFA8B594-C263-84E4-42C2-2CC820EA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1A9833-1846-5C29-1E83-CEBD39FF5AFE}"/>
                  </a:ext>
                </a:extLst>
              </p:cNvPr>
              <p:cNvSpPr txBox="1"/>
              <p:nvPr/>
            </p:nvSpPr>
            <p:spPr>
              <a:xfrm>
                <a:off x="1408441" y="1355174"/>
                <a:ext cx="8759049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1A9833-1846-5C29-1E83-CEBD39FF5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41" y="1355174"/>
                <a:ext cx="8759049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1DF106-96D0-BE59-0A08-D96449B13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925" y="3888044"/>
                <a:ext cx="7107036" cy="32260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Each cell depends on every value in the previous row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Solve in order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1DF106-96D0-BE59-0A08-D96449B13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25" y="3888044"/>
                <a:ext cx="7107036" cy="3226086"/>
              </a:xfrm>
              <a:blipFill>
                <a:blip r:embed="rId4"/>
                <a:stretch>
                  <a:fillRect l="-1801" t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935A11FA-D807-9E28-24DB-6DADC2A24F6A}"/>
              </a:ext>
            </a:extLst>
          </p:cNvPr>
          <p:cNvSpPr/>
          <p:nvPr/>
        </p:nvSpPr>
        <p:spPr>
          <a:xfrm rot="5400000">
            <a:off x="6381095" y="4874824"/>
            <a:ext cx="2524559" cy="300041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84B380-23FB-DBB5-9DD4-6606D382D6DC}"/>
              </a:ext>
            </a:extLst>
          </p:cNvPr>
          <p:cNvGrpSpPr/>
          <p:nvPr/>
        </p:nvGrpSpPr>
        <p:grpSpPr>
          <a:xfrm>
            <a:off x="7793394" y="3319346"/>
            <a:ext cx="3560406" cy="3113868"/>
            <a:chOff x="7793394" y="3015518"/>
            <a:chExt cx="3560406" cy="31138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A3A933-5467-DDF5-012C-EFED1AD24ABF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6" name="TextBox 2">
                    <a:extLst>
                      <a:ext uri="{FF2B5EF4-FFF2-40B4-BE49-F238E27FC236}">
                        <a16:creationId xmlns:a16="http://schemas.microsoft.com/office/drawing/2014/main" id="{65DD3CEC-143D-F67D-63B3-DB1636D1F1D1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6" name="TextBox 2">
                    <a:extLst>
                      <a:ext uri="{FF2B5EF4-FFF2-40B4-BE49-F238E27FC236}">
                        <a16:creationId xmlns:a16="http://schemas.microsoft.com/office/drawing/2014/main" id="{65DD3CEC-143D-F67D-63B3-DB1636D1F1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7" name="TextBox 3">
                    <a:extLst>
                      <a:ext uri="{FF2B5EF4-FFF2-40B4-BE49-F238E27FC236}">
                        <a16:creationId xmlns:a16="http://schemas.microsoft.com/office/drawing/2014/main" id="{4228D69B-115C-5FD4-8566-F173FEC8CB3D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7" name="TextBox 3">
                    <a:extLst>
                      <a:ext uri="{FF2B5EF4-FFF2-40B4-BE49-F238E27FC236}">
                        <a16:creationId xmlns:a16="http://schemas.microsoft.com/office/drawing/2014/main" id="{4228D69B-115C-5FD4-8566-F173FEC8CB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8" name="TextBox 4">
                    <a:extLst>
                      <a:ext uri="{FF2B5EF4-FFF2-40B4-BE49-F238E27FC236}">
                        <a16:creationId xmlns:a16="http://schemas.microsoft.com/office/drawing/2014/main" id="{402B2341-76B6-2711-F5CB-92AB1DC02D98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8" name="TextBox 4">
                    <a:extLst>
                      <a:ext uri="{FF2B5EF4-FFF2-40B4-BE49-F238E27FC236}">
                        <a16:creationId xmlns:a16="http://schemas.microsoft.com/office/drawing/2014/main" id="{402B2341-76B6-2711-F5CB-92AB1DC02D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9" name="TextBox 212">
                    <a:extLst>
                      <a:ext uri="{FF2B5EF4-FFF2-40B4-BE49-F238E27FC236}">
                        <a16:creationId xmlns:a16="http://schemas.microsoft.com/office/drawing/2014/main" id="{CA1D6273-4544-C7DD-2907-860487783D77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9" name="TextBox 212">
                    <a:extLst>
                      <a:ext uri="{FF2B5EF4-FFF2-40B4-BE49-F238E27FC236}">
                        <a16:creationId xmlns:a16="http://schemas.microsoft.com/office/drawing/2014/main" id="{CA1D6273-4544-C7DD-2907-860487783D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0" name="TextBox 213">
                    <a:extLst>
                      <a:ext uri="{FF2B5EF4-FFF2-40B4-BE49-F238E27FC236}">
                        <a16:creationId xmlns:a16="http://schemas.microsoft.com/office/drawing/2014/main" id="{172D2B2F-89B2-C28A-FDB1-3CE2C51F8F92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0" name="TextBox 213">
                    <a:extLst>
                      <a:ext uri="{FF2B5EF4-FFF2-40B4-BE49-F238E27FC236}">
                        <a16:creationId xmlns:a16="http://schemas.microsoft.com/office/drawing/2014/main" id="{172D2B2F-89B2-C28A-FDB1-3CE2C51F8F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1" name="TextBox 215">
                    <a:extLst>
                      <a:ext uri="{FF2B5EF4-FFF2-40B4-BE49-F238E27FC236}">
                        <a16:creationId xmlns:a16="http://schemas.microsoft.com/office/drawing/2014/main" id="{32C0E6FD-2805-BB67-5003-AC1C255ACF13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1" name="TextBox 215">
                    <a:extLst>
                      <a:ext uri="{FF2B5EF4-FFF2-40B4-BE49-F238E27FC236}">
                        <a16:creationId xmlns:a16="http://schemas.microsoft.com/office/drawing/2014/main" id="{32C0E6FD-2805-BB67-5003-AC1C255ACF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2974EA-E53F-A443-64F3-A5D77FA0528B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0" name="TextBox 218">
                    <a:extLst>
                      <a:ext uri="{FF2B5EF4-FFF2-40B4-BE49-F238E27FC236}">
                        <a16:creationId xmlns:a16="http://schemas.microsoft.com/office/drawing/2014/main" id="{CEA78A60-DA7B-0614-E4E6-8787D6666FB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0" name="TextBox 218">
                    <a:extLst>
                      <a:ext uri="{FF2B5EF4-FFF2-40B4-BE49-F238E27FC236}">
                        <a16:creationId xmlns:a16="http://schemas.microsoft.com/office/drawing/2014/main" id="{CEA78A60-DA7B-0614-E4E6-8787D6666F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1" name="TextBox 219">
                    <a:extLst>
                      <a:ext uri="{FF2B5EF4-FFF2-40B4-BE49-F238E27FC236}">
                        <a16:creationId xmlns:a16="http://schemas.microsoft.com/office/drawing/2014/main" id="{7332244C-E0DA-884A-E9DD-FB18F1D7C90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1" name="TextBox 219">
                    <a:extLst>
                      <a:ext uri="{FF2B5EF4-FFF2-40B4-BE49-F238E27FC236}">
                        <a16:creationId xmlns:a16="http://schemas.microsoft.com/office/drawing/2014/main" id="{7332244C-E0DA-884A-E9DD-FB18F1D7C9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2" name="TextBox 220">
                    <a:extLst>
                      <a:ext uri="{FF2B5EF4-FFF2-40B4-BE49-F238E27FC236}">
                        <a16:creationId xmlns:a16="http://schemas.microsoft.com/office/drawing/2014/main" id="{FAF5ECA2-3E85-9645-135B-5BA20CDF1C52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2" name="TextBox 220">
                    <a:extLst>
                      <a:ext uri="{FF2B5EF4-FFF2-40B4-BE49-F238E27FC236}">
                        <a16:creationId xmlns:a16="http://schemas.microsoft.com/office/drawing/2014/main" id="{FAF5ECA2-3E85-9645-135B-5BA20CDF1C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3" name="TextBox 222">
                    <a:extLst>
                      <a:ext uri="{FF2B5EF4-FFF2-40B4-BE49-F238E27FC236}">
                        <a16:creationId xmlns:a16="http://schemas.microsoft.com/office/drawing/2014/main" id="{E7C0B20C-AC85-0D67-0BFE-33EC2E94FC0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3" name="TextBox 222">
                    <a:extLst>
                      <a:ext uri="{FF2B5EF4-FFF2-40B4-BE49-F238E27FC236}">
                        <a16:creationId xmlns:a16="http://schemas.microsoft.com/office/drawing/2014/main" id="{E7C0B20C-AC85-0D67-0BFE-33EC2E94FC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4" name="TextBox 223">
                    <a:extLst>
                      <a:ext uri="{FF2B5EF4-FFF2-40B4-BE49-F238E27FC236}">
                        <a16:creationId xmlns:a16="http://schemas.microsoft.com/office/drawing/2014/main" id="{48F509D1-51D2-775C-CC8D-039AABD98A7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4" name="TextBox 223">
                    <a:extLst>
                      <a:ext uri="{FF2B5EF4-FFF2-40B4-BE49-F238E27FC236}">
                        <a16:creationId xmlns:a16="http://schemas.microsoft.com/office/drawing/2014/main" id="{48F509D1-51D2-775C-CC8D-039AABD98A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5" name="TextBox 224">
                    <a:extLst>
                      <a:ext uri="{FF2B5EF4-FFF2-40B4-BE49-F238E27FC236}">
                        <a16:creationId xmlns:a16="http://schemas.microsoft.com/office/drawing/2014/main" id="{55F08BA0-F057-7D57-D992-D873E8AC8A88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5" name="TextBox 224">
                    <a:extLst>
                      <a:ext uri="{FF2B5EF4-FFF2-40B4-BE49-F238E27FC236}">
                        <a16:creationId xmlns:a16="http://schemas.microsoft.com/office/drawing/2014/main" id="{55F08BA0-F057-7D57-D992-D873E8AC8A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DA890271-C67F-BEF1-F74D-314C8764A2E2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DA890271-C67F-BEF1-F74D-314C8764A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19">
                  <a:extLst>
                    <a:ext uri="{FF2B5EF4-FFF2-40B4-BE49-F238E27FC236}">
                      <a16:creationId xmlns:a16="http://schemas.microsoft.com/office/drawing/2014/main" id="{FC0F7CC5-1841-C1C9-390A-94886D448CE5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219">
                  <a:extLst>
                    <a:ext uri="{FF2B5EF4-FFF2-40B4-BE49-F238E27FC236}">
                      <a16:creationId xmlns:a16="http://schemas.microsoft.com/office/drawing/2014/main" id="{FC0F7CC5-1841-C1C9-390A-94886D448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84D4A2-142B-DBEF-533C-6A439ACCD699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68511A-1837-C37A-2952-9C43AC330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B45885-0BD6-F98B-955F-C6458427C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19FAF9D-F38D-057B-B826-E7D11A5D48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</p:grpSpPr>
            <p:grpSp>
              <p:nvGrpSpPr>
                <p:cNvPr id="85204" name="Group 85203">
                  <a:extLst>
                    <a:ext uri="{FF2B5EF4-FFF2-40B4-BE49-F238E27FC236}">
                      <a16:creationId xmlns:a16="http://schemas.microsoft.com/office/drawing/2014/main" id="{427F2FE1-4EC8-8277-F061-72FC364026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218" name="Group 85217">
                    <a:extLst>
                      <a:ext uri="{FF2B5EF4-FFF2-40B4-BE49-F238E27FC236}">
                        <a16:creationId xmlns:a16="http://schemas.microsoft.com/office/drawing/2014/main" id="{98ED0B1C-C085-D627-04FD-31A73BB399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26" name="Group 85225">
                      <a:extLst>
                        <a:ext uri="{FF2B5EF4-FFF2-40B4-BE49-F238E27FC236}">
                          <a16:creationId xmlns:a16="http://schemas.microsoft.com/office/drawing/2014/main" id="{76E49FA3-2A1D-BE85-2868-45287DBB01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28" name="Rectangle 85227">
                        <a:extLst>
                          <a:ext uri="{FF2B5EF4-FFF2-40B4-BE49-F238E27FC236}">
                            <a16:creationId xmlns:a16="http://schemas.microsoft.com/office/drawing/2014/main" id="{48091BD4-1715-2511-D4DC-9DDCD266F60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29" name="Rectangle 85228">
                        <a:extLst>
                          <a:ext uri="{FF2B5EF4-FFF2-40B4-BE49-F238E27FC236}">
                            <a16:creationId xmlns:a16="http://schemas.microsoft.com/office/drawing/2014/main" id="{FBD2DC19-0EAC-25B2-3147-5361A310414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27" name="Rectangle 85226">
                      <a:extLst>
                        <a:ext uri="{FF2B5EF4-FFF2-40B4-BE49-F238E27FC236}">
                          <a16:creationId xmlns:a16="http://schemas.microsoft.com/office/drawing/2014/main" id="{A5595DC9-062E-3CF0-6E59-AEBA2920F2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19" name="Group 85218">
                    <a:extLst>
                      <a:ext uri="{FF2B5EF4-FFF2-40B4-BE49-F238E27FC236}">
                        <a16:creationId xmlns:a16="http://schemas.microsoft.com/office/drawing/2014/main" id="{1B3F17B3-83CD-01EB-5500-21336CFD89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220" name="Group 85219">
                      <a:extLst>
                        <a:ext uri="{FF2B5EF4-FFF2-40B4-BE49-F238E27FC236}">
                          <a16:creationId xmlns:a16="http://schemas.microsoft.com/office/drawing/2014/main" id="{CF62582E-047A-E39E-85C0-020C59BE23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22" name="Group 85221">
                        <a:extLst>
                          <a:ext uri="{FF2B5EF4-FFF2-40B4-BE49-F238E27FC236}">
                            <a16:creationId xmlns:a16="http://schemas.microsoft.com/office/drawing/2014/main" id="{9107C5BF-69A0-06F6-D26F-08E61DA5243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24" name="Rectangle 85223">
                          <a:extLst>
                            <a:ext uri="{FF2B5EF4-FFF2-40B4-BE49-F238E27FC236}">
                              <a16:creationId xmlns:a16="http://schemas.microsoft.com/office/drawing/2014/main" id="{B507B545-DE02-4685-7632-2687674A85C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25" name="Rectangle 85224">
                          <a:extLst>
                            <a:ext uri="{FF2B5EF4-FFF2-40B4-BE49-F238E27FC236}">
                              <a16:creationId xmlns:a16="http://schemas.microsoft.com/office/drawing/2014/main" id="{F6C3F2D3-1F24-2E71-08AD-8FEF34996F7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23" name="Rectangle 85222">
                        <a:extLst>
                          <a:ext uri="{FF2B5EF4-FFF2-40B4-BE49-F238E27FC236}">
                            <a16:creationId xmlns:a16="http://schemas.microsoft.com/office/drawing/2014/main" id="{21E62ED8-9812-B8F9-10BE-CE89E4886B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21" name="Rectangle 85220">
                      <a:extLst>
                        <a:ext uri="{FF2B5EF4-FFF2-40B4-BE49-F238E27FC236}">
                          <a16:creationId xmlns:a16="http://schemas.microsoft.com/office/drawing/2014/main" id="{053FA5C5-3AB5-490E-F773-BD35ED27F6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205" name="Group 85204">
                  <a:extLst>
                    <a:ext uri="{FF2B5EF4-FFF2-40B4-BE49-F238E27FC236}">
                      <a16:creationId xmlns:a16="http://schemas.microsoft.com/office/drawing/2014/main" id="{DF9372D9-81E6-0F91-3442-7B264DF90A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206" name="Group 85205">
                    <a:extLst>
                      <a:ext uri="{FF2B5EF4-FFF2-40B4-BE49-F238E27FC236}">
                        <a16:creationId xmlns:a16="http://schemas.microsoft.com/office/drawing/2014/main" id="{B8332A39-323A-41C1-3E6C-7B0B73F778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14" name="Group 85213">
                      <a:extLst>
                        <a:ext uri="{FF2B5EF4-FFF2-40B4-BE49-F238E27FC236}">
                          <a16:creationId xmlns:a16="http://schemas.microsoft.com/office/drawing/2014/main" id="{28530354-F378-BC58-A170-BB47BC1D10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16" name="Rectangle 85215">
                        <a:extLst>
                          <a:ext uri="{FF2B5EF4-FFF2-40B4-BE49-F238E27FC236}">
                            <a16:creationId xmlns:a16="http://schemas.microsoft.com/office/drawing/2014/main" id="{C265923C-99A1-825A-0DE9-52BBCCE79AD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17" name="Rectangle 85216">
                        <a:extLst>
                          <a:ext uri="{FF2B5EF4-FFF2-40B4-BE49-F238E27FC236}">
                            <a16:creationId xmlns:a16="http://schemas.microsoft.com/office/drawing/2014/main" id="{63AC5DBC-706F-75E9-DFCD-2C6FCC62E6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15" name="Rectangle 85214">
                      <a:extLst>
                        <a:ext uri="{FF2B5EF4-FFF2-40B4-BE49-F238E27FC236}">
                          <a16:creationId xmlns:a16="http://schemas.microsoft.com/office/drawing/2014/main" id="{D021FFEE-1AC0-B6C8-7E09-42F4671CB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07" name="Group 85206">
                    <a:extLst>
                      <a:ext uri="{FF2B5EF4-FFF2-40B4-BE49-F238E27FC236}">
                        <a16:creationId xmlns:a16="http://schemas.microsoft.com/office/drawing/2014/main" id="{A9D740A6-2BC4-74A2-A4C4-26D965659F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208" name="Group 85207">
                      <a:extLst>
                        <a:ext uri="{FF2B5EF4-FFF2-40B4-BE49-F238E27FC236}">
                          <a16:creationId xmlns:a16="http://schemas.microsoft.com/office/drawing/2014/main" id="{337A6A38-CB10-9591-A7CD-F3E424328D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10" name="Group 85209">
                        <a:extLst>
                          <a:ext uri="{FF2B5EF4-FFF2-40B4-BE49-F238E27FC236}">
                            <a16:creationId xmlns:a16="http://schemas.microsoft.com/office/drawing/2014/main" id="{C70148E5-FFC1-EE60-2B08-0B273718FBC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12" name="Rectangle 85211">
                          <a:extLst>
                            <a:ext uri="{FF2B5EF4-FFF2-40B4-BE49-F238E27FC236}">
                              <a16:creationId xmlns:a16="http://schemas.microsoft.com/office/drawing/2014/main" id="{6F61C93E-C98F-A406-D154-D764EFB9231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13" name="Rectangle 85212">
                          <a:extLst>
                            <a:ext uri="{FF2B5EF4-FFF2-40B4-BE49-F238E27FC236}">
                              <a16:creationId xmlns:a16="http://schemas.microsoft.com/office/drawing/2014/main" id="{D134737E-9679-1E55-3720-A716BA1D9E6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11" name="Rectangle 85210">
                        <a:extLst>
                          <a:ext uri="{FF2B5EF4-FFF2-40B4-BE49-F238E27FC236}">
                            <a16:creationId xmlns:a16="http://schemas.microsoft.com/office/drawing/2014/main" id="{91125097-43C0-D611-7C38-016C81AAA1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09" name="Rectangle 85208">
                      <a:extLst>
                        <a:ext uri="{FF2B5EF4-FFF2-40B4-BE49-F238E27FC236}">
                          <a16:creationId xmlns:a16="http://schemas.microsoft.com/office/drawing/2014/main" id="{FA092A93-4397-E131-F9F2-5CA0C3BF87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4C7A98D-EFAF-BEE7-7214-B0922BF09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</p:grpSpPr>
            <p:grpSp>
              <p:nvGrpSpPr>
                <p:cNvPr id="85192" name="Group 85191">
                  <a:extLst>
                    <a:ext uri="{FF2B5EF4-FFF2-40B4-BE49-F238E27FC236}">
                      <a16:creationId xmlns:a16="http://schemas.microsoft.com/office/drawing/2014/main" id="{0E434E07-C8EB-38F5-5331-108A6C8B94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200" name="Group 85199">
                    <a:extLst>
                      <a:ext uri="{FF2B5EF4-FFF2-40B4-BE49-F238E27FC236}">
                        <a16:creationId xmlns:a16="http://schemas.microsoft.com/office/drawing/2014/main" id="{C842DC30-6608-C47D-D946-32A6E4C4EE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202" name="Rectangle 85201">
                      <a:extLst>
                        <a:ext uri="{FF2B5EF4-FFF2-40B4-BE49-F238E27FC236}">
                          <a16:creationId xmlns:a16="http://schemas.microsoft.com/office/drawing/2014/main" id="{9AD03AEC-88C2-668D-7B17-1558A0FFE6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203" name="Rectangle 85202">
                      <a:extLst>
                        <a:ext uri="{FF2B5EF4-FFF2-40B4-BE49-F238E27FC236}">
                          <a16:creationId xmlns:a16="http://schemas.microsoft.com/office/drawing/2014/main" id="{4AAD8C15-E053-4FF2-AF74-9866CD4FB6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201" name="Rectangle 85200">
                    <a:extLst>
                      <a:ext uri="{FF2B5EF4-FFF2-40B4-BE49-F238E27FC236}">
                        <a16:creationId xmlns:a16="http://schemas.microsoft.com/office/drawing/2014/main" id="{D3F39EE2-B2C8-6ED6-34AE-AC3983E505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193" name="Group 85192">
                  <a:extLst>
                    <a:ext uri="{FF2B5EF4-FFF2-40B4-BE49-F238E27FC236}">
                      <a16:creationId xmlns:a16="http://schemas.microsoft.com/office/drawing/2014/main" id="{A476114C-7440-FC13-9683-14773DC529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94" name="Group 85193">
                    <a:extLst>
                      <a:ext uri="{FF2B5EF4-FFF2-40B4-BE49-F238E27FC236}">
                        <a16:creationId xmlns:a16="http://schemas.microsoft.com/office/drawing/2014/main" id="{FEE3032F-FCB4-DC78-6A9E-B685CA7FA7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96" name="Group 85195">
                      <a:extLst>
                        <a:ext uri="{FF2B5EF4-FFF2-40B4-BE49-F238E27FC236}">
                          <a16:creationId xmlns:a16="http://schemas.microsoft.com/office/drawing/2014/main" id="{B70BDD0A-1C1D-2F0F-9F83-D99CD22C94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98" name="Rectangle 85197">
                        <a:extLst>
                          <a:ext uri="{FF2B5EF4-FFF2-40B4-BE49-F238E27FC236}">
                            <a16:creationId xmlns:a16="http://schemas.microsoft.com/office/drawing/2014/main" id="{86752488-91C4-EC5F-A3F1-C4D446305C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99" name="Rectangle 85198">
                        <a:extLst>
                          <a:ext uri="{FF2B5EF4-FFF2-40B4-BE49-F238E27FC236}">
                            <a16:creationId xmlns:a16="http://schemas.microsoft.com/office/drawing/2014/main" id="{8FE71CDE-C7D6-9326-DC07-C34B76D161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97" name="Rectangle 85196">
                      <a:extLst>
                        <a:ext uri="{FF2B5EF4-FFF2-40B4-BE49-F238E27FC236}">
                          <a16:creationId xmlns:a16="http://schemas.microsoft.com/office/drawing/2014/main" id="{01059EBD-25CB-90EC-4325-4097D07550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195" name="Rectangle 85194">
                    <a:extLst>
                      <a:ext uri="{FF2B5EF4-FFF2-40B4-BE49-F238E27FC236}">
                        <a16:creationId xmlns:a16="http://schemas.microsoft.com/office/drawing/2014/main" id="{A552574F-954B-1E81-DEEB-BD9F4C335A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75374C3-E046-7A95-D751-B93EA031FA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</p:grpSpPr>
            <p:grpSp>
              <p:nvGrpSpPr>
                <p:cNvPr id="85038" name="Group 85037">
                  <a:extLst>
                    <a:ext uri="{FF2B5EF4-FFF2-40B4-BE49-F238E27FC236}">
                      <a16:creationId xmlns:a16="http://schemas.microsoft.com/office/drawing/2014/main" id="{A4565A70-F614-D355-DBBE-1DF9B3DEBF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52" name="Group 85051">
                    <a:extLst>
                      <a:ext uri="{FF2B5EF4-FFF2-40B4-BE49-F238E27FC236}">
                        <a16:creationId xmlns:a16="http://schemas.microsoft.com/office/drawing/2014/main" id="{668A7640-D064-A96F-3F1A-35486010E9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88" name="Group 85187">
                      <a:extLst>
                        <a:ext uri="{FF2B5EF4-FFF2-40B4-BE49-F238E27FC236}">
                          <a16:creationId xmlns:a16="http://schemas.microsoft.com/office/drawing/2014/main" id="{354B851F-D325-FBCC-2612-6179ABF848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90" name="Rectangle 85189">
                        <a:extLst>
                          <a:ext uri="{FF2B5EF4-FFF2-40B4-BE49-F238E27FC236}">
                            <a16:creationId xmlns:a16="http://schemas.microsoft.com/office/drawing/2014/main" id="{C06C415B-52E6-17D3-E580-A98780E640C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91" name="Rectangle 85190">
                        <a:extLst>
                          <a:ext uri="{FF2B5EF4-FFF2-40B4-BE49-F238E27FC236}">
                            <a16:creationId xmlns:a16="http://schemas.microsoft.com/office/drawing/2014/main" id="{4FE5EF68-D38C-DAEA-24F3-7ED86131D6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9" name="Rectangle 85188">
                      <a:extLst>
                        <a:ext uri="{FF2B5EF4-FFF2-40B4-BE49-F238E27FC236}">
                          <a16:creationId xmlns:a16="http://schemas.microsoft.com/office/drawing/2014/main" id="{5AA8812B-A3DB-EF70-8A02-B8B720CCF6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53" name="Group 85052">
                    <a:extLst>
                      <a:ext uri="{FF2B5EF4-FFF2-40B4-BE49-F238E27FC236}">
                        <a16:creationId xmlns:a16="http://schemas.microsoft.com/office/drawing/2014/main" id="{830EE279-AEE3-A13B-B85C-DC78C77FFA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54" name="Group 85053">
                      <a:extLst>
                        <a:ext uri="{FF2B5EF4-FFF2-40B4-BE49-F238E27FC236}">
                          <a16:creationId xmlns:a16="http://schemas.microsoft.com/office/drawing/2014/main" id="{B03916F9-79FC-D536-E116-AE30A285D6C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84" name="Group 85183">
                        <a:extLst>
                          <a:ext uri="{FF2B5EF4-FFF2-40B4-BE49-F238E27FC236}">
                            <a16:creationId xmlns:a16="http://schemas.microsoft.com/office/drawing/2014/main" id="{161CBC9E-6312-6225-C559-A23306CFF8D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86" name="Rectangle 85185">
                          <a:extLst>
                            <a:ext uri="{FF2B5EF4-FFF2-40B4-BE49-F238E27FC236}">
                              <a16:creationId xmlns:a16="http://schemas.microsoft.com/office/drawing/2014/main" id="{C78586D2-CAC0-24AC-B272-CCB95D5F49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87" name="Rectangle 85186">
                          <a:extLst>
                            <a:ext uri="{FF2B5EF4-FFF2-40B4-BE49-F238E27FC236}">
                              <a16:creationId xmlns:a16="http://schemas.microsoft.com/office/drawing/2014/main" id="{D77CB837-1868-4C33-3F88-BAA13DBB84A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85" name="Rectangle 85184">
                        <a:extLst>
                          <a:ext uri="{FF2B5EF4-FFF2-40B4-BE49-F238E27FC236}">
                            <a16:creationId xmlns:a16="http://schemas.microsoft.com/office/drawing/2014/main" id="{EC09ED1F-89B9-314C-79FF-74D370418D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55" name="Rectangle 85054">
                      <a:extLst>
                        <a:ext uri="{FF2B5EF4-FFF2-40B4-BE49-F238E27FC236}">
                          <a16:creationId xmlns:a16="http://schemas.microsoft.com/office/drawing/2014/main" id="{C2A23823-D70A-3F2E-E401-A980D66D2F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039" name="Group 85038">
                  <a:extLst>
                    <a:ext uri="{FF2B5EF4-FFF2-40B4-BE49-F238E27FC236}">
                      <a16:creationId xmlns:a16="http://schemas.microsoft.com/office/drawing/2014/main" id="{2FEAD31F-9CD9-2DE1-BB24-47EA377345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40" name="Group 85039">
                    <a:extLst>
                      <a:ext uri="{FF2B5EF4-FFF2-40B4-BE49-F238E27FC236}">
                        <a16:creationId xmlns:a16="http://schemas.microsoft.com/office/drawing/2014/main" id="{F3F4D3FD-4395-6A47-7547-25B41A0EA2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48" name="Group 85047">
                      <a:extLst>
                        <a:ext uri="{FF2B5EF4-FFF2-40B4-BE49-F238E27FC236}">
                          <a16:creationId xmlns:a16="http://schemas.microsoft.com/office/drawing/2014/main" id="{902B837C-1053-170E-A75D-43B7587527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50" name="Rectangle 85049">
                        <a:extLst>
                          <a:ext uri="{FF2B5EF4-FFF2-40B4-BE49-F238E27FC236}">
                            <a16:creationId xmlns:a16="http://schemas.microsoft.com/office/drawing/2014/main" id="{9F14CB87-168B-B078-D298-A5D7D917CF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51" name="Rectangle 85050">
                        <a:extLst>
                          <a:ext uri="{FF2B5EF4-FFF2-40B4-BE49-F238E27FC236}">
                            <a16:creationId xmlns:a16="http://schemas.microsoft.com/office/drawing/2014/main" id="{950FB75B-3D4B-57B8-02F9-70A2955C0FF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49" name="Rectangle 85048">
                      <a:extLst>
                        <a:ext uri="{FF2B5EF4-FFF2-40B4-BE49-F238E27FC236}">
                          <a16:creationId xmlns:a16="http://schemas.microsoft.com/office/drawing/2014/main" id="{B0242704-5035-E7F2-0083-3A73671439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41" name="Group 85040">
                    <a:extLst>
                      <a:ext uri="{FF2B5EF4-FFF2-40B4-BE49-F238E27FC236}">
                        <a16:creationId xmlns:a16="http://schemas.microsoft.com/office/drawing/2014/main" id="{9491EEAB-3034-3663-C49D-E8A3EB48E7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42" name="Group 85041">
                      <a:extLst>
                        <a:ext uri="{FF2B5EF4-FFF2-40B4-BE49-F238E27FC236}">
                          <a16:creationId xmlns:a16="http://schemas.microsoft.com/office/drawing/2014/main" id="{F42E1F14-FB16-E77D-B430-D57F030B25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44" name="Group 85043">
                        <a:extLst>
                          <a:ext uri="{FF2B5EF4-FFF2-40B4-BE49-F238E27FC236}">
                            <a16:creationId xmlns:a16="http://schemas.microsoft.com/office/drawing/2014/main" id="{D4ADD845-4E78-CC53-FF25-2364D5A59A4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46" name="Rectangle 85045">
                          <a:extLst>
                            <a:ext uri="{FF2B5EF4-FFF2-40B4-BE49-F238E27FC236}">
                              <a16:creationId xmlns:a16="http://schemas.microsoft.com/office/drawing/2014/main" id="{063B17EB-60A1-99EA-1AEA-522F982BE7B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47" name="Rectangle 85046">
                          <a:extLst>
                            <a:ext uri="{FF2B5EF4-FFF2-40B4-BE49-F238E27FC236}">
                              <a16:creationId xmlns:a16="http://schemas.microsoft.com/office/drawing/2014/main" id="{863DA783-2968-2136-7230-08219C086A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45" name="Rectangle 85044">
                        <a:extLst>
                          <a:ext uri="{FF2B5EF4-FFF2-40B4-BE49-F238E27FC236}">
                            <a16:creationId xmlns:a16="http://schemas.microsoft.com/office/drawing/2014/main" id="{8BB95389-F9C9-3227-F4E2-F4DF510A28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43" name="Rectangle 85042">
                      <a:extLst>
                        <a:ext uri="{FF2B5EF4-FFF2-40B4-BE49-F238E27FC236}">
                          <a16:creationId xmlns:a16="http://schemas.microsoft.com/office/drawing/2014/main" id="{6B60D931-FE4F-DC5E-2F56-C84E99159A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5ABAE53-458A-12D9-07BA-3E8D9348CD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</p:grpSpPr>
            <p:grpSp>
              <p:nvGrpSpPr>
                <p:cNvPr id="85120" name="Group 85119">
                  <a:extLst>
                    <a:ext uri="{FF2B5EF4-FFF2-40B4-BE49-F238E27FC236}">
                      <a16:creationId xmlns:a16="http://schemas.microsoft.com/office/drawing/2014/main" id="{35837FFC-AF4B-C416-91EA-B16EAFFF2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78" name="Group 85177">
                    <a:extLst>
                      <a:ext uri="{FF2B5EF4-FFF2-40B4-BE49-F238E27FC236}">
                        <a16:creationId xmlns:a16="http://schemas.microsoft.com/office/drawing/2014/main" id="{0724A82D-2FD1-B016-B835-479F236DDE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21" name="Group 85020">
                      <a:extLst>
                        <a:ext uri="{FF2B5EF4-FFF2-40B4-BE49-F238E27FC236}">
                          <a16:creationId xmlns:a16="http://schemas.microsoft.com/office/drawing/2014/main" id="{97F41295-4F9E-68A7-BBC8-31C891C4FD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23" name="Rectangle 85022">
                        <a:extLst>
                          <a:ext uri="{FF2B5EF4-FFF2-40B4-BE49-F238E27FC236}">
                            <a16:creationId xmlns:a16="http://schemas.microsoft.com/office/drawing/2014/main" id="{FC02F9DE-7BD2-A754-93E9-4FDC0601FC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25" name="Rectangle 85024">
                        <a:extLst>
                          <a:ext uri="{FF2B5EF4-FFF2-40B4-BE49-F238E27FC236}">
                            <a16:creationId xmlns:a16="http://schemas.microsoft.com/office/drawing/2014/main" id="{46F383D9-733B-5B54-BD23-1F2E2452C9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22" name="Rectangle 85021">
                      <a:extLst>
                        <a:ext uri="{FF2B5EF4-FFF2-40B4-BE49-F238E27FC236}">
                          <a16:creationId xmlns:a16="http://schemas.microsoft.com/office/drawing/2014/main" id="{82DBC9A9-696C-9C2E-C94A-81CDF3342E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79" name="Group 85178">
                    <a:extLst>
                      <a:ext uri="{FF2B5EF4-FFF2-40B4-BE49-F238E27FC236}">
                        <a16:creationId xmlns:a16="http://schemas.microsoft.com/office/drawing/2014/main" id="{F7C17871-7BB7-7158-45BF-E8DE9F2254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80" name="Group 85179">
                      <a:extLst>
                        <a:ext uri="{FF2B5EF4-FFF2-40B4-BE49-F238E27FC236}">
                          <a16:creationId xmlns:a16="http://schemas.microsoft.com/office/drawing/2014/main" id="{A6D8DAF9-8ED6-4EFA-79E1-3D1A816643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05" name="Group 85004">
                        <a:extLst>
                          <a:ext uri="{FF2B5EF4-FFF2-40B4-BE49-F238E27FC236}">
                            <a16:creationId xmlns:a16="http://schemas.microsoft.com/office/drawing/2014/main" id="{5BFB6028-0EA0-CDE9-B027-37E809510C2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07" name="Rectangle 85006">
                          <a:extLst>
                            <a:ext uri="{FF2B5EF4-FFF2-40B4-BE49-F238E27FC236}">
                              <a16:creationId xmlns:a16="http://schemas.microsoft.com/office/drawing/2014/main" id="{9BE32A6C-233E-7319-B240-54D8BD810C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09" name="Rectangle 85008">
                          <a:extLst>
                            <a:ext uri="{FF2B5EF4-FFF2-40B4-BE49-F238E27FC236}">
                              <a16:creationId xmlns:a16="http://schemas.microsoft.com/office/drawing/2014/main" id="{560A3347-AB48-8837-D271-23D3C362A0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06" name="Rectangle 85005">
                        <a:extLst>
                          <a:ext uri="{FF2B5EF4-FFF2-40B4-BE49-F238E27FC236}">
                            <a16:creationId xmlns:a16="http://schemas.microsoft.com/office/drawing/2014/main" id="{E9919CFA-D67F-2EA9-6E33-F1584822B6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2" name="Rectangle 85181">
                      <a:extLst>
                        <a:ext uri="{FF2B5EF4-FFF2-40B4-BE49-F238E27FC236}">
                          <a16:creationId xmlns:a16="http://schemas.microsoft.com/office/drawing/2014/main" id="{8923FC52-D8B9-DD43-41C0-75530E406F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122" name="Group 85121">
                  <a:extLst>
                    <a:ext uri="{FF2B5EF4-FFF2-40B4-BE49-F238E27FC236}">
                      <a16:creationId xmlns:a16="http://schemas.microsoft.com/office/drawing/2014/main" id="{C8350C87-670A-6092-3903-FF9AE15F81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28" name="Group 85127">
                    <a:extLst>
                      <a:ext uri="{FF2B5EF4-FFF2-40B4-BE49-F238E27FC236}">
                        <a16:creationId xmlns:a16="http://schemas.microsoft.com/office/drawing/2014/main" id="{7E6779CD-3E8E-0D6E-D5B7-8810D68209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62" name="Group 85161">
                      <a:extLst>
                        <a:ext uri="{FF2B5EF4-FFF2-40B4-BE49-F238E27FC236}">
                          <a16:creationId xmlns:a16="http://schemas.microsoft.com/office/drawing/2014/main" id="{50D54A41-A25F-C6EF-5482-B3769C306F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64" name="Rectangle 85163">
                        <a:extLst>
                          <a:ext uri="{FF2B5EF4-FFF2-40B4-BE49-F238E27FC236}">
                            <a16:creationId xmlns:a16="http://schemas.microsoft.com/office/drawing/2014/main" id="{85201AB0-53E0-E8E2-BEB5-BE833C7087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66" name="Rectangle 85165">
                        <a:extLst>
                          <a:ext uri="{FF2B5EF4-FFF2-40B4-BE49-F238E27FC236}">
                            <a16:creationId xmlns:a16="http://schemas.microsoft.com/office/drawing/2014/main" id="{BA32C867-18FD-D772-4745-97D65CEBF6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63" name="Rectangle 85162">
                      <a:extLst>
                        <a:ext uri="{FF2B5EF4-FFF2-40B4-BE49-F238E27FC236}">
                          <a16:creationId xmlns:a16="http://schemas.microsoft.com/office/drawing/2014/main" id="{44EF35E2-75AD-3C67-6A0C-B9FF0B4763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29" name="Group 85128">
                    <a:extLst>
                      <a:ext uri="{FF2B5EF4-FFF2-40B4-BE49-F238E27FC236}">
                        <a16:creationId xmlns:a16="http://schemas.microsoft.com/office/drawing/2014/main" id="{C9E71E2C-FD2B-8231-4FAF-3EF7E54E91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30" name="Group 85129">
                      <a:extLst>
                        <a:ext uri="{FF2B5EF4-FFF2-40B4-BE49-F238E27FC236}">
                          <a16:creationId xmlns:a16="http://schemas.microsoft.com/office/drawing/2014/main" id="{D42EAEF1-4813-11F9-3388-3E70F43E5B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46" name="Group 85145">
                        <a:extLst>
                          <a:ext uri="{FF2B5EF4-FFF2-40B4-BE49-F238E27FC236}">
                            <a16:creationId xmlns:a16="http://schemas.microsoft.com/office/drawing/2014/main" id="{2BC09161-5CA5-B136-CA43-46728BC7A17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48" name="Rectangle 85147">
                          <a:extLst>
                            <a:ext uri="{FF2B5EF4-FFF2-40B4-BE49-F238E27FC236}">
                              <a16:creationId xmlns:a16="http://schemas.microsoft.com/office/drawing/2014/main" id="{93185792-2F78-0398-E241-FAC168940A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50" name="Rectangle 85149">
                          <a:extLst>
                            <a:ext uri="{FF2B5EF4-FFF2-40B4-BE49-F238E27FC236}">
                              <a16:creationId xmlns:a16="http://schemas.microsoft.com/office/drawing/2014/main" id="{FE20BD5A-FB7D-C2EC-030B-1C373050FC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7" name="Rectangle 85146">
                        <a:extLst>
                          <a:ext uri="{FF2B5EF4-FFF2-40B4-BE49-F238E27FC236}">
                            <a16:creationId xmlns:a16="http://schemas.microsoft.com/office/drawing/2014/main" id="{48BC3EAD-7A45-648A-F929-FE5B92783C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2" name="Rectangle 85131">
                      <a:extLst>
                        <a:ext uri="{FF2B5EF4-FFF2-40B4-BE49-F238E27FC236}">
                          <a16:creationId xmlns:a16="http://schemas.microsoft.com/office/drawing/2014/main" id="{8147D3E5-0B97-6CDD-FA5A-2328C23501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4554EB8-D528-E9F3-19EA-17FE480CC7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4254223-3F40-1411-CD6B-60CD124CF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5A4681DB-7240-7F8C-5B0D-A8F78086F7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27A411F1-9353-BBB3-2669-9FC8A3C921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9D850761-94D7-8011-9816-CF5CFF1B97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507BDE1-6A1F-02B8-0094-42DB535ED3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989557B-5001-5966-4076-EB180563BE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AF3CAA16-D7F7-421A-91BB-F04AB2B002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06024FBA-3E85-FC6F-3BDF-9D0CAEA1EF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6C26FA8D-C457-83DF-A6FB-5E68BB1C2D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0C043350-D1A0-511A-DE30-44A7D4C1EB2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A4BE985-0FC6-71E4-880F-E08CD35D8A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F044F9C-9E21-EB94-3839-9D559FDD99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24">
                  <a:extLst>
                    <a:ext uri="{FF2B5EF4-FFF2-40B4-BE49-F238E27FC236}">
                      <a16:creationId xmlns:a16="http://schemas.microsoft.com/office/drawing/2014/main" id="{EB62B584-508B-2679-C863-79BA7F24C1D2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224">
                  <a:extLst>
                    <a:ext uri="{FF2B5EF4-FFF2-40B4-BE49-F238E27FC236}">
                      <a16:creationId xmlns:a16="http://schemas.microsoft.com/office/drawing/2014/main" id="{EB62B584-508B-2679-C863-79BA7F24C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5431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EC552-ADFD-A9FF-B163-20CA02DAD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2BF1-FD4E-3E83-2D8D-B91AD0E2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Bellman-Ford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7C7852-605F-B2BB-C3A0-178D383DD4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BF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] = 0</a:t>
                </a:r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OPT[0][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neighbors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−1][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pick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pick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for negative cycles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return “</a:t>
                </a:r>
                <a:r>
                  <a:rPr lang="en-US" dirty="0"/>
                  <a:t>negative cycle”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return the final answer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7C7852-605F-B2BB-C3A0-178D383DD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  <a:blipFill>
                <a:blip r:embed="rId2"/>
                <a:stretch>
                  <a:fillRect l="-812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1D81-B8C6-3BA2-5BA8-20AD96AC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EBF2-53AA-ED5A-A09B-80E5C951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8A50-AADF-D17D-7122-B3A3AE67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Bellman-Ford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3456-40E3-F45A-248C-CD6E43BEF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BF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] = 0</a:t>
                </a:r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OPT[0][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neighbors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−1][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pick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pick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for negative cycles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return “</a:t>
                </a:r>
                <a:r>
                  <a:rPr lang="en-US" dirty="0"/>
                  <a:t>negative cycle”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return the final answer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3456-40E3-F45A-248C-CD6E43BEF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  <a:blipFill>
                <a:blip r:embed="rId2"/>
                <a:stretch>
                  <a:fillRect l="-812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52141-BCD8-8B1F-FF3E-E487A8AB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5E911-C25F-4DF1-BDF6-5A5EAF20CDBB}"/>
                  </a:ext>
                </a:extLst>
              </p:cNvPr>
              <p:cNvSpPr txBox="1"/>
              <p:nvPr/>
            </p:nvSpPr>
            <p:spPr>
              <a:xfrm>
                <a:off x="7216923" y="1651620"/>
                <a:ext cx="880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5E911-C25F-4DF1-BDF6-5A5EAF20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923" y="1651620"/>
                <a:ext cx="880369" cy="461665"/>
              </a:xfrm>
              <a:prstGeom prst="rect">
                <a:avLst/>
              </a:prstGeom>
              <a:blipFill>
                <a:blip r:embed="rId3"/>
                <a:stretch>
                  <a:fillRect r="-208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C76489-1369-8F37-5E5F-14D3615DCA4D}"/>
                  </a:ext>
                </a:extLst>
              </p:cNvPr>
              <p:cNvSpPr txBox="1"/>
              <p:nvPr/>
            </p:nvSpPr>
            <p:spPr>
              <a:xfrm>
                <a:off x="8097292" y="2323597"/>
                <a:ext cx="1108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C76489-1369-8F37-5E5F-14D3615DC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292" y="2323597"/>
                <a:ext cx="1108124" cy="461665"/>
              </a:xfrm>
              <a:prstGeom prst="rect">
                <a:avLst/>
              </a:prstGeom>
              <a:blipFill>
                <a:blip r:embed="rId4"/>
                <a:stretch>
                  <a:fillRect r="-109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F1B395-27C6-6069-13DB-6B59B4636FED}"/>
                  </a:ext>
                </a:extLst>
              </p:cNvPr>
              <p:cNvSpPr txBox="1"/>
              <p:nvPr/>
            </p:nvSpPr>
            <p:spPr>
              <a:xfrm>
                <a:off x="9865180" y="3429000"/>
                <a:ext cx="1508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F1B395-27C6-6069-13DB-6B59B463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180" y="3429000"/>
                <a:ext cx="1508105" cy="461665"/>
              </a:xfrm>
              <a:prstGeom prst="rect">
                <a:avLst/>
              </a:prstGeom>
              <a:blipFill>
                <a:blip r:embed="rId5"/>
                <a:stretch>
                  <a:fillRect r="-806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7C369A-1F59-C66B-B1DC-21818B351A72}"/>
                  </a:ext>
                </a:extLst>
              </p:cNvPr>
              <p:cNvSpPr txBox="1"/>
              <p:nvPr/>
            </p:nvSpPr>
            <p:spPr>
              <a:xfrm>
                <a:off x="10672852" y="5249376"/>
                <a:ext cx="1108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7C369A-1F59-C66B-B1DC-21818B351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852" y="5249376"/>
                <a:ext cx="1108124" cy="461665"/>
              </a:xfrm>
              <a:prstGeom prst="rect">
                <a:avLst/>
              </a:prstGeom>
              <a:blipFill>
                <a:blip r:embed="rId6"/>
                <a:stretch>
                  <a:fillRect r="-54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B46239-4CB9-FE03-89B9-A64736C16F40}"/>
                  </a:ext>
                </a:extLst>
              </p:cNvPr>
              <p:cNvSpPr txBox="1"/>
              <p:nvPr/>
            </p:nvSpPr>
            <p:spPr>
              <a:xfrm>
                <a:off x="7049283" y="5894685"/>
                <a:ext cx="880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B46239-4CB9-FE03-89B9-A64736C16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283" y="5894685"/>
                <a:ext cx="880369" cy="461665"/>
              </a:xfrm>
              <a:prstGeom prst="rect">
                <a:avLst/>
              </a:prstGeom>
              <a:blipFill>
                <a:blip r:embed="rId7"/>
                <a:stretch>
                  <a:fillRect r="-206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1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6B827-E4EE-B6D8-489A-45B1B5B0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88D77E7B-77C8-8547-4B82-814C85B8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E52C5-1086-4A83-9BBF-EF76B3F7C76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98E055D-B49B-E5A8-18BD-B8D8A49E4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Single-source shortest paths (Today)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3">
                <a:extLst>
                  <a:ext uri="{FF2B5EF4-FFF2-40B4-BE49-F238E27FC236}">
                    <a16:creationId xmlns:a16="http://schemas.microsoft.com/office/drawing/2014/main" id="{5661A9D7-4DFC-C12D-1444-F757EFD3D05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902495"/>
                <a:ext cx="10568739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altLang="en-US" dirty="0"/>
                  <a:t>  an (un)directed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with each 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dirty="0"/>
                  <a:t> having a </a:t>
                </a:r>
                <a:r>
                  <a:rPr lang="en-US" altLang="en-US" strike="sngStrike" dirty="0">
                    <a:solidFill>
                      <a:srgbClr val="C00000"/>
                    </a:solidFill>
                  </a:rPr>
                  <a:t>non-negative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 weight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and a vertex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006600"/>
                    </a:solidFill>
                  </a:rPr>
                  <a:t>Find: </a:t>
                </a:r>
                <a:r>
                  <a:rPr lang="en-US" altLang="en-US" dirty="0"/>
                  <a:t>(length of) shortest paths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 xmlns="">
          <p:sp>
            <p:nvSpPr>
              <p:cNvPr id="39940" name="Rectangle 3">
                <a:extLst>
                  <a:ext uri="{FF2B5EF4-FFF2-40B4-BE49-F238E27FC236}">
                    <a16:creationId xmlns:a16="http://schemas.microsoft.com/office/drawing/2014/main" id="{5661A9D7-4DFC-C12D-1444-F757EFD3D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902495"/>
                <a:ext cx="10568739" cy="5200045"/>
              </a:xfrm>
              <a:blipFill>
                <a:blip r:embed="rId3"/>
                <a:stretch>
                  <a:fillRect l="-1153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13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749E-529F-9F02-C65D-20C53B162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9C93ED83-FEDF-950F-039A-2BBCF3CFF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Bellman Ford – Step 4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F51E518-EF40-22D1-C639-B9D2D33F4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8C7CA4-2D64-F833-1DE2-1E5C8B42D31B}"/>
              </a:ext>
            </a:extLst>
          </p:cNvPr>
          <p:cNvGrpSpPr/>
          <p:nvPr/>
        </p:nvGrpSpPr>
        <p:grpSpPr>
          <a:xfrm>
            <a:off x="-26807" y="691431"/>
            <a:ext cx="3068114" cy="1483598"/>
            <a:chOff x="5320336" y="4019423"/>
            <a:chExt cx="5907194" cy="28564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5ADD01-B3B1-0394-E4C2-06C68CF38CF1}"/>
                </a:ext>
              </a:extLst>
            </p:cNvPr>
            <p:cNvGrpSpPr/>
            <p:nvPr/>
          </p:nvGrpSpPr>
          <p:grpSpPr>
            <a:xfrm>
              <a:off x="6782738" y="4019423"/>
              <a:ext cx="4444792" cy="1299896"/>
              <a:chOff x="902323" y="4597231"/>
              <a:chExt cx="4444792" cy="1299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4075FAA8-E4F6-43E2-DD21-5254FC4BF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4075FAA8-E4F6-43E2-DD21-5254FC4BF6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02A16C49-B73F-B3A2-DCDC-F3BF044149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02A16C49-B73F-B3A2-DCDC-F3BF044149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AC1F676F-75B4-08CD-60B2-9A3DCC487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AC1F676F-75B4-08CD-60B2-9A3DCC4872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22183FB-E37C-23BE-E734-A7133F8197F6}"/>
                  </a:ext>
                </a:extLst>
              </p:cNvPr>
              <p:cNvSpPr/>
              <p:nvPr/>
            </p:nvSpPr>
            <p:spPr>
              <a:xfrm>
                <a:off x="1286768" y="4597231"/>
                <a:ext cx="2854305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EBBC577-0015-8B76-9A1B-6DF07747DBF6}"/>
                      </a:ext>
                    </a:extLst>
                  </p:cNvPr>
                  <p:cNvSpPr txBox="1"/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chemeClr val="accent1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EBBC577-0015-8B76-9A1B-6DF07747DB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3886D43-8841-AEF0-80CD-51ACEC341491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 flipV="1">
                <a:off x="4525538" y="5254484"/>
                <a:ext cx="440610" cy="4145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59EBE0-148D-97BC-0A2C-7B63C1CAB1AA}"/>
                </a:ext>
              </a:extLst>
            </p:cNvPr>
            <p:cNvGrpSpPr/>
            <p:nvPr/>
          </p:nvGrpSpPr>
          <p:grpSpPr>
            <a:xfrm>
              <a:off x="6740068" y="5506397"/>
              <a:ext cx="4444792" cy="1369471"/>
              <a:chOff x="1923719" y="1947546"/>
              <a:chExt cx="4444792" cy="13694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F1CDA32-3BC0-7AA3-EC2C-CB18E8E04DA5}"/>
                  </a:ext>
                </a:extLst>
              </p:cNvPr>
              <p:cNvGrpSpPr/>
              <p:nvPr/>
            </p:nvGrpSpPr>
            <p:grpSpPr>
              <a:xfrm>
                <a:off x="1923719" y="1947546"/>
                <a:ext cx="4444792" cy="943896"/>
                <a:chOff x="989430" y="2157721"/>
                <a:chExt cx="4444792" cy="9438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B0B0CB38-131C-BC36-34B1-82C971A7D6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B0B0CB38-131C-BC36-34B1-82C971A7D69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7F47C080-36BC-E5AB-E5F0-D078A2F1B1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7F47C080-36BC-E5AB-E5F0-D078A2F1B13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389DD52-AE3C-D73E-E85D-7870803AE2EE}"/>
                    </a:ext>
                  </a:extLst>
                </p:cNvPr>
                <p:cNvSpPr/>
                <p:nvPr/>
              </p:nvSpPr>
              <p:spPr>
                <a:xfrm>
                  <a:off x="1373875" y="2157721"/>
                  <a:ext cx="3662149" cy="943896"/>
                </a:xfrm>
                <a:custGeom>
                  <a:avLst/>
                  <a:gdLst>
                    <a:gd name="connsiteX0" fmla="*/ 0 w 3662149"/>
                    <a:gd name="connsiteY0" fmla="*/ 458100 h 943896"/>
                    <a:gd name="connsiteX1" fmla="*/ 291152 w 3662149"/>
                    <a:gd name="connsiteY1" fmla="*/ 221539 h 943896"/>
                    <a:gd name="connsiteX2" fmla="*/ 832513 w 3662149"/>
                    <a:gd name="connsiteY2" fmla="*/ 135103 h 943896"/>
                    <a:gd name="connsiteX3" fmla="*/ 1178256 w 3662149"/>
                    <a:gd name="connsiteY3" fmla="*/ 417157 h 943896"/>
                    <a:gd name="connsiteX4" fmla="*/ 1264692 w 3662149"/>
                    <a:gd name="connsiteY4" fmla="*/ 717407 h 943896"/>
                    <a:gd name="connsiteX5" fmla="*/ 1551295 w 3662149"/>
                    <a:gd name="connsiteY5" fmla="*/ 853885 h 943896"/>
                    <a:gd name="connsiteX6" fmla="*/ 1806053 w 3662149"/>
                    <a:gd name="connsiteY6" fmla="*/ 662816 h 943896"/>
                    <a:gd name="connsiteX7" fmla="*/ 1806053 w 3662149"/>
                    <a:gd name="connsiteY7" fmla="*/ 444452 h 943896"/>
                    <a:gd name="connsiteX8" fmla="*/ 1578591 w 3662149"/>
                    <a:gd name="connsiteY8" fmla="*/ 198792 h 943896"/>
                    <a:gd name="connsiteX9" fmla="*/ 1737815 w 3662149"/>
                    <a:gd name="connsiteY9" fmla="*/ 3175 h 943896"/>
                    <a:gd name="connsiteX10" fmla="*/ 2024418 w 3662149"/>
                    <a:gd name="connsiteY10" fmla="*/ 98709 h 943896"/>
                    <a:gd name="connsiteX11" fmla="*/ 2342865 w 3662149"/>
                    <a:gd name="connsiteY11" fmla="*/ 367115 h 943896"/>
                    <a:gd name="connsiteX12" fmla="*/ 2411104 w 3662149"/>
                    <a:gd name="connsiteY12" fmla="*/ 521789 h 943896"/>
                    <a:gd name="connsiteX13" fmla="*/ 2420203 w 3662149"/>
                    <a:gd name="connsiteY13" fmla="*/ 908476 h 943896"/>
                    <a:gd name="connsiteX14" fmla="*/ 2920621 w 3662149"/>
                    <a:gd name="connsiteY14" fmla="*/ 890279 h 943896"/>
                    <a:gd name="connsiteX15" fmla="*/ 3421038 w 3662149"/>
                    <a:gd name="connsiteY15" fmla="*/ 590028 h 943896"/>
                    <a:gd name="connsiteX16" fmla="*/ 3662149 w 3662149"/>
                    <a:gd name="connsiteY16" fmla="*/ 630972 h 94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62149" h="943896">
                      <a:moveTo>
                        <a:pt x="0" y="458100"/>
                      </a:moveTo>
                      <a:cubicBezTo>
                        <a:pt x="76200" y="366736"/>
                        <a:pt x="152400" y="275372"/>
                        <a:pt x="291152" y="221539"/>
                      </a:cubicBezTo>
                      <a:cubicBezTo>
                        <a:pt x="429904" y="167706"/>
                        <a:pt x="684662" y="102500"/>
                        <a:pt x="832513" y="135103"/>
                      </a:cubicBezTo>
                      <a:cubicBezTo>
                        <a:pt x="980364" y="167706"/>
                        <a:pt x="1106226" y="320106"/>
                        <a:pt x="1178256" y="417157"/>
                      </a:cubicBezTo>
                      <a:cubicBezTo>
                        <a:pt x="1250286" y="514208"/>
                        <a:pt x="1202519" y="644619"/>
                        <a:pt x="1264692" y="717407"/>
                      </a:cubicBezTo>
                      <a:cubicBezTo>
                        <a:pt x="1326865" y="790195"/>
                        <a:pt x="1461068" y="862984"/>
                        <a:pt x="1551295" y="853885"/>
                      </a:cubicBezTo>
                      <a:cubicBezTo>
                        <a:pt x="1641522" y="844787"/>
                        <a:pt x="1763593" y="731055"/>
                        <a:pt x="1806053" y="662816"/>
                      </a:cubicBezTo>
                      <a:cubicBezTo>
                        <a:pt x="1848513" y="594577"/>
                        <a:pt x="1843963" y="521789"/>
                        <a:pt x="1806053" y="444452"/>
                      </a:cubicBezTo>
                      <a:cubicBezTo>
                        <a:pt x="1768143" y="367115"/>
                        <a:pt x="1589964" y="272338"/>
                        <a:pt x="1578591" y="198792"/>
                      </a:cubicBezTo>
                      <a:cubicBezTo>
                        <a:pt x="1567218" y="125246"/>
                        <a:pt x="1663511" y="19855"/>
                        <a:pt x="1737815" y="3175"/>
                      </a:cubicBezTo>
                      <a:cubicBezTo>
                        <a:pt x="1812119" y="-13505"/>
                        <a:pt x="1923576" y="38052"/>
                        <a:pt x="2024418" y="98709"/>
                      </a:cubicBezTo>
                      <a:cubicBezTo>
                        <a:pt x="2125260" y="159366"/>
                        <a:pt x="2278417" y="296602"/>
                        <a:pt x="2342865" y="367115"/>
                      </a:cubicBezTo>
                      <a:cubicBezTo>
                        <a:pt x="2407313" y="437628"/>
                        <a:pt x="2398214" y="431562"/>
                        <a:pt x="2411104" y="521789"/>
                      </a:cubicBezTo>
                      <a:cubicBezTo>
                        <a:pt x="2423994" y="612016"/>
                        <a:pt x="2335283" y="847061"/>
                        <a:pt x="2420203" y="908476"/>
                      </a:cubicBezTo>
                      <a:cubicBezTo>
                        <a:pt x="2505123" y="969891"/>
                        <a:pt x="2753815" y="943354"/>
                        <a:pt x="2920621" y="890279"/>
                      </a:cubicBezTo>
                      <a:cubicBezTo>
                        <a:pt x="3087427" y="837204"/>
                        <a:pt x="3297450" y="633246"/>
                        <a:pt x="3421038" y="590028"/>
                      </a:cubicBezTo>
                      <a:cubicBezTo>
                        <a:pt x="3544626" y="546810"/>
                        <a:pt x="3603387" y="588891"/>
                        <a:pt x="3662149" y="630972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83D4878-E7D2-A65E-1E37-45200ABFC4CF}"/>
                      </a:ext>
                    </a:extLst>
                  </p:cNvPr>
                  <p:cNvSpPr txBox="1"/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rgbClr val="006600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83D4878-E7D2-A65E-1E37-45200ABFC4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5EC7AF5-9294-C977-87FB-576173C5BB10}"/>
                    </a:ext>
                  </a:extLst>
                </p:cNvPr>
                <p:cNvSpPr txBox="1"/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5EC7AF5-9294-C977-87FB-576173C5B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4CF57DF2-7BC6-9820-4509-0BF74A35AB6C}"/>
                </a:ext>
              </a:extLst>
            </p:cNvPr>
            <p:cNvSpPr/>
            <p:nvPr/>
          </p:nvSpPr>
          <p:spPr>
            <a:xfrm>
              <a:off x="6090462" y="4092822"/>
              <a:ext cx="401777" cy="226129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383" name="Group 13382">
            <a:extLst>
              <a:ext uri="{FF2B5EF4-FFF2-40B4-BE49-F238E27FC236}">
                <a16:creationId xmlns:a16="http://schemas.microsoft.com/office/drawing/2014/main" id="{EE090CA2-379A-EF70-662F-880441E1F85A}"/>
              </a:ext>
            </a:extLst>
          </p:cNvPr>
          <p:cNvGrpSpPr/>
          <p:nvPr/>
        </p:nvGrpSpPr>
        <p:grpSpPr>
          <a:xfrm>
            <a:off x="1314352" y="2418893"/>
            <a:ext cx="1178459" cy="1010107"/>
            <a:chOff x="8148702" y="3372938"/>
            <a:chExt cx="3205098" cy="2747226"/>
          </a:xfrm>
        </p:grpSpPr>
        <p:sp>
          <p:nvSpPr>
            <p:cNvPr id="13384" name="Rectangle 13383">
              <a:extLst>
                <a:ext uri="{FF2B5EF4-FFF2-40B4-BE49-F238E27FC236}">
                  <a16:creationId xmlns:a16="http://schemas.microsoft.com/office/drawing/2014/main" id="{A7320C21-733A-292E-5A1C-452A9CF6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574" y="3383670"/>
              <a:ext cx="457871" cy="3147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sp>
          <p:nvSpPr>
            <p:cNvPr id="13385" name="Rectangle 13384">
              <a:extLst>
                <a:ext uri="{FF2B5EF4-FFF2-40B4-BE49-F238E27FC236}">
                  <a16:creationId xmlns:a16="http://schemas.microsoft.com/office/drawing/2014/main" id="{95046991-F90F-479C-FF77-4AFE55AFF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703" y="3372938"/>
              <a:ext cx="457871" cy="3147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grpSp>
          <p:nvGrpSpPr>
            <p:cNvPr id="13386" name="Group 13385">
              <a:extLst>
                <a:ext uri="{FF2B5EF4-FFF2-40B4-BE49-F238E27FC236}">
                  <a16:creationId xmlns:a16="http://schemas.microsoft.com/office/drawing/2014/main" id="{D8089428-3CE5-A883-BE86-2067CBD4F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3716342"/>
              <a:ext cx="3205097" cy="686807"/>
              <a:chOff x="960" y="1488"/>
              <a:chExt cx="2688" cy="576"/>
            </a:xfrm>
          </p:grpSpPr>
          <p:grpSp>
            <p:nvGrpSpPr>
              <p:cNvPr id="13467" name="Group 13466">
                <a:extLst>
                  <a:ext uri="{FF2B5EF4-FFF2-40B4-BE49-F238E27FC236}">
                    <a16:creationId xmlns:a16="http://schemas.microsoft.com/office/drawing/2014/main" id="{418B4FFA-D623-6AFD-B50A-F9B1115660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81" name="Group 13480">
                  <a:extLst>
                    <a:ext uri="{FF2B5EF4-FFF2-40B4-BE49-F238E27FC236}">
                      <a16:creationId xmlns:a16="http://schemas.microsoft.com/office/drawing/2014/main" id="{29B500B8-AA03-F08B-CCA9-B3E2FE0B6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89" name="Group 13488">
                    <a:extLst>
                      <a:ext uri="{FF2B5EF4-FFF2-40B4-BE49-F238E27FC236}">
                        <a16:creationId xmlns:a16="http://schemas.microsoft.com/office/drawing/2014/main" id="{9890C9AF-70A4-2DDF-AC79-6BEA04C1D6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91" name="Rectangle 13490">
                      <a:extLst>
                        <a:ext uri="{FF2B5EF4-FFF2-40B4-BE49-F238E27FC236}">
                          <a16:creationId xmlns:a16="http://schemas.microsoft.com/office/drawing/2014/main" id="{86DE5BE2-A63E-457C-4E39-FF556389E4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92" name="Rectangle 13491">
                      <a:extLst>
                        <a:ext uri="{FF2B5EF4-FFF2-40B4-BE49-F238E27FC236}">
                          <a16:creationId xmlns:a16="http://schemas.microsoft.com/office/drawing/2014/main" id="{AB4FC87F-A80B-FBFB-F7EC-6425A303EF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90" name="Rectangle 13489">
                    <a:extLst>
                      <a:ext uri="{FF2B5EF4-FFF2-40B4-BE49-F238E27FC236}">
                        <a16:creationId xmlns:a16="http://schemas.microsoft.com/office/drawing/2014/main" id="{E15B8F2B-36E9-9D65-6DF0-48CF309779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82" name="Group 13481">
                  <a:extLst>
                    <a:ext uri="{FF2B5EF4-FFF2-40B4-BE49-F238E27FC236}">
                      <a16:creationId xmlns:a16="http://schemas.microsoft.com/office/drawing/2014/main" id="{8B7BF746-B121-CEFF-6620-FD15A5010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83" name="Group 13482">
                    <a:extLst>
                      <a:ext uri="{FF2B5EF4-FFF2-40B4-BE49-F238E27FC236}">
                        <a16:creationId xmlns:a16="http://schemas.microsoft.com/office/drawing/2014/main" id="{F399687F-18B5-CF47-C369-7F73B5B8A5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85" name="Group 13484">
                      <a:extLst>
                        <a:ext uri="{FF2B5EF4-FFF2-40B4-BE49-F238E27FC236}">
                          <a16:creationId xmlns:a16="http://schemas.microsoft.com/office/drawing/2014/main" id="{F425ED60-8A3D-3471-DE66-B6BCAE2D967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87" name="Rectangle 13486">
                        <a:extLst>
                          <a:ext uri="{FF2B5EF4-FFF2-40B4-BE49-F238E27FC236}">
                            <a16:creationId xmlns:a16="http://schemas.microsoft.com/office/drawing/2014/main" id="{60F12B03-2800-AB0E-1C59-E0BCF41D87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88" name="Rectangle 13487">
                        <a:extLst>
                          <a:ext uri="{FF2B5EF4-FFF2-40B4-BE49-F238E27FC236}">
                            <a16:creationId xmlns:a16="http://schemas.microsoft.com/office/drawing/2014/main" id="{B98278D3-2B52-77C8-307F-46D94A1221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86" name="Rectangle 13485">
                      <a:extLst>
                        <a:ext uri="{FF2B5EF4-FFF2-40B4-BE49-F238E27FC236}">
                          <a16:creationId xmlns:a16="http://schemas.microsoft.com/office/drawing/2014/main" id="{E96E4060-835E-B7D9-EE7C-8F36E5D551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84" name="Rectangle 13483">
                    <a:extLst>
                      <a:ext uri="{FF2B5EF4-FFF2-40B4-BE49-F238E27FC236}">
                        <a16:creationId xmlns:a16="http://schemas.microsoft.com/office/drawing/2014/main" id="{F5E428CF-6179-FE83-6BFB-52C6EFF2BA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68" name="Group 13467">
                <a:extLst>
                  <a:ext uri="{FF2B5EF4-FFF2-40B4-BE49-F238E27FC236}">
                    <a16:creationId xmlns:a16="http://schemas.microsoft.com/office/drawing/2014/main" id="{4BBAC819-AC9A-3D3E-B541-2DDE81377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69" name="Group 13468">
                  <a:extLst>
                    <a:ext uri="{FF2B5EF4-FFF2-40B4-BE49-F238E27FC236}">
                      <a16:creationId xmlns:a16="http://schemas.microsoft.com/office/drawing/2014/main" id="{D4D83D96-4537-D4BF-8A70-87726E0E4D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77" name="Group 13476">
                    <a:extLst>
                      <a:ext uri="{FF2B5EF4-FFF2-40B4-BE49-F238E27FC236}">
                        <a16:creationId xmlns:a16="http://schemas.microsoft.com/office/drawing/2014/main" id="{F8A396C9-59D2-A1FB-C695-D294D78ADD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79" name="Rectangle 13478">
                      <a:extLst>
                        <a:ext uri="{FF2B5EF4-FFF2-40B4-BE49-F238E27FC236}">
                          <a16:creationId xmlns:a16="http://schemas.microsoft.com/office/drawing/2014/main" id="{27A8EF05-EA06-E84B-5843-10B9600D7A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80" name="Rectangle 13479">
                      <a:extLst>
                        <a:ext uri="{FF2B5EF4-FFF2-40B4-BE49-F238E27FC236}">
                          <a16:creationId xmlns:a16="http://schemas.microsoft.com/office/drawing/2014/main" id="{C50C3B02-88CE-6B7A-4AA9-713B7A1BD2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78" name="Rectangle 13477">
                    <a:extLst>
                      <a:ext uri="{FF2B5EF4-FFF2-40B4-BE49-F238E27FC236}">
                        <a16:creationId xmlns:a16="http://schemas.microsoft.com/office/drawing/2014/main" id="{84E2E9E0-66BF-67FF-D0BD-A0A81E5D3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70" name="Group 13469">
                  <a:extLst>
                    <a:ext uri="{FF2B5EF4-FFF2-40B4-BE49-F238E27FC236}">
                      <a16:creationId xmlns:a16="http://schemas.microsoft.com/office/drawing/2014/main" id="{BAA4C542-90AA-55CE-27CC-506884398E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71" name="Group 13470">
                    <a:extLst>
                      <a:ext uri="{FF2B5EF4-FFF2-40B4-BE49-F238E27FC236}">
                        <a16:creationId xmlns:a16="http://schemas.microsoft.com/office/drawing/2014/main" id="{AC9A97BF-9043-61C4-EF53-8323A822BE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73" name="Group 13472">
                      <a:extLst>
                        <a:ext uri="{FF2B5EF4-FFF2-40B4-BE49-F238E27FC236}">
                          <a16:creationId xmlns:a16="http://schemas.microsoft.com/office/drawing/2014/main" id="{E16E78CE-C9BB-6622-E27B-2FF7AAB371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75" name="Rectangle 13474">
                        <a:extLst>
                          <a:ext uri="{FF2B5EF4-FFF2-40B4-BE49-F238E27FC236}">
                            <a16:creationId xmlns:a16="http://schemas.microsoft.com/office/drawing/2014/main" id="{9E5C411D-541A-DD15-4DE5-9A06B9CFA1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76" name="Rectangle 13475">
                        <a:extLst>
                          <a:ext uri="{FF2B5EF4-FFF2-40B4-BE49-F238E27FC236}">
                            <a16:creationId xmlns:a16="http://schemas.microsoft.com/office/drawing/2014/main" id="{23A81421-C22A-B6EC-C2BF-588D1E4600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74" name="Rectangle 13473">
                      <a:extLst>
                        <a:ext uri="{FF2B5EF4-FFF2-40B4-BE49-F238E27FC236}">
                          <a16:creationId xmlns:a16="http://schemas.microsoft.com/office/drawing/2014/main" id="{87055DCF-3E28-87A1-F1C4-237B56C6E4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72" name="Rectangle 13471">
                    <a:extLst>
                      <a:ext uri="{FF2B5EF4-FFF2-40B4-BE49-F238E27FC236}">
                        <a16:creationId xmlns:a16="http://schemas.microsoft.com/office/drawing/2014/main" id="{512A969D-E5E7-24D0-915C-F91FC4594A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87" name="Group 13386">
              <a:extLst>
                <a:ext uri="{FF2B5EF4-FFF2-40B4-BE49-F238E27FC236}">
                  <a16:creationId xmlns:a16="http://schemas.microsoft.com/office/drawing/2014/main" id="{0FB9632D-00E0-A1A5-0665-FD1280A1E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3372938"/>
              <a:ext cx="3205097" cy="343403"/>
              <a:chOff x="432" y="1152"/>
              <a:chExt cx="2688" cy="288"/>
            </a:xfrm>
          </p:grpSpPr>
          <p:grpSp>
            <p:nvGrpSpPr>
              <p:cNvPr id="13455" name="Group 13454">
                <a:extLst>
                  <a:ext uri="{FF2B5EF4-FFF2-40B4-BE49-F238E27FC236}">
                    <a16:creationId xmlns:a16="http://schemas.microsoft.com/office/drawing/2014/main" id="{728F204B-27B5-0256-BE03-D23134EF7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463" name="Group 13462">
                  <a:extLst>
                    <a:ext uri="{FF2B5EF4-FFF2-40B4-BE49-F238E27FC236}">
                      <a16:creationId xmlns:a16="http://schemas.microsoft.com/office/drawing/2014/main" id="{5747DC2A-900F-4881-72A7-4AD16818B1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465" name="Rectangle 13464">
                    <a:extLst>
                      <a:ext uri="{FF2B5EF4-FFF2-40B4-BE49-F238E27FC236}">
                        <a16:creationId xmlns:a16="http://schemas.microsoft.com/office/drawing/2014/main" id="{F0E290F9-EE9C-77D7-3E43-029042C89A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466" name="Rectangle 13465">
                    <a:extLst>
                      <a:ext uri="{FF2B5EF4-FFF2-40B4-BE49-F238E27FC236}">
                        <a16:creationId xmlns:a16="http://schemas.microsoft.com/office/drawing/2014/main" id="{B215DF50-B4EA-9027-F961-F3E242B164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64" name="Rectangle 13463">
                  <a:extLst>
                    <a:ext uri="{FF2B5EF4-FFF2-40B4-BE49-F238E27FC236}">
                      <a16:creationId xmlns:a16="http://schemas.microsoft.com/office/drawing/2014/main" id="{AB658A51-0F41-E977-F335-DB77DBC5E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456" name="Group 13455">
                <a:extLst>
                  <a:ext uri="{FF2B5EF4-FFF2-40B4-BE49-F238E27FC236}">
                    <a16:creationId xmlns:a16="http://schemas.microsoft.com/office/drawing/2014/main" id="{B16A2CCA-077A-BEF8-A13C-DC1E79EBB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457" name="Group 13456">
                  <a:extLst>
                    <a:ext uri="{FF2B5EF4-FFF2-40B4-BE49-F238E27FC236}">
                      <a16:creationId xmlns:a16="http://schemas.microsoft.com/office/drawing/2014/main" id="{06C2FD23-C9DD-C20B-4BAE-E06D4D8C9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59" name="Group 13458">
                    <a:extLst>
                      <a:ext uri="{FF2B5EF4-FFF2-40B4-BE49-F238E27FC236}">
                        <a16:creationId xmlns:a16="http://schemas.microsoft.com/office/drawing/2014/main" id="{FBAF5394-626A-0839-7B20-556245F05A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61" name="Rectangle 13460">
                      <a:extLst>
                        <a:ext uri="{FF2B5EF4-FFF2-40B4-BE49-F238E27FC236}">
                          <a16:creationId xmlns:a16="http://schemas.microsoft.com/office/drawing/2014/main" id="{C9366192-8163-9ADF-F0D4-D252A54C29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62" name="Rectangle 13461">
                      <a:extLst>
                        <a:ext uri="{FF2B5EF4-FFF2-40B4-BE49-F238E27FC236}">
                          <a16:creationId xmlns:a16="http://schemas.microsoft.com/office/drawing/2014/main" id="{E7215F8B-E769-D123-6578-0E021F7B7C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60" name="Rectangle 13459">
                    <a:extLst>
                      <a:ext uri="{FF2B5EF4-FFF2-40B4-BE49-F238E27FC236}">
                        <a16:creationId xmlns:a16="http://schemas.microsoft.com/office/drawing/2014/main" id="{3E537C97-C35F-9CB2-0618-909283A144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58" name="Rectangle 13457">
                  <a:extLst>
                    <a:ext uri="{FF2B5EF4-FFF2-40B4-BE49-F238E27FC236}">
                      <a16:creationId xmlns:a16="http://schemas.microsoft.com/office/drawing/2014/main" id="{C743D885-C9CC-1785-849F-05DA3A9E6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  <p:grpSp>
          <p:nvGrpSpPr>
            <p:cNvPr id="13388" name="Group 13387">
              <a:extLst>
                <a:ext uri="{FF2B5EF4-FFF2-40B4-BE49-F238E27FC236}">
                  <a16:creationId xmlns:a16="http://schemas.microsoft.com/office/drawing/2014/main" id="{700A2096-642A-A694-C64C-4C5D02A8F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4403148"/>
              <a:ext cx="3205097" cy="686807"/>
              <a:chOff x="960" y="1488"/>
              <a:chExt cx="2688" cy="576"/>
            </a:xfrm>
          </p:grpSpPr>
          <p:grpSp>
            <p:nvGrpSpPr>
              <p:cNvPr id="13429" name="Group 13428">
                <a:extLst>
                  <a:ext uri="{FF2B5EF4-FFF2-40B4-BE49-F238E27FC236}">
                    <a16:creationId xmlns:a16="http://schemas.microsoft.com/office/drawing/2014/main" id="{80E313AB-8D83-0F9C-24E2-FC2FF5C63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43" name="Group 13442">
                  <a:extLst>
                    <a:ext uri="{FF2B5EF4-FFF2-40B4-BE49-F238E27FC236}">
                      <a16:creationId xmlns:a16="http://schemas.microsoft.com/office/drawing/2014/main" id="{39D5DCC1-D3B7-DC54-BE55-D4AD5328B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51" name="Group 13450">
                    <a:extLst>
                      <a:ext uri="{FF2B5EF4-FFF2-40B4-BE49-F238E27FC236}">
                        <a16:creationId xmlns:a16="http://schemas.microsoft.com/office/drawing/2014/main" id="{150213BE-B6E0-E461-719C-E6CCCB6EEB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53" name="Rectangle 13452">
                      <a:extLst>
                        <a:ext uri="{FF2B5EF4-FFF2-40B4-BE49-F238E27FC236}">
                          <a16:creationId xmlns:a16="http://schemas.microsoft.com/office/drawing/2014/main" id="{2018C1FD-A5ED-BAA9-4085-511AEF0206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54" name="Rectangle 13453">
                      <a:extLst>
                        <a:ext uri="{FF2B5EF4-FFF2-40B4-BE49-F238E27FC236}">
                          <a16:creationId xmlns:a16="http://schemas.microsoft.com/office/drawing/2014/main" id="{2080DE5F-D8A2-2A45-29E6-75DAC9FF8B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52" name="Rectangle 13451">
                    <a:extLst>
                      <a:ext uri="{FF2B5EF4-FFF2-40B4-BE49-F238E27FC236}">
                        <a16:creationId xmlns:a16="http://schemas.microsoft.com/office/drawing/2014/main" id="{4C8E1E3D-FFC3-ABED-DCD4-B890D3F506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44" name="Group 13443">
                  <a:extLst>
                    <a:ext uri="{FF2B5EF4-FFF2-40B4-BE49-F238E27FC236}">
                      <a16:creationId xmlns:a16="http://schemas.microsoft.com/office/drawing/2014/main" id="{2F04CB97-3B97-A2CF-1B1D-CC1DB11E8D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45" name="Group 13444">
                    <a:extLst>
                      <a:ext uri="{FF2B5EF4-FFF2-40B4-BE49-F238E27FC236}">
                        <a16:creationId xmlns:a16="http://schemas.microsoft.com/office/drawing/2014/main" id="{B7B2C469-684D-C4A1-D181-8F90AEF18D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47" name="Group 13446">
                      <a:extLst>
                        <a:ext uri="{FF2B5EF4-FFF2-40B4-BE49-F238E27FC236}">
                          <a16:creationId xmlns:a16="http://schemas.microsoft.com/office/drawing/2014/main" id="{61A1784D-3A7F-85CB-18B5-6FD867EFE84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49" name="Rectangle 13448">
                        <a:extLst>
                          <a:ext uri="{FF2B5EF4-FFF2-40B4-BE49-F238E27FC236}">
                            <a16:creationId xmlns:a16="http://schemas.microsoft.com/office/drawing/2014/main" id="{9D95A325-8772-DA51-5B09-8C7B32148E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50" name="Rectangle 13449">
                        <a:extLst>
                          <a:ext uri="{FF2B5EF4-FFF2-40B4-BE49-F238E27FC236}">
                            <a16:creationId xmlns:a16="http://schemas.microsoft.com/office/drawing/2014/main" id="{EAEEE1FB-A6B4-F25B-EC8D-B6B156F8C6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48" name="Rectangle 13447">
                      <a:extLst>
                        <a:ext uri="{FF2B5EF4-FFF2-40B4-BE49-F238E27FC236}">
                          <a16:creationId xmlns:a16="http://schemas.microsoft.com/office/drawing/2014/main" id="{FC79C6CC-CF18-90A9-E58B-81D3F67CCF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46" name="Rectangle 13445">
                    <a:extLst>
                      <a:ext uri="{FF2B5EF4-FFF2-40B4-BE49-F238E27FC236}">
                        <a16:creationId xmlns:a16="http://schemas.microsoft.com/office/drawing/2014/main" id="{BB44D9E9-B71B-CC15-F3EA-4FF39114A3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30" name="Group 13429">
                <a:extLst>
                  <a:ext uri="{FF2B5EF4-FFF2-40B4-BE49-F238E27FC236}">
                    <a16:creationId xmlns:a16="http://schemas.microsoft.com/office/drawing/2014/main" id="{9F5D2177-68AD-3AAB-9FDB-D8FECED41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31" name="Group 13430">
                  <a:extLst>
                    <a:ext uri="{FF2B5EF4-FFF2-40B4-BE49-F238E27FC236}">
                      <a16:creationId xmlns:a16="http://schemas.microsoft.com/office/drawing/2014/main" id="{7E82948E-EBB2-EABD-EADC-996BC8EC7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39" name="Group 13438">
                    <a:extLst>
                      <a:ext uri="{FF2B5EF4-FFF2-40B4-BE49-F238E27FC236}">
                        <a16:creationId xmlns:a16="http://schemas.microsoft.com/office/drawing/2014/main" id="{15D77A06-5F2E-54E4-685B-804A1D12A1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41" name="Rectangle 13440">
                      <a:extLst>
                        <a:ext uri="{FF2B5EF4-FFF2-40B4-BE49-F238E27FC236}">
                          <a16:creationId xmlns:a16="http://schemas.microsoft.com/office/drawing/2014/main" id="{092DD7D3-39B3-6684-184A-BCD1932381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42" name="Rectangle 13441">
                      <a:extLst>
                        <a:ext uri="{FF2B5EF4-FFF2-40B4-BE49-F238E27FC236}">
                          <a16:creationId xmlns:a16="http://schemas.microsoft.com/office/drawing/2014/main" id="{69959685-6DD2-7A63-BD4F-224E1058D6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40" name="Rectangle 13439">
                    <a:extLst>
                      <a:ext uri="{FF2B5EF4-FFF2-40B4-BE49-F238E27FC236}">
                        <a16:creationId xmlns:a16="http://schemas.microsoft.com/office/drawing/2014/main" id="{C9CAB7BA-C303-D6DF-02FD-CDE627D33F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32" name="Group 13431">
                  <a:extLst>
                    <a:ext uri="{FF2B5EF4-FFF2-40B4-BE49-F238E27FC236}">
                      <a16:creationId xmlns:a16="http://schemas.microsoft.com/office/drawing/2014/main" id="{7BF8E398-7B38-AA21-3B13-A43918E33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33" name="Group 13432">
                    <a:extLst>
                      <a:ext uri="{FF2B5EF4-FFF2-40B4-BE49-F238E27FC236}">
                        <a16:creationId xmlns:a16="http://schemas.microsoft.com/office/drawing/2014/main" id="{5612C4D1-26AA-04D5-0047-8571382861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5" name="Group 13434">
                      <a:extLst>
                        <a:ext uri="{FF2B5EF4-FFF2-40B4-BE49-F238E27FC236}">
                          <a16:creationId xmlns:a16="http://schemas.microsoft.com/office/drawing/2014/main" id="{79B5EBA5-54F6-DC65-8BA3-85BB6DBEAA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7" name="Rectangle 13436">
                        <a:extLst>
                          <a:ext uri="{FF2B5EF4-FFF2-40B4-BE49-F238E27FC236}">
                            <a16:creationId xmlns:a16="http://schemas.microsoft.com/office/drawing/2014/main" id="{B4FA9260-2D99-711D-97D2-6C32E4A82C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38" name="Rectangle 13437">
                        <a:extLst>
                          <a:ext uri="{FF2B5EF4-FFF2-40B4-BE49-F238E27FC236}">
                            <a16:creationId xmlns:a16="http://schemas.microsoft.com/office/drawing/2014/main" id="{CA52DCED-0BE8-98F2-4A40-DA5B3813FF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36" name="Rectangle 13435">
                      <a:extLst>
                        <a:ext uri="{FF2B5EF4-FFF2-40B4-BE49-F238E27FC236}">
                          <a16:creationId xmlns:a16="http://schemas.microsoft.com/office/drawing/2014/main" id="{C4A89BAB-237D-4823-8ACA-D1685E32E8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34" name="Rectangle 13433">
                    <a:extLst>
                      <a:ext uri="{FF2B5EF4-FFF2-40B4-BE49-F238E27FC236}">
                        <a16:creationId xmlns:a16="http://schemas.microsoft.com/office/drawing/2014/main" id="{E7B8CA50-7358-18A1-2224-D79B7E79A9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89" name="Group 13388">
              <a:extLst>
                <a:ext uri="{FF2B5EF4-FFF2-40B4-BE49-F238E27FC236}">
                  <a16:creationId xmlns:a16="http://schemas.microsoft.com/office/drawing/2014/main" id="{34763622-5CA4-7180-2635-2F6D08F41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5089954"/>
              <a:ext cx="3205097" cy="686807"/>
              <a:chOff x="960" y="1488"/>
              <a:chExt cx="2688" cy="576"/>
            </a:xfrm>
          </p:grpSpPr>
          <p:grpSp>
            <p:nvGrpSpPr>
              <p:cNvPr id="13403" name="Group 13402">
                <a:extLst>
                  <a:ext uri="{FF2B5EF4-FFF2-40B4-BE49-F238E27FC236}">
                    <a16:creationId xmlns:a16="http://schemas.microsoft.com/office/drawing/2014/main" id="{F4E71B0F-83AF-EB75-EA2B-C94260058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17" name="Group 13416">
                  <a:extLst>
                    <a:ext uri="{FF2B5EF4-FFF2-40B4-BE49-F238E27FC236}">
                      <a16:creationId xmlns:a16="http://schemas.microsoft.com/office/drawing/2014/main" id="{FDB26121-FCDE-AC66-73A6-454CA76A8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25" name="Group 13424">
                    <a:extLst>
                      <a:ext uri="{FF2B5EF4-FFF2-40B4-BE49-F238E27FC236}">
                        <a16:creationId xmlns:a16="http://schemas.microsoft.com/office/drawing/2014/main" id="{2A180ADD-E644-BFA8-277E-B03BF994AD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27" name="Rectangle 13426">
                      <a:extLst>
                        <a:ext uri="{FF2B5EF4-FFF2-40B4-BE49-F238E27FC236}">
                          <a16:creationId xmlns:a16="http://schemas.microsoft.com/office/drawing/2014/main" id="{45816137-8EB0-4E59-E7F3-E21D2AABE8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28" name="Rectangle 13427">
                      <a:extLst>
                        <a:ext uri="{FF2B5EF4-FFF2-40B4-BE49-F238E27FC236}">
                          <a16:creationId xmlns:a16="http://schemas.microsoft.com/office/drawing/2014/main" id="{98CAC753-8C92-A067-A195-730B7395F4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26" name="Rectangle 13425">
                    <a:extLst>
                      <a:ext uri="{FF2B5EF4-FFF2-40B4-BE49-F238E27FC236}">
                        <a16:creationId xmlns:a16="http://schemas.microsoft.com/office/drawing/2014/main" id="{B38CAC57-8024-5D15-F46C-2F27F1F07D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18" name="Group 13417">
                  <a:extLst>
                    <a:ext uri="{FF2B5EF4-FFF2-40B4-BE49-F238E27FC236}">
                      <a16:creationId xmlns:a16="http://schemas.microsoft.com/office/drawing/2014/main" id="{055D2719-8D81-E702-8A7D-EE0DCE742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19" name="Group 13418">
                    <a:extLst>
                      <a:ext uri="{FF2B5EF4-FFF2-40B4-BE49-F238E27FC236}">
                        <a16:creationId xmlns:a16="http://schemas.microsoft.com/office/drawing/2014/main" id="{7DA37291-059B-A9D3-21DF-0BE3FBA4CC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21" name="Group 13420">
                      <a:extLst>
                        <a:ext uri="{FF2B5EF4-FFF2-40B4-BE49-F238E27FC236}">
                          <a16:creationId xmlns:a16="http://schemas.microsoft.com/office/drawing/2014/main" id="{03C086DC-4485-4DB0-3D4C-92BFA111A6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23" name="Rectangle 13422">
                        <a:extLst>
                          <a:ext uri="{FF2B5EF4-FFF2-40B4-BE49-F238E27FC236}">
                            <a16:creationId xmlns:a16="http://schemas.microsoft.com/office/drawing/2014/main" id="{995768E2-5599-8AF3-F635-14108419F7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24" name="Rectangle 13423">
                        <a:extLst>
                          <a:ext uri="{FF2B5EF4-FFF2-40B4-BE49-F238E27FC236}">
                            <a16:creationId xmlns:a16="http://schemas.microsoft.com/office/drawing/2014/main" id="{A37E5309-C0AC-BF20-F5A8-865BBBB8C5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22" name="Rectangle 13421">
                      <a:extLst>
                        <a:ext uri="{FF2B5EF4-FFF2-40B4-BE49-F238E27FC236}">
                          <a16:creationId xmlns:a16="http://schemas.microsoft.com/office/drawing/2014/main" id="{6AD67262-4913-B756-D4A6-7BBC3097E7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20" name="Rectangle 13419">
                    <a:extLst>
                      <a:ext uri="{FF2B5EF4-FFF2-40B4-BE49-F238E27FC236}">
                        <a16:creationId xmlns:a16="http://schemas.microsoft.com/office/drawing/2014/main" id="{A41F38B1-0217-4D27-976B-2C0C4A0BA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04" name="Group 13403">
                <a:extLst>
                  <a:ext uri="{FF2B5EF4-FFF2-40B4-BE49-F238E27FC236}">
                    <a16:creationId xmlns:a16="http://schemas.microsoft.com/office/drawing/2014/main" id="{4796B5D7-2D8D-EA19-01E3-AAF44A094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05" name="Group 13404">
                  <a:extLst>
                    <a:ext uri="{FF2B5EF4-FFF2-40B4-BE49-F238E27FC236}">
                      <a16:creationId xmlns:a16="http://schemas.microsoft.com/office/drawing/2014/main" id="{7D9B2AA7-C805-392F-5831-5BAC58687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13" name="Group 13412">
                    <a:extLst>
                      <a:ext uri="{FF2B5EF4-FFF2-40B4-BE49-F238E27FC236}">
                        <a16:creationId xmlns:a16="http://schemas.microsoft.com/office/drawing/2014/main" id="{0E4F88CB-DDE3-78C5-8BDE-32FAFB823F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15" name="Rectangle 13414">
                      <a:extLst>
                        <a:ext uri="{FF2B5EF4-FFF2-40B4-BE49-F238E27FC236}">
                          <a16:creationId xmlns:a16="http://schemas.microsoft.com/office/drawing/2014/main" id="{08F3AB2A-9BE2-FC64-E892-129A3769FE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16" name="Rectangle 13415">
                      <a:extLst>
                        <a:ext uri="{FF2B5EF4-FFF2-40B4-BE49-F238E27FC236}">
                          <a16:creationId xmlns:a16="http://schemas.microsoft.com/office/drawing/2014/main" id="{424002E8-33E0-3FE5-A352-D0BC948DA4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14" name="Rectangle 13413">
                    <a:extLst>
                      <a:ext uri="{FF2B5EF4-FFF2-40B4-BE49-F238E27FC236}">
                        <a16:creationId xmlns:a16="http://schemas.microsoft.com/office/drawing/2014/main" id="{6B0DEF48-282F-A66B-779B-41B2E6021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06" name="Group 13405">
                  <a:extLst>
                    <a:ext uri="{FF2B5EF4-FFF2-40B4-BE49-F238E27FC236}">
                      <a16:creationId xmlns:a16="http://schemas.microsoft.com/office/drawing/2014/main" id="{33873AAA-9659-FD81-CACB-83C7C9D51D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07" name="Group 13406">
                    <a:extLst>
                      <a:ext uri="{FF2B5EF4-FFF2-40B4-BE49-F238E27FC236}">
                        <a16:creationId xmlns:a16="http://schemas.microsoft.com/office/drawing/2014/main" id="{07DF9D3F-F31B-F571-DF0A-26296CD4A5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09" name="Group 13408">
                      <a:extLst>
                        <a:ext uri="{FF2B5EF4-FFF2-40B4-BE49-F238E27FC236}">
                          <a16:creationId xmlns:a16="http://schemas.microsoft.com/office/drawing/2014/main" id="{F4EED1D3-90C1-4F0B-E19A-24F2E299618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11" name="Rectangle 13410">
                        <a:extLst>
                          <a:ext uri="{FF2B5EF4-FFF2-40B4-BE49-F238E27FC236}">
                            <a16:creationId xmlns:a16="http://schemas.microsoft.com/office/drawing/2014/main" id="{7C16871D-006D-8CC0-A2AB-EF34660CC30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12" name="Rectangle 13411">
                        <a:extLst>
                          <a:ext uri="{FF2B5EF4-FFF2-40B4-BE49-F238E27FC236}">
                            <a16:creationId xmlns:a16="http://schemas.microsoft.com/office/drawing/2014/main" id="{26BA0D34-C2A6-7F56-896B-46EB4A07B2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10" name="Rectangle 13409">
                      <a:extLst>
                        <a:ext uri="{FF2B5EF4-FFF2-40B4-BE49-F238E27FC236}">
                          <a16:creationId xmlns:a16="http://schemas.microsoft.com/office/drawing/2014/main" id="{4513D968-C1AA-E19B-6733-D4B45A0B10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08" name="Rectangle 13407">
                    <a:extLst>
                      <a:ext uri="{FF2B5EF4-FFF2-40B4-BE49-F238E27FC236}">
                        <a16:creationId xmlns:a16="http://schemas.microsoft.com/office/drawing/2014/main" id="{C5567051-2585-7766-B929-948A2C3B54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90" name="Group 13389">
              <a:extLst>
                <a:ext uri="{FF2B5EF4-FFF2-40B4-BE49-F238E27FC236}">
                  <a16:creationId xmlns:a16="http://schemas.microsoft.com/office/drawing/2014/main" id="{F9F83ECE-F12B-DCE0-18B4-EC3EBF81B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2" y="5776760"/>
              <a:ext cx="3205097" cy="343404"/>
              <a:chOff x="432" y="1152"/>
              <a:chExt cx="2688" cy="288"/>
            </a:xfrm>
          </p:grpSpPr>
          <p:grpSp>
            <p:nvGrpSpPr>
              <p:cNvPr id="13391" name="Group 13390">
                <a:extLst>
                  <a:ext uri="{FF2B5EF4-FFF2-40B4-BE49-F238E27FC236}">
                    <a16:creationId xmlns:a16="http://schemas.microsoft.com/office/drawing/2014/main" id="{8310B94E-8D76-21AA-20E1-77BB3B9D02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399" name="Group 13398">
                  <a:extLst>
                    <a:ext uri="{FF2B5EF4-FFF2-40B4-BE49-F238E27FC236}">
                      <a16:creationId xmlns:a16="http://schemas.microsoft.com/office/drawing/2014/main" id="{CE4458E0-8550-6CD2-88AD-6D00E316E0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401" name="Rectangle 13400">
                    <a:extLst>
                      <a:ext uri="{FF2B5EF4-FFF2-40B4-BE49-F238E27FC236}">
                        <a16:creationId xmlns:a16="http://schemas.microsoft.com/office/drawing/2014/main" id="{FBBFDE70-FF1D-D814-841E-92399385D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402" name="Rectangle 13401">
                    <a:extLst>
                      <a:ext uri="{FF2B5EF4-FFF2-40B4-BE49-F238E27FC236}">
                        <a16:creationId xmlns:a16="http://schemas.microsoft.com/office/drawing/2014/main" id="{C223F0F2-03F6-A4C7-D16C-418DCED8F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00" name="Rectangle 13399">
                  <a:extLst>
                    <a:ext uri="{FF2B5EF4-FFF2-40B4-BE49-F238E27FC236}">
                      <a16:creationId xmlns:a16="http://schemas.microsoft.com/office/drawing/2014/main" id="{4D6EA21E-1B72-7EA4-9554-968B29225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392" name="Group 13391">
                <a:extLst>
                  <a:ext uri="{FF2B5EF4-FFF2-40B4-BE49-F238E27FC236}">
                    <a16:creationId xmlns:a16="http://schemas.microsoft.com/office/drawing/2014/main" id="{87ABBC48-E05B-AA9F-5235-9C181A71F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393" name="Group 13392">
                  <a:extLst>
                    <a:ext uri="{FF2B5EF4-FFF2-40B4-BE49-F238E27FC236}">
                      <a16:creationId xmlns:a16="http://schemas.microsoft.com/office/drawing/2014/main" id="{F533C915-F667-77C1-5BA6-D50CBE630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395" name="Group 13394">
                    <a:extLst>
                      <a:ext uri="{FF2B5EF4-FFF2-40B4-BE49-F238E27FC236}">
                        <a16:creationId xmlns:a16="http://schemas.microsoft.com/office/drawing/2014/main" id="{05B83E02-30A7-3A4E-8DDE-0B09C7D37E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397" name="Rectangle 13396">
                      <a:extLst>
                        <a:ext uri="{FF2B5EF4-FFF2-40B4-BE49-F238E27FC236}">
                          <a16:creationId xmlns:a16="http://schemas.microsoft.com/office/drawing/2014/main" id="{B99110DB-F244-E6FC-690C-A44FBF5D97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398" name="Rectangle 13397">
                      <a:extLst>
                        <a:ext uri="{FF2B5EF4-FFF2-40B4-BE49-F238E27FC236}">
                          <a16:creationId xmlns:a16="http://schemas.microsoft.com/office/drawing/2014/main" id="{0AD74D86-C303-57AC-668C-6356A56E96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96" name="Rectangle 13395">
                    <a:extLst>
                      <a:ext uri="{FF2B5EF4-FFF2-40B4-BE49-F238E27FC236}">
                        <a16:creationId xmlns:a16="http://schemas.microsoft.com/office/drawing/2014/main" id="{68911B7B-8DB3-E695-732C-0906380F4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394" name="Rectangle 13393">
                  <a:extLst>
                    <a:ext uri="{FF2B5EF4-FFF2-40B4-BE49-F238E27FC236}">
                      <a16:creationId xmlns:a16="http://schemas.microsoft.com/office/drawing/2014/main" id="{E4BF2E5F-BE64-981E-E43A-13C0DE0D5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</p:grpSp>
      <p:grpSp>
        <p:nvGrpSpPr>
          <p:cNvPr id="13368" name="Group 13367">
            <a:extLst>
              <a:ext uri="{FF2B5EF4-FFF2-40B4-BE49-F238E27FC236}">
                <a16:creationId xmlns:a16="http://schemas.microsoft.com/office/drawing/2014/main" id="{E8E5B78B-5EAB-11BF-F374-E8F5F8C44606}"/>
              </a:ext>
            </a:extLst>
          </p:cNvPr>
          <p:cNvGrpSpPr/>
          <p:nvPr/>
        </p:nvGrpSpPr>
        <p:grpSpPr>
          <a:xfrm>
            <a:off x="1056471" y="4290979"/>
            <a:ext cx="1343690" cy="1010107"/>
            <a:chOff x="1056471" y="4290979"/>
            <a:chExt cx="1343690" cy="10101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F81B59B-057C-9C8F-1E33-35F1428AA430}"/>
                </a:ext>
              </a:extLst>
            </p:cNvPr>
            <p:cNvGrpSpPr/>
            <p:nvPr/>
          </p:nvGrpSpPr>
          <p:grpSpPr>
            <a:xfrm>
              <a:off x="1221702" y="4290979"/>
              <a:ext cx="1178459" cy="1010107"/>
              <a:chOff x="8148702" y="3372938"/>
              <a:chExt cx="3205098" cy="27472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8A79234-3869-DA7C-4663-E2D1D1D4F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F1CDCB-0D5F-BD25-5F3A-79869E1FB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04D6906-F656-B92C-A2FC-A1D9E495A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</p:grpSpPr>
            <p:grpSp>
              <p:nvGrpSpPr>
                <p:cNvPr id="13341" name="Group 13340">
                  <a:extLst>
                    <a:ext uri="{FF2B5EF4-FFF2-40B4-BE49-F238E27FC236}">
                      <a16:creationId xmlns:a16="http://schemas.microsoft.com/office/drawing/2014/main" id="{A99C2E6E-0F1B-F5B7-34B2-7AD18D74A8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55" name="Group 13354">
                    <a:extLst>
                      <a:ext uri="{FF2B5EF4-FFF2-40B4-BE49-F238E27FC236}">
                        <a16:creationId xmlns:a16="http://schemas.microsoft.com/office/drawing/2014/main" id="{89897C5E-86A6-B5DA-2F9A-46751EFA66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63" name="Group 13362">
                      <a:extLst>
                        <a:ext uri="{FF2B5EF4-FFF2-40B4-BE49-F238E27FC236}">
                          <a16:creationId xmlns:a16="http://schemas.microsoft.com/office/drawing/2014/main" id="{2F2669B9-C39E-6799-6E9D-0704DB971BD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65" name="Rectangle 13364">
                        <a:extLst>
                          <a:ext uri="{FF2B5EF4-FFF2-40B4-BE49-F238E27FC236}">
                            <a16:creationId xmlns:a16="http://schemas.microsoft.com/office/drawing/2014/main" id="{806FA931-42CD-3242-0EBB-B5943FA9E9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66" name="Rectangle 13365">
                        <a:extLst>
                          <a:ext uri="{FF2B5EF4-FFF2-40B4-BE49-F238E27FC236}">
                            <a16:creationId xmlns:a16="http://schemas.microsoft.com/office/drawing/2014/main" id="{5D743AE6-2709-B263-6480-C80395E78B9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64" name="Rectangle 13363">
                      <a:extLst>
                        <a:ext uri="{FF2B5EF4-FFF2-40B4-BE49-F238E27FC236}">
                          <a16:creationId xmlns:a16="http://schemas.microsoft.com/office/drawing/2014/main" id="{4C7827C6-6403-C377-E1DB-643648B477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356" name="Group 13355">
                    <a:extLst>
                      <a:ext uri="{FF2B5EF4-FFF2-40B4-BE49-F238E27FC236}">
                        <a16:creationId xmlns:a16="http://schemas.microsoft.com/office/drawing/2014/main" id="{91F4BF80-8291-A660-AD07-7798ABFC1E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357" name="Group 13356">
                      <a:extLst>
                        <a:ext uri="{FF2B5EF4-FFF2-40B4-BE49-F238E27FC236}">
                          <a16:creationId xmlns:a16="http://schemas.microsoft.com/office/drawing/2014/main" id="{8E93EDDC-A901-E37D-5946-7055F651257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59" name="Group 13358">
                        <a:extLst>
                          <a:ext uri="{FF2B5EF4-FFF2-40B4-BE49-F238E27FC236}">
                            <a16:creationId xmlns:a16="http://schemas.microsoft.com/office/drawing/2014/main" id="{61959229-E784-D851-9F3A-827A3F7D6B2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61" name="Rectangle 13360">
                          <a:extLst>
                            <a:ext uri="{FF2B5EF4-FFF2-40B4-BE49-F238E27FC236}">
                              <a16:creationId xmlns:a16="http://schemas.microsoft.com/office/drawing/2014/main" id="{324C25FD-24BC-8777-4954-1A49144152A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362" name="Rectangle 13361">
                          <a:extLst>
                            <a:ext uri="{FF2B5EF4-FFF2-40B4-BE49-F238E27FC236}">
                              <a16:creationId xmlns:a16="http://schemas.microsoft.com/office/drawing/2014/main" id="{A7912FEE-9E28-FAB8-9075-59F1053F21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360" name="Rectangle 13359">
                        <a:extLst>
                          <a:ext uri="{FF2B5EF4-FFF2-40B4-BE49-F238E27FC236}">
                            <a16:creationId xmlns:a16="http://schemas.microsoft.com/office/drawing/2014/main" id="{CB76C2FD-C8D4-726C-C8AB-10595CA0DEE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58" name="Rectangle 13357">
                      <a:extLst>
                        <a:ext uri="{FF2B5EF4-FFF2-40B4-BE49-F238E27FC236}">
                          <a16:creationId xmlns:a16="http://schemas.microsoft.com/office/drawing/2014/main" id="{C97ABBB9-DCD8-861C-260F-76B66EFBB7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13342" name="Group 13341">
                  <a:extLst>
                    <a:ext uri="{FF2B5EF4-FFF2-40B4-BE49-F238E27FC236}">
                      <a16:creationId xmlns:a16="http://schemas.microsoft.com/office/drawing/2014/main" id="{03C8BAB9-C25A-C3D3-1CC7-A06B355AC2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43" name="Group 13342">
                    <a:extLst>
                      <a:ext uri="{FF2B5EF4-FFF2-40B4-BE49-F238E27FC236}">
                        <a16:creationId xmlns:a16="http://schemas.microsoft.com/office/drawing/2014/main" id="{04658858-F019-143F-024C-30E9BB52686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51" name="Group 13350">
                      <a:extLst>
                        <a:ext uri="{FF2B5EF4-FFF2-40B4-BE49-F238E27FC236}">
                          <a16:creationId xmlns:a16="http://schemas.microsoft.com/office/drawing/2014/main" id="{4F7892CE-88D1-4806-12BE-3B3E8E9F5D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53" name="Rectangle 13352">
                        <a:extLst>
                          <a:ext uri="{FF2B5EF4-FFF2-40B4-BE49-F238E27FC236}">
                            <a16:creationId xmlns:a16="http://schemas.microsoft.com/office/drawing/2014/main" id="{2E3DB381-A7A7-7B02-D6F6-D49EA89ECD0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54" name="Rectangle 13353">
                        <a:extLst>
                          <a:ext uri="{FF2B5EF4-FFF2-40B4-BE49-F238E27FC236}">
                            <a16:creationId xmlns:a16="http://schemas.microsoft.com/office/drawing/2014/main" id="{3855361A-5D45-5528-C96B-36BA4543A5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52" name="Rectangle 13351">
                      <a:extLst>
                        <a:ext uri="{FF2B5EF4-FFF2-40B4-BE49-F238E27FC236}">
                          <a16:creationId xmlns:a16="http://schemas.microsoft.com/office/drawing/2014/main" id="{26A12E65-4643-1404-A349-7AC889CDDC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344" name="Group 13343">
                    <a:extLst>
                      <a:ext uri="{FF2B5EF4-FFF2-40B4-BE49-F238E27FC236}">
                        <a16:creationId xmlns:a16="http://schemas.microsoft.com/office/drawing/2014/main" id="{AF836694-9C42-9A63-8231-9AAC486BE7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345" name="Group 13344">
                      <a:extLst>
                        <a:ext uri="{FF2B5EF4-FFF2-40B4-BE49-F238E27FC236}">
                          <a16:creationId xmlns:a16="http://schemas.microsoft.com/office/drawing/2014/main" id="{E56EBB3C-0FA4-C139-A0AD-8B0AC2B9048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47" name="Group 13346">
                        <a:extLst>
                          <a:ext uri="{FF2B5EF4-FFF2-40B4-BE49-F238E27FC236}">
                            <a16:creationId xmlns:a16="http://schemas.microsoft.com/office/drawing/2014/main" id="{DAF77410-129F-CD3B-01C6-93A584AF0A3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49" name="Rectangle 13348">
                          <a:extLst>
                            <a:ext uri="{FF2B5EF4-FFF2-40B4-BE49-F238E27FC236}">
                              <a16:creationId xmlns:a16="http://schemas.microsoft.com/office/drawing/2014/main" id="{84543E6B-AEFD-0F75-315E-57665624050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350" name="Rectangle 13349">
                          <a:extLst>
                            <a:ext uri="{FF2B5EF4-FFF2-40B4-BE49-F238E27FC236}">
                              <a16:creationId xmlns:a16="http://schemas.microsoft.com/office/drawing/2014/main" id="{49D67E93-A34F-1709-9930-759133634E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348" name="Rectangle 13347">
                        <a:extLst>
                          <a:ext uri="{FF2B5EF4-FFF2-40B4-BE49-F238E27FC236}">
                            <a16:creationId xmlns:a16="http://schemas.microsoft.com/office/drawing/2014/main" id="{4DA4CF2F-84C9-258D-DBFC-F89903D856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46" name="Rectangle 13345">
                      <a:extLst>
                        <a:ext uri="{FF2B5EF4-FFF2-40B4-BE49-F238E27FC236}">
                          <a16:creationId xmlns:a16="http://schemas.microsoft.com/office/drawing/2014/main" id="{2B191B64-1EE8-63F5-0425-1B8E8269B6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7764A88-5DDD-547A-71FC-CC514C4C7B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</p:grpSpPr>
            <p:grpSp>
              <p:nvGrpSpPr>
                <p:cNvPr id="13329" name="Group 13328">
                  <a:extLst>
                    <a:ext uri="{FF2B5EF4-FFF2-40B4-BE49-F238E27FC236}">
                      <a16:creationId xmlns:a16="http://schemas.microsoft.com/office/drawing/2014/main" id="{BF7F740A-31A7-6F6B-67BD-4F35C58DB0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337" name="Group 13336">
                    <a:extLst>
                      <a:ext uri="{FF2B5EF4-FFF2-40B4-BE49-F238E27FC236}">
                        <a16:creationId xmlns:a16="http://schemas.microsoft.com/office/drawing/2014/main" id="{D8CBA361-7FA4-5D71-A2D6-5C717DCE32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339" name="Rectangle 13338">
                      <a:extLst>
                        <a:ext uri="{FF2B5EF4-FFF2-40B4-BE49-F238E27FC236}">
                          <a16:creationId xmlns:a16="http://schemas.microsoft.com/office/drawing/2014/main" id="{883598B0-4CCF-3E6C-B731-DCF12923ED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340" name="Rectangle 13339">
                      <a:extLst>
                        <a:ext uri="{FF2B5EF4-FFF2-40B4-BE49-F238E27FC236}">
                          <a16:creationId xmlns:a16="http://schemas.microsoft.com/office/drawing/2014/main" id="{CEB1EACD-CCF7-85AC-9DC0-D31AF7420A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38" name="Rectangle 13337">
                    <a:extLst>
                      <a:ext uri="{FF2B5EF4-FFF2-40B4-BE49-F238E27FC236}">
                        <a16:creationId xmlns:a16="http://schemas.microsoft.com/office/drawing/2014/main" id="{678225E6-A080-F7DA-4EEE-EE257AA5D5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330" name="Group 13329">
                  <a:extLst>
                    <a:ext uri="{FF2B5EF4-FFF2-40B4-BE49-F238E27FC236}">
                      <a16:creationId xmlns:a16="http://schemas.microsoft.com/office/drawing/2014/main" id="{4C330238-13CE-B87F-D198-685D4F0864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31" name="Group 13330">
                    <a:extLst>
                      <a:ext uri="{FF2B5EF4-FFF2-40B4-BE49-F238E27FC236}">
                        <a16:creationId xmlns:a16="http://schemas.microsoft.com/office/drawing/2014/main" id="{88CD810A-679C-1A82-D3B7-BB436C6CF0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33" name="Group 13332">
                      <a:extLst>
                        <a:ext uri="{FF2B5EF4-FFF2-40B4-BE49-F238E27FC236}">
                          <a16:creationId xmlns:a16="http://schemas.microsoft.com/office/drawing/2014/main" id="{72783692-5A71-ED9E-9543-DD5E86A374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35" name="Rectangle 13334">
                        <a:extLst>
                          <a:ext uri="{FF2B5EF4-FFF2-40B4-BE49-F238E27FC236}">
                            <a16:creationId xmlns:a16="http://schemas.microsoft.com/office/drawing/2014/main" id="{912FA43D-EEF6-EC60-6D83-FA149CDD21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36" name="Rectangle 13335">
                        <a:extLst>
                          <a:ext uri="{FF2B5EF4-FFF2-40B4-BE49-F238E27FC236}">
                            <a16:creationId xmlns:a16="http://schemas.microsoft.com/office/drawing/2014/main" id="{F0DB9241-2118-8C5D-04E5-E43274A5C9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34" name="Rectangle 13333">
                      <a:extLst>
                        <a:ext uri="{FF2B5EF4-FFF2-40B4-BE49-F238E27FC236}">
                          <a16:creationId xmlns:a16="http://schemas.microsoft.com/office/drawing/2014/main" id="{EAFA0280-D07F-7FF6-E3FE-58D2443A08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32" name="Rectangle 13331">
                    <a:extLst>
                      <a:ext uri="{FF2B5EF4-FFF2-40B4-BE49-F238E27FC236}">
                        <a16:creationId xmlns:a16="http://schemas.microsoft.com/office/drawing/2014/main" id="{2DEC93CF-793D-3E66-D9B6-599603C92A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15D4463-D7C1-5579-AA6B-A0AC3F4A77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</p:grpSpPr>
            <p:grpSp>
              <p:nvGrpSpPr>
                <p:cNvPr id="13493" name="Group 13492">
                  <a:extLst>
                    <a:ext uri="{FF2B5EF4-FFF2-40B4-BE49-F238E27FC236}">
                      <a16:creationId xmlns:a16="http://schemas.microsoft.com/office/drawing/2014/main" id="{302054E1-92EA-F9E4-31E5-3444E46A43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17" name="Group 13316">
                    <a:extLst>
                      <a:ext uri="{FF2B5EF4-FFF2-40B4-BE49-F238E27FC236}">
                        <a16:creationId xmlns:a16="http://schemas.microsoft.com/office/drawing/2014/main" id="{D291977B-AB02-8F02-0515-8B8974D3E5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25" name="Group 13324">
                      <a:extLst>
                        <a:ext uri="{FF2B5EF4-FFF2-40B4-BE49-F238E27FC236}">
                          <a16:creationId xmlns:a16="http://schemas.microsoft.com/office/drawing/2014/main" id="{85DCB527-3BD9-775F-7434-3AA669F8F2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27" name="Rectangle 13326">
                        <a:extLst>
                          <a:ext uri="{FF2B5EF4-FFF2-40B4-BE49-F238E27FC236}">
                            <a16:creationId xmlns:a16="http://schemas.microsoft.com/office/drawing/2014/main" id="{E0940834-41D3-D5AF-27E9-62C67874ED2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28" name="Rectangle 13327">
                        <a:extLst>
                          <a:ext uri="{FF2B5EF4-FFF2-40B4-BE49-F238E27FC236}">
                            <a16:creationId xmlns:a16="http://schemas.microsoft.com/office/drawing/2014/main" id="{06CCF30D-EBDB-9B69-72C6-D38FC2ADA0D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26" name="Rectangle 13325">
                      <a:extLst>
                        <a:ext uri="{FF2B5EF4-FFF2-40B4-BE49-F238E27FC236}">
                          <a16:creationId xmlns:a16="http://schemas.microsoft.com/office/drawing/2014/main" id="{C19846AE-F4E0-6CA3-FB72-CE1684CFDD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318" name="Group 13317">
                    <a:extLst>
                      <a:ext uri="{FF2B5EF4-FFF2-40B4-BE49-F238E27FC236}">
                        <a16:creationId xmlns:a16="http://schemas.microsoft.com/office/drawing/2014/main" id="{D667C6BA-D245-5D71-831D-533E1B7DE7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319" name="Group 13318">
                      <a:extLst>
                        <a:ext uri="{FF2B5EF4-FFF2-40B4-BE49-F238E27FC236}">
                          <a16:creationId xmlns:a16="http://schemas.microsoft.com/office/drawing/2014/main" id="{F3CBF57B-B150-2F47-B527-42B6C94C96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21" name="Group 13320">
                        <a:extLst>
                          <a:ext uri="{FF2B5EF4-FFF2-40B4-BE49-F238E27FC236}">
                            <a16:creationId xmlns:a16="http://schemas.microsoft.com/office/drawing/2014/main" id="{4118999E-6729-34ED-7870-7DCFB7EE0C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23" name="Rectangle 13322">
                          <a:extLst>
                            <a:ext uri="{FF2B5EF4-FFF2-40B4-BE49-F238E27FC236}">
                              <a16:creationId xmlns:a16="http://schemas.microsoft.com/office/drawing/2014/main" id="{7DB6436A-04DE-713E-9DAD-3A92470FA9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324" name="Rectangle 13323">
                          <a:extLst>
                            <a:ext uri="{FF2B5EF4-FFF2-40B4-BE49-F238E27FC236}">
                              <a16:creationId xmlns:a16="http://schemas.microsoft.com/office/drawing/2014/main" id="{C64C2514-8A5E-A3C0-887B-E2C92126FDD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322" name="Rectangle 13321">
                        <a:extLst>
                          <a:ext uri="{FF2B5EF4-FFF2-40B4-BE49-F238E27FC236}">
                            <a16:creationId xmlns:a16="http://schemas.microsoft.com/office/drawing/2014/main" id="{2FCE7032-08B9-6826-5CDB-F145B6D0BC3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20" name="Rectangle 13319">
                      <a:extLst>
                        <a:ext uri="{FF2B5EF4-FFF2-40B4-BE49-F238E27FC236}">
                          <a16:creationId xmlns:a16="http://schemas.microsoft.com/office/drawing/2014/main" id="{76E9D866-37D2-4F53-1F25-CC52AA2DD3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13494" name="Group 13493">
                  <a:extLst>
                    <a:ext uri="{FF2B5EF4-FFF2-40B4-BE49-F238E27FC236}">
                      <a16:creationId xmlns:a16="http://schemas.microsoft.com/office/drawing/2014/main" id="{C387877A-EE1D-A4CD-1553-D3432F3888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95" name="Group 13494">
                    <a:extLst>
                      <a:ext uri="{FF2B5EF4-FFF2-40B4-BE49-F238E27FC236}">
                        <a16:creationId xmlns:a16="http://schemas.microsoft.com/office/drawing/2014/main" id="{B94497E3-4A55-48D5-76A0-FF33BCD344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503" name="Group 13502">
                      <a:extLst>
                        <a:ext uri="{FF2B5EF4-FFF2-40B4-BE49-F238E27FC236}">
                          <a16:creationId xmlns:a16="http://schemas.microsoft.com/office/drawing/2014/main" id="{22400BD9-54E9-D9CB-E225-34E27F18B2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13" name="Rectangle 13312">
                        <a:extLst>
                          <a:ext uri="{FF2B5EF4-FFF2-40B4-BE49-F238E27FC236}">
                            <a16:creationId xmlns:a16="http://schemas.microsoft.com/office/drawing/2014/main" id="{C1A82658-19CC-FA2D-A51E-475559C177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14" name="Rectangle 13313">
                        <a:extLst>
                          <a:ext uri="{FF2B5EF4-FFF2-40B4-BE49-F238E27FC236}">
                            <a16:creationId xmlns:a16="http://schemas.microsoft.com/office/drawing/2014/main" id="{27503362-907C-3EB4-0CC7-E95B18B3D4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12" name="Rectangle 13311">
                      <a:extLst>
                        <a:ext uri="{FF2B5EF4-FFF2-40B4-BE49-F238E27FC236}">
                          <a16:creationId xmlns:a16="http://schemas.microsoft.com/office/drawing/2014/main" id="{F1BD1353-2669-5627-F009-B88D757C36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496" name="Group 13495">
                    <a:extLst>
                      <a:ext uri="{FF2B5EF4-FFF2-40B4-BE49-F238E27FC236}">
                        <a16:creationId xmlns:a16="http://schemas.microsoft.com/office/drawing/2014/main" id="{D0B48988-280C-4943-83F2-F9D2F29C52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497" name="Group 13496">
                      <a:extLst>
                        <a:ext uri="{FF2B5EF4-FFF2-40B4-BE49-F238E27FC236}">
                          <a16:creationId xmlns:a16="http://schemas.microsoft.com/office/drawing/2014/main" id="{3B1418E8-6595-001D-EDE9-63F5FB3221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499" name="Group 13498">
                        <a:extLst>
                          <a:ext uri="{FF2B5EF4-FFF2-40B4-BE49-F238E27FC236}">
                            <a16:creationId xmlns:a16="http://schemas.microsoft.com/office/drawing/2014/main" id="{76CB51E1-BD0E-E86D-3ACF-1E5EBEC6147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501" name="Rectangle 13500">
                          <a:extLst>
                            <a:ext uri="{FF2B5EF4-FFF2-40B4-BE49-F238E27FC236}">
                              <a16:creationId xmlns:a16="http://schemas.microsoft.com/office/drawing/2014/main" id="{E6629367-F84E-7693-89B9-CC5AFD171B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502" name="Rectangle 13501">
                          <a:extLst>
                            <a:ext uri="{FF2B5EF4-FFF2-40B4-BE49-F238E27FC236}">
                              <a16:creationId xmlns:a16="http://schemas.microsoft.com/office/drawing/2014/main" id="{BED52513-BF2F-3CA6-3D85-8B5777B2582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500" name="Rectangle 13499">
                        <a:extLst>
                          <a:ext uri="{FF2B5EF4-FFF2-40B4-BE49-F238E27FC236}">
                            <a16:creationId xmlns:a16="http://schemas.microsoft.com/office/drawing/2014/main" id="{3756E588-E951-D6E2-2B10-24D929A2593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98" name="Rectangle 13497">
                      <a:extLst>
                        <a:ext uri="{FF2B5EF4-FFF2-40B4-BE49-F238E27FC236}">
                          <a16:creationId xmlns:a16="http://schemas.microsoft.com/office/drawing/2014/main" id="{921470AA-644D-9ADF-DD8B-BE4D7262E1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834C1B7-D901-49ED-4FC6-57379A5D6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0D05EF94-8544-FF69-BF48-169E5128A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1C63F4A4-2BF8-D32A-C36D-F1318B295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0" name="Group 59">
                      <a:extLst>
                        <a:ext uri="{FF2B5EF4-FFF2-40B4-BE49-F238E27FC236}">
                          <a16:creationId xmlns:a16="http://schemas.microsoft.com/office/drawing/2014/main" id="{C33B9C5D-BFA8-3F67-E984-10E876F770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1A917477-1851-B9E6-2521-0E70406366E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E3376605-72E3-4F66-FA5B-A9D333F980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2066821F-C247-9E34-AE92-56D86955EC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C637886A-808C-7068-AD11-0D19B50E93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617C24B7-8F25-4F02-F464-27FC240B5C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56" name="Group 55">
                        <a:extLst>
                          <a:ext uri="{FF2B5EF4-FFF2-40B4-BE49-F238E27FC236}">
                            <a16:creationId xmlns:a16="http://schemas.microsoft.com/office/drawing/2014/main" id="{DF718742-55EB-1ECE-B1EF-46B9C3F16F2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58" name="Rectangle 57">
                          <a:extLst>
                            <a:ext uri="{FF2B5EF4-FFF2-40B4-BE49-F238E27FC236}">
                              <a16:creationId xmlns:a16="http://schemas.microsoft.com/office/drawing/2014/main" id="{39084352-6C9A-E669-A810-FA7E13B540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CC3B0C20-04C4-BF49-36E4-1D8A6F23AF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10B70944-6D06-B957-7829-698D54E9DD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DF99A10B-E741-D2F8-9470-C93B605C79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12F4D8E-75CF-04CD-30C0-ED8248E49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42F22117-3D74-713C-C60F-EC449E69F7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BF2C74A6-50BD-7B58-F964-F0A0AF2EE3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342353BA-611F-DDE4-5815-1FD0A3E2CCE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D916EAB0-38E6-6316-C056-F43D2859C9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91AFBA25-4771-F777-98F1-924E115674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972E6567-74A7-212B-5CD3-29451BCC3B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121F36B1-53A2-38F3-60A4-B6824FCAAB1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44" name="Group 43">
                        <a:extLst>
                          <a:ext uri="{FF2B5EF4-FFF2-40B4-BE49-F238E27FC236}">
                            <a16:creationId xmlns:a16="http://schemas.microsoft.com/office/drawing/2014/main" id="{B83BBD17-C50C-A619-A4F0-F6731DB136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46" name="Rectangle 45">
                          <a:extLst>
                            <a:ext uri="{FF2B5EF4-FFF2-40B4-BE49-F238E27FC236}">
                              <a16:creationId xmlns:a16="http://schemas.microsoft.com/office/drawing/2014/main" id="{6586556D-5841-CAF8-0195-0E542F0F98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47" name="Rectangle 46">
                          <a:extLst>
                            <a:ext uri="{FF2B5EF4-FFF2-40B4-BE49-F238E27FC236}">
                              <a16:creationId xmlns:a16="http://schemas.microsoft.com/office/drawing/2014/main" id="{6D1679C7-F36E-58CD-1B7B-BEB4E6C418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07F41C92-0A33-1833-2081-94E10BFABE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D6EA71E1-A05E-5421-5B6D-E3E1A06D4A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D19CAB5-43EB-3C4E-15A6-3A1D491FC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8336A74-2790-7E3D-BFF9-4FD302CE6E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8D46287D-6E9D-CAE5-DA9D-D08FB15285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45DDEDF-0CCF-11E7-C917-8220DA382F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099E22A1-4B5A-3299-C501-440D1D4528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68198EA-68F4-293D-8692-C47EA7E5B7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821F366-2613-105F-6536-51D7B01A7A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1250A02C-3F29-ABF9-81B3-50DBA9C62B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13DC04EB-B7C0-D6B4-B5EA-44FD113F41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E0697B58-D916-14E6-4A5C-9D85906CE8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33" name="Rectangle 32">
                        <a:extLst>
                          <a:ext uri="{FF2B5EF4-FFF2-40B4-BE49-F238E27FC236}">
                            <a16:creationId xmlns:a16="http://schemas.microsoft.com/office/drawing/2014/main" id="{24D7D242-E4C5-DA32-6168-0276AFA7F4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7C3621F-D70A-F4CA-D6BE-B5C97CEBFF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D27DB7C-BD4A-B7C5-E397-0073AB8D2E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sp>
          <p:nvSpPr>
            <p:cNvPr id="13367" name="Arrow: Right 13366">
              <a:extLst>
                <a:ext uri="{FF2B5EF4-FFF2-40B4-BE49-F238E27FC236}">
                  <a16:creationId xmlns:a16="http://schemas.microsoft.com/office/drawing/2014/main" id="{D6D4D7E8-2463-D8BC-B5C3-B7873ED6CD0B}"/>
                </a:ext>
              </a:extLst>
            </p:cNvPr>
            <p:cNvSpPr/>
            <p:nvPr/>
          </p:nvSpPr>
          <p:spPr>
            <a:xfrm rot="5400000">
              <a:off x="621856" y="4725595"/>
              <a:ext cx="1005498" cy="136267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845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4AE63-2591-76F8-02B5-B7AB33C3D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AC675DF5-2EC4-A9C2-78B3-70D8B892E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Order of Evaluations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C3E52608-F02C-88BD-5426-6BD2C996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937C9E-30B0-8638-0976-E62298BC9ACD}"/>
                  </a:ext>
                </a:extLst>
              </p:cNvPr>
              <p:cNvSpPr txBox="1"/>
              <p:nvPr/>
            </p:nvSpPr>
            <p:spPr>
              <a:xfrm>
                <a:off x="1408441" y="1355174"/>
                <a:ext cx="8759049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937C9E-30B0-8638-0976-E62298BC9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41" y="1355174"/>
                <a:ext cx="8759049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9A5D72-BE8F-E474-D110-CCB89F30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25" y="3888044"/>
            <a:ext cx="7107036" cy="322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cell depends </a:t>
            </a:r>
            <a:r>
              <a:rPr lang="en-US" i="1" dirty="0"/>
              <a:t>only</a:t>
            </a:r>
            <a:r>
              <a:rPr lang="en-US" dirty="0"/>
              <a:t> on values in the previous 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only need two rows!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171423A-0228-25E7-A5D7-80826034383D}"/>
              </a:ext>
            </a:extLst>
          </p:cNvPr>
          <p:cNvSpPr/>
          <p:nvPr/>
        </p:nvSpPr>
        <p:spPr>
          <a:xfrm rot="5400000">
            <a:off x="6381095" y="4874824"/>
            <a:ext cx="2524559" cy="300041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F84FA7-6438-602E-C821-A2221786E010}"/>
              </a:ext>
            </a:extLst>
          </p:cNvPr>
          <p:cNvGrpSpPr/>
          <p:nvPr/>
        </p:nvGrpSpPr>
        <p:grpSpPr>
          <a:xfrm>
            <a:off x="7793394" y="3319346"/>
            <a:ext cx="3560406" cy="3113868"/>
            <a:chOff x="7793394" y="3015518"/>
            <a:chExt cx="3560406" cy="31138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C42F68-FB82-0003-EB37-81C31EDB0213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6" name="TextBox 2">
                    <a:extLst>
                      <a:ext uri="{FF2B5EF4-FFF2-40B4-BE49-F238E27FC236}">
                        <a16:creationId xmlns:a16="http://schemas.microsoft.com/office/drawing/2014/main" id="{B3CEBF77-CF48-8255-C63A-B2DDD6680ADC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6" name="TextBox 2">
                    <a:extLst>
                      <a:ext uri="{FF2B5EF4-FFF2-40B4-BE49-F238E27FC236}">
                        <a16:creationId xmlns:a16="http://schemas.microsoft.com/office/drawing/2014/main" id="{B3CEBF77-CF48-8255-C63A-B2DDD6680A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7" name="TextBox 3">
                    <a:extLst>
                      <a:ext uri="{FF2B5EF4-FFF2-40B4-BE49-F238E27FC236}">
                        <a16:creationId xmlns:a16="http://schemas.microsoft.com/office/drawing/2014/main" id="{B7BC95E4-F785-E3E4-FBAC-140605A1FE62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7" name="TextBox 3">
                    <a:extLst>
                      <a:ext uri="{FF2B5EF4-FFF2-40B4-BE49-F238E27FC236}">
                        <a16:creationId xmlns:a16="http://schemas.microsoft.com/office/drawing/2014/main" id="{B7BC95E4-F785-E3E4-FBAC-140605A1FE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8" name="TextBox 4">
                    <a:extLst>
                      <a:ext uri="{FF2B5EF4-FFF2-40B4-BE49-F238E27FC236}">
                        <a16:creationId xmlns:a16="http://schemas.microsoft.com/office/drawing/2014/main" id="{C42AACE8-6E83-8336-2D23-197B712330A6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8" name="TextBox 4">
                    <a:extLst>
                      <a:ext uri="{FF2B5EF4-FFF2-40B4-BE49-F238E27FC236}">
                        <a16:creationId xmlns:a16="http://schemas.microsoft.com/office/drawing/2014/main" id="{C42AACE8-6E83-8336-2D23-197B712330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9" name="TextBox 212">
                    <a:extLst>
                      <a:ext uri="{FF2B5EF4-FFF2-40B4-BE49-F238E27FC236}">
                        <a16:creationId xmlns:a16="http://schemas.microsoft.com/office/drawing/2014/main" id="{78AC3C9B-46C7-AF33-88CB-43EB7336B755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9" name="TextBox 212">
                    <a:extLst>
                      <a:ext uri="{FF2B5EF4-FFF2-40B4-BE49-F238E27FC236}">
                        <a16:creationId xmlns:a16="http://schemas.microsoft.com/office/drawing/2014/main" id="{78AC3C9B-46C7-AF33-88CB-43EB7336B7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0" name="TextBox 213">
                    <a:extLst>
                      <a:ext uri="{FF2B5EF4-FFF2-40B4-BE49-F238E27FC236}">
                        <a16:creationId xmlns:a16="http://schemas.microsoft.com/office/drawing/2014/main" id="{48782C91-B961-AA94-9867-ADD102A4FD6A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0" name="TextBox 213">
                    <a:extLst>
                      <a:ext uri="{FF2B5EF4-FFF2-40B4-BE49-F238E27FC236}">
                        <a16:creationId xmlns:a16="http://schemas.microsoft.com/office/drawing/2014/main" id="{48782C91-B961-AA94-9867-ADD102A4FD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1" name="TextBox 215">
                    <a:extLst>
                      <a:ext uri="{FF2B5EF4-FFF2-40B4-BE49-F238E27FC236}">
                        <a16:creationId xmlns:a16="http://schemas.microsoft.com/office/drawing/2014/main" id="{D43E7577-B513-4307-F964-7CCA92CC51D0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1" name="TextBox 215">
                    <a:extLst>
                      <a:ext uri="{FF2B5EF4-FFF2-40B4-BE49-F238E27FC236}">
                        <a16:creationId xmlns:a16="http://schemas.microsoft.com/office/drawing/2014/main" id="{D43E7577-B513-4307-F964-7CCA92CC51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800454-5AEC-B3C2-C829-8937C3C7CB57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0" name="TextBox 218">
                    <a:extLst>
                      <a:ext uri="{FF2B5EF4-FFF2-40B4-BE49-F238E27FC236}">
                        <a16:creationId xmlns:a16="http://schemas.microsoft.com/office/drawing/2014/main" id="{877962E9-D697-04BA-01AE-645464761387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0" name="TextBox 218">
                    <a:extLst>
                      <a:ext uri="{FF2B5EF4-FFF2-40B4-BE49-F238E27FC236}">
                        <a16:creationId xmlns:a16="http://schemas.microsoft.com/office/drawing/2014/main" id="{877962E9-D697-04BA-01AE-645464761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1" name="TextBox 219">
                    <a:extLst>
                      <a:ext uri="{FF2B5EF4-FFF2-40B4-BE49-F238E27FC236}">
                        <a16:creationId xmlns:a16="http://schemas.microsoft.com/office/drawing/2014/main" id="{37435017-3CD9-CDC6-7561-4F96B57AD9F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1" name="TextBox 219">
                    <a:extLst>
                      <a:ext uri="{FF2B5EF4-FFF2-40B4-BE49-F238E27FC236}">
                        <a16:creationId xmlns:a16="http://schemas.microsoft.com/office/drawing/2014/main" id="{37435017-3CD9-CDC6-7561-4F96B57AD9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2" name="TextBox 220">
                    <a:extLst>
                      <a:ext uri="{FF2B5EF4-FFF2-40B4-BE49-F238E27FC236}">
                        <a16:creationId xmlns:a16="http://schemas.microsoft.com/office/drawing/2014/main" id="{9EB12C9C-14CD-9037-A4B7-D985D77DD2E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2" name="TextBox 220">
                    <a:extLst>
                      <a:ext uri="{FF2B5EF4-FFF2-40B4-BE49-F238E27FC236}">
                        <a16:creationId xmlns:a16="http://schemas.microsoft.com/office/drawing/2014/main" id="{9EB12C9C-14CD-9037-A4B7-D985D77DD2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3" name="TextBox 222">
                    <a:extLst>
                      <a:ext uri="{FF2B5EF4-FFF2-40B4-BE49-F238E27FC236}">
                        <a16:creationId xmlns:a16="http://schemas.microsoft.com/office/drawing/2014/main" id="{097A11BB-C952-F386-B086-83BEB0F90F4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3" name="TextBox 222">
                    <a:extLst>
                      <a:ext uri="{FF2B5EF4-FFF2-40B4-BE49-F238E27FC236}">
                        <a16:creationId xmlns:a16="http://schemas.microsoft.com/office/drawing/2014/main" id="{097A11BB-C952-F386-B086-83BEB0F90F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4" name="TextBox 223">
                    <a:extLst>
                      <a:ext uri="{FF2B5EF4-FFF2-40B4-BE49-F238E27FC236}">
                        <a16:creationId xmlns:a16="http://schemas.microsoft.com/office/drawing/2014/main" id="{D80DD955-9F02-9417-5881-F1E528358A11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4" name="TextBox 223">
                    <a:extLst>
                      <a:ext uri="{FF2B5EF4-FFF2-40B4-BE49-F238E27FC236}">
                        <a16:creationId xmlns:a16="http://schemas.microsoft.com/office/drawing/2014/main" id="{D80DD955-9F02-9417-5881-F1E528358A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35" name="TextBox 224">
                    <a:extLst>
                      <a:ext uri="{FF2B5EF4-FFF2-40B4-BE49-F238E27FC236}">
                        <a16:creationId xmlns:a16="http://schemas.microsoft.com/office/drawing/2014/main" id="{AAD160B2-3313-341D-5905-74B43E0A83EA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35" name="TextBox 224">
                    <a:extLst>
                      <a:ext uri="{FF2B5EF4-FFF2-40B4-BE49-F238E27FC236}">
                        <a16:creationId xmlns:a16="http://schemas.microsoft.com/office/drawing/2014/main" id="{AAD160B2-3313-341D-5905-74B43E0A83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4C7A25B4-07F5-1161-CC78-1A01C3B78F23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4C7A25B4-07F5-1161-CC78-1A01C3B78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19">
                  <a:extLst>
                    <a:ext uri="{FF2B5EF4-FFF2-40B4-BE49-F238E27FC236}">
                      <a16:creationId xmlns:a16="http://schemas.microsoft.com/office/drawing/2014/main" id="{4D3593F4-C5D6-006B-59B0-48361989B419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219">
                  <a:extLst>
                    <a:ext uri="{FF2B5EF4-FFF2-40B4-BE49-F238E27FC236}">
                      <a16:creationId xmlns:a16="http://schemas.microsoft.com/office/drawing/2014/main" id="{4D3593F4-C5D6-006B-59B0-48361989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F363C0-7D0E-43F6-AC2C-8B6F4F261224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EFD783-B3FF-3D0C-1F6A-AC24343D6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6AD02E6-3905-F75B-C714-D082C2FFF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F51039F-4A82-FEC1-B649-E1888DFC9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</p:grpSpPr>
            <p:grpSp>
              <p:nvGrpSpPr>
                <p:cNvPr id="85204" name="Group 85203">
                  <a:extLst>
                    <a:ext uri="{FF2B5EF4-FFF2-40B4-BE49-F238E27FC236}">
                      <a16:creationId xmlns:a16="http://schemas.microsoft.com/office/drawing/2014/main" id="{77E33A6F-5195-1102-78A1-43114CAD68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218" name="Group 85217">
                    <a:extLst>
                      <a:ext uri="{FF2B5EF4-FFF2-40B4-BE49-F238E27FC236}">
                        <a16:creationId xmlns:a16="http://schemas.microsoft.com/office/drawing/2014/main" id="{18E124BA-D9DC-C189-B86B-6DA0DD0AB8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26" name="Group 85225">
                      <a:extLst>
                        <a:ext uri="{FF2B5EF4-FFF2-40B4-BE49-F238E27FC236}">
                          <a16:creationId xmlns:a16="http://schemas.microsoft.com/office/drawing/2014/main" id="{22480A59-BC73-2F98-7E27-9C6DF9D2CF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28" name="Rectangle 85227">
                        <a:extLst>
                          <a:ext uri="{FF2B5EF4-FFF2-40B4-BE49-F238E27FC236}">
                            <a16:creationId xmlns:a16="http://schemas.microsoft.com/office/drawing/2014/main" id="{3D3825E0-C1DD-2B8A-A24E-17F6510BAD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29" name="Rectangle 85228">
                        <a:extLst>
                          <a:ext uri="{FF2B5EF4-FFF2-40B4-BE49-F238E27FC236}">
                            <a16:creationId xmlns:a16="http://schemas.microsoft.com/office/drawing/2014/main" id="{CED87A2E-C794-44E8-9A73-28C024D596B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27" name="Rectangle 85226">
                      <a:extLst>
                        <a:ext uri="{FF2B5EF4-FFF2-40B4-BE49-F238E27FC236}">
                          <a16:creationId xmlns:a16="http://schemas.microsoft.com/office/drawing/2014/main" id="{4DAE2B47-51EF-DFAB-488F-0C7ADD2946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19" name="Group 85218">
                    <a:extLst>
                      <a:ext uri="{FF2B5EF4-FFF2-40B4-BE49-F238E27FC236}">
                        <a16:creationId xmlns:a16="http://schemas.microsoft.com/office/drawing/2014/main" id="{91892C55-1F1C-A9F4-CABA-3E38F2DBCB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220" name="Group 85219">
                      <a:extLst>
                        <a:ext uri="{FF2B5EF4-FFF2-40B4-BE49-F238E27FC236}">
                          <a16:creationId xmlns:a16="http://schemas.microsoft.com/office/drawing/2014/main" id="{058F44F2-667E-0043-BC96-ABD2F06A4B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22" name="Group 85221">
                        <a:extLst>
                          <a:ext uri="{FF2B5EF4-FFF2-40B4-BE49-F238E27FC236}">
                            <a16:creationId xmlns:a16="http://schemas.microsoft.com/office/drawing/2014/main" id="{3EA12180-D7A8-0E03-4CCC-EFB5235C66E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24" name="Rectangle 85223">
                          <a:extLst>
                            <a:ext uri="{FF2B5EF4-FFF2-40B4-BE49-F238E27FC236}">
                              <a16:creationId xmlns:a16="http://schemas.microsoft.com/office/drawing/2014/main" id="{A76ED767-7AE0-3611-EBB6-B02BED95965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25" name="Rectangle 85224">
                          <a:extLst>
                            <a:ext uri="{FF2B5EF4-FFF2-40B4-BE49-F238E27FC236}">
                              <a16:creationId xmlns:a16="http://schemas.microsoft.com/office/drawing/2014/main" id="{7AD0A957-6AC0-1BD0-0F03-26854D51B67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23" name="Rectangle 85222">
                        <a:extLst>
                          <a:ext uri="{FF2B5EF4-FFF2-40B4-BE49-F238E27FC236}">
                            <a16:creationId xmlns:a16="http://schemas.microsoft.com/office/drawing/2014/main" id="{396B13F2-98B5-9BD4-FBC7-302C051D6C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21" name="Rectangle 85220">
                      <a:extLst>
                        <a:ext uri="{FF2B5EF4-FFF2-40B4-BE49-F238E27FC236}">
                          <a16:creationId xmlns:a16="http://schemas.microsoft.com/office/drawing/2014/main" id="{FA347AB2-D886-1781-F93A-80558DAD63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205" name="Group 85204">
                  <a:extLst>
                    <a:ext uri="{FF2B5EF4-FFF2-40B4-BE49-F238E27FC236}">
                      <a16:creationId xmlns:a16="http://schemas.microsoft.com/office/drawing/2014/main" id="{A17840F5-30EC-CBC1-8135-C2CFD2A555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206" name="Group 85205">
                    <a:extLst>
                      <a:ext uri="{FF2B5EF4-FFF2-40B4-BE49-F238E27FC236}">
                        <a16:creationId xmlns:a16="http://schemas.microsoft.com/office/drawing/2014/main" id="{1ABF9174-6E72-6C19-FA57-96CFB63179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14" name="Group 85213">
                      <a:extLst>
                        <a:ext uri="{FF2B5EF4-FFF2-40B4-BE49-F238E27FC236}">
                          <a16:creationId xmlns:a16="http://schemas.microsoft.com/office/drawing/2014/main" id="{84CF089F-5D6B-5F3D-0D30-EAD17A07B0D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16" name="Rectangle 85215">
                        <a:extLst>
                          <a:ext uri="{FF2B5EF4-FFF2-40B4-BE49-F238E27FC236}">
                            <a16:creationId xmlns:a16="http://schemas.microsoft.com/office/drawing/2014/main" id="{5417E867-777D-3CFE-4EF9-6AEBC5DC427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17" name="Rectangle 85216">
                        <a:extLst>
                          <a:ext uri="{FF2B5EF4-FFF2-40B4-BE49-F238E27FC236}">
                            <a16:creationId xmlns:a16="http://schemas.microsoft.com/office/drawing/2014/main" id="{6F714A30-189D-FCE9-B1B2-CE452C0066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15" name="Rectangle 85214">
                      <a:extLst>
                        <a:ext uri="{FF2B5EF4-FFF2-40B4-BE49-F238E27FC236}">
                          <a16:creationId xmlns:a16="http://schemas.microsoft.com/office/drawing/2014/main" id="{E2C00F35-1185-B913-50B1-68CD6090DD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07" name="Group 85206">
                    <a:extLst>
                      <a:ext uri="{FF2B5EF4-FFF2-40B4-BE49-F238E27FC236}">
                        <a16:creationId xmlns:a16="http://schemas.microsoft.com/office/drawing/2014/main" id="{65D9624B-3521-FFBE-4860-87B1769C3B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208" name="Group 85207">
                      <a:extLst>
                        <a:ext uri="{FF2B5EF4-FFF2-40B4-BE49-F238E27FC236}">
                          <a16:creationId xmlns:a16="http://schemas.microsoft.com/office/drawing/2014/main" id="{26E45F7B-4314-B358-01A6-7C667E86BBD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10" name="Group 85209">
                        <a:extLst>
                          <a:ext uri="{FF2B5EF4-FFF2-40B4-BE49-F238E27FC236}">
                            <a16:creationId xmlns:a16="http://schemas.microsoft.com/office/drawing/2014/main" id="{1D1F2D14-A089-C77D-DA5C-6AA2EEF5411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12" name="Rectangle 85211">
                          <a:extLst>
                            <a:ext uri="{FF2B5EF4-FFF2-40B4-BE49-F238E27FC236}">
                              <a16:creationId xmlns:a16="http://schemas.microsoft.com/office/drawing/2014/main" id="{6D4FBC08-6682-9A76-EC5F-66DFD5807CD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13" name="Rectangle 85212">
                          <a:extLst>
                            <a:ext uri="{FF2B5EF4-FFF2-40B4-BE49-F238E27FC236}">
                              <a16:creationId xmlns:a16="http://schemas.microsoft.com/office/drawing/2014/main" id="{B179E302-86E5-9BAB-D56E-2459E01BB1C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11" name="Rectangle 85210">
                        <a:extLst>
                          <a:ext uri="{FF2B5EF4-FFF2-40B4-BE49-F238E27FC236}">
                            <a16:creationId xmlns:a16="http://schemas.microsoft.com/office/drawing/2014/main" id="{3B087F6D-66A0-06A4-8527-079DE56AE5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09" name="Rectangle 85208">
                      <a:extLst>
                        <a:ext uri="{FF2B5EF4-FFF2-40B4-BE49-F238E27FC236}">
                          <a16:creationId xmlns:a16="http://schemas.microsoft.com/office/drawing/2014/main" id="{027FC1C5-8EE0-1ECE-183D-8597E5AA18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17B6763-813C-9E59-1D77-FCCC9800C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</p:grpSpPr>
            <p:grpSp>
              <p:nvGrpSpPr>
                <p:cNvPr id="85192" name="Group 85191">
                  <a:extLst>
                    <a:ext uri="{FF2B5EF4-FFF2-40B4-BE49-F238E27FC236}">
                      <a16:creationId xmlns:a16="http://schemas.microsoft.com/office/drawing/2014/main" id="{4EFD7B7F-1CF0-2C3A-D099-1433BB5F2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200" name="Group 85199">
                    <a:extLst>
                      <a:ext uri="{FF2B5EF4-FFF2-40B4-BE49-F238E27FC236}">
                        <a16:creationId xmlns:a16="http://schemas.microsoft.com/office/drawing/2014/main" id="{9299982E-708A-68C3-F4D7-1762E1F37B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202" name="Rectangle 85201">
                      <a:extLst>
                        <a:ext uri="{FF2B5EF4-FFF2-40B4-BE49-F238E27FC236}">
                          <a16:creationId xmlns:a16="http://schemas.microsoft.com/office/drawing/2014/main" id="{A7594FD7-3B43-002A-B6A5-2D1E39A0ED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203" name="Rectangle 85202">
                      <a:extLst>
                        <a:ext uri="{FF2B5EF4-FFF2-40B4-BE49-F238E27FC236}">
                          <a16:creationId xmlns:a16="http://schemas.microsoft.com/office/drawing/2014/main" id="{BB53FC8C-E18D-6699-0C8B-91D1F7E0BC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201" name="Rectangle 85200">
                    <a:extLst>
                      <a:ext uri="{FF2B5EF4-FFF2-40B4-BE49-F238E27FC236}">
                        <a16:creationId xmlns:a16="http://schemas.microsoft.com/office/drawing/2014/main" id="{BEDDF564-0D05-0DC3-6099-F46D8AB83D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193" name="Group 85192">
                  <a:extLst>
                    <a:ext uri="{FF2B5EF4-FFF2-40B4-BE49-F238E27FC236}">
                      <a16:creationId xmlns:a16="http://schemas.microsoft.com/office/drawing/2014/main" id="{F286DA4C-961D-1ABB-4333-5D24254EE6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94" name="Group 85193">
                    <a:extLst>
                      <a:ext uri="{FF2B5EF4-FFF2-40B4-BE49-F238E27FC236}">
                        <a16:creationId xmlns:a16="http://schemas.microsoft.com/office/drawing/2014/main" id="{2F93D895-6FEC-C23F-6CFA-83237592AA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96" name="Group 85195">
                      <a:extLst>
                        <a:ext uri="{FF2B5EF4-FFF2-40B4-BE49-F238E27FC236}">
                          <a16:creationId xmlns:a16="http://schemas.microsoft.com/office/drawing/2014/main" id="{9F8CF52C-E83E-8D05-6F1D-10D7B162B51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98" name="Rectangle 85197">
                        <a:extLst>
                          <a:ext uri="{FF2B5EF4-FFF2-40B4-BE49-F238E27FC236}">
                            <a16:creationId xmlns:a16="http://schemas.microsoft.com/office/drawing/2014/main" id="{C5406288-2026-01C4-4D25-FF2C80ABA57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99" name="Rectangle 85198">
                        <a:extLst>
                          <a:ext uri="{FF2B5EF4-FFF2-40B4-BE49-F238E27FC236}">
                            <a16:creationId xmlns:a16="http://schemas.microsoft.com/office/drawing/2014/main" id="{77395BDF-05EF-BFCF-2902-8F54D60575A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97" name="Rectangle 85196">
                      <a:extLst>
                        <a:ext uri="{FF2B5EF4-FFF2-40B4-BE49-F238E27FC236}">
                          <a16:creationId xmlns:a16="http://schemas.microsoft.com/office/drawing/2014/main" id="{724461A6-8EBC-F05C-41D8-BA88846F20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195" name="Rectangle 85194">
                    <a:extLst>
                      <a:ext uri="{FF2B5EF4-FFF2-40B4-BE49-F238E27FC236}">
                        <a16:creationId xmlns:a16="http://schemas.microsoft.com/office/drawing/2014/main" id="{A6FA505C-0212-7B5F-62B8-A64720145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BA85F82-75A3-4F5F-FE20-D1350404D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</p:grpSpPr>
            <p:grpSp>
              <p:nvGrpSpPr>
                <p:cNvPr id="85038" name="Group 85037">
                  <a:extLst>
                    <a:ext uri="{FF2B5EF4-FFF2-40B4-BE49-F238E27FC236}">
                      <a16:creationId xmlns:a16="http://schemas.microsoft.com/office/drawing/2014/main" id="{91116E75-7218-5ADE-0690-2B4A9B7C92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52" name="Group 85051">
                    <a:extLst>
                      <a:ext uri="{FF2B5EF4-FFF2-40B4-BE49-F238E27FC236}">
                        <a16:creationId xmlns:a16="http://schemas.microsoft.com/office/drawing/2014/main" id="{D7423E19-9E01-CA21-E529-9460151831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88" name="Group 85187">
                      <a:extLst>
                        <a:ext uri="{FF2B5EF4-FFF2-40B4-BE49-F238E27FC236}">
                          <a16:creationId xmlns:a16="http://schemas.microsoft.com/office/drawing/2014/main" id="{2EE0F474-0A79-E466-56CA-6DED3E64B4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90" name="Rectangle 85189">
                        <a:extLst>
                          <a:ext uri="{FF2B5EF4-FFF2-40B4-BE49-F238E27FC236}">
                            <a16:creationId xmlns:a16="http://schemas.microsoft.com/office/drawing/2014/main" id="{F2754551-3E58-2865-1D79-EBC7B632EF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91" name="Rectangle 85190">
                        <a:extLst>
                          <a:ext uri="{FF2B5EF4-FFF2-40B4-BE49-F238E27FC236}">
                            <a16:creationId xmlns:a16="http://schemas.microsoft.com/office/drawing/2014/main" id="{4981A67C-8702-3A04-504A-9B8DB7B191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9" name="Rectangle 85188">
                      <a:extLst>
                        <a:ext uri="{FF2B5EF4-FFF2-40B4-BE49-F238E27FC236}">
                          <a16:creationId xmlns:a16="http://schemas.microsoft.com/office/drawing/2014/main" id="{2287C9B4-5951-77AF-1F81-E62CC8B36F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53" name="Group 85052">
                    <a:extLst>
                      <a:ext uri="{FF2B5EF4-FFF2-40B4-BE49-F238E27FC236}">
                        <a16:creationId xmlns:a16="http://schemas.microsoft.com/office/drawing/2014/main" id="{CA10F952-3E88-91FA-803A-DD6F95C9D3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54" name="Group 85053">
                      <a:extLst>
                        <a:ext uri="{FF2B5EF4-FFF2-40B4-BE49-F238E27FC236}">
                          <a16:creationId xmlns:a16="http://schemas.microsoft.com/office/drawing/2014/main" id="{4ABC8D0C-1B88-B7C6-A97A-A3274AD5B0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84" name="Group 85183">
                        <a:extLst>
                          <a:ext uri="{FF2B5EF4-FFF2-40B4-BE49-F238E27FC236}">
                            <a16:creationId xmlns:a16="http://schemas.microsoft.com/office/drawing/2014/main" id="{EA60993B-0907-0483-F162-BDBDD32871A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86" name="Rectangle 85185">
                          <a:extLst>
                            <a:ext uri="{FF2B5EF4-FFF2-40B4-BE49-F238E27FC236}">
                              <a16:creationId xmlns:a16="http://schemas.microsoft.com/office/drawing/2014/main" id="{304F9159-9DE5-C71D-50B5-87102846D5B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87" name="Rectangle 85186">
                          <a:extLst>
                            <a:ext uri="{FF2B5EF4-FFF2-40B4-BE49-F238E27FC236}">
                              <a16:creationId xmlns:a16="http://schemas.microsoft.com/office/drawing/2014/main" id="{6D816491-2BFE-DEE4-19DC-F026F8927D6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85" name="Rectangle 85184">
                        <a:extLst>
                          <a:ext uri="{FF2B5EF4-FFF2-40B4-BE49-F238E27FC236}">
                            <a16:creationId xmlns:a16="http://schemas.microsoft.com/office/drawing/2014/main" id="{A84E6CEA-607F-4219-402F-71436C7C2A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55" name="Rectangle 85054">
                      <a:extLst>
                        <a:ext uri="{FF2B5EF4-FFF2-40B4-BE49-F238E27FC236}">
                          <a16:creationId xmlns:a16="http://schemas.microsoft.com/office/drawing/2014/main" id="{104992E2-8E9F-B821-151C-589E302F1F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039" name="Group 85038">
                  <a:extLst>
                    <a:ext uri="{FF2B5EF4-FFF2-40B4-BE49-F238E27FC236}">
                      <a16:creationId xmlns:a16="http://schemas.microsoft.com/office/drawing/2014/main" id="{1364150D-DF1B-9DB5-A1B8-38735827CF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040" name="Group 85039">
                    <a:extLst>
                      <a:ext uri="{FF2B5EF4-FFF2-40B4-BE49-F238E27FC236}">
                        <a16:creationId xmlns:a16="http://schemas.microsoft.com/office/drawing/2014/main" id="{080DEE05-357E-830F-08C2-11C125258E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48" name="Group 85047">
                      <a:extLst>
                        <a:ext uri="{FF2B5EF4-FFF2-40B4-BE49-F238E27FC236}">
                          <a16:creationId xmlns:a16="http://schemas.microsoft.com/office/drawing/2014/main" id="{2C6360D5-1E71-268C-337A-1F9E249108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50" name="Rectangle 85049">
                        <a:extLst>
                          <a:ext uri="{FF2B5EF4-FFF2-40B4-BE49-F238E27FC236}">
                            <a16:creationId xmlns:a16="http://schemas.microsoft.com/office/drawing/2014/main" id="{28ECB04C-9F6E-2F6F-6288-E0A719247D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51" name="Rectangle 85050">
                        <a:extLst>
                          <a:ext uri="{FF2B5EF4-FFF2-40B4-BE49-F238E27FC236}">
                            <a16:creationId xmlns:a16="http://schemas.microsoft.com/office/drawing/2014/main" id="{B11FB483-0E88-CDA7-968A-10E6427DCA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49" name="Rectangle 85048">
                      <a:extLst>
                        <a:ext uri="{FF2B5EF4-FFF2-40B4-BE49-F238E27FC236}">
                          <a16:creationId xmlns:a16="http://schemas.microsoft.com/office/drawing/2014/main" id="{3E6B6563-5508-3238-B8EE-3DE46C4F79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41" name="Group 85040">
                    <a:extLst>
                      <a:ext uri="{FF2B5EF4-FFF2-40B4-BE49-F238E27FC236}">
                        <a16:creationId xmlns:a16="http://schemas.microsoft.com/office/drawing/2014/main" id="{AB258F25-4C2E-4A65-B2E0-472566DA1B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042" name="Group 85041">
                      <a:extLst>
                        <a:ext uri="{FF2B5EF4-FFF2-40B4-BE49-F238E27FC236}">
                          <a16:creationId xmlns:a16="http://schemas.microsoft.com/office/drawing/2014/main" id="{201BB8EB-693C-1484-2047-5F258A2E8E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44" name="Group 85043">
                        <a:extLst>
                          <a:ext uri="{FF2B5EF4-FFF2-40B4-BE49-F238E27FC236}">
                            <a16:creationId xmlns:a16="http://schemas.microsoft.com/office/drawing/2014/main" id="{100E8A61-49C8-2C0B-D403-B78853F6F60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46" name="Rectangle 85045">
                          <a:extLst>
                            <a:ext uri="{FF2B5EF4-FFF2-40B4-BE49-F238E27FC236}">
                              <a16:creationId xmlns:a16="http://schemas.microsoft.com/office/drawing/2014/main" id="{71CF879B-902F-E4F3-660D-E362F60687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47" name="Rectangle 85046">
                          <a:extLst>
                            <a:ext uri="{FF2B5EF4-FFF2-40B4-BE49-F238E27FC236}">
                              <a16:creationId xmlns:a16="http://schemas.microsoft.com/office/drawing/2014/main" id="{6BD2440C-27BB-2F60-63D5-B95BADD52D3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45" name="Rectangle 85044">
                        <a:extLst>
                          <a:ext uri="{FF2B5EF4-FFF2-40B4-BE49-F238E27FC236}">
                            <a16:creationId xmlns:a16="http://schemas.microsoft.com/office/drawing/2014/main" id="{4EB32DED-FEE5-0CE3-B6DF-B2CC916DD7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43" name="Rectangle 85042">
                      <a:extLst>
                        <a:ext uri="{FF2B5EF4-FFF2-40B4-BE49-F238E27FC236}">
                          <a16:creationId xmlns:a16="http://schemas.microsoft.com/office/drawing/2014/main" id="{BFBA3372-6256-47A2-638A-B7FE040176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9DD5C86-38D1-D7D7-8BA2-A86206C05A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</p:grpSpPr>
            <p:grpSp>
              <p:nvGrpSpPr>
                <p:cNvPr id="85120" name="Group 85119">
                  <a:extLst>
                    <a:ext uri="{FF2B5EF4-FFF2-40B4-BE49-F238E27FC236}">
                      <a16:creationId xmlns:a16="http://schemas.microsoft.com/office/drawing/2014/main" id="{A5503C77-C7F7-1A43-CB6D-19D575E5D3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78" name="Group 85177">
                    <a:extLst>
                      <a:ext uri="{FF2B5EF4-FFF2-40B4-BE49-F238E27FC236}">
                        <a16:creationId xmlns:a16="http://schemas.microsoft.com/office/drawing/2014/main" id="{3C1CFCFB-1C47-3E83-C3A1-7D9B832CA3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021" name="Group 85020">
                      <a:extLst>
                        <a:ext uri="{FF2B5EF4-FFF2-40B4-BE49-F238E27FC236}">
                          <a16:creationId xmlns:a16="http://schemas.microsoft.com/office/drawing/2014/main" id="{8057B90E-43D4-3FDB-DC49-CAAB145D86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023" name="Rectangle 85022">
                        <a:extLst>
                          <a:ext uri="{FF2B5EF4-FFF2-40B4-BE49-F238E27FC236}">
                            <a16:creationId xmlns:a16="http://schemas.microsoft.com/office/drawing/2014/main" id="{53342062-3B87-C974-B6EC-3B23CB13D5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25" name="Rectangle 85024">
                        <a:extLst>
                          <a:ext uri="{FF2B5EF4-FFF2-40B4-BE49-F238E27FC236}">
                            <a16:creationId xmlns:a16="http://schemas.microsoft.com/office/drawing/2014/main" id="{DAE8C591-648C-5A8B-C790-8A6C51DBBC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22" name="Rectangle 85021">
                      <a:extLst>
                        <a:ext uri="{FF2B5EF4-FFF2-40B4-BE49-F238E27FC236}">
                          <a16:creationId xmlns:a16="http://schemas.microsoft.com/office/drawing/2014/main" id="{90666317-1AA7-1DAD-C4F2-B584DE8F61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79" name="Group 85178">
                    <a:extLst>
                      <a:ext uri="{FF2B5EF4-FFF2-40B4-BE49-F238E27FC236}">
                        <a16:creationId xmlns:a16="http://schemas.microsoft.com/office/drawing/2014/main" id="{53528F3B-9626-23C5-0381-4036CAAD82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80" name="Group 85179">
                      <a:extLst>
                        <a:ext uri="{FF2B5EF4-FFF2-40B4-BE49-F238E27FC236}">
                          <a16:creationId xmlns:a16="http://schemas.microsoft.com/office/drawing/2014/main" id="{2513E5DC-28DA-0EEB-196D-43BC5EEA31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005" name="Group 85004">
                        <a:extLst>
                          <a:ext uri="{FF2B5EF4-FFF2-40B4-BE49-F238E27FC236}">
                            <a16:creationId xmlns:a16="http://schemas.microsoft.com/office/drawing/2014/main" id="{08E77458-8483-5B54-6C40-7B65AA468E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007" name="Rectangle 85006">
                          <a:extLst>
                            <a:ext uri="{FF2B5EF4-FFF2-40B4-BE49-F238E27FC236}">
                              <a16:creationId xmlns:a16="http://schemas.microsoft.com/office/drawing/2014/main" id="{BF58E0C6-7278-D055-8FDC-A57F531D115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09" name="Rectangle 85008">
                          <a:extLst>
                            <a:ext uri="{FF2B5EF4-FFF2-40B4-BE49-F238E27FC236}">
                              <a16:creationId xmlns:a16="http://schemas.microsoft.com/office/drawing/2014/main" id="{E2E20329-1203-F906-0C62-692D2C7390E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06" name="Rectangle 85005">
                        <a:extLst>
                          <a:ext uri="{FF2B5EF4-FFF2-40B4-BE49-F238E27FC236}">
                            <a16:creationId xmlns:a16="http://schemas.microsoft.com/office/drawing/2014/main" id="{3C78FAA4-0E11-2D84-ADF8-2A6B60B89B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2" name="Rectangle 85181">
                      <a:extLst>
                        <a:ext uri="{FF2B5EF4-FFF2-40B4-BE49-F238E27FC236}">
                          <a16:creationId xmlns:a16="http://schemas.microsoft.com/office/drawing/2014/main" id="{706D9C7D-030B-46F4-789A-8635FD970B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122" name="Group 85121">
                  <a:extLst>
                    <a:ext uri="{FF2B5EF4-FFF2-40B4-BE49-F238E27FC236}">
                      <a16:creationId xmlns:a16="http://schemas.microsoft.com/office/drawing/2014/main" id="{2F8A91F0-9388-FDA8-4754-105618F934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85128" name="Group 85127">
                    <a:extLst>
                      <a:ext uri="{FF2B5EF4-FFF2-40B4-BE49-F238E27FC236}">
                        <a16:creationId xmlns:a16="http://schemas.microsoft.com/office/drawing/2014/main" id="{F874D9F0-7C4B-99F0-6A66-56DF3E92EC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162" name="Group 85161">
                      <a:extLst>
                        <a:ext uri="{FF2B5EF4-FFF2-40B4-BE49-F238E27FC236}">
                          <a16:creationId xmlns:a16="http://schemas.microsoft.com/office/drawing/2014/main" id="{297075B1-E28D-14BB-351D-2CAB0FF321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164" name="Rectangle 85163">
                        <a:extLst>
                          <a:ext uri="{FF2B5EF4-FFF2-40B4-BE49-F238E27FC236}">
                            <a16:creationId xmlns:a16="http://schemas.microsoft.com/office/drawing/2014/main" id="{4EA884C5-26BA-76F8-B28C-53411183F3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66" name="Rectangle 85165">
                        <a:extLst>
                          <a:ext uri="{FF2B5EF4-FFF2-40B4-BE49-F238E27FC236}">
                            <a16:creationId xmlns:a16="http://schemas.microsoft.com/office/drawing/2014/main" id="{D273777C-9C46-0DB0-2B79-0BA1A5FC13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63" name="Rectangle 85162">
                      <a:extLst>
                        <a:ext uri="{FF2B5EF4-FFF2-40B4-BE49-F238E27FC236}">
                          <a16:creationId xmlns:a16="http://schemas.microsoft.com/office/drawing/2014/main" id="{5BFECB90-47F8-E6D8-F392-8F3A9CEE1F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29" name="Group 85128">
                    <a:extLst>
                      <a:ext uri="{FF2B5EF4-FFF2-40B4-BE49-F238E27FC236}">
                        <a16:creationId xmlns:a16="http://schemas.microsoft.com/office/drawing/2014/main" id="{6B621318-4189-5543-1BA7-20B52B84E2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85130" name="Group 85129">
                      <a:extLst>
                        <a:ext uri="{FF2B5EF4-FFF2-40B4-BE49-F238E27FC236}">
                          <a16:creationId xmlns:a16="http://schemas.microsoft.com/office/drawing/2014/main" id="{2FA771D7-96C9-7C37-A7E1-9C0194A5E0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146" name="Group 85145">
                        <a:extLst>
                          <a:ext uri="{FF2B5EF4-FFF2-40B4-BE49-F238E27FC236}">
                            <a16:creationId xmlns:a16="http://schemas.microsoft.com/office/drawing/2014/main" id="{FC30FA20-05FD-AA95-F65C-8A883035C14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148" name="Rectangle 85147">
                          <a:extLst>
                            <a:ext uri="{FF2B5EF4-FFF2-40B4-BE49-F238E27FC236}">
                              <a16:creationId xmlns:a16="http://schemas.microsoft.com/office/drawing/2014/main" id="{C416A2EF-EB52-67B5-7D5A-24D1051CAE7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50" name="Rectangle 85149">
                          <a:extLst>
                            <a:ext uri="{FF2B5EF4-FFF2-40B4-BE49-F238E27FC236}">
                              <a16:creationId xmlns:a16="http://schemas.microsoft.com/office/drawing/2014/main" id="{C41DD947-3338-ECA6-D5B7-B4CEF82720E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7" name="Rectangle 85146">
                        <a:extLst>
                          <a:ext uri="{FF2B5EF4-FFF2-40B4-BE49-F238E27FC236}">
                            <a16:creationId xmlns:a16="http://schemas.microsoft.com/office/drawing/2014/main" id="{4335EE44-C448-3EBE-0AF8-868E27E3A9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2" name="Rectangle 85131">
                      <a:extLst>
                        <a:ext uri="{FF2B5EF4-FFF2-40B4-BE49-F238E27FC236}">
                          <a16:creationId xmlns:a16="http://schemas.microsoft.com/office/drawing/2014/main" id="{6A31B1DC-8FFE-988E-E794-ED438069D1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B284366-7457-4BAD-E47D-C38DA7D9E8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092A5654-EE33-C41D-EC51-E597E9952B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CA91439E-DEDB-9BC3-C2E2-14632C9F08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D444E8DB-29C9-A2DE-BBB6-ED7DD1E968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E8DDAF0A-4DF8-FBC6-4278-6965A64E4B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38560F4F-6907-A6AA-17E7-78FA8107E0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E3A5272E-30E4-5A35-F1BB-0E5C9D8410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DBE1E0B0-102A-5FC1-7D7A-4A95DFEF5A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837DCD88-831B-9AC9-0798-63C2C3F036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691D74A1-6379-74E7-849A-9C9E400FECE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2DB9CDF8-3ED3-FFB4-121E-5746C0670B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7C2974D6-BFC3-9DC9-35E6-4C436E30E7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6B7F1A99-8EAB-0A7F-1600-C217054131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24">
                  <a:extLst>
                    <a:ext uri="{FF2B5EF4-FFF2-40B4-BE49-F238E27FC236}">
                      <a16:creationId xmlns:a16="http://schemas.microsoft.com/office/drawing/2014/main" id="{7C021558-35C6-B93B-1FB4-0AFB36F3B8B1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224">
                  <a:extLst>
                    <a:ext uri="{FF2B5EF4-FFF2-40B4-BE49-F238E27FC236}">
                      <a16:creationId xmlns:a16="http://schemas.microsoft.com/office/drawing/2014/main" id="{7C021558-35C6-B93B-1FB4-0AFB36F3B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2463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E0000-B1F1-4D32-551C-0BD27205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26FBF2EA-4FE4-4848-2F61-A27F1F457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Bellman Ford–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7F62990-9397-0868-F3A0-B188164544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FEE355-CF5C-D8E5-262D-1E3DF5D9D15B}"/>
              </a:ext>
            </a:extLst>
          </p:cNvPr>
          <p:cNvGrpSpPr/>
          <p:nvPr/>
        </p:nvGrpSpPr>
        <p:grpSpPr>
          <a:xfrm>
            <a:off x="-26807" y="691431"/>
            <a:ext cx="3068114" cy="1483598"/>
            <a:chOff x="5320336" y="4019423"/>
            <a:chExt cx="5907194" cy="28564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B4305C6-7BBA-B0F7-53B5-EB6459B2DB3B}"/>
                </a:ext>
              </a:extLst>
            </p:cNvPr>
            <p:cNvGrpSpPr/>
            <p:nvPr/>
          </p:nvGrpSpPr>
          <p:grpSpPr>
            <a:xfrm>
              <a:off x="6782738" y="4019423"/>
              <a:ext cx="4444792" cy="1299896"/>
              <a:chOff x="902323" y="4597231"/>
              <a:chExt cx="4444792" cy="1299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110A600F-D87E-5022-DAA3-192BFD4EF8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Oval 23">
                    <a:extLst>
                      <a:ext uri="{FF2B5EF4-FFF2-40B4-BE49-F238E27FC236}">
                        <a16:creationId xmlns:a16="http://schemas.microsoft.com/office/drawing/2014/main" id="{110A600F-D87E-5022-DAA3-192BFD4EF8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5E4565AD-5894-6270-26A7-58AF8CF5A4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23">
                    <a:extLst>
                      <a:ext uri="{FF2B5EF4-FFF2-40B4-BE49-F238E27FC236}">
                        <a16:creationId xmlns:a16="http://schemas.microsoft.com/office/drawing/2014/main" id="{5E4565AD-5894-6270-26A7-58AF8CF5A48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3E04AD39-ECC4-3671-60A4-9A8E53E528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12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23">
                    <a:extLst>
                      <a:ext uri="{FF2B5EF4-FFF2-40B4-BE49-F238E27FC236}">
                        <a16:creationId xmlns:a16="http://schemas.microsoft.com/office/drawing/2014/main" id="{3E04AD39-ECC4-3671-60A4-9A8E53E528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A9E932C-5C50-EBC3-9DA0-EEAA54A56068}"/>
                  </a:ext>
                </a:extLst>
              </p:cNvPr>
              <p:cNvSpPr/>
              <p:nvPr/>
            </p:nvSpPr>
            <p:spPr>
              <a:xfrm>
                <a:off x="1286768" y="4597231"/>
                <a:ext cx="2854305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1295EE5-FF89-114D-C00C-5594BDFB9D05}"/>
                      </a:ext>
                    </a:extLst>
                  </p:cNvPr>
                  <p:cNvSpPr txBox="1"/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chemeClr val="accent1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1295EE5-FF89-114D-C00C-5594BDFB9D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0772" y="5393436"/>
                    <a:ext cx="1633045" cy="5036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DAA5A28-3CDD-FB0A-4E35-0739DD656EB4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 flipV="1">
                <a:off x="4525538" y="5254484"/>
                <a:ext cx="440610" cy="4145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F8EB3FA-A50D-C589-B2FE-8D7462806328}"/>
                </a:ext>
              </a:extLst>
            </p:cNvPr>
            <p:cNvGrpSpPr/>
            <p:nvPr/>
          </p:nvGrpSpPr>
          <p:grpSpPr>
            <a:xfrm>
              <a:off x="6740068" y="5506397"/>
              <a:ext cx="4444792" cy="1369471"/>
              <a:chOff x="1923719" y="1947546"/>
              <a:chExt cx="4444792" cy="13694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225136E-8C09-1948-889E-6475AE6C3E3C}"/>
                  </a:ext>
                </a:extLst>
              </p:cNvPr>
              <p:cNvGrpSpPr/>
              <p:nvPr/>
            </p:nvGrpSpPr>
            <p:grpSpPr>
              <a:xfrm>
                <a:off x="1923719" y="1947546"/>
                <a:ext cx="4444792" cy="943896"/>
                <a:chOff x="989430" y="2157721"/>
                <a:chExt cx="4444792" cy="9438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D430FFF1-2D57-4FEE-0DDA-92EFDCAC85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23">
                      <a:extLst>
                        <a:ext uri="{FF2B5EF4-FFF2-40B4-BE49-F238E27FC236}">
                          <a16:creationId xmlns:a16="http://schemas.microsoft.com/office/drawing/2014/main" id="{D430FFF1-2D57-4FEE-0DDA-92EFDCAC853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885FCB56-E298-D70D-1F59-2029518B5D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altLang="en-US" sz="12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Oval 23">
                      <a:extLst>
                        <a:ext uri="{FF2B5EF4-FFF2-40B4-BE49-F238E27FC236}">
                          <a16:creationId xmlns:a16="http://schemas.microsoft.com/office/drawing/2014/main" id="{885FCB56-E298-D70D-1F59-2029518B5DF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BEBF10E-FA98-4ABB-DCA6-DC52A14B47A0}"/>
                    </a:ext>
                  </a:extLst>
                </p:cNvPr>
                <p:cNvSpPr/>
                <p:nvPr/>
              </p:nvSpPr>
              <p:spPr>
                <a:xfrm>
                  <a:off x="1373875" y="2157721"/>
                  <a:ext cx="3662149" cy="943896"/>
                </a:xfrm>
                <a:custGeom>
                  <a:avLst/>
                  <a:gdLst>
                    <a:gd name="connsiteX0" fmla="*/ 0 w 3662149"/>
                    <a:gd name="connsiteY0" fmla="*/ 458100 h 943896"/>
                    <a:gd name="connsiteX1" fmla="*/ 291152 w 3662149"/>
                    <a:gd name="connsiteY1" fmla="*/ 221539 h 943896"/>
                    <a:gd name="connsiteX2" fmla="*/ 832513 w 3662149"/>
                    <a:gd name="connsiteY2" fmla="*/ 135103 h 943896"/>
                    <a:gd name="connsiteX3" fmla="*/ 1178256 w 3662149"/>
                    <a:gd name="connsiteY3" fmla="*/ 417157 h 943896"/>
                    <a:gd name="connsiteX4" fmla="*/ 1264692 w 3662149"/>
                    <a:gd name="connsiteY4" fmla="*/ 717407 h 943896"/>
                    <a:gd name="connsiteX5" fmla="*/ 1551295 w 3662149"/>
                    <a:gd name="connsiteY5" fmla="*/ 853885 h 943896"/>
                    <a:gd name="connsiteX6" fmla="*/ 1806053 w 3662149"/>
                    <a:gd name="connsiteY6" fmla="*/ 662816 h 943896"/>
                    <a:gd name="connsiteX7" fmla="*/ 1806053 w 3662149"/>
                    <a:gd name="connsiteY7" fmla="*/ 444452 h 943896"/>
                    <a:gd name="connsiteX8" fmla="*/ 1578591 w 3662149"/>
                    <a:gd name="connsiteY8" fmla="*/ 198792 h 943896"/>
                    <a:gd name="connsiteX9" fmla="*/ 1737815 w 3662149"/>
                    <a:gd name="connsiteY9" fmla="*/ 3175 h 943896"/>
                    <a:gd name="connsiteX10" fmla="*/ 2024418 w 3662149"/>
                    <a:gd name="connsiteY10" fmla="*/ 98709 h 943896"/>
                    <a:gd name="connsiteX11" fmla="*/ 2342865 w 3662149"/>
                    <a:gd name="connsiteY11" fmla="*/ 367115 h 943896"/>
                    <a:gd name="connsiteX12" fmla="*/ 2411104 w 3662149"/>
                    <a:gd name="connsiteY12" fmla="*/ 521789 h 943896"/>
                    <a:gd name="connsiteX13" fmla="*/ 2420203 w 3662149"/>
                    <a:gd name="connsiteY13" fmla="*/ 908476 h 943896"/>
                    <a:gd name="connsiteX14" fmla="*/ 2920621 w 3662149"/>
                    <a:gd name="connsiteY14" fmla="*/ 890279 h 943896"/>
                    <a:gd name="connsiteX15" fmla="*/ 3421038 w 3662149"/>
                    <a:gd name="connsiteY15" fmla="*/ 590028 h 943896"/>
                    <a:gd name="connsiteX16" fmla="*/ 3662149 w 3662149"/>
                    <a:gd name="connsiteY16" fmla="*/ 630972 h 94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62149" h="943896">
                      <a:moveTo>
                        <a:pt x="0" y="458100"/>
                      </a:moveTo>
                      <a:cubicBezTo>
                        <a:pt x="76200" y="366736"/>
                        <a:pt x="152400" y="275372"/>
                        <a:pt x="291152" y="221539"/>
                      </a:cubicBezTo>
                      <a:cubicBezTo>
                        <a:pt x="429904" y="167706"/>
                        <a:pt x="684662" y="102500"/>
                        <a:pt x="832513" y="135103"/>
                      </a:cubicBezTo>
                      <a:cubicBezTo>
                        <a:pt x="980364" y="167706"/>
                        <a:pt x="1106226" y="320106"/>
                        <a:pt x="1178256" y="417157"/>
                      </a:cubicBezTo>
                      <a:cubicBezTo>
                        <a:pt x="1250286" y="514208"/>
                        <a:pt x="1202519" y="644619"/>
                        <a:pt x="1264692" y="717407"/>
                      </a:cubicBezTo>
                      <a:cubicBezTo>
                        <a:pt x="1326865" y="790195"/>
                        <a:pt x="1461068" y="862984"/>
                        <a:pt x="1551295" y="853885"/>
                      </a:cubicBezTo>
                      <a:cubicBezTo>
                        <a:pt x="1641522" y="844787"/>
                        <a:pt x="1763593" y="731055"/>
                        <a:pt x="1806053" y="662816"/>
                      </a:cubicBezTo>
                      <a:cubicBezTo>
                        <a:pt x="1848513" y="594577"/>
                        <a:pt x="1843963" y="521789"/>
                        <a:pt x="1806053" y="444452"/>
                      </a:cubicBezTo>
                      <a:cubicBezTo>
                        <a:pt x="1768143" y="367115"/>
                        <a:pt x="1589964" y="272338"/>
                        <a:pt x="1578591" y="198792"/>
                      </a:cubicBezTo>
                      <a:cubicBezTo>
                        <a:pt x="1567218" y="125246"/>
                        <a:pt x="1663511" y="19855"/>
                        <a:pt x="1737815" y="3175"/>
                      </a:cubicBezTo>
                      <a:cubicBezTo>
                        <a:pt x="1812119" y="-13505"/>
                        <a:pt x="1923576" y="38052"/>
                        <a:pt x="2024418" y="98709"/>
                      </a:cubicBezTo>
                      <a:cubicBezTo>
                        <a:pt x="2125260" y="159366"/>
                        <a:pt x="2278417" y="296602"/>
                        <a:pt x="2342865" y="367115"/>
                      </a:cubicBezTo>
                      <a:cubicBezTo>
                        <a:pt x="2407313" y="437628"/>
                        <a:pt x="2398214" y="431562"/>
                        <a:pt x="2411104" y="521789"/>
                      </a:cubicBezTo>
                      <a:cubicBezTo>
                        <a:pt x="2423994" y="612016"/>
                        <a:pt x="2335283" y="847061"/>
                        <a:pt x="2420203" y="908476"/>
                      </a:cubicBezTo>
                      <a:cubicBezTo>
                        <a:pt x="2505123" y="969891"/>
                        <a:pt x="2753815" y="943354"/>
                        <a:pt x="2920621" y="890279"/>
                      </a:cubicBezTo>
                      <a:cubicBezTo>
                        <a:pt x="3087427" y="837204"/>
                        <a:pt x="3297450" y="633246"/>
                        <a:pt x="3421038" y="590028"/>
                      </a:cubicBezTo>
                      <a:cubicBezTo>
                        <a:pt x="3544626" y="546810"/>
                        <a:pt x="3603387" y="588891"/>
                        <a:pt x="3662149" y="630972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66EE1E1-7A39-7D6E-3A49-E66BC6380F6E}"/>
                      </a:ext>
                    </a:extLst>
                  </p:cNvPr>
                  <p:cNvSpPr txBox="1"/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05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sz="1050" dirty="0">
                        <a:solidFill>
                          <a:srgbClr val="006600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66EE1E1-7A39-7D6E-3A49-E66BC6380F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575" y="2813326"/>
                    <a:ext cx="1912175" cy="5036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9779AC-DB91-39D9-CD26-69B629839515}"/>
                    </a:ext>
                  </a:extLst>
                </p:cNvPr>
                <p:cNvSpPr txBox="1"/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9779AC-DB91-39D9-CD26-69B629839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336" y="4934249"/>
                  <a:ext cx="1009852" cy="59257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C7687DB4-2E37-05EA-B694-E2C99D02BC66}"/>
                </a:ext>
              </a:extLst>
            </p:cNvPr>
            <p:cNvSpPr/>
            <p:nvPr/>
          </p:nvSpPr>
          <p:spPr>
            <a:xfrm>
              <a:off x="6090462" y="4092822"/>
              <a:ext cx="401777" cy="226129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383" name="Group 13382">
            <a:extLst>
              <a:ext uri="{FF2B5EF4-FFF2-40B4-BE49-F238E27FC236}">
                <a16:creationId xmlns:a16="http://schemas.microsoft.com/office/drawing/2014/main" id="{A017A094-9DB9-7543-BDA7-A72F163AF4B0}"/>
              </a:ext>
            </a:extLst>
          </p:cNvPr>
          <p:cNvGrpSpPr/>
          <p:nvPr/>
        </p:nvGrpSpPr>
        <p:grpSpPr>
          <a:xfrm>
            <a:off x="1314352" y="2418893"/>
            <a:ext cx="1178459" cy="1010107"/>
            <a:chOff x="8148702" y="3372938"/>
            <a:chExt cx="3205098" cy="2747226"/>
          </a:xfrm>
        </p:grpSpPr>
        <p:sp>
          <p:nvSpPr>
            <p:cNvPr id="13384" name="Rectangle 13383">
              <a:extLst>
                <a:ext uri="{FF2B5EF4-FFF2-40B4-BE49-F238E27FC236}">
                  <a16:creationId xmlns:a16="http://schemas.microsoft.com/office/drawing/2014/main" id="{C4BEC94C-44C5-C919-2ADD-00F8EEC3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574" y="3383670"/>
              <a:ext cx="457871" cy="3147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sp>
          <p:nvSpPr>
            <p:cNvPr id="13385" name="Rectangle 13384">
              <a:extLst>
                <a:ext uri="{FF2B5EF4-FFF2-40B4-BE49-F238E27FC236}">
                  <a16:creationId xmlns:a16="http://schemas.microsoft.com/office/drawing/2014/main" id="{E42857F6-1793-5373-761C-564E86805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703" y="3372938"/>
              <a:ext cx="457871" cy="3147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grpSp>
          <p:nvGrpSpPr>
            <p:cNvPr id="13386" name="Group 13385">
              <a:extLst>
                <a:ext uri="{FF2B5EF4-FFF2-40B4-BE49-F238E27FC236}">
                  <a16:creationId xmlns:a16="http://schemas.microsoft.com/office/drawing/2014/main" id="{309931C0-4D30-2775-BEC9-57D0E2506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3716342"/>
              <a:ext cx="3205097" cy="686807"/>
              <a:chOff x="960" y="1488"/>
              <a:chExt cx="2688" cy="576"/>
            </a:xfrm>
          </p:grpSpPr>
          <p:grpSp>
            <p:nvGrpSpPr>
              <p:cNvPr id="13467" name="Group 13466">
                <a:extLst>
                  <a:ext uri="{FF2B5EF4-FFF2-40B4-BE49-F238E27FC236}">
                    <a16:creationId xmlns:a16="http://schemas.microsoft.com/office/drawing/2014/main" id="{A0D963A3-C9F6-7A27-F37A-04D299032A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81" name="Group 13480">
                  <a:extLst>
                    <a:ext uri="{FF2B5EF4-FFF2-40B4-BE49-F238E27FC236}">
                      <a16:creationId xmlns:a16="http://schemas.microsoft.com/office/drawing/2014/main" id="{0AAA427E-F63A-A546-8A4A-4B2B599799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89" name="Group 13488">
                    <a:extLst>
                      <a:ext uri="{FF2B5EF4-FFF2-40B4-BE49-F238E27FC236}">
                        <a16:creationId xmlns:a16="http://schemas.microsoft.com/office/drawing/2014/main" id="{27F69E42-7A0E-8A58-D11D-81DECD0DB9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91" name="Rectangle 13490">
                      <a:extLst>
                        <a:ext uri="{FF2B5EF4-FFF2-40B4-BE49-F238E27FC236}">
                          <a16:creationId xmlns:a16="http://schemas.microsoft.com/office/drawing/2014/main" id="{E3B5F106-F774-9BBA-088B-E214DFC5D3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92" name="Rectangle 13491">
                      <a:extLst>
                        <a:ext uri="{FF2B5EF4-FFF2-40B4-BE49-F238E27FC236}">
                          <a16:creationId xmlns:a16="http://schemas.microsoft.com/office/drawing/2014/main" id="{BF851E96-5185-8A55-D800-63730867E5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90" name="Rectangle 13489">
                    <a:extLst>
                      <a:ext uri="{FF2B5EF4-FFF2-40B4-BE49-F238E27FC236}">
                        <a16:creationId xmlns:a16="http://schemas.microsoft.com/office/drawing/2014/main" id="{F236D83D-94BE-B571-D309-EB7CB9A549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82" name="Group 13481">
                  <a:extLst>
                    <a:ext uri="{FF2B5EF4-FFF2-40B4-BE49-F238E27FC236}">
                      <a16:creationId xmlns:a16="http://schemas.microsoft.com/office/drawing/2014/main" id="{8FAA5F3C-B05F-4D92-9491-B916778CA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83" name="Group 13482">
                    <a:extLst>
                      <a:ext uri="{FF2B5EF4-FFF2-40B4-BE49-F238E27FC236}">
                        <a16:creationId xmlns:a16="http://schemas.microsoft.com/office/drawing/2014/main" id="{477A501D-1D05-6AF0-89A2-83B845498D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85" name="Group 13484">
                      <a:extLst>
                        <a:ext uri="{FF2B5EF4-FFF2-40B4-BE49-F238E27FC236}">
                          <a16:creationId xmlns:a16="http://schemas.microsoft.com/office/drawing/2014/main" id="{39882B9D-DA51-AE61-FD26-4FF675C0E1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87" name="Rectangle 13486">
                        <a:extLst>
                          <a:ext uri="{FF2B5EF4-FFF2-40B4-BE49-F238E27FC236}">
                            <a16:creationId xmlns:a16="http://schemas.microsoft.com/office/drawing/2014/main" id="{A9E6FD4D-7FEA-A386-9D47-FFBC870159C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88" name="Rectangle 13487">
                        <a:extLst>
                          <a:ext uri="{FF2B5EF4-FFF2-40B4-BE49-F238E27FC236}">
                            <a16:creationId xmlns:a16="http://schemas.microsoft.com/office/drawing/2014/main" id="{B5CCD208-4DBD-40BF-8DD2-CF1691EC2DD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86" name="Rectangle 13485">
                      <a:extLst>
                        <a:ext uri="{FF2B5EF4-FFF2-40B4-BE49-F238E27FC236}">
                          <a16:creationId xmlns:a16="http://schemas.microsoft.com/office/drawing/2014/main" id="{519D779C-2ACD-BBB8-0D00-C52EF29580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84" name="Rectangle 13483">
                    <a:extLst>
                      <a:ext uri="{FF2B5EF4-FFF2-40B4-BE49-F238E27FC236}">
                        <a16:creationId xmlns:a16="http://schemas.microsoft.com/office/drawing/2014/main" id="{8D7CD47E-90DD-9AA0-2C18-64FBA00201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68" name="Group 13467">
                <a:extLst>
                  <a:ext uri="{FF2B5EF4-FFF2-40B4-BE49-F238E27FC236}">
                    <a16:creationId xmlns:a16="http://schemas.microsoft.com/office/drawing/2014/main" id="{258AFF9B-0D0D-F4A4-1797-9A8862B4A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69" name="Group 13468">
                  <a:extLst>
                    <a:ext uri="{FF2B5EF4-FFF2-40B4-BE49-F238E27FC236}">
                      <a16:creationId xmlns:a16="http://schemas.microsoft.com/office/drawing/2014/main" id="{E41F9F32-BB0C-8C3A-0A93-0BB6DFAF44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77" name="Group 13476">
                    <a:extLst>
                      <a:ext uri="{FF2B5EF4-FFF2-40B4-BE49-F238E27FC236}">
                        <a16:creationId xmlns:a16="http://schemas.microsoft.com/office/drawing/2014/main" id="{7A656C49-5637-785C-3B0D-B1E0286D07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79" name="Rectangle 13478">
                      <a:extLst>
                        <a:ext uri="{FF2B5EF4-FFF2-40B4-BE49-F238E27FC236}">
                          <a16:creationId xmlns:a16="http://schemas.microsoft.com/office/drawing/2014/main" id="{DCB027D1-1FAE-495C-06C7-69CE949155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80" name="Rectangle 13479">
                      <a:extLst>
                        <a:ext uri="{FF2B5EF4-FFF2-40B4-BE49-F238E27FC236}">
                          <a16:creationId xmlns:a16="http://schemas.microsoft.com/office/drawing/2014/main" id="{CBF24025-6E28-FD20-3E96-F5DAC5EA855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78" name="Rectangle 13477">
                    <a:extLst>
                      <a:ext uri="{FF2B5EF4-FFF2-40B4-BE49-F238E27FC236}">
                        <a16:creationId xmlns:a16="http://schemas.microsoft.com/office/drawing/2014/main" id="{AA81DAC7-790E-DC9C-62A7-D906B9CCF7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70" name="Group 13469">
                  <a:extLst>
                    <a:ext uri="{FF2B5EF4-FFF2-40B4-BE49-F238E27FC236}">
                      <a16:creationId xmlns:a16="http://schemas.microsoft.com/office/drawing/2014/main" id="{AAF90F82-D21F-5E40-05AD-B91662DCC4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71" name="Group 13470">
                    <a:extLst>
                      <a:ext uri="{FF2B5EF4-FFF2-40B4-BE49-F238E27FC236}">
                        <a16:creationId xmlns:a16="http://schemas.microsoft.com/office/drawing/2014/main" id="{96187911-D304-616A-E600-C46DA1B844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73" name="Group 13472">
                      <a:extLst>
                        <a:ext uri="{FF2B5EF4-FFF2-40B4-BE49-F238E27FC236}">
                          <a16:creationId xmlns:a16="http://schemas.microsoft.com/office/drawing/2014/main" id="{62CFCCB9-956B-E69D-9FB1-9D6862AEEC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75" name="Rectangle 13474">
                        <a:extLst>
                          <a:ext uri="{FF2B5EF4-FFF2-40B4-BE49-F238E27FC236}">
                            <a16:creationId xmlns:a16="http://schemas.microsoft.com/office/drawing/2014/main" id="{5CC5F603-BBA9-F6E3-0AD7-13B99E3C273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76" name="Rectangle 13475">
                        <a:extLst>
                          <a:ext uri="{FF2B5EF4-FFF2-40B4-BE49-F238E27FC236}">
                            <a16:creationId xmlns:a16="http://schemas.microsoft.com/office/drawing/2014/main" id="{768CCC62-2944-E103-1023-67797BC830D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74" name="Rectangle 13473">
                      <a:extLst>
                        <a:ext uri="{FF2B5EF4-FFF2-40B4-BE49-F238E27FC236}">
                          <a16:creationId xmlns:a16="http://schemas.microsoft.com/office/drawing/2014/main" id="{84745717-65B9-5EF0-58B1-C09D3D2B6B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72" name="Rectangle 13471">
                    <a:extLst>
                      <a:ext uri="{FF2B5EF4-FFF2-40B4-BE49-F238E27FC236}">
                        <a16:creationId xmlns:a16="http://schemas.microsoft.com/office/drawing/2014/main" id="{230B80E2-DEC4-FF48-82DE-7DC7D2D51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87" name="Group 13386">
              <a:extLst>
                <a:ext uri="{FF2B5EF4-FFF2-40B4-BE49-F238E27FC236}">
                  <a16:creationId xmlns:a16="http://schemas.microsoft.com/office/drawing/2014/main" id="{EFEF9446-8B0C-E9E0-39E2-0A45A7146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3372938"/>
              <a:ext cx="3205097" cy="343403"/>
              <a:chOff x="432" y="1152"/>
              <a:chExt cx="2688" cy="288"/>
            </a:xfrm>
          </p:grpSpPr>
          <p:grpSp>
            <p:nvGrpSpPr>
              <p:cNvPr id="13455" name="Group 13454">
                <a:extLst>
                  <a:ext uri="{FF2B5EF4-FFF2-40B4-BE49-F238E27FC236}">
                    <a16:creationId xmlns:a16="http://schemas.microsoft.com/office/drawing/2014/main" id="{7564FAB6-7F1F-959F-A806-234A73CCB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463" name="Group 13462">
                  <a:extLst>
                    <a:ext uri="{FF2B5EF4-FFF2-40B4-BE49-F238E27FC236}">
                      <a16:creationId xmlns:a16="http://schemas.microsoft.com/office/drawing/2014/main" id="{21D3E86D-C5D5-F280-3889-F6E17B26DD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465" name="Rectangle 13464">
                    <a:extLst>
                      <a:ext uri="{FF2B5EF4-FFF2-40B4-BE49-F238E27FC236}">
                        <a16:creationId xmlns:a16="http://schemas.microsoft.com/office/drawing/2014/main" id="{792C4E22-EEE4-0865-AAC2-53EB48222E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466" name="Rectangle 13465">
                    <a:extLst>
                      <a:ext uri="{FF2B5EF4-FFF2-40B4-BE49-F238E27FC236}">
                        <a16:creationId xmlns:a16="http://schemas.microsoft.com/office/drawing/2014/main" id="{2DB24823-ECB6-4DF3-9878-FF66A15531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64" name="Rectangle 13463">
                  <a:extLst>
                    <a:ext uri="{FF2B5EF4-FFF2-40B4-BE49-F238E27FC236}">
                      <a16:creationId xmlns:a16="http://schemas.microsoft.com/office/drawing/2014/main" id="{DDA85CF9-B6CA-FA98-A621-7731DD84A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456" name="Group 13455">
                <a:extLst>
                  <a:ext uri="{FF2B5EF4-FFF2-40B4-BE49-F238E27FC236}">
                    <a16:creationId xmlns:a16="http://schemas.microsoft.com/office/drawing/2014/main" id="{0C365A03-1670-9EF3-92FC-5AD4D5F58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457" name="Group 13456">
                  <a:extLst>
                    <a:ext uri="{FF2B5EF4-FFF2-40B4-BE49-F238E27FC236}">
                      <a16:creationId xmlns:a16="http://schemas.microsoft.com/office/drawing/2014/main" id="{FDE24961-1D3C-4069-39F6-289FA63D5B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59" name="Group 13458">
                    <a:extLst>
                      <a:ext uri="{FF2B5EF4-FFF2-40B4-BE49-F238E27FC236}">
                        <a16:creationId xmlns:a16="http://schemas.microsoft.com/office/drawing/2014/main" id="{D3AE7955-1710-D2F4-D5FE-4F6C63B048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61" name="Rectangle 13460">
                      <a:extLst>
                        <a:ext uri="{FF2B5EF4-FFF2-40B4-BE49-F238E27FC236}">
                          <a16:creationId xmlns:a16="http://schemas.microsoft.com/office/drawing/2014/main" id="{89FBBA89-6BE2-C6B8-C256-16DFA85312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62" name="Rectangle 13461">
                      <a:extLst>
                        <a:ext uri="{FF2B5EF4-FFF2-40B4-BE49-F238E27FC236}">
                          <a16:creationId xmlns:a16="http://schemas.microsoft.com/office/drawing/2014/main" id="{B3A13EE9-BF7D-E9C8-8779-93C3E294BA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60" name="Rectangle 13459">
                    <a:extLst>
                      <a:ext uri="{FF2B5EF4-FFF2-40B4-BE49-F238E27FC236}">
                        <a16:creationId xmlns:a16="http://schemas.microsoft.com/office/drawing/2014/main" id="{CB3D773F-7C35-5867-7CA5-0D56FFDC1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58" name="Rectangle 13457">
                  <a:extLst>
                    <a:ext uri="{FF2B5EF4-FFF2-40B4-BE49-F238E27FC236}">
                      <a16:creationId xmlns:a16="http://schemas.microsoft.com/office/drawing/2014/main" id="{65953624-FA01-F4CF-B485-B9CE9CDCD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  <p:grpSp>
          <p:nvGrpSpPr>
            <p:cNvPr id="13388" name="Group 13387">
              <a:extLst>
                <a:ext uri="{FF2B5EF4-FFF2-40B4-BE49-F238E27FC236}">
                  <a16:creationId xmlns:a16="http://schemas.microsoft.com/office/drawing/2014/main" id="{EF46410F-B635-26A1-6F58-D5CF5A677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4403148"/>
              <a:ext cx="3205097" cy="686807"/>
              <a:chOff x="960" y="1488"/>
              <a:chExt cx="2688" cy="576"/>
            </a:xfrm>
          </p:grpSpPr>
          <p:grpSp>
            <p:nvGrpSpPr>
              <p:cNvPr id="13429" name="Group 13428">
                <a:extLst>
                  <a:ext uri="{FF2B5EF4-FFF2-40B4-BE49-F238E27FC236}">
                    <a16:creationId xmlns:a16="http://schemas.microsoft.com/office/drawing/2014/main" id="{71A1A4B6-B3A2-B883-32A3-5F7C88900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43" name="Group 13442">
                  <a:extLst>
                    <a:ext uri="{FF2B5EF4-FFF2-40B4-BE49-F238E27FC236}">
                      <a16:creationId xmlns:a16="http://schemas.microsoft.com/office/drawing/2014/main" id="{6E0434A3-BE6C-CD04-CFF2-36F578AD17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51" name="Group 13450">
                    <a:extLst>
                      <a:ext uri="{FF2B5EF4-FFF2-40B4-BE49-F238E27FC236}">
                        <a16:creationId xmlns:a16="http://schemas.microsoft.com/office/drawing/2014/main" id="{46E63EDC-347A-7C7C-D84A-8A06915FE7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53" name="Rectangle 13452">
                      <a:extLst>
                        <a:ext uri="{FF2B5EF4-FFF2-40B4-BE49-F238E27FC236}">
                          <a16:creationId xmlns:a16="http://schemas.microsoft.com/office/drawing/2014/main" id="{14600090-EA96-A4E9-3E47-800E8A52B1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54" name="Rectangle 13453">
                      <a:extLst>
                        <a:ext uri="{FF2B5EF4-FFF2-40B4-BE49-F238E27FC236}">
                          <a16:creationId xmlns:a16="http://schemas.microsoft.com/office/drawing/2014/main" id="{682AFB21-3A67-B72D-ADF2-B9A13FBB29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52" name="Rectangle 13451">
                    <a:extLst>
                      <a:ext uri="{FF2B5EF4-FFF2-40B4-BE49-F238E27FC236}">
                        <a16:creationId xmlns:a16="http://schemas.microsoft.com/office/drawing/2014/main" id="{10F26AA8-0890-8BFA-43AD-F4EDB5CBF3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44" name="Group 13443">
                  <a:extLst>
                    <a:ext uri="{FF2B5EF4-FFF2-40B4-BE49-F238E27FC236}">
                      <a16:creationId xmlns:a16="http://schemas.microsoft.com/office/drawing/2014/main" id="{FEE08C5A-85AA-33EE-D823-CC0DA7811B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45" name="Group 13444">
                    <a:extLst>
                      <a:ext uri="{FF2B5EF4-FFF2-40B4-BE49-F238E27FC236}">
                        <a16:creationId xmlns:a16="http://schemas.microsoft.com/office/drawing/2014/main" id="{1B547266-7864-3239-7B8A-50A98CDE38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47" name="Group 13446">
                      <a:extLst>
                        <a:ext uri="{FF2B5EF4-FFF2-40B4-BE49-F238E27FC236}">
                          <a16:creationId xmlns:a16="http://schemas.microsoft.com/office/drawing/2014/main" id="{6FB91F2D-A30C-0031-3E1F-D2BD49916A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49" name="Rectangle 13448">
                        <a:extLst>
                          <a:ext uri="{FF2B5EF4-FFF2-40B4-BE49-F238E27FC236}">
                            <a16:creationId xmlns:a16="http://schemas.microsoft.com/office/drawing/2014/main" id="{2EEFAC0F-8D42-EFFB-0547-227069CC52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50" name="Rectangle 13449">
                        <a:extLst>
                          <a:ext uri="{FF2B5EF4-FFF2-40B4-BE49-F238E27FC236}">
                            <a16:creationId xmlns:a16="http://schemas.microsoft.com/office/drawing/2014/main" id="{6D82611D-2A63-08AB-C79C-93A05BC124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48" name="Rectangle 13447">
                      <a:extLst>
                        <a:ext uri="{FF2B5EF4-FFF2-40B4-BE49-F238E27FC236}">
                          <a16:creationId xmlns:a16="http://schemas.microsoft.com/office/drawing/2014/main" id="{933AC290-27F7-5A9D-1A3A-19433994F1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46" name="Rectangle 13445">
                    <a:extLst>
                      <a:ext uri="{FF2B5EF4-FFF2-40B4-BE49-F238E27FC236}">
                        <a16:creationId xmlns:a16="http://schemas.microsoft.com/office/drawing/2014/main" id="{43BCD1FA-3338-3701-CD12-D8E4B83922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30" name="Group 13429">
                <a:extLst>
                  <a:ext uri="{FF2B5EF4-FFF2-40B4-BE49-F238E27FC236}">
                    <a16:creationId xmlns:a16="http://schemas.microsoft.com/office/drawing/2014/main" id="{6F20FFA9-943E-6D51-0FFF-1204122DA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31" name="Group 13430">
                  <a:extLst>
                    <a:ext uri="{FF2B5EF4-FFF2-40B4-BE49-F238E27FC236}">
                      <a16:creationId xmlns:a16="http://schemas.microsoft.com/office/drawing/2014/main" id="{49A04145-2B7B-183B-0178-4D22375FA8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39" name="Group 13438">
                    <a:extLst>
                      <a:ext uri="{FF2B5EF4-FFF2-40B4-BE49-F238E27FC236}">
                        <a16:creationId xmlns:a16="http://schemas.microsoft.com/office/drawing/2014/main" id="{705F7E68-8D9B-2C0B-0343-DF54260652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41" name="Rectangle 13440">
                      <a:extLst>
                        <a:ext uri="{FF2B5EF4-FFF2-40B4-BE49-F238E27FC236}">
                          <a16:creationId xmlns:a16="http://schemas.microsoft.com/office/drawing/2014/main" id="{EAF6FC5A-6804-12D3-1D59-087F59C715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42" name="Rectangle 13441">
                      <a:extLst>
                        <a:ext uri="{FF2B5EF4-FFF2-40B4-BE49-F238E27FC236}">
                          <a16:creationId xmlns:a16="http://schemas.microsoft.com/office/drawing/2014/main" id="{FD841F19-75CD-8AD8-4068-2C9189DB1C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40" name="Rectangle 13439">
                    <a:extLst>
                      <a:ext uri="{FF2B5EF4-FFF2-40B4-BE49-F238E27FC236}">
                        <a16:creationId xmlns:a16="http://schemas.microsoft.com/office/drawing/2014/main" id="{230C83D3-A59E-D8B2-76A3-FBD5D48596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32" name="Group 13431">
                  <a:extLst>
                    <a:ext uri="{FF2B5EF4-FFF2-40B4-BE49-F238E27FC236}">
                      <a16:creationId xmlns:a16="http://schemas.microsoft.com/office/drawing/2014/main" id="{F399467D-623C-3F0D-3764-C79813048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33" name="Group 13432">
                    <a:extLst>
                      <a:ext uri="{FF2B5EF4-FFF2-40B4-BE49-F238E27FC236}">
                        <a16:creationId xmlns:a16="http://schemas.microsoft.com/office/drawing/2014/main" id="{9A599892-DA00-D6EC-A6CD-BD42EC8238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5" name="Group 13434">
                      <a:extLst>
                        <a:ext uri="{FF2B5EF4-FFF2-40B4-BE49-F238E27FC236}">
                          <a16:creationId xmlns:a16="http://schemas.microsoft.com/office/drawing/2014/main" id="{3B82617F-10DB-1372-5A6F-3903FA356C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7" name="Rectangle 13436">
                        <a:extLst>
                          <a:ext uri="{FF2B5EF4-FFF2-40B4-BE49-F238E27FC236}">
                            <a16:creationId xmlns:a16="http://schemas.microsoft.com/office/drawing/2014/main" id="{33062EC3-C45A-B72B-6B45-447CB113E0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38" name="Rectangle 13437">
                        <a:extLst>
                          <a:ext uri="{FF2B5EF4-FFF2-40B4-BE49-F238E27FC236}">
                            <a16:creationId xmlns:a16="http://schemas.microsoft.com/office/drawing/2014/main" id="{1378A6E0-1E5B-3B85-A5E6-E81CE19E9B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36" name="Rectangle 13435">
                      <a:extLst>
                        <a:ext uri="{FF2B5EF4-FFF2-40B4-BE49-F238E27FC236}">
                          <a16:creationId xmlns:a16="http://schemas.microsoft.com/office/drawing/2014/main" id="{762C8738-A863-FAA5-A90C-17F91F2A01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34" name="Rectangle 13433">
                    <a:extLst>
                      <a:ext uri="{FF2B5EF4-FFF2-40B4-BE49-F238E27FC236}">
                        <a16:creationId xmlns:a16="http://schemas.microsoft.com/office/drawing/2014/main" id="{7230A892-25F3-E1E0-BE8A-DE94BAC93D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89" name="Group 13388">
              <a:extLst>
                <a:ext uri="{FF2B5EF4-FFF2-40B4-BE49-F238E27FC236}">
                  <a16:creationId xmlns:a16="http://schemas.microsoft.com/office/drawing/2014/main" id="{BA9DCD84-BDCC-9A4B-49D4-7B8474761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3" y="5089954"/>
              <a:ext cx="3205097" cy="686807"/>
              <a:chOff x="960" y="1488"/>
              <a:chExt cx="2688" cy="576"/>
            </a:xfrm>
          </p:grpSpPr>
          <p:grpSp>
            <p:nvGrpSpPr>
              <p:cNvPr id="13403" name="Group 13402">
                <a:extLst>
                  <a:ext uri="{FF2B5EF4-FFF2-40B4-BE49-F238E27FC236}">
                    <a16:creationId xmlns:a16="http://schemas.microsoft.com/office/drawing/2014/main" id="{DB6F1F05-F7B8-9EF9-256A-8B7D28D5C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2688" cy="288"/>
                <a:chOff x="432" y="1152"/>
                <a:chExt cx="2688" cy="288"/>
              </a:xfrm>
            </p:grpSpPr>
            <p:grpSp>
              <p:nvGrpSpPr>
                <p:cNvPr id="13417" name="Group 13416">
                  <a:extLst>
                    <a:ext uri="{FF2B5EF4-FFF2-40B4-BE49-F238E27FC236}">
                      <a16:creationId xmlns:a16="http://schemas.microsoft.com/office/drawing/2014/main" id="{623D2EE4-8F04-39A5-0BF2-A261EA71D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25" name="Group 13424">
                    <a:extLst>
                      <a:ext uri="{FF2B5EF4-FFF2-40B4-BE49-F238E27FC236}">
                        <a16:creationId xmlns:a16="http://schemas.microsoft.com/office/drawing/2014/main" id="{FBB31536-E4A7-EB41-F55E-3C98BB3281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27" name="Rectangle 13426">
                      <a:extLst>
                        <a:ext uri="{FF2B5EF4-FFF2-40B4-BE49-F238E27FC236}">
                          <a16:creationId xmlns:a16="http://schemas.microsoft.com/office/drawing/2014/main" id="{7E93EE5F-9719-32ED-C67E-BD3910E1E3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28" name="Rectangle 13427">
                      <a:extLst>
                        <a:ext uri="{FF2B5EF4-FFF2-40B4-BE49-F238E27FC236}">
                          <a16:creationId xmlns:a16="http://schemas.microsoft.com/office/drawing/2014/main" id="{7231A769-57CF-9091-3A7E-0C836FC17F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26" name="Rectangle 13425">
                    <a:extLst>
                      <a:ext uri="{FF2B5EF4-FFF2-40B4-BE49-F238E27FC236}">
                        <a16:creationId xmlns:a16="http://schemas.microsoft.com/office/drawing/2014/main" id="{B070DFB4-0511-62B0-DCAE-2FCA81023B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18" name="Group 13417">
                  <a:extLst>
                    <a:ext uri="{FF2B5EF4-FFF2-40B4-BE49-F238E27FC236}">
                      <a16:creationId xmlns:a16="http://schemas.microsoft.com/office/drawing/2014/main" id="{E9DBEC47-6D1A-DD13-11C7-4AE635CD2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19" name="Group 13418">
                    <a:extLst>
                      <a:ext uri="{FF2B5EF4-FFF2-40B4-BE49-F238E27FC236}">
                        <a16:creationId xmlns:a16="http://schemas.microsoft.com/office/drawing/2014/main" id="{FFFD38D1-E665-3101-1B05-10687D237E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21" name="Group 13420">
                      <a:extLst>
                        <a:ext uri="{FF2B5EF4-FFF2-40B4-BE49-F238E27FC236}">
                          <a16:creationId xmlns:a16="http://schemas.microsoft.com/office/drawing/2014/main" id="{57632DFF-C070-3464-4123-42DC3EA6A9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23" name="Rectangle 13422">
                        <a:extLst>
                          <a:ext uri="{FF2B5EF4-FFF2-40B4-BE49-F238E27FC236}">
                            <a16:creationId xmlns:a16="http://schemas.microsoft.com/office/drawing/2014/main" id="{7814751B-9219-C8A9-B540-615CC551AF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24" name="Rectangle 13423">
                        <a:extLst>
                          <a:ext uri="{FF2B5EF4-FFF2-40B4-BE49-F238E27FC236}">
                            <a16:creationId xmlns:a16="http://schemas.microsoft.com/office/drawing/2014/main" id="{7D268E29-FA31-E9F6-C0A2-4D39ABC8B5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22" name="Rectangle 13421">
                      <a:extLst>
                        <a:ext uri="{FF2B5EF4-FFF2-40B4-BE49-F238E27FC236}">
                          <a16:creationId xmlns:a16="http://schemas.microsoft.com/office/drawing/2014/main" id="{98D7E219-64F4-3D68-D933-9C02395980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20" name="Rectangle 13419">
                    <a:extLst>
                      <a:ext uri="{FF2B5EF4-FFF2-40B4-BE49-F238E27FC236}">
                        <a16:creationId xmlns:a16="http://schemas.microsoft.com/office/drawing/2014/main" id="{E24806A4-70CE-FF84-8357-218F25FBA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13404" name="Group 13403">
                <a:extLst>
                  <a:ext uri="{FF2B5EF4-FFF2-40B4-BE49-F238E27FC236}">
                    <a16:creationId xmlns:a16="http://schemas.microsoft.com/office/drawing/2014/main" id="{0F2FFD16-3702-5D4E-EA4B-6D13EC1D1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2688" cy="288"/>
                <a:chOff x="432" y="1152"/>
                <a:chExt cx="2688" cy="288"/>
              </a:xfrm>
            </p:grpSpPr>
            <p:grpSp>
              <p:nvGrpSpPr>
                <p:cNvPr id="13405" name="Group 13404">
                  <a:extLst>
                    <a:ext uri="{FF2B5EF4-FFF2-40B4-BE49-F238E27FC236}">
                      <a16:creationId xmlns:a16="http://schemas.microsoft.com/office/drawing/2014/main" id="{82D09F04-93A8-9EE9-D29E-B3D0B0442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13" name="Group 13412">
                    <a:extLst>
                      <a:ext uri="{FF2B5EF4-FFF2-40B4-BE49-F238E27FC236}">
                        <a16:creationId xmlns:a16="http://schemas.microsoft.com/office/drawing/2014/main" id="{E92F54C3-4808-9DA5-101D-8AA4954B19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15" name="Rectangle 13414">
                      <a:extLst>
                        <a:ext uri="{FF2B5EF4-FFF2-40B4-BE49-F238E27FC236}">
                          <a16:creationId xmlns:a16="http://schemas.microsoft.com/office/drawing/2014/main" id="{E1824138-406D-F6AB-93D9-C751169A03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416" name="Rectangle 13415">
                      <a:extLst>
                        <a:ext uri="{FF2B5EF4-FFF2-40B4-BE49-F238E27FC236}">
                          <a16:creationId xmlns:a16="http://schemas.microsoft.com/office/drawing/2014/main" id="{F2965514-738B-F5DD-5D45-2F4A5D28AC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14" name="Rectangle 13413">
                    <a:extLst>
                      <a:ext uri="{FF2B5EF4-FFF2-40B4-BE49-F238E27FC236}">
                        <a16:creationId xmlns:a16="http://schemas.microsoft.com/office/drawing/2014/main" id="{6C1DE3D6-02A1-EC6F-8072-CA89F1A775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406" name="Group 13405">
                  <a:extLst>
                    <a:ext uri="{FF2B5EF4-FFF2-40B4-BE49-F238E27FC236}">
                      <a16:creationId xmlns:a16="http://schemas.microsoft.com/office/drawing/2014/main" id="{CAED54F9-F504-143E-E6FB-6864AF981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07" name="Group 13406">
                    <a:extLst>
                      <a:ext uri="{FF2B5EF4-FFF2-40B4-BE49-F238E27FC236}">
                        <a16:creationId xmlns:a16="http://schemas.microsoft.com/office/drawing/2014/main" id="{4A350AED-C86B-6D6D-FF16-F2D175256B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09" name="Group 13408">
                      <a:extLst>
                        <a:ext uri="{FF2B5EF4-FFF2-40B4-BE49-F238E27FC236}">
                          <a16:creationId xmlns:a16="http://schemas.microsoft.com/office/drawing/2014/main" id="{8940EF46-3682-CDEC-7C09-BFE7DE47BF0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11" name="Rectangle 13410">
                        <a:extLst>
                          <a:ext uri="{FF2B5EF4-FFF2-40B4-BE49-F238E27FC236}">
                            <a16:creationId xmlns:a16="http://schemas.microsoft.com/office/drawing/2014/main" id="{0497016C-7D02-0969-5C2A-85821A61BC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412" name="Rectangle 13411">
                        <a:extLst>
                          <a:ext uri="{FF2B5EF4-FFF2-40B4-BE49-F238E27FC236}">
                            <a16:creationId xmlns:a16="http://schemas.microsoft.com/office/drawing/2014/main" id="{117F0717-2778-A323-6932-ABE7A9EBD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10" name="Rectangle 13409">
                      <a:extLst>
                        <a:ext uri="{FF2B5EF4-FFF2-40B4-BE49-F238E27FC236}">
                          <a16:creationId xmlns:a16="http://schemas.microsoft.com/office/drawing/2014/main" id="{BE28C559-BA72-5EBC-33AF-3BA3AD50FD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408" name="Rectangle 13407">
                    <a:extLst>
                      <a:ext uri="{FF2B5EF4-FFF2-40B4-BE49-F238E27FC236}">
                        <a16:creationId xmlns:a16="http://schemas.microsoft.com/office/drawing/2014/main" id="{DE503DC2-1C8C-F2C8-64FE-7C99D7A495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grpSp>
          <p:nvGrpSpPr>
            <p:cNvPr id="13390" name="Group 13389">
              <a:extLst>
                <a:ext uri="{FF2B5EF4-FFF2-40B4-BE49-F238E27FC236}">
                  <a16:creationId xmlns:a16="http://schemas.microsoft.com/office/drawing/2014/main" id="{F783E8B8-2055-293C-5C87-D2EF5A05C2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8702" y="5776760"/>
              <a:ext cx="3205097" cy="343404"/>
              <a:chOff x="432" y="1152"/>
              <a:chExt cx="2688" cy="288"/>
            </a:xfrm>
          </p:grpSpPr>
          <p:grpSp>
            <p:nvGrpSpPr>
              <p:cNvPr id="13391" name="Group 13390">
                <a:extLst>
                  <a:ext uri="{FF2B5EF4-FFF2-40B4-BE49-F238E27FC236}">
                    <a16:creationId xmlns:a16="http://schemas.microsoft.com/office/drawing/2014/main" id="{91A38360-9CC2-BECA-0930-76A5F534D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399" name="Group 13398">
                  <a:extLst>
                    <a:ext uri="{FF2B5EF4-FFF2-40B4-BE49-F238E27FC236}">
                      <a16:creationId xmlns:a16="http://schemas.microsoft.com/office/drawing/2014/main" id="{3CA436BE-64C4-A200-2E22-63538737A6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401" name="Rectangle 13400">
                    <a:extLst>
                      <a:ext uri="{FF2B5EF4-FFF2-40B4-BE49-F238E27FC236}">
                        <a16:creationId xmlns:a16="http://schemas.microsoft.com/office/drawing/2014/main" id="{625541BC-B1AB-0049-043B-87E3EB4325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402" name="Rectangle 13401">
                    <a:extLst>
                      <a:ext uri="{FF2B5EF4-FFF2-40B4-BE49-F238E27FC236}">
                        <a16:creationId xmlns:a16="http://schemas.microsoft.com/office/drawing/2014/main" id="{8FBFD02F-2926-F59E-CA3E-E0BBC0361D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400" name="Rectangle 13399">
                  <a:extLst>
                    <a:ext uri="{FF2B5EF4-FFF2-40B4-BE49-F238E27FC236}">
                      <a16:creationId xmlns:a16="http://schemas.microsoft.com/office/drawing/2014/main" id="{1D7993F0-2A47-27CF-7794-8B634597A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392" name="Group 13391">
                <a:extLst>
                  <a:ext uri="{FF2B5EF4-FFF2-40B4-BE49-F238E27FC236}">
                    <a16:creationId xmlns:a16="http://schemas.microsoft.com/office/drawing/2014/main" id="{4890E86E-4FFB-0156-2596-2203B540EF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393" name="Group 13392">
                  <a:extLst>
                    <a:ext uri="{FF2B5EF4-FFF2-40B4-BE49-F238E27FC236}">
                      <a16:creationId xmlns:a16="http://schemas.microsoft.com/office/drawing/2014/main" id="{9CFD2E05-151A-C218-50C2-C0DE10922B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395" name="Group 13394">
                    <a:extLst>
                      <a:ext uri="{FF2B5EF4-FFF2-40B4-BE49-F238E27FC236}">
                        <a16:creationId xmlns:a16="http://schemas.microsoft.com/office/drawing/2014/main" id="{8B618813-71A3-F816-F2AD-303F34863D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397" name="Rectangle 13396">
                      <a:extLst>
                        <a:ext uri="{FF2B5EF4-FFF2-40B4-BE49-F238E27FC236}">
                          <a16:creationId xmlns:a16="http://schemas.microsoft.com/office/drawing/2014/main" id="{41109338-87B8-DBFF-AAA4-DD35619451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398" name="Rectangle 13397">
                      <a:extLst>
                        <a:ext uri="{FF2B5EF4-FFF2-40B4-BE49-F238E27FC236}">
                          <a16:creationId xmlns:a16="http://schemas.microsoft.com/office/drawing/2014/main" id="{A4CF87EC-BD34-B3ED-B0B7-1F82CAA89A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96" name="Rectangle 13395">
                    <a:extLst>
                      <a:ext uri="{FF2B5EF4-FFF2-40B4-BE49-F238E27FC236}">
                        <a16:creationId xmlns:a16="http://schemas.microsoft.com/office/drawing/2014/main" id="{7923335E-4A48-D199-6719-E9F4908BF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394" name="Rectangle 13393">
                  <a:extLst>
                    <a:ext uri="{FF2B5EF4-FFF2-40B4-BE49-F238E27FC236}">
                      <a16:creationId xmlns:a16="http://schemas.microsoft.com/office/drawing/2014/main" id="{BC06FCC7-B9E4-3819-D643-A1CD4C3AA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</p:grpSp>
      <p:grpSp>
        <p:nvGrpSpPr>
          <p:cNvPr id="13368" name="Group 13367">
            <a:extLst>
              <a:ext uri="{FF2B5EF4-FFF2-40B4-BE49-F238E27FC236}">
                <a16:creationId xmlns:a16="http://schemas.microsoft.com/office/drawing/2014/main" id="{78D6A0DA-A870-0583-48AC-7E1D008AB569}"/>
              </a:ext>
            </a:extLst>
          </p:cNvPr>
          <p:cNvGrpSpPr/>
          <p:nvPr/>
        </p:nvGrpSpPr>
        <p:grpSpPr>
          <a:xfrm>
            <a:off x="1056471" y="4290979"/>
            <a:ext cx="1343690" cy="1010107"/>
            <a:chOff x="1056471" y="4290979"/>
            <a:chExt cx="1343690" cy="10101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A9A192-89B3-6A5B-5396-2A9373AB2A82}"/>
                </a:ext>
              </a:extLst>
            </p:cNvPr>
            <p:cNvGrpSpPr/>
            <p:nvPr/>
          </p:nvGrpSpPr>
          <p:grpSpPr>
            <a:xfrm>
              <a:off x="1221702" y="4290979"/>
              <a:ext cx="1178459" cy="1010107"/>
              <a:chOff x="8148702" y="3372938"/>
              <a:chExt cx="3205098" cy="27472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C07979-BA9A-8F44-8380-BEC2FC5A3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E6DDDB-E8BC-3727-D4F2-E179F200D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8016E0F-CB22-AC16-EA7D-1BF91A7E83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</p:grpSpPr>
            <p:grpSp>
              <p:nvGrpSpPr>
                <p:cNvPr id="13341" name="Group 13340">
                  <a:extLst>
                    <a:ext uri="{FF2B5EF4-FFF2-40B4-BE49-F238E27FC236}">
                      <a16:creationId xmlns:a16="http://schemas.microsoft.com/office/drawing/2014/main" id="{89AE07C0-3088-C435-A170-8D8938AF7D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55" name="Group 13354">
                    <a:extLst>
                      <a:ext uri="{FF2B5EF4-FFF2-40B4-BE49-F238E27FC236}">
                        <a16:creationId xmlns:a16="http://schemas.microsoft.com/office/drawing/2014/main" id="{94CF9784-1719-1138-B7F4-D040D740E8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63" name="Group 13362">
                      <a:extLst>
                        <a:ext uri="{FF2B5EF4-FFF2-40B4-BE49-F238E27FC236}">
                          <a16:creationId xmlns:a16="http://schemas.microsoft.com/office/drawing/2014/main" id="{09BBE427-0CE8-5100-EA02-9549168884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65" name="Rectangle 13364">
                        <a:extLst>
                          <a:ext uri="{FF2B5EF4-FFF2-40B4-BE49-F238E27FC236}">
                            <a16:creationId xmlns:a16="http://schemas.microsoft.com/office/drawing/2014/main" id="{C71FE06D-C0B4-8FFE-CD78-952A0A57FD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66" name="Rectangle 13365">
                        <a:extLst>
                          <a:ext uri="{FF2B5EF4-FFF2-40B4-BE49-F238E27FC236}">
                            <a16:creationId xmlns:a16="http://schemas.microsoft.com/office/drawing/2014/main" id="{12B6C14B-CC6C-A312-F340-F18C7925AF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64" name="Rectangle 13363">
                      <a:extLst>
                        <a:ext uri="{FF2B5EF4-FFF2-40B4-BE49-F238E27FC236}">
                          <a16:creationId xmlns:a16="http://schemas.microsoft.com/office/drawing/2014/main" id="{C85321E9-9DDF-4B15-FE7D-C72FB82D01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356" name="Group 13355">
                    <a:extLst>
                      <a:ext uri="{FF2B5EF4-FFF2-40B4-BE49-F238E27FC236}">
                        <a16:creationId xmlns:a16="http://schemas.microsoft.com/office/drawing/2014/main" id="{124FC2D2-3D0B-5AEA-779A-A846D497C2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357" name="Group 13356">
                      <a:extLst>
                        <a:ext uri="{FF2B5EF4-FFF2-40B4-BE49-F238E27FC236}">
                          <a16:creationId xmlns:a16="http://schemas.microsoft.com/office/drawing/2014/main" id="{36901997-42B7-A585-B3BB-98401FCDEF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59" name="Group 13358">
                        <a:extLst>
                          <a:ext uri="{FF2B5EF4-FFF2-40B4-BE49-F238E27FC236}">
                            <a16:creationId xmlns:a16="http://schemas.microsoft.com/office/drawing/2014/main" id="{8DA442EA-BC81-569B-C38E-1B8FFB29C10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61" name="Rectangle 13360">
                          <a:extLst>
                            <a:ext uri="{FF2B5EF4-FFF2-40B4-BE49-F238E27FC236}">
                              <a16:creationId xmlns:a16="http://schemas.microsoft.com/office/drawing/2014/main" id="{F7CF1362-B2C9-F02B-D280-1DA6298DB9C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362" name="Rectangle 13361">
                          <a:extLst>
                            <a:ext uri="{FF2B5EF4-FFF2-40B4-BE49-F238E27FC236}">
                              <a16:creationId xmlns:a16="http://schemas.microsoft.com/office/drawing/2014/main" id="{82EBD614-2478-1610-AEB2-495AB3F0E8B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360" name="Rectangle 13359">
                        <a:extLst>
                          <a:ext uri="{FF2B5EF4-FFF2-40B4-BE49-F238E27FC236}">
                            <a16:creationId xmlns:a16="http://schemas.microsoft.com/office/drawing/2014/main" id="{BDF78DA4-862B-CA10-C638-F1E6E6AFA4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58" name="Rectangle 13357">
                      <a:extLst>
                        <a:ext uri="{FF2B5EF4-FFF2-40B4-BE49-F238E27FC236}">
                          <a16:creationId xmlns:a16="http://schemas.microsoft.com/office/drawing/2014/main" id="{9BD15C47-17FE-86E8-73C7-9159F94193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13342" name="Group 13341">
                  <a:extLst>
                    <a:ext uri="{FF2B5EF4-FFF2-40B4-BE49-F238E27FC236}">
                      <a16:creationId xmlns:a16="http://schemas.microsoft.com/office/drawing/2014/main" id="{02A2833D-550B-E373-2EFD-49AA4D6B11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43" name="Group 13342">
                    <a:extLst>
                      <a:ext uri="{FF2B5EF4-FFF2-40B4-BE49-F238E27FC236}">
                        <a16:creationId xmlns:a16="http://schemas.microsoft.com/office/drawing/2014/main" id="{A43B47EE-A26B-647F-58D2-81691117D8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51" name="Group 13350">
                      <a:extLst>
                        <a:ext uri="{FF2B5EF4-FFF2-40B4-BE49-F238E27FC236}">
                          <a16:creationId xmlns:a16="http://schemas.microsoft.com/office/drawing/2014/main" id="{5DF987CB-11A0-76C0-E657-32096036B5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53" name="Rectangle 13352">
                        <a:extLst>
                          <a:ext uri="{FF2B5EF4-FFF2-40B4-BE49-F238E27FC236}">
                            <a16:creationId xmlns:a16="http://schemas.microsoft.com/office/drawing/2014/main" id="{07DACC6F-0CF1-0683-4636-A37554A100F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54" name="Rectangle 13353">
                        <a:extLst>
                          <a:ext uri="{FF2B5EF4-FFF2-40B4-BE49-F238E27FC236}">
                            <a16:creationId xmlns:a16="http://schemas.microsoft.com/office/drawing/2014/main" id="{3DFF647F-42EA-A0C5-5693-9BFF1F5FF5D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52" name="Rectangle 13351">
                      <a:extLst>
                        <a:ext uri="{FF2B5EF4-FFF2-40B4-BE49-F238E27FC236}">
                          <a16:creationId xmlns:a16="http://schemas.microsoft.com/office/drawing/2014/main" id="{12A314C1-1354-888B-D727-15347DB41A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344" name="Group 13343">
                    <a:extLst>
                      <a:ext uri="{FF2B5EF4-FFF2-40B4-BE49-F238E27FC236}">
                        <a16:creationId xmlns:a16="http://schemas.microsoft.com/office/drawing/2014/main" id="{E6F87D92-AD70-7B68-8D7B-53F99FE4E9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345" name="Group 13344">
                      <a:extLst>
                        <a:ext uri="{FF2B5EF4-FFF2-40B4-BE49-F238E27FC236}">
                          <a16:creationId xmlns:a16="http://schemas.microsoft.com/office/drawing/2014/main" id="{A30776BE-66C2-180A-4689-876432DFF7C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47" name="Group 13346">
                        <a:extLst>
                          <a:ext uri="{FF2B5EF4-FFF2-40B4-BE49-F238E27FC236}">
                            <a16:creationId xmlns:a16="http://schemas.microsoft.com/office/drawing/2014/main" id="{64CF40D6-C7A1-2513-21A8-8598B496FA5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49" name="Rectangle 13348">
                          <a:extLst>
                            <a:ext uri="{FF2B5EF4-FFF2-40B4-BE49-F238E27FC236}">
                              <a16:creationId xmlns:a16="http://schemas.microsoft.com/office/drawing/2014/main" id="{CA5161FC-B4CB-F09C-0BC8-A493008AB6E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350" name="Rectangle 13349">
                          <a:extLst>
                            <a:ext uri="{FF2B5EF4-FFF2-40B4-BE49-F238E27FC236}">
                              <a16:creationId xmlns:a16="http://schemas.microsoft.com/office/drawing/2014/main" id="{BC2D3208-C23D-F4F7-9790-7D5409A474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348" name="Rectangle 13347">
                        <a:extLst>
                          <a:ext uri="{FF2B5EF4-FFF2-40B4-BE49-F238E27FC236}">
                            <a16:creationId xmlns:a16="http://schemas.microsoft.com/office/drawing/2014/main" id="{96BC272C-1738-AED6-6F73-28632A26CD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46" name="Rectangle 13345">
                      <a:extLst>
                        <a:ext uri="{FF2B5EF4-FFF2-40B4-BE49-F238E27FC236}">
                          <a16:creationId xmlns:a16="http://schemas.microsoft.com/office/drawing/2014/main" id="{4558643E-47DF-47C0-707F-468C0AB4FF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C5C4D80-1ACD-CD5F-EB74-5AD6002FB4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</p:grpSpPr>
            <p:grpSp>
              <p:nvGrpSpPr>
                <p:cNvPr id="13329" name="Group 13328">
                  <a:extLst>
                    <a:ext uri="{FF2B5EF4-FFF2-40B4-BE49-F238E27FC236}">
                      <a16:creationId xmlns:a16="http://schemas.microsoft.com/office/drawing/2014/main" id="{03AE0DC9-7F0E-575D-CB3A-F8C42AD78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337" name="Group 13336">
                    <a:extLst>
                      <a:ext uri="{FF2B5EF4-FFF2-40B4-BE49-F238E27FC236}">
                        <a16:creationId xmlns:a16="http://schemas.microsoft.com/office/drawing/2014/main" id="{EB94A82A-AC6C-6444-4F75-C8849F6BCB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339" name="Rectangle 13338">
                      <a:extLst>
                        <a:ext uri="{FF2B5EF4-FFF2-40B4-BE49-F238E27FC236}">
                          <a16:creationId xmlns:a16="http://schemas.microsoft.com/office/drawing/2014/main" id="{B5C0CCED-11FA-AEB2-C317-992766A176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340" name="Rectangle 13339">
                      <a:extLst>
                        <a:ext uri="{FF2B5EF4-FFF2-40B4-BE49-F238E27FC236}">
                          <a16:creationId xmlns:a16="http://schemas.microsoft.com/office/drawing/2014/main" id="{A35C6A52-45D4-17A1-0042-D70404ED81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38" name="Rectangle 13337">
                    <a:extLst>
                      <a:ext uri="{FF2B5EF4-FFF2-40B4-BE49-F238E27FC236}">
                        <a16:creationId xmlns:a16="http://schemas.microsoft.com/office/drawing/2014/main" id="{51FFBFDC-70C4-3E98-5BC3-6F76314A8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13330" name="Group 13329">
                  <a:extLst>
                    <a:ext uri="{FF2B5EF4-FFF2-40B4-BE49-F238E27FC236}">
                      <a16:creationId xmlns:a16="http://schemas.microsoft.com/office/drawing/2014/main" id="{9043081D-0573-7B1C-3D18-D5AA562E6F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31" name="Group 13330">
                    <a:extLst>
                      <a:ext uri="{FF2B5EF4-FFF2-40B4-BE49-F238E27FC236}">
                        <a16:creationId xmlns:a16="http://schemas.microsoft.com/office/drawing/2014/main" id="{BAA62C61-6BFF-926D-DAE5-1D703EB9B4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33" name="Group 13332">
                      <a:extLst>
                        <a:ext uri="{FF2B5EF4-FFF2-40B4-BE49-F238E27FC236}">
                          <a16:creationId xmlns:a16="http://schemas.microsoft.com/office/drawing/2014/main" id="{F278625B-A1AD-D66A-786D-27A45EA339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35" name="Rectangle 13334">
                        <a:extLst>
                          <a:ext uri="{FF2B5EF4-FFF2-40B4-BE49-F238E27FC236}">
                            <a16:creationId xmlns:a16="http://schemas.microsoft.com/office/drawing/2014/main" id="{E3DBC90B-9776-A43E-94F5-4469ABC8A1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36" name="Rectangle 13335">
                        <a:extLst>
                          <a:ext uri="{FF2B5EF4-FFF2-40B4-BE49-F238E27FC236}">
                            <a16:creationId xmlns:a16="http://schemas.microsoft.com/office/drawing/2014/main" id="{873B435B-5EEA-A907-8588-4E8D35B8E4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34" name="Rectangle 13333">
                      <a:extLst>
                        <a:ext uri="{FF2B5EF4-FFF2-40B4-BE49-F238E27FC236}">
                          <a16:creationId xmlns:a16="http://schemas.microsoft.com/office/drawing/2014/main" id="{D5805F5F-3C67-DD87-49D9-4D5AABECB3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32" name="Rectangle 13331">
                    <a:extLst>
                      <a:ext uri="{FF2B5EF4-FFF2-40B4-BE49-F238E27FC236}">
                        <a16:creationId xmlns:a16="http://schemas.microsoft.com/office/drawing/2014/main" id="{BAD98281-EEF5-F7E3-4632-4E485D560D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18DAAC2-C4CA-1E56-AD03-C480E67068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</p:grpSpPr>
            <p:grpSp>
              <p:nvGrpSpPr>
                <p:cNvPr id="13493" name="Group 13492">
                  <a:extLst>
                    <a:ext uri="{FF2B5EF4-FFF2-40B4-BE49-F238E27FC236}">
                      <a16:creationId xmlns:a16="http://schemas.microsoft.com/office/drawing/2014/main" id="{9A940DB7-B7F5-341F-2138-DD18834617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317" name="Group 13316">
                    <a:extLst>
                      <a:ext uri="{FF2B5EF4-FFF2-40B4-BE49-F238E27FC236}">
                        <a16:creationId xmlns:a16="http://schemas.microsoft.com/office/drawing/2014/main" id="{EBF35123-2031-1FC6-731B-4242786EFD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25" name="Group 13324">
                      <a:extLst>
                        <a:ext uri="{FF2B5EF4-FFF2-40B4-BE49-F238E27FC236}">
                          <a16:creationId xmlns:a16="http://schemas.microsoft.com/office/drawing/2014/main" id="{42F2F5E5-7845-499B-2A3E-6D62F75754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27" name="Rectangle 13326">
                        <a:extLst>
                          <a:ext uri="{FF2B5EF4-FFF2-40B4-BE49-F238E27FC236}">
                            <a16:creationId xmlns:a16="http://schemas.microsoft.com/office/drawing/2014/main" id="{864CA637-13E2-3011-15DE-B6374F964F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28" name="Rectangle 13327">
                        <a:extLst>
                          <a:ext uri="{FF2B5EF4-FFF2-40B4-BE49-F238E27FC236}">
                            <a16:creationId xmlns:a16="http://schemas.microsoft.com/office/drawing/2014/main" id="{05599E14-FAA5-42DD-584D-FD3E79D284A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26" name="Rectangle 13325">
                      <a:extLst>
                        <a:ext uri="{FF2B5EF4-FFF2-40B4-BE49-F238E27FC236}">
                          <a16:creationId xmlns:a16="http://schemas.microsoft.com/office/drawing/2014/main" id="{9FC10CD9-5492-0280-A59E-1756B2936C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318" name="Group 13317">
                    <a:extLst>
                      <a:ext uri="{FF2B5EF4-FFF2-40B4-BE49-F238E27FC236}">
                        <a16:creationId xmlns:a16="http://schemas.microsoft.com/office/drawing/2014/main" id="{E19DD2C5-C010-42C0-CCEE-DF72C3B45C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319" name="Group 13318">
                      <a:extLst>
                        <a:ext uri="{FF2B5EF4-FFF2-40B4-BE49-F238E27FC236}">
                          <a16:creationId xmlns:a16="http://schemas.microsoft.com/office/drawing/2014/main" id="{6B848007-F86E-37B6-B7DC-0F51FA8FB9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21" name="Group 13320">
                        <a:extLst>
                          <a:ext uri="{FF2B5EF4-FFF2-40B4-BE49-F238E27FC236}">
                            <a16:creationId xmlns:a16="http://schemas.microsoft.com/office/drawing/2014/main" id="{E7DCE59B-5F97-2D13-D116-0E6FEEBCEC3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23" name="Rectangle 13322">
                          <a:extLst>
                            <a:ext uri="{FF2B5EF4-FFF2-40B4-BE49-F238E27FC236}">
                              <a16:creationId xmlns:a16="http://schemas.microsoft.com/office/drawing/2014/main" id="{9C0D9BDD-3C62-CF51-ED14-CC7E8DAB82B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324" name="Rectangle 13323">
                          <a:extLst>
                            <a:ext uri="{FF2B5EF4-FFF2-40B4-BE49-F238E27FC236}">
                              <a16:creationId xmlns:a16="http://schemas.microsoft.com/office/drawing/2014/main" id="{8BC1A47C-E572-AF1E-75E0-875D3B593A6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322" name="Rectangle 13321">
                        <a:extLst>
                          <a:ext uri="{FF2B5EF4-FFF2-40B4-BE49-F238E27FC236}">
                            <a16:creationId xmlns:a16="http://schemas.microsoft.com/office/drawing/2014/main" id="{81062E28-C9F5-D5C9-EFE2-FE66004D9A0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20" name="Rectangle 13319">
                      <a:extLst>
                        <a:ext uri="{FF2B5EF4-FFF2-40B4-BE49-F238E27FC236}">
                          <a16:creationId xmlns:a16="http://schemas.microsoft.com/office/drawing/2014/main" id="{46761052-20F9-B946-F05C-026A809DE1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13494" name="Group 13493">
                  <a:extLst>
                    <a:ext uri="{FF2B5EF4-FFF2-40B4-BE49-F238E27FC236}">
                      <a16:creationId xmlns:a16="http://schemas.microsoft.com/office/drawing/2014/main" id="{F8C7D404-3372-FFC6-9BF3-AEA3F826F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13495" name="Group 13494">
                    <a:extLst>
                      <a:ext uri="{FF2B5EF4-FFF2-40B4-BE49-F238E27FC236}">
                        <a16:creationId xmlns:a16="http://schemas.microsoft.com/office/drawing/2014/main" id="{755FF8A5-9BF4-7104-75CA-34F40BA1EB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503" name="Group 13502">
                      <a:extLst>
                        <a:ext uri="{FF2B5EF4-FFF2-40B4-BE49-F238E27FC236}">
                          <a16:creationId xmlns:a16="http://schemas.microsoft.com/office/drawing/2014/main" id="{B96FF8C6-368E-7994-AAFC-FAB752B0079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13" name="Rectangle 13312">
                        <a:extLst>
                          <a:ext uri="{FF2B5EF4-FFF2-40B4-BE49-F238E27FC236}">
                            <a16:creationId xmlns:a16="http://schemas.microsoft.com/office/drawing/2014/main" id="{C2666D46-C08C-E717-4CCB-BD687D461D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13314" name="Rectangle 13313">
                        <a:extLst>
                          <a:ext uri="{FF2B5EF4-FFF2-40B4-BE49-F238E27FC236}">
                            <a16:creationId xmlns:a16="http://schemas.microsoft.com/office/drawing/2014/main" id="{E926FEFD-A46D-62CB-36EF-DCE59965DE7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312" name="Rectangle 13311">
                      <a:extLst>
                        <a:ext uri="{FF2B5EF4-FFF2-40B4-BE49-F238E27FC236}">
                          <a16:creationId xmlns:a16="http://schemas.microsoft.com/office/drawing/2014/main" id="{4910A2C6-5B21-B07A-5FAF-550797389E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13496" name="Group 13495">
                    <a:extLst>
                      <a:ext uri="{FF2B5EF4-FFF2-40B4-BE49-F238E27FC236}">
                        <a16:creationId xmlns:a16="http://schemas.microsoft.com/office/drawing/2014/main" id="{37793255-1BB5-4D55-9518-281498621C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13497" name="Group 13496">
                      <a:extLst>
                        <a:ext uri="{FF2B5EF4-FFF2-40B4-BE49-F238E27FC236}">
                          <a16:creationId xmlns:a16="http://schemas.microsoft.com/office/drawing/2014/main" id="{C9534350-E728-546A-60A9-0CE58B2AED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499" name="Group 13498">
                        <a:extLst>
                          <a:ext uri="{FF2B5EF4-FFF2-40B4-BE49-F238E27FC236}">
                            <a16:creationId xmlns:a16="http://schemas.microsoft.com/office/drawing/2014/main" id="{58EA13EA-5DBD-0217-CAFA-E1F494D054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501" name="Rectangle 13500">
                          <a:extLst>
                            <a:ext uri="{FF2B5EF4-FFF2-40B4-BE49-F238E27FC236}">
                              <a16:creationId xmlns:a16="http://schemas.microsoft.com/office/drawing/2014/main" id="{5B4823EB-8D6D-B688-5E84-5662C1C301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13502" name="Rectangle 13501">
                          <a:extLst>
                            <a:ext uri="{FF2B5EF4-FFF2-40B4-BE49-F238E27FC236}">
                              <a16:creationId xmlns:a16="http://schemas.microsoft.com/office/drawing/2014/main" id="{DBF9721F-5BE0-763B-0DE5-3BF2C8A5059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13500" name="Rectangle 13499">
                        <a:extLst>
                          <a:ext uri="{FF2B5EF4-FFF2-40B4-BE49-F238E27FC236}">
                            <a16:creationId xmlns:a16="http://schemas.microsoft.com/office/drawing/2014/main" id="{029A4F9E-C35E-DA1A-5421-040AEF369C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13498" name="Rectangle 13497">
                      <a:extLst>
                        <a:ext uri="{FF2B5EF4-FFF2-40B4-BE49-F238E27FC236}">
                          <a16:creationId xmlns:a16="http://schemas.microsoft.com/office/drawing/2014/main" id="{EA3869C6-0896-F58C-8529-D7AFCD2BDB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7BC33E1-5528-F215-BF37-4023C777C8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1C954BA-1036-CE59-F0AE-5C3287EA05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B4DA4E29-9F75-82D1-176A-F71C8D1E1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0" name="Group 59">
                      <a:extLst>
                        <a:ext uri="{FF2B5EF4-FFF2-40B4-BE49-F238E27FC236}">
                          <a16:creationId xmlns:a16="http://schemas.microsoft.com/office/drawing/2014/main" id="{6CAAAFAD-EAF2-AB5A-8945-1FCB9DAE07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1BC3A17D-7411-99D6-A237-9DB52E7963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94C437FC-234E-971C-65E6-0DCEB6ED81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515A7356-1608-1C30-366A-839800860A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C8AD2EB6-F920-2E22-96A3-A3AA849881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F6788061-981D-69C2-D267-D27F4807BF5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56" name="Group 55">
                        <a:extLst>
                          <a:ext uri="{FF2B5EF4-FFF2-40B4-BE49-F238E27FC236}">
                            <a16:creationId xmlns:a16="http://schemas.microsoft.com/office/drawing/2014/main" id="{A1DC0CEE-A570-F98B-3EB7-93DFFCA4757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58" name="Rectangle 57">
                          <a:extLst>
                            <a:ext uri="{FF2B5EF4-FFF2-40B4-BE49-F238E27FC236}">
                              <a16:creationId xmlns:a16="http://schemas.microsoft.com/office/drawing/2014/main" id="{8BFF0EB6-F769-C926-39B1-CA6AD816FB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7E340241-A3B4-25CB-9FE2-8C9299BB279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BEAFC778-947C-1E61-C1F9-D73BE6C01A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0E8628A4-863A-8F5A-90B6-6355FE0D8F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B23DAECA-05B7-8D77-5788-DF3CBBE43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02B3BDCD-9F17-C8F9-9BCA-4E203DDB3E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15BA8A24-3471-21DA-B661-F677FDFE17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3E0BB03A-6586-52C6-FF74-14E6CBE14A4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938090AD-34A6-0D6D-A2E4-3F85479722D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039418D-F0E5-2C3F-B9E5-542CE6A6F9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D189C8B-77AE-BAA7-4A0C-DF70C33F14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</p:grpSpPr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F9CEC650-6F1D-D00B-C953-C5FCD2CBD7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44" name="Group 43">
                        <a:extLst>
                          <a:ext uri="{FF2B5EF4-FFF2-40B4-BE49-F238E27FC236}">
                            <a16:creationId xmlns:a16="http://schemas.microsoft.com/office/drawing/2014/main" id="{67FBC50F-9828-CBB1-8379-2A339031918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46" name="Rectangle 45">
                          <a:extLst>
                            <a:ext uri="{FF2B5EF4-FFF2-40B4-BE49-F238E27FC236}">
                              <a16:creationId xmlns:a16="http://schemas.microsoft.com/office/drawing/2014/main" id="{554B649C-0B5C-B493-9E4C-945AFB0ED5D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47" name="Rectangle 46">
                          <a:extLst>
                            <a:ext uri="{FF2B5EF4-FFF2-40B4-BE49-F238E27FC236}">
                              <a16:creationId xmlns:a16="http://schemas.microsoft.com/office/drawing/2014/main" id="{F6509793-79E3-CB13-83C0-E4BBB01C360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29C32184-FD69-6363-95D6-A353DAC3D2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E49B90AE-41B7-4FBD-5C8F-E33D02A75C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C302A27-4360-7331-E7C2-0B1EE1B4FA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2E94B98-E5CE-9334-535C-192AA2677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1C205032-940A-644C-06B2-10A57E9C38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5D8FA64D-075B-F335-58D9-4B476DEEB8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73418500-90E9-4C26-BB31-079E81B5A1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9A86BBC-4F2D-F917-E457-B193FC3EF1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A9D31B4-E8AE-0CDE-88CA-0D102B6CB7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66E8924-3B7D-4DF6-3793-5094336C51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00ACF250-A06F-E93A-D90B-BADFFEDAB79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FBE770E1-19CB-BEBD-9B45-4F82E8C995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33" name="Rectangle 32">
                        <a:extLst>
                          <a:ext uri="{FF2B5EF4-FFF2-40B4-BE49-F238E27FC236}">
                            <a16:creationId xmlns:a16="http://schemas.microsoft.com/office/drawing/2014/main" id="{68C6F313-F993-AB2D-1DEF-49BF3225D2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93DD0514-B39F-DB54-7BA7-5F74074E20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2036EAC-F645-7076-99C2-67C8A28F60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p:sp>
          <p:nvSpPr>
            <p:cNvPr id="13367" name="Arrow: Right 13366">
              <a:extLst>
                <a:ext uri="{FF2B5EF4-FFF2-40B4-BE49-F238E27FC236}">
                  <a16:creationId xmlns:a16="http://schemas.microsoft.com/office/drawing/2014/main" id="{7C66573D-6332-40A4-BD12-7CE388E65D9F}"/>
                </a:ext>
              </a:extLst>
            </p:cNvPr>
            <p:cNvSpPr/>
            <p:nvPr/>
          </p:nvSpPr>
          <p:spPr>
            <a:xfrm rot="5400000">
              <a:off x="621856" y="4725595"/>
              <a:ext cx="1005498" cy="136267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00" name="Group 13599">
            <a:extLst>
              <a:ext uri="{FF2B5EF4-FFF2-40B4-BE49-F238E27FC236}">
                <a16:creationId xmlns:a16="http://schemas.microsoft.com/office/drawing/2014/main" id="{BAAF0ACB-94C9-46F7-2E5C-9561BD6F27A9}"/>
              </a:ext>
            </a:extLst>
          </p:cNvPr>
          <p:cNvGrpSpPr/>
          <p:nvPr/>
        </p:nvGrpSpPr>
        <p:grpSpPr>
          <a:xfrm>
            <a:off x="1214952" y="5910539"/>
            <a:ext cx="1178459" cy="252526"/>
            <a:chOff x="547034" y="6415592"/>
            <a:chExt cx="1178459" cy="252526"/>
          </a:xfrm>
        </p:grpSpPr>
        <p:grpSp>
          <p:nvGrpSpPr>
            <p:cNvPr id="13511" name="Group 13510">
              <a:extLst>
                <a:ext uri="{FF2B5EF4-FFF2-40B4-BE49-F238E27FC236}">
                  <a16:creationId xmlns:a16="http://schemas.microsoft.com/office/drawing/2014/main" id="{17B725E8-ACDF-F8FE-BEDC-7EB95E948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034" y="6415592"/>
              <a:ext cx="1178459" cy="126264"/>
              <a:chOff x="432" y="1152"/>
              <a:chExt cx="2688" cy="288"/>
            </a:xfrm>
          </p:grpSpPr>
          <p:grpSp>
            <p:nvGrpSpPr>
              <p:cNvPr id="13512" name="Group 13511">
                <a:extLst>
                  <a:ext uri="{FF2B5EF4-FFF2-40B4-BE49-F238E27FC236}">
                    <a16:creationId xmlns:a16="http://schemas.microsoft.com/office/drawing/2014/main" id="{6FA3FE90-88D9-F4D4-60B9-F32F09D4A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520" name="Group 13519">
                  <a:extLst>
                    <a:ext uri="{FF2B5EF4-FFF2-40B4-BE49-F238E27FC236}">
                      <a16:creationId xmlns:a16="http://schemas.microsoft.com/office/drawing/2014/main" id="{19BED0B7-B667-D6B1-2027-A2C4809761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522" name="Rectangle 13521">
                    <a:extLst>
                      <a:ext uri="{FF2B5EF4-FFF2-40B4-BE49-F238E27FC236}">
                        <a16:creationId xmlns:a16="http://schemas.microsoft.com/office/drawing/2014/main" id="{A859AA14-AC16-A492-51E8-2A67F50F38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523" name="Rectangle 13522">
                    <a:extLst>
                      <a:ext uri="{FF2B5EF4-FFF2-40B4-BE49-F238E27FC236}">
                        <a16:creationId xmlns:a16="http://schemas.microsoft.com/office/drawing/2014/main" id="{D584A943-7429-99FD-ED13-EE56FCC0BB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521" name="Rectangle 13520">
                  <a:extLst>
                    <a:ext uri="{FF2B5EF4-FFF2-40B4-BE49-F238E27FC236}">
                      <a16:creationId xmlns:a16="http://schemas.microsoft.com/office/drawing/2014/main" id="{44ACD8D1-EEAF-FD04-3A06-FFC23AA10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513" name="Group 13512">
                <a:extLst>
                  <a:ext uri="{FF2B5EF4-FFF2-40B4-BE49-F238E27FC236}">
                    <a16:creationId xmlns:a16="http://schemas.microsoft.com/office/drawing/2014/main" id="{744C958A-3FEF-040A-D458-7EB940E05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514" name="Group 13513">
                  <a:extLst>
                    <a:ext uri="{FF2B5EF4-FFF2-40B4-BE49-F238E27FC236}">
                      <a16:creationId xmlns:a16="http://schemas.microsoft.com/office/drawing/2014/main" id="{4E0FBA3D-96A5-F56A-C0C7-765DB9FC1D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516" name="Group 13515">
                    <a:extLst>
                      <a:ext uri="{FF2B5EF4-FFF2-40B4-BE49-F238E27FC236}">
                        <a16:creationId xmlns:a16="http://schemas.microsoft.com/office/drawing/2014/main" id="{27CB8DDA-383E-2574-DEAD-AF7A1F1D06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518" name="Rectangle 13517">
                      <a:extLst>
                        <a:ext uri="{FF2B5EF4-FFF2-40B4-BE49-F238E27FC236}">
                          <a16:creationId xmlns:a16="http://schemas.microsoft.com/office/drawing/2014/main" id="{59CC4346-0D48-32BA-C0AD-4ABF0464D9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519" name="Rectangle 13518">
                      <a:extLst>
                        <a:ext uri="{FF2B5EF4-FFF2-40B4-BE49-F238E27FC236}">
                          <a16:creationId xmlns:a16="http://schemas.microsoft.com/office/drawing/2014/main" id="{84E157CC-C4CE-A83A-E0F7-BE9C5D42C5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517" name="Rectangle 13516">
                    <a:extLst>
                      <a:ext uri="{FF2B5EF4-FFF2-40B4-BE49-F238E27FC236}">
                        <a16:creationId xmlns:a16="http://schemas.microsoft.com/office/drawing/2014/main" id="{C83DF5C6-B564-F23C-2587-A778C7958B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515" name="Rectangle 13514">
                  <a:extLst>
                    <a:ext uri="{FF2B5EF4-FFF2-40B4-BE49-F238E27FC236}">
                      <a16:creationId xmlns:a16="http://schemas.microsoft.com/office/drawing/2014/main" id="{F0676C84-09DD-8CCF-C12E-2E2BAD213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  <p:grpSp>
          <p:nvGrpSpPr>
            <p:cNvPr id="13376" name="Group 13375">
              <a:extLst>
                <a:ext uri="{FF2B5EF4-FFF2-40B4-BE49-F238E27FC236}">
                  <a16:creationId xmlns:a16="http://schemas.microsoft.com/office/drawing/2014/main" id="{3C246569-7891-132A-5071-053DFFB21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034" y="6541854"/>
              <a:ext cx="1178459" cy="126264"/>
              <a:chOff x="432" y="1152"/>
              <a:chExt cx="2688" cy="288"/>
            </a:xfrm>
          </p:grpSpPr>
          <p:grpSp>
            <p:nvGrpSpPr>
              <p:cNvPr id="13377" name="Group 13376">
                <a:extLst>
                  <a:ext uri="{FF2B5EF4-FFF2-40B4-BE49-F238E27FC236}">
                    <a16:creationId xmlns:a16="http://schemas.microsoft.com/office/drawing/2014/main" id="{06791F44-AC7C-F48A-AF13-EF26386FD2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13506" name="Group 13505">
                  <a:extLst>
                    <a:ext uri="{FF2B5EF4-FFF2-40B4-BE49-F238E27FC236}">
                      <a16:creationId xmlns:a16="http://schemas.microsoft.com/office/drawing/2014/main" id="{A47CEF7C-8926-D49F-786B-BC0D910800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13508" name="Rectangle 13507">
                    <a:extLst>
                      <a:ext uri="{FF2B5EF4-FFF2-40B4-BE49-F238E27FC236}">
                        <a16:creationId xmlns:a16="http://schemas.microsoft.com/office/drawing/2014/main" id="{6E1BAB15-26E7-AB4E-0A5C-17A1EF4E9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  <p:sp>
                <p:nvSpPr>
                  <p:cNvPr id="13509" name="Rectangle 13508">
                    <a:extLst>
                      <a:ext uri="{FF2B5EF4-FFF2-40B4-BE49-F238E27FC236}">
                        <a16:creationId xmlns:a16="http://schemas.microsoft.com/office/drawing/2014/main" id="{BA63AE18-DA03-1B2A-3B2B-C6EA81F34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507" name="Rectangle 13506">
                  <a:extLst>
                    <a:ext uri="{FF2B5EF4-FFF2-40B4-BE49-F238E27FC236}">
                      <a16:creationId xmlns:a16="http://schemas.microsoft.com/office/drawing/2014/main" id="{E104EA55-9D03-760B-0461-8166A3D8E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  <p:grpSp>
            <p:nvGrpSpPr>
              <p:cNvPr id="13378" name="Group 13377">
                <a:extLst>
                  <a:ext uri="{FF2B5EF4-FFF2-40B4-BE49-F238E27FC236}">
                    <a16:creationId xmlns:a16="http://schemas.microsoft.com/office/drawing/2014/main" id="{C9001B14-4BEE-54CE-94A3-CD64FE67BC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52"/>
                <a:ext cx="2688" cy="288"/>
                <a:chOff x="432" y="1152"/>
                <a:chExt cx="2688" cy="288"/>
              </a:xfrm>
            </p:grpSpPr>
            <p:grpSp>
              <p:nvGrpSpPr>
                <p:cNvPr id="13379" name="Group 13378">
                  <a:extLst>
                    <a:ext uri="{FF2B5EF4-FFF2-40B4-BE49-F238E27FC236}">
                      <a16:creationId xmlns:a16="http://schemas.microsoft.com/office/drawing/2014/main" id="{C94D31F4-6406-2D79-597B-99763D4A8A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381" name="Group 13380">
                    <a:extLst>
                      <a:ext uri="{FF2B5EF4-FFF2-40B4-BE49-F238E27FC236}">
                        <a16:creationId xmlns:a16="http://schemas.microsoft.com/office/drawing/2014/main" id="{478BCD6E-8CFB-31C9-025E-DA78572568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504" name="Rectangle 13503">
                      <a:extLst>
                        <a:ext uri="{FF2B5EF4-FFF2-40B4-BE49-F238E27FC236}">
                          <a16:creationId xmlns:a16="http://schemas.microsoft.com/office/drawing/2014/main" id="{57F548FB-B775-D1C8-BDCF-8F97D9A666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13505" name="Rectangle 13504">
                      <a:extLst>
                        <a:ext uri="{FF2B5EF4-FFF2-40B4-BE49-F238E27FC236}">
                          <a16:creationId xmlns:a16="http://schemas.microsoft.com/office/drawing/2014/main" id="{C2C8410F-5E93-6805-D363-8815F68F16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13382" name="Rectangle 13381">
                    <a:extLst>
                      <a:ext uri="{FF2B5EF4-FFF2-40B4-BE49-F238E27FC236}">
                        <a16:creationId xmlns:a16="http://schemas.microsoft.com/office/drawing/2014/main" id="{70E72355-25BC-D5EC-86B0-851E5A78B6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sp>
              <p:nvSpPr>
                <p:cNvPr id="13380" name="Rectangle 13379">
                  <a:extLst>
                    <a:ext uri="{FF2B5EF4-FFF2-40B4-BE49-F238E27FC236}">
                      <a16:creationId xmlns:a16="http://schemas.microsoft.com/office/drawing/2014/main" id="{45233AEE-BB7D-C433-D958-30AE6D49A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5146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9718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4290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886200" indent="-228600" algn="ctr" defTabSz="4572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en-US" sz="16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84303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8F316-7C5A-5B8F-EC56-CBAA99D1E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B689160C-BDEE-9913-8855-922085FCF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D16A1E2D-1499-6971-C47D-4C9BFFB5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CB278F-CC56-40FC-23CE-9642CE796335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CB278F-CC56-40FC-23CE-9642CE796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CACFFA4-ABFF-D25C-56B2-0C5A78F820FF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771FDF-16DF-4AAF-FCB5-8F14E4ED7B26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FC225A49-0004-734B-7C40-ACB964FE039D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FC225A49-0004-734B-7C40-ACB964FE03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2ACA073E-CB3B-902A-3CF2-E320F7F15175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2ACA073E-CB3B-902A-3CF2-E320F7F151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A4FEC0F3-1BA7-6230-223F-883CB0835733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A4FEC0F3-1BA7-6230-223F-883CB08357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59A1241C-F966-027F-9C18-FD103D5508F7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59A1241C-F966-027F-9C18-FD103D5508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427B08A9-9ABB-21BB-C2AA-F3C52B7B52AE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427B08A9-9ABB-21BB-C2AA-F3C52B7B52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8F8104ED-AE38-9C06-6D28-8815F5704791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8F8104ED-AE38-9C06-6D28-8815F57047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4130EF-8EAC-E04B-EAFC-EAB5C95D9FEE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3D6CAF7E-4EA0-5B3E-014F-CC1DC55131B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3D6CAF7E-4EA0-5B3E-014F-CC1DC5513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1327B321-378A-C38C-81BB-BD0CD993A68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1327B321-378A-C38C-81BB-BD0CD993A6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2D79C365-12A1-3077-F751-60BAA022085F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2D79C365-12A1-3077-F751-60BAA02208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303854A7-C1D9-6813-1C45-EC3E4064291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303854A7-C1D9-6813-1C45-EC3E406429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6B201017-7DC0-E2C0-B1B6-D7B1E200F2C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6B201017-7DC0-E2C0-B1B6-D7B1E200F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68CD4FFF-D20C-B9A7-B146-B07C1E260CC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68CD4FFF-D20C-B9A7-B146-B07C1E260C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9DF9B6AE-2169-60A6-5587-0E2F9CD95EBF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9DF9B6AE-2169-60A6-5587-0E2F9CD95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C21070A3-53C4-2628-8204-E4FD9BF3A94E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C21070A3-53C4-2628-8204-E4FD9BF3A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F5C61D8-357D-1958-5D06-B112525A69F3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62F5BC-95A2-6F59-1C56-A349E99D3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CD5174D-1501-AFAF-3346-D0392EBB4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FAC82B9-F571-D845-80FB-0EEF447AA4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867E9136-B04F-407A-2CD8-A306D594A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A8D5BB3E-23DB-FD5E-B232-57A605B138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D051F37B-B22F-5C0D-0CE4-BC92F6456B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033" name="Rectangle 85032">
                        <a:extLst>
                          <a:ext uri="{FF2B5EF4-FFF2-40B4-BE49-F238E27FC236}">
                            <a16:creationId xmlns:a16="http://schemas.microsoft.com/office/drawing/2014/main" id="{2C4896C9-2869-7A10-A0C8-BA1C6BBD24E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34" name="Rectangle 85033">
                        <a:extLst>
                          <a:ext uri="{FF2B5EF4-FFF2-40B4-BE49-F238E27FC236}">
                            <a16:creationId xmlns:a16="http://schemas.microsoft.com/office/drawing/2014/main" id="{CA148D48-6674-16B9-3E2E-8D2E5C84DE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32" name="Rectangle 85031">
                      <a:extLst>
                        <a:ext uri="{FF2B5EF4-FFF2-40B4-BE49-F238E27FC236}">
                          <a16:creationId xmlns:a16="http://schemas.microsoft.com/office/drawing/2014/main" id="{E7FAE04F-AA9C-223F-DAE8-411CAA2C18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29FD5247-B3E7-3435-4F04-36010ACF18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463E88DD-069F-732C-2D78-B5D9F53418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3C95807F-43BB-5B64-E35F-2EF856369A1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029" name="Rectangle 85028">
                          <a:extLst>
                            <a:ext uri="{FF2B5EF4-FFF2-40B4-BE49-F238E27FC236}">
                              <a16:creationId xmlns:a16="http://schemas.microsoft.com/office/drawing/2014/main" id="{70D3B50A-8B82-80CB-C273-BD5F1936783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30" name="Rectangle 85029">
                          <a:extLst>
                            <a:ext uri="{FF2B5EF4-FFF2-40B4-BE49-F238E27FC236}">
                              <a16:creationId xmlns:a16="http://schemas.microsoft.com/office/drawing/2014/main" id="{27E9AF53-0F47-487F-F159-67513C45DB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28" name="Rectangle 85027">
                        <a:extLst>
                          <a:ext uri="{FF2B5EF4-FFF2-40B4-BE49-F238E27FC236}">
                            <a16:creationId xmlns:a16="http://schemas.microsoft.com/office/drawing/2014/main" id="{B7BCF30B-F480-9EE9-7A35-EF3A23807F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26" name="Rectangle 85025">
                      <a:extLst>
                        <a:ext uri="{FF2B5EF4-FFF2-40B4-BE49-F238E27FC236}">
                          <a16:creationId xmlns:a16="http://schemas.microsoft.com/office/drawing/2014/main" id="{8FEA2C57-5555-6826-6F98-56C932BA80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9075397C-CE45-6EB3-CBA3-DC3691A1C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0FFA1D3F-C6E7-EA5E-9216-C1291CFD10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B65A6ABF-6576-14F9-A52C-1220AE9C087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017" name="Rectangle 85016">
                        <a:extLst>
                          <a:ext uri="{FF2B5EF4-FFF2-40B4-BE49-F238E27FC236}">
                            <a16:creationId xmlns:a16="http://schemas.microsoft.com/office/drawing/2014/main" id="{7A0310CC-44CC-5E27-6F01-F3A00B8759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018" name="Rectangle 85017">
                        <a:extLst>
                          <a:ext uri="{FF2B5EF4-FFF2-40B4-BE49-F238E27FC236}">
                            <a16:creationId xmlns:a16="http://schemas.microsoft.com/office/drawing/2014/main" id="{108D91CA-92E5-8C9F-08DD-AF1D71E799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16" name="Rectangle 85015">
                      <a:extLst>
                        <a:ext uri="{FF2B5EF4-FFF2-40B4-BE49-F238E27FC236}">
                          <a16:creationId xmlns:a16="http://schemas.microsoft.com/office/drawing/2014/main" id="{95E0CF18-20ED-06D9-0B8F-AA48CD6EFF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BF2F9055-7C3F-1287-E80F-A4299CC26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F86FA5A2-5CE5-F497-E05E-B410C9B4F60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E1E2582A-0DB4-DE84-2815-4FAA7DCC12A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013" name="Rectangle 85012">
                          <a:extLst>
                            <a:ext uri="{FF2B5EF4-FFF2-40B4-BE49-F238E27FC236}">
                              <a16:creationId xmlns:a16="http://schemas.microsoft.com/office/drawing/2014/main" id="{2D6D5DE0-F4F3-D2D9-D473-CF31FB6566B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14" name="Rectangle 85013">
                          <a:extLst>
                            <a:ext uri="{FF2B5EF4-FFF2-40B4-BE49-F238E27FC236}">
                              <a16:creationId xmlns:a16="http://schemas.microsoft.com/office/drawing/2014/main" id="{F51FF053-52F9-50E2-A3AD-760EF72B14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12" name="Rectangle 85011">
                        <a:extLst>
                          <a:ext uri="{FF2B5EF4-FFF2-40B4-BE49-F238E27FC236}">
                            <a16:creationId xmlns:a16="http://schemas.microsoft.com/office/drawing/2014/main" id="{B2ED6C94-BC63-7C65-FA30-8BFC147CED5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10" name="Rectangle 85009">
                      <a:extLst>
                        <a:ext uri="{FF2B5EF4-FFF2-40B4-BE49-F238E27FC236}">
                          <a16:creationId xmlns:a16="http://schemas.microsoft.com/office/drawing/2014/main" id="{47A9312F-EF71-7B3B-2AFF-B33F68538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FE51CD0-C767-1311-673A-F9575AF7EC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34A9F8A6-FE74-AE32-15F2-938C3E5E5B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E040DB4E-ACF5-07EB-BFF3-B3E6DA38FF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45C11A10-1265-5976-C573-0AB20CC615C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45C11A10-1265-5976-C573-0AB20CC615C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20B2AB69-5D81-557A-3E35-A7BEA5E1F7D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20B2AB69-5D81-557A-3E35-A7BEA5E1F7D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2E48F68C-40EA-1F78-F6B9-6BB4BFD0537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2E48F68C-40EA-1F78-F6B9-6BB4BFD0537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8A3A6A65-94ED-0B77-5FB6-031E504BF9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12417A1F-632F-89A2-E43C-17B0B2AEF8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ACA71235-17A6-5B18-5062-511379DCC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9BF54435-21A8-4D93-1C4F-9FD3500E51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9BF54435-21A8-4D93-1C4F-9FD3500E51D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6698CCAE-BC4E-AB68-4995-97D2BDD6979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6698CCAE-BC4E-AB68-4995-97D2BDD6979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2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CED9C834-5977-DCEE-42A9-39F7E998FB5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CED9C834-5977-DCEE-42A9-39F7E998FB5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4BBD7EFE-E186-BC49-91A1-64F76EA9A18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4BBD7EFE-E186-BC49-91A1-64F76EA9A18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BEC81AB-C264-15C9-BAAD-7B2D0F0752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1FAA03C7-A6BF-65E1-ADC3-F9F8D1F64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CE22F737-39AF-437B-099A-A9E7CF9E0E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4984DF57-017B-C277-8BAA-8B4358477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242" name="Rectangle 85241">
                        <a:extLst>
                          <a:ext uri="{FF2B5EF4-FFF2-40B4-BE49-F238E27FC236}">
                            <a16:creationId xmlns:a16="http://schemas.microsoft.com/office/drawing/2014/main" id="{0B5359FD-5162-7B31-D002-302655BA6E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43" name="Rectangle 85242">
                        <a:extLst>
                          <a:ext uri="{FF2B5EF4-FFF2-40B4-BE49-F238E27FC236}">
                            <a16:creationId xmlns:a16="http://schemas.microsoft.com/office/drawing/2014/main" id="{9E3E3DE0-80F1-A953-4E74-934FDCBD2A3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3" name="Rectangle 85182">
                      <a:extLst>
                        <a:ext uri="{FF2B5EF4-FFF2-40B4-BE49-F238E27FC236}">
                          <a16:creationId xmlns:a16="http://schemas.microsoft.com/office/drawing/2014/main" id="{0990949F-B239-37EB-FDCC-D30B1E58D9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02D0CFC4-FB0B-85C5-71B5-B47041FEBD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70E14A31-F9CC-88E7-96EC-326B4E22C1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D7EF85DC-383A-648C-6823-0EE66080F1B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76" name="Rectangle 85175">
                          <a:extLst>
                            <a:ext uri="{FF2B5EF4-FFF2-40B4-BE49-F238E27FC236}">
                              <a16:creationId xmlns:a16="http://schemas.microsoft.com/office/drawing/2014/main" id="{85DA6121-C713-D613-2E47-088CBE0446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77" name="Rectangle 85176">
                          <a:extLst>
                            <a:ext uri="{FF2B5EF4-FFF2-40B4-BE49-F238E27FC236}">
                              <a16:creationId xmlns:a16="http://schemas.microsoft.com/office/drawing/2014/main" id="{171FB0DB-86C4-331F-DFE4-38DE5CC963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75" name="Rectangle 85174">
                        <a:extLst>
                          <a:ext uri="{FF2B5EF4-FFF2-40B4-BE49-F238E27FC236}">
                            <a16:creationId xmlns:a16="http://schemas.microsoft.com/office/drawing/2014/main" id="{936EC731-41E1-91CC-A15C-5BE57B6EE54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73" name="Rectangle 85172">
                      <a:extLst>
                        <a:ext uri="{FF2B5EF4-FFF2-40B4-BE49-F238E27FC236}">
                          <a16:creationId xmlns:a16="http://schemas.microsoft.com/office/drawing/2014/main" id="{F03B5D8A-A97F-B8FB-95D1-F18133CD6F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CC2AA2A5-62FE-0B18-B819-B3A631A541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E2FE0E68-7D97-F595-F6F8-2225AD192F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FA0AD3C3-66BF-2F8C-9CC7-D7BE8F2A871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68" name="Rectangle 85167">
                        <a:extLst>
                          <a:ext uri="{FF2B5EF4-FFF2-40B4-BE49-F238E27FC236}">
                            <a16:creationId xmlns:a16="http://schemas.microsoft.com/office/drawing/2014/main" id="{BFAF481D-5210-52CB-5579-1AEF3FDB8A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69" name="Rectangle 85168">
                        <a:extLst>
                          <a:ext uri="{FF2B5EF4-FFF2-40B4-BE49-F238E27FC236}">
                            <a16:creationId xmlns:a16="http://schemas.microsoft.com/office/drawing/2014/main" id="{6BC5CCDE-A2F5-839B-2222-40454ACBA8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67" name="Rectangle 85166">
                      <a:extLst>
                        <a:ext uri="{FF2B5EF4-FFF2-40B4-BE49-F238E27FC236}">
                          <a16:creationId xmlns:a16="http://schemas.microsoft.com/office/drawing/2014/main" id="{B9A9CFC2-BDF0-BB48-20E1-9FC06B47D1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268C7084-967B-4690-9B2D-B9E093A3EC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5F6DEFFE-BB6D-2A86-7A43-F8FAFA85B05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5CF0F337-22D1-20C0-ED01-BE979562C13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60" name="Rectangle 85159">
                          <a:extLst>
                            <a:ext uri="{FF2B5EF4-FFF2-40B4-BE49-F238E27FC236}">
                              <a16:creationId xmlns:a16="http://schemas.microsoft.com/office/drawing/2014/main" id="{E75F6933-6564-3152-4F9D-2F6A8FA94EB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61" name="Rectangle 85160">
                          <a:extLst>
                            <a:ext uri="{FF2B5EF4-FFF2-40B4-BE49-F238E27FC236}">
                              <a16:creationId xmlns:a16="http://schemas.microsoft.com/office/drawing/2014/main" id="{EFD65592-0479-9906-2628-987F8B64FD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59" name="Rectangle 85158">
                        <a:extLst>
                          <a:ext uri="{FF2B5EF4-FFF2-40B4-BE49-F238E27FC236}">
                            <a16:creationId xmlns:a16="http://schemas.microsoft.com/office/drawing/2014/main" id="{A3DFB09C-0E09-2DE1-4ABB-3F3A7FDCE7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57" name="Rectangle 85156">
                      <a:extLst>
                        <a:ext uri="{FF2B5EF4-FFF2-40B4-BE49-F238E27FC236}">
                          <a16:creationId xmlns:a16="http://schemas.microsoft.com/office/drawing/2014/main" id="{75A03830-A80B-888F-4905-875457B160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15DF2B4-336F-76C9-5622-B5094FC82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9C990B1D-0EA0-24B4-B682-F4F3CFD8C5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6210BD10-6580-603E-88F3-AFA2290AE0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ACEE190D-1E43-0559-CF2C-3ED7FAB8AB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49" name="Rectangle 85148">
                        <a:extLst>
                          <a:ext uri="{FF2B5EF4-FFF2-40B4-BE49-F238E27FC236}">
                            <a16:creationId xmlns:a16="http://schemas.microsoft.com/office/drawing/2014/main" id="{4E7D0DB6-9018-7FB5-06D5-608D243590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51" name="Rectangle 85150">
                        <a:extLst>
                          <a:ext uri="{FF2B5EF4-FFF2-40B4-BE49-F238E27FC236}">
                            <a16:creationId xmlns:a16="http://schemas.microsoft.com/office/drawing/2014/main" id="{9A0798E6-A530-50EE-C455-E9F21F7E434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45" name="Rectangle 85144">
                      <a:extLst>
                        <a:ext uri="{FF2B5EF4-FFF2-40B4-BE49-F238E27FC236}">
                          <a16:creationId xmlns:a16="http://schemas.microsoft.com/office/drawing/2014/main" id="{4460FA68-D3AE-4E1B-A79F-7586260B11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DB832C79-E54E-0398-A07C-E9542A57DB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54E51CE7-67DD-B234-B79E-FCD42A961F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411AF112-C0B7-CF82-92B8-AF902786718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42" name="Rectangle 85141">
                          <a:extLst>
                            <a:ext uri="{FF2B5EF4-FFF2-40B4-BE49-F238E27FC236}">
                              <a16:creationId xmlns:a16="http://schemas.microsoft.com/office/drawing/2014/main" id="{309A2506-2E8C-5C45-D793-C2D9D60685E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43" name="Rectangle 85142">
                          <a:extLst>
                            <a:ext uri="{FF2B5EF4-FFF2-40B4-BE49-F238E27FC236}">
                              <a16:creationId xmlns:a16="http://schemas.microsoft.com/office/drawing/2014/main" id="{D9C36151-7BA8-B470-899B-0AC58FFAE17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1" name="Rectangle 85140">
                        <a:extLst>
                          <a:ext uri="{FF2B5EF4-FFF2-40B4-BE49-F238E27FC236}">
                            <a16:creationId xmlns:a16="http://schemas.microsoft.com/office/drawing/2014/main" id="{21CFF958-29EC-CEC5-0D77-C9D1B53A82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9" name="Rectangle 85138">
                      <a:extLst>
                        <a:ext uri="{FF2B5EF4-FFF2-40B4-BE49-F238E27FC236}">
                          <a16:creationId xmlns:a16="http://schemas.microsoft.com/office/drawing/2014/main" id="{ED5CECF3-E330-8C87-6F24-6F25880EC9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6085FF79-6114-9ABF-431E-31AFFBB7A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C43530E-206D-F19F-0636-60D01ADE67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5082C771-0DD4-BFA9-A7A8-267280C911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34" name="Rectangle 85133">
                        <a:extLst>
                          <a:ext uri="{FF2B5EF4-FFF2-40B4-BE49-F238E27FC236}">
                            <a16:creationId xmlns:a16="http://schemas.microsoft.com/office/drawing/2014/main" id="{FCF5B1A7-07AD-5816-C9D6-0E4A28C2F5B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35" name="Rectangle 85134">
                        <a:extLst>
                          <a:ext uri="{FF2B5EF4-FFF2-40B4-BE49-F238E27FC236}">
                            <a16:creationId xmlns:a16="http://schemas.microsoft.com/office/drawing/2014/main" id="{3C071DBA-F83D-5670-4C0B-35C603FA607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3" name="Rectangle 85132">
                      <a:extLst>
                        <a:ext uri="{FF2B5EF4-FFF2-40B4-BE49-F238E27FC236}">
                          <a16:creationId xmlns:a16="http://schemas.microsoft.com/office/drawing/2014/main" id="{D4F08418-5873-344A-21BE-DE9A52214E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F958D818-ABF2-6A92-408D-29251FCBC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32759524-84DF-E998-1BFC-D52ABE9F887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BE17C8C4-7E35-E31D-BF69-9D1387BC7E6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26" name="Rectangle 85125">
                          <a:extLst>
                            <a:ext uri="{FF2B5EF4-FFF2-40B4-BE49-F238E27FC236}">
                              <a16:creationId xmlns:a16="http://schemas.microsoft.com/office/drawing/2014/main" id="{0218CDF3-C477-A265-FE7C-2F2FEF1016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27" name="Rectangle 85126">
                          <a:extLst>
                            <a:ext uri="{FF2B5EF4-FFF2-40B4-BE49-F238E27FC236}">
                              <a16:creationId xmlns:a16="http://schemas.microsoft.com/office/drawing/2014/main" id="{09BB3D25-A18A-2EFF-8389-1C617B96510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25" name="Rectangle 85124">
                        <a:extLst>
                          <a:ext uri="{FF2B5EF4-FFF2-40B4-BE49-F238E27FC236}">
                            <a16:creationId xmlns:a16="http://schemas.microsoft.com/office/drawing/2014/main" id="{AD8AB2D3-E738-8277-5F76-3FBC6EA1231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23" name="Rectangle 85122">
                      <a:extLst>
                        <a:ext uri="{FF2B5EF4-FFF2-40B4-BE49-F238E27FC236}">
                          <a16:creationId xmlns:a16="http://schemas.microsoft.com/office/drawing/2014/main" id="{09D42816-B9DC-A68A-8C2D-9EE7F40D9B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BA0877D-3A47-8F0D-1638-0B36DDF57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F8774A73-0F40-45BD-17AA-640A5C2806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9C8C56A0-3C61-EB10-2877-7787DE6D05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A84A1CCD-BF15-89B9-73CB-C4004738BC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91CE5862-A1BA-2D22-2E0C-EEAD9439CE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085899D7-9F0F-3AFA-016D-170852D26D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EC7E021-4ACD-6BF2-8C48-DFAA5C1E36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AB2E3A43-6FA4-BC4B-D1EE-70E4A938F2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66E36D38-06E1-0975-3A2C-456C8A6578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DEB4E267-8ABF-1880-5B65-858691BE59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EAA04BD8-8604-9E48-9B57-1814875025C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4CA67057-C8FE-9085-E46C-6387963839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264DD5B-7FE9-9840-2AD4-FA8E2E7D5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49BCC9C7-FE03-DF99-3FB7-06B970879843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49BCC9C7-FE03-DF99-3FB7-06B9708798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280" name="Group 85279">
            <a:extLst>
              <a:ext uri="{FF2B5EF4-FFF2-40B4-BE49-F238E27FC236}">
                <a16:creationId xmlns:a16="http://schemas.microsoft.com/office/drawing/2014/main" id="{962B3A7A-0D04-2B48-D1F3-FC3131781854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85257" name="Oval 23">
              <a:extLst>
                <a:ext uri="{FF2B5EF4-FFF2-40B4-BE49-F238E27FC236}">
                  <a16:creationId xmlns:a16="http://schemas.microsoft.com/office/drawing/2014/main" id="{98F7575B-1C0F-7DF3-CBE4-E49155BF3D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5258" name="Line 36">
              <a:extLst>
                <a:ext uri="{FF2B5EF4-FFF2-40B4-BE49-F238E27FC236}">
                  <a16:creationId xmlns:a16="http://schemas.microsoft.com/office/drawing/2014/main" id="{CC24856F-2C4F-62A3-C2CC-B16755880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59" name="Text Box 10">
              <a:extLst>
                <a:ext uri="{FF2B5EF4-FFF2-40B4-BE49-F238E27FC236}">
                  <a16:creationId xmlns:a16="http://schemas.microsoft.com/office/drawing/2014/main" id="{BD8017F5-E968-B41B-216E-49C6163B0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5260" name="Oval 23">
              <a:extLst>
                <a:ext uri="{FF2B5EF4-FFF2-40B4-BE49-F238E27FC236}">
                  <a16:creationId xmlns:a16="http://schemas.microsoft.com/office/drawing/2014/main" id="{457B48F8-18DF-2A86-468E-A8935B9E7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5261" name="Oval 23">
              <a:extLst>
                <a:ext uri="{FF2B5EF4-FFF2-40B4-BE49-F238E27FC236}">
                  <a16:creationId xmlns:a16="http://schemas.microsoft.com/office/drawing/2014/main" id="{5F469F24-084D-D532-500D-25BED377F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5262" name="Oval 23">
              <a:extLst>
                <a:ext uri="{FF2B5EF4-FFF2-40B4-BE49-F238E27FC236}">
                  <a16:creationId xmlns:a16="http://schemas.microsoft.com/office/drawing/2014/main" id="{54B23A4A-603A-A05D-DAA6-E506F8BACE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5263" name="Oval 23">
              <a:extLst>
                <a:ext uri="{FF2B5EF4-FFF2-40B4-BE49-F238E27FC236}">
                  <a16:creationId xmlns:a16="http://schemas.microsoft.com/office/drawing/2014/main" id="{16A6E253-CCAC-780A-1578-4C2D02F0B3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5264" name="Oval 23">
              <a:extLst>
                <a:ext uri="{FF2B5EF4-FFF2-40B4-BE49-F238E27FC236}">
                  <a16:creationId xmlns:a16="http://schemas.microsoft.com/office/drawing/2014/main" id="{A34CA75B-1F60-D0AC-122B-AAD501B539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5265" name="Oval 23">
              <a:extLst>
                <a:ext uri="{FF2B5EF4-FFF2-40B4-BE49-F238E27FC236}">
                  <a16:creationId xmlns:a16="http://schemas.microsoft.com/office/drawing/2014/main" id="{317CDB51-7037-8F34-4974-47FFE5290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5266" name="Line 36">
              <a:extLst>
                <a:ext uri="{FF2B5EF4-FFF2-40B4-BE49-F238E27FC236}">
                  <a16:creationId xmlns:a16="http://schemas.microsoft.com/office/drawing/2014/main" id="{10D3062A-EF13-9E31-F8D0-1B481E5FF3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67" name="Line 36">
              <a:extLst>
                <a:ext uri="{FF2B5EF4-FFF2-40B4-BE49-F238E27FC236}">
                  <a16:creationId xmlns:a16="http://schemas.microsoft.com/office/drawing/2014/main" id="{590157A2-A5FD-50F7-D995-652206EAE7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68" name="Line 36">
              <a:extLst>
                <a:ext uri="{FF2B5EF4-FFF2-40B4-BE49-F238E27FC236}">
                  <a16:creationId xmlns:a16="http://schemas.microsoft.com/office/drawing/2014/main" id="{114BF8E6-C4D6-F8D7-9008-E277E1BFA9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69" name="Line 36">
              <a:extLst>
                <a:ext uri="{FF2B5EF4-FFF2-40B4-BE49-F238E27FC236}">
                  <a16:creationId xmlns:a16="http://schemas.microsoft.com/office/drawing/2014/main" id="{57F200DC-D629-273A-5FB6-7CEEB1D9A2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70" name="Text Box 10">
              <a:extLst>
                <a:ext uri="{FF2B5EF4-FFF2-40B4-BE49-F238E27FC236}">
                  <a16:creationId xmlns:a16="http://schemas.microsoft.com/office/drawing/2014/main" id="{B64B1D4A-6F03-E16E-4EA4-4636822E1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5271" name="Text Box 10">
              <a:extLst>
                <a:ext uri="{FF2B5EF4-FFF2-40B4-BE49-F238E27FC236}">
                  <a16:creationId xmlns:a16="http://schemas.microsoft.com/office/drawing/2014/main" id="{BDA9A17D-5CA5-B241-C671-EE342793F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5272" name="Line 36">
              <a:extLst>
                <a:ext uri="{FF2B5EF4-FFF2-40B4-BE49-F238E27FC236}">
                  <a16:creationId xmlns:a16="http://schemas.microsoft.com/office/drawing/2014/main" id="{5AD18DFF-6C04-F3BC-95B4-BD67C11CED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73" name="Line 36">
              <a:extLst>
                <a:ext uri="{FF2B5EF4-FFF2-40B4-BE49-F238E27FC236}">
                  <a16:creationId xmlns:a16="http://schemas.microsoft.com/office/drawing/2014/main" id="{4B99861E-7A31-2DBD-7DAD-650E5A18E7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74" name="Line 36">
              <a:extLst>
                <a:ext uri="{FF2B5EF4-FFF2-40B4-BE49-F238E27FC236}">
                  <a16:creationId xmlns:a16="http://schemas.microsoft.com/office/drawing/2014/main" id="{F053CAFB-73F8-1B3C-65AF-5EADD976FE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5275" name="Text Box 10">
              <a:extLst>
                <a:ext uri="{FF2B5EF4-FFF2-40B4-BE49-F238E27FC236}">
                  <a16:creationId xmlns:a16="http://schemas.microsoft.com/office/drawing/2014/main" id="{37DFE4C1-043E-8D61-8F67-C0C06D095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5276" name="Text Box 10">
              <a:extLst>
                <a:ext uri="{FF2B5EF4-FFF2-40B4-BE49-F238E27FC236}">
                  <a16:creationId xmlns:a16="http://schemas.microsoft.com/office/drawing/2014/main" id="{27CB2B84-F018-A749-8F0B-F33183DFF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5277" name="Text Box 10">
              <a:extLst>
                <a:ext uri="{FF2B5EF4-FFF2-40B4-BE49-F238E27FC236}">
                  <a16:creationId xmlns:a16="http://schemas.microsoft.com/office/drawing/2014/main" id="{0CEB9CE8-087B-AF7D-C581-FE4E978CD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5278" name="Text Box 10">
              <a:extLst>
                <a:ext uri="{FF2B5EF4-FFF2-40B4-BE49-F238E27FC236}">
                  <a16:creationId xmlns:a16="http://schemas.microsoft.com/office/drawing/2014/main" id="{BECE54DD-C45A-2C1C-938B-B5FF71FA9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5279" name="Text Box 10">
              <a:extLst>
                <a:ext uri="{FF2B5EF4-FFF2-40B4-BE49-F238E27FC236}">
                  <a16:creationId xmlns:a16="http://schemas.microsoft.com/office/drawing/2014/main" id="{D14EAFAE-BC4F-6E37-0D52-CB78B88CA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56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A75CC-E26C-2B1D-8340-76EC86D34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3F5F66A9-D3BE-1502-8CBE-8FCCF95F3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DD082BB5-AE20-C6E3-8E23-4E71C1C4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B79370-7879-290A-5D66-3A280CF0FE53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B79370-7879-290A-5D66-3A280CF0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6ED0308-932C-8282-E2AE-9A9D04D16F8B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E9669A-6616-39AC-C755-DA92A5D2D776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FF0646A1-EF3C-17BD-9484-3AEA2010D79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FF0646A1-EF3C-17BD-9484-3AEA2010D7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04DE83F3-E76D-932E-6092-8199AB0ECF03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04DE83F3-E76D-932E-6092-8199AB0ECF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C018A0DF-7B53-39B0-8483-986529DC1B98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C018A0DF-7B53-39B0-8483-986529DC1B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7C5932D5-776D-666A-2C3D-D7C86DCBE28A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7C5932D5-776D-666A-2C3D-D7C86DCBE2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CEE582E3-FEA8-5948-20C2-3E5070ECB3A1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CEE582E3-FEA8-5948-20C2-3E5070ECB3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F5ADCA6F-ED58-9379-0AE9-93B6F8A20F8D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F5ADCA6F-ED58-9379-0AE9-93B6F8A20F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A29732-4132-8BB7-4086-BA5CA0FCDDE8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C628F8C4-EF74-E7E5-DE98-1899478990C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C628F8C4-EF74-E7E5-DE98-1899478990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619824CB-B77F-0198-C38F-8B474FD042E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619824CB-B77F-0198-C38F-8B474FD042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F3080E16-B817-86C3-4ED2-64354D467ED0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F3080E16-B817-86C3-4ED2-64354D467E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E841598C-40F1-1BE8-0C8B-9B211E6F5C28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E841598C-40F1-1BE8-0C8B-9B211E6F5C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8D0A02A0-11A3-23F9-E4F1-4C1FE6A80AC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8D0A02A0-11A3-23F9-E4F1-4C1FE6A80A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6FEC92B2-30A8-9901-0A8B-889E64189F51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6FEC92B2-30A8-9901-0A8B-889E64189F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3419C208-C73E-32F9-7DD5-EB837E237075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3419C208-C73E-32F9-7DD5-EB837E237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8AF60F2F-0C38-4EE5-84CD-10C27EBB2DAB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8AF60F2F-0C38-4EE5-84CD-10C27EBB2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17F964F-E442-AA99-8DA7-146F5410D79E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A944309-160F-12DC-FB45-754043F7A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3223552-F716-BB3C-7A46-6516BC44D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9A60FBC-DB5C-3B6D-EFB9-CE5322746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BA3333D4-B9FB-CF28-9292-B496F58C27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189722C0-00A0-A692-8512-7169549A88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710679E9-CE35-4E27-95E9-72258B8A99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30310DBE-F09E-43F3-4469-A705DDB039E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30310DBE-F09E-43F3-4469-A705DDB039E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878B1441-849C-092E-5772-5AAEE8AB3B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878B1441-849C-092E-5772-5AAEE8AB3B5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DC2ABD09-E243-31B7-CABC-66BE6903F8C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DC2ABD09-E243-31B7-CABC-66BE6903F8C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87317A99-C796-55F6-743F-B8A5D13EC8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AAD4356A-58FA-69D4-F830-D5315FF94F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0D264543-E9AD-E985-00C5-25A2579097E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AF36E56D-C1EF-8DE9-3AED-83DFFA17DD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AF36E56D-C1EF-8DE9-3AED-83DFFA17DD6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1019D0A9-21B9-6B60-1468-43245D9363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1019D0A9-21B9-6B60-1468-43245D936306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C0AEF615-D34B-3490-C535-CBCE8D6105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C0AEF615-D34B-3490-C535-CBCE8D61059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E6F4B5CA-213B-C6D1-2BE6-3BFE7F575F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E6F4B5CA-213B-C6D1-2BE6-3BFE7F575FF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EDB4F7AF-CCBD-A826-CDFE-7877B9014C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6380D7A3-4305-F77D-A38E-EB6765C7A7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B98E7EB2-90CB-9541-7FC9-72B6AD4D88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017" name="Rectangle 85016">
                        <a:extLst>
                          <a:ext uri="{FF2B5EF4-FFF2-40B4-BE49-F238E27FC236}">
                            <a16:creationId xmlns:a16="http://schemas.microsoft.com/office/drawing/2014/main" id="{949C5327-263B-7EF4-2199-B0D4D61455C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 dirty="0"/>
                      </a:p>
                    </p:txBody>
                  </p:sp>
                  <p:sp>
                    <p:nvSpPr>
                      <p:cNvPr id="85018" name="Rectangle 85017">
                        <a:extLst>
                          <a:ext uri="{FF2B5EF4-FFF2-40B4-BE49-F238E27FC236}">
                            <a16:creationId xmlns:a16="http://schemas.microsoft.com/office/drawing/2014/main" id="{7F3255E7-2F5C-BEBE-BE88-F8284D9433D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016" name="Rectangle 85015">
                      <a:extLst>
                        <a:ext uri="{FF2B5EF4-FFF2-40B4-BE49-F238E27FC236}">
                          <a16:creationId xmlns:a16="http://schemas.microsoft.com/office/drawing/2014/main" id="{D7DB39E0-C611-F867-A95A-58FF317069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E0F32201-D314-A0FA-B054-0503588E55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B14A963B-ED11-2A92-BA31-B94722F529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00547A3A-B4F3-8C33-C2FE-748BB2C6E8F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013" name="Rectangle 85012">
                          <a:extLst>
                            <a:ext uri="{FF2B5EF4-FFF2-40B4-BE49-F238E27FC236}">
                              <a16:creationId xmlns:a16="http://schemas.microsoft.com/office/drawing/2014/main" id="{9BFC7DDC-EE5A-4E02-21BB-3A39857186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014" name="Rectangle 85013">
                          <a:extLst>
                            <a:ext uri="{FF2B5EF4-FFF2-40B4-BE49-F238E27FC236}">
                              <a16:creationId xmlns:a16="http://schemas.microsoft.com/office/drawing/2014/main" id="{47C9C599-0A10-B271-4288-AE7932F9903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012" name="Rectangle 85011">
                        <a:extLst>
                          <a:ext uri="{FF2B5EF4-FFF2-40B4-BE49-F238E27FC236}">
                            <a16:creationId xmlns:a16="http://schemas.microsoft.com/office/drawing/2014/main" id="{A358A575-EDB9-569C-D6A2-A0EED6B80DF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 dirty="0"/>
                      </a:p>
                    </p:txBody>
                  </p:sp>
                </p:grpSp>
                <p:sp>
                  <p:nvSpPr>
                    <p:cNvPr id="85010" name="Rectangle 85009">
                      <a:extLst>
                        <a:ext uri="{FF2B5EF4-FFF2-40B4-BE49-F238E27FC236}">
                          <a16:creationId xmlns:a16="http://schemas.microsoft.com/office/drawing/2014/main" id="{9DAC6C30-DC9F-852D-0B3E-2462CC3C1D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 dirty="0"/>
                    </a:p>
                  </p:txBody>
                </p:sp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7DF5916-016A-201C-2C09-E9C6615991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3D986412-56DD-FC57-47B4-7FD0E3C44C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875C5000-81E3-D91E-512C-5D00A1AD1F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DBBFF2A4-5D3C-583A-6330-1843222D5AF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DBBFF2A4-5D3C-583A-6330-1843222D5AF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BC92F5D8-331B-DA13-B8ED-ED8F0569CA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BC92F5D8-331B-DA13-B8ED-ED8F0569CAF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6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08487C20-E155-7DCA-4866-ACBBB3B534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08487C20-E155-7DCA-4866-ACBBB3B5340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7FB2CA96-C365-EA97-E01B-825FB43DA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E002E9CA-BF93-82BB-17CB-8C6DB5AD4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E33028D4-3C35-F78E-D9B6-2D04D08126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829AD360-42A6-89C6-B9B9-A71294BE04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829AD360-42A6-89C6-B9B9-A71294BE049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EF7C34AE-5CF6-AC82-16AE-DC965054F9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EF7C34AE-5CF6-AC82-16AE-DC965054F9A0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307C9B2B-6424-C3B9-C8C3-730DFDDD4E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307C9B2B-6424-C3B9-C8C3-730DFDDD4EC4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30A2C332-A55F-C4AF-174F-53100312EBD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30A2C332-A55F-C4AF-174F-53100312EBD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B136B9E-EA61-1780-84AF-643734EA74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FBCF4943-F6D1-FB2C-5B6A-8BEABB062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FB380FB4-541B-925F-9EBA-FD5DE84F03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03549909-BB1B-0310-8CAF-79E992DACCB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242" name="Rectangle 85241">
                        <a:extLst>
                          <a:ext uri="{FF2B5EF4-FFF2-40B4-BE49-F238E27FC236}">
                            <a16:creationId xmlns:a16="http://schemas.microsoft.com/office/drawing/2014/main" id="{1F3B9A32-D109-9F10-1D6E-AD26437CCAA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43" name="Rectangle 85242">
                        <a:extLst>
                          <a:ext uri="{FF2B5EF4-FFF2-40B4-BE49-F238E27FC236}">
                            <a16:creationId xmlns:a16="http://schemas.microsoft.com/office/drawing/2014/main" id="{FDB26125-9807-CF14-3911-A6F7301742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3" name="Rectangle 85182">
                      <a:extLst>
                        <a:ext uri="{FF2B5EF4-FFF2-40B4-BE49-F238E27FC236}">
                          <a16:creationId xmlns:a16="http://schemas.microsoft.com/office/drawing/2014/main" id="{DA2DDC32-94C2-5569-936A-D2A13D7A3E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085BF7DA-5D8A-A8B3-C98C-EFBFBEA7F6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770F6FD2-FA19-3A3B-DDE1-1186C46DCC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62BCBF84-A657-36E1-69F1-5C16D3A3E0D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76" name="Rectangle 85175">
                          <a:extLst>
                            <a:ext uri="{FF2B5EF4-FFF2-40B4-BE49-F238E27FC236}">
                              <a16:creationId xmlns:a16="http://schemas.microsoft.com/office/drawing/2014/main" id="{306388D5-8FC0-8E97-86A0-301DFECDA3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77" name="Rectangle 85176">
                          <a:extLst>
                            <a:ext uri="{FF2B5EF4-FFF2-40B4-BE49-F238E27FC236}">
                              <a16:creationId xmlns:a16="http://schemas.microsoft.com/office/drawing/2014/main" id="{E751D054-ADD2-043F-2FCE-BF48DB45D8B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75" name="Rectangle 85174">
                        <a:extLst>
                          <a:ext uri="{FF2B5EF4-FFF2-40B4-BE49-F238E27FC236}">
                            <a16:creationId xmlns:a16="http://schemas.microsoft.com/office/drawing/2014/main" id="{5B02C563-5537-7A7A-A33B-BCC1459DB0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73" name="Rectangle 85172">
                      <a:extLst>
                        <a:ext uri="{FF2B5EF4-FFF2-40B4-BE49-F238E27FC236}">
                          <a16:creationId xmlns:a16="http://schemas.microsoft.com/office/drawing/2014/main" id="{06AD73AE-39DC-9709-B991-126AE1E225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79358B19-2530-3393-E0EE-CC91E53F6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D1B8F27E-5EE8-0CA1-4DC2-E2F7961053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67800592-D3B6-01EF-AB34-D3812C4170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68" name="Rectangle 85167">
                        <a:extLst>
                          <a:ext uri="{FF2B5EF4-FFF2-40B4-BE49-F238E27FC236}">
                            <a16:creationId xmlns:a16="http://schemas.microsoft.com/office/drawing/2014/main" id="{E0920A10-0D29-E7B2-27A0-C267FC3C5EE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69" name="Rectangle 85168">
                        <a:extLst>
                          <a:ext uri="{FF2B5EF4-FFF2-40B4-BE49-F238E27FC236}">
                            <a16:creationId xmlns:a16="http://schemas.microsoft.com/office/drawing/2014/main" id="{1CC28534-C97E-2F27-EAEF-E82E759165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67" name="Rectangle 85166">
                      <a:extLst>
                        <a:ext uri="{FF2B5EF4-FFF2-40B4-BE49-F238E27FC236}">
                          <a16:creationId xmlns:a16="http://schemas.microsoft.com/office/drawing/2014/main" id="{34D01072-7C6D-1D43-F314-D00C10E89F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62F5427E-5194-DD19-B6AA-1659E34E98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A4D2AB52-1C3E-6052-F9C4-AF79834A07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DB9559D0-A1E9-C677-24F6-5A8E81A6BFA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60" name="Rectangle 85159">
                          <a:extLst>
                            <a:ext uri="{FF2B5EF4-FFF2-40B4-BE49-F238E27FC236}">
                              <a16:creationId xmlns:a16="http://schemas.microsoft.com/office/drawing/2014/main" id="{FD0C2203-0FBC-8083-4ACB-EC8D78F12D0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61" name="Rectangle 85160">
                          <a:extLst>
                            <a:ext uri="{FF2B5EF4-FFF2-40B4-BE49-F238E27FC236}">
                              <a16:creationId xmlns:a16="http://schemas.microsoft.com/office/drawing/2014/main" id="{1319AA9E-2095-E4E6-E526-EBE24961B9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59" name="Rectangle 85158">
                        <a:extLst>
                          <a:ext uri="{FF2B5EF4-FFF2-40B4-BE49-F238E27FC236}">
                            <a16:creationId xmlns:a16="http://schemas.microsoft.com/office/drawing/2014/main" id="{0AE074AE-871B-B07E-A987-281FF45A4A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57" name="Rectangle 85156">
                      <a:extLst>
                        <a:ext uri="{FF2B5EF4-FFF2-40B4-BE49-F238E27FC236}">
                          <a16:creationId xmlns:a16="http://schemas.microsoft.com/office/drawing/2014/main" id="{2CEADC2C-E27C-8B32-E012-18AA8B6E59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81B50-B2C6-996B-596F-3EA3B8B43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EA488C1-2A07-461C-0758-CC14AA11D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F56AB315-54F1-676F-1C2B-98EE3DE368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0D3C7009-324A-9998-77AF-217FFE1984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49" name="Rectangle 85148">
                        <a:extLst>
                          <a:ext uri="{FF2B5EF4-FFF2-40B4-BE49-F238E27FC236}">
                            <a16:creationId xmlns:a16="http://schemas.microsoft.com/office/drawing/2014/main" id="{56D0001F-920F-D6ED-67FA-819F39C8BB7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51" name="Rectangle 85150">
                        <a:extLst>
                          <a:ext uri="{FF2B5EF4-FFF2-40B4-BE49-F238E27FC236}">
                            <a16:creationId xmlns:a16="http://schemas.microsoft.com/office/drawing/2014/main" id="{A6750CCA-864C-90E7-C5AB-8D70B3EE86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45" name="Rectangle 85144">
                      <a:extLst>
                        <a:ext uri="{FF2B5EF4-FFF2-40B4-BE49-F238E27FC236}">
                          <a16:creationId xmlns:a16="http://schemas.microsoft.com/office/drawing/2014/main" id="{FB1D35B5-0EE7-46D8-7109-D097B26176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672B26C9-4B82-C495-97F8-6CDB971B0C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49647814-AC34-F4E7-F139-302CE21133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803A955A-C6ED-16CC-E9F4-EAD999C76A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42" name="Rectangle 85141">
                          <a:extLst>
                            <a:ext uri="{FF2B5EF4-FFF2-40B4-BE49-F238E27FC236}">
                              <a16:creationId xmlns:a16="http://schemas.microsoft.com/office/drawing/2014/main" id="{F78B7378-9631-4A98-A937-C9DA7F597FD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43" name="Rectangle 85142">
                          <a:extLst>
                            <a:ext uri="{FF2B5EF4-FFF2-40B4-BE49-F238E27FC236}">
                              <a16:creationId xmlns:a16="http://schemas.microsoft.com/office/drawing/2014/main" id="{7FAAD704-320A-3BFE-6D45-918D596948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1" name="Rectangle 85140">
                        <a:extLst>
                          <a:ext uri="{FF2B5EF4-FFF2-40B4-BE49-F238E27FC236}">
                            <a16:creationId xmlns:a16="http://schemas.microsoft.com/office/drawing/2014/main" id="{F250AF8F-289B-927E-E474-3BCE2237D85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9" name="Rectangle 85138">
                      <a:extLst>
                        <a:ext uri="{FF2B5EF4-FFF2-40B4-BE49-F238E27FC236}">
                          <a16:creationId xmlns:a16="http://schemas.microsoft.com/office/drawing/2014/main" id="{DB806B7B-DC95-E143-35F9-7F911B65A8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0A42383-8752-AD77-716C-825856C94E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F1E5F166-C1BB-EC3E-C3F1-3918B15D98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78D64975-5B18-B90B-BBFE-26C5F1F833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34" name="Rectangle 85133">
                        <a:extLst>
                          <a:ext uri="{FF2B5EF4-FFF2-40B4-BE49-F238E27FC236}">
                            <a16:creationId xmlns:a16="http://schemas.microsoft.com/office/drawing/2014/main" id="{D1DFC358-74E0-A599-44D5-9983556A00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35" name="Rectangle 85134">
                        <a:extLst>
                          <a:ext uri="{FF2B5EF4-FFF2-40B4-BE49-F238E27FC236}">
                            <a16:creationId xmlns:a16="http://schemas.microsoft.com/office/drawing/2014/main" id="{17F80A8E-05F6-CA7A-FA9F-DEAA7C1F26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3" name="Rectangle 85132">
                      <a:extLst>
                        <a:ext uri="{FF2B5EF4-FFF2-40B4-BE49-F238E27FC236}">
                          <a16:creationId xmlns:a16="http://schemas.microsoft.com/office/drawing/2014/main" id="{E6680B81-34F7-E2DB-D013-720D53602B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DE32A311-FBD0-18E6-041E-68BB24FEA8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75F52006-E61E-96D2-BFBE-F073A7941E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117B1D16-7C33-4827-8044-B5224DC0C46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26" name="Rectangle 85125">
                          <a:extLst>
                            <a:ext uri="{FF2B5EF4-FFF2-40B4-BE49-F238E27FC236}">
                              <a16:creationId xmlns:a16="http://schemas.microsoft.com/office/drawing/2014/main" id="{3DBDB1FC-8581-D86A-759B-83D3341EAB5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27" name="Rectangle 85126">
                          <a:extLst>
                            <a:ext uri="{FF2B5EF4-FFF2-40B4-BE49-F238E27FC236}">
                              <a16:creationId xmlns:a16="http://schemas.microsoft.com/office/drawing/2014/main" id="{0547D32A-6A31-B429-D937-6CDE81DF87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25" name="Rectangle 85124">
                        <a:extLst>
                          <a:ext uri="{FF2B5EF4-FFF2-40B4-BE49-F238E27FC236}">
                            <a16:creationId xmlns:a16="http://schemas.microsoft.com/office/drawing/2014/main" id="{C0B09525-9455-BBE5-862C-0F6F138903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23" name="Rectangle 85122">
                      <a:extLst>
                        <a:ext uri="{FF2B5EF4-FFF2-40B4-BE49-F238E27FC236}">
                          <a16:creationId xmlns:a16="http://schemas.microsoft.com/office/drawing/2014/main" id="{F2DC4796-1FCB-7428-48B4-36F35F0165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D080E93-8770-95A5-08F7-FE9A6D9442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F06E147E-F07F-13AB-21B9-2253CE6AD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59780FD6-60EA-F623-EFD7-724ED0451D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92AD6660-9556-3B0C-4416-7305054690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86C2BD2F-0342-B51F-78D4-0155D50540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AC88F727-1692-770E-E524-3D75AC31B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7212653-B38E-AD1F-17FB-F1C7F77E7E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3F0761FC-923C-DEB8-73C0-72AF23749E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2CE7B2AC-5B30-5264-7F5A-1389788498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3F445429-CE52-FA54-2362-A2F17DABFCD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36B97C24-2ED9-B82E-EC15-67B2B68DC4E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5F893116-0DB6-BB99-E787-0FF2365873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0526BE06-12F9-12BC-C7B3-14D46093CD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1DEC5860-69B2-609C-4B6A-6A88E61340CB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1DEC5860-69B2-609C-4B6A-6A88E61340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906ADA-731C-695E-C303-4077ED8ED63F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BBD34716-8AAD-4076-8B09-6CEE668BF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EE3EB59F-FA24-FA23-DC94-885D83C367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6B0AD952-2C9A-2A57-A9BD-6A9E97F28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8FCB39A-B775-90E0-431B-3CA67706B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6D24345F-4829-22B5-7A4E-E1593D6AA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82BD538C-0B39-565E-4870-0D082B0894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ACA8F629-9850-F763-8CA9-BD40A76727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B2BE3638-4A04-0A44-D16A-E1EB46FC87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6B5B7201-5763-DE8B-B9A7-AAAC727082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0D890B2A-8222-B023-57F3-017EB0C645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6EC59475-21F7-B3B4-3C25-E46B23214D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C7185529-95E7-6DD5-4F04-FB535F2243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E6D8E7DD-AA44-D6F8-894B-750B7D0AAA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C72F006-8346-23C3-0A23-A9049AEB0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0FB06F98-1F95-D6DE-B0DC-D00F13788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CC1539DA-3F38-C4FD-95D8-0C817BA8D3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8BB38B15-88A0-B4AF-F576-40F02984BF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FE6D1F8A-232F-5044-A9CB-C2AD676ACB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309B8B42-38B8-6862-93D7-8D81BF8A0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DAB75E4B-460C-9BC0-2845-73E53F495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3F7839EF-D5F5-2421-15D6-287518D88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12BB1CE4-D32E-BA41-878B-F04EB7479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618B12A3-63E6-AE90-79DA-21575F573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64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41A3-EC30-B5E0-A83D-41E60301C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08F61D91-E4EB-3FE7-82A9-A0FDB47B4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7F234FC-85BF-809E-8613-1C1B8A17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44176-E00A-9DE6-2E16-882C286228C3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44176-E00A-9DE6-2E16-882C2862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083C83-24D6-586D-C21A-3720F2553BA9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CEA24A-D4AD-C477-5DC4-B27F3A41F316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6D42B6F3-EE6E-8782-467E-122572A34BB3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6D42B6F3-EE6E-8782-467E-122572A34B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7034BF59-F9C2-3776-731A-5D591B31131E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7034BF59-F9C2-3776-731A-5D591B3113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7E1D1D2B-4D62-25F6-252E-7116754F95CF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7E1D1D2B-4D62-25F6-252E-7116754F9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BBF67DF6-52B7-6D27-0A4D-3848D69DD148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BBF67DF6-52B7-6D27-0A4D-3848D69DD1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A5259C8D-C293-14BE-1B86-0CB16D784096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A5259C8D-C293-14BE-1B86-0CB16D7840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DF2AB442-EF46-9DC7-8664-EE6F30A2C9C4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DF2AB442-EF46-9DC7-8664-EE6F30A2C9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7A8CD20-4812-D906-8F60-6DFA7D6CE1B5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CDA928BF-7BD8-C573-326F-87D0E496D513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CDA928BF-7BD8-C573-326F-87D0E496D5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B5B48877-60B8-6A9C-AD4C-C8C09313953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B5B48877-60B8-6A9C-AD4C-C8C0931395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C7B2FAF5-CC8F-D459-28FD-CBF758BD4FAA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C7B2FAF5-CC8F-D459-28FD-CBF758BD4F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CD0BEF5E-07F5-8895-C127-FCA4D21ACD6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CD0BEF5E-07F5-8895-C127-FCA4D21ACD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1D8212BC-8AFE-2C50-F7C2-D6947D507D73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1D8212BC-8AFE-2C50-F7C2-D6947D507D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16A7AF6F-EFDE-9E6E-0C36-8D1CBFA2CB12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16A7AF6F-EFDE-9E6E-0C36-8D1CBFA2CB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AFC22213-A61F-AE19-AD52-EFA80702D1A3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AFC22213-A61F-AE19-AD52-EFA80702D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A7F4D7E8-EE99-A1FF-7258-D7C572F36680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A7F4D7E8-EE99-A1FF-7258-D7C572F36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FC8516-3CD6-14F9-580A-16DD3BCF5E38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88586DE-085E-F465-44B2-0BEC2B21D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4438635-A3FF-C410-21AD-85F7CC7F2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0C521B7-CF37-7E17-26FB-E2820437D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274F90DE-9434-2F36-6299-80C4B171D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5F4746B6-A3A2-14DE-56BC-4F9B7E62E0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554AC090-357A-250C-09A6-A05134C1CA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A71AD896-59D9-8059-6EAE-3D2F607A60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A71AD896-59D9-8059-6EAE-3D2F607A605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B9FE2254-3EC1-7C80-49CB-7191BA59084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B9FE2254-3EC1-7C80-49CB-7191BA59084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9A379D76-94FC-D54C-3A1A-ED665EB3021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9A379D76-94FC-D54C-3A1A-ED665EB3021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F99F9053-D776-6681-0369-3780CD47BE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A74CC452-616A-8EC5-20C0-0F7966A897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F9D3ABDC-701C-7FED-54EC-6DEB29B79CF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26281372-82C4-F8CF-0DB6-02CAA4398B8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26281372-82C4-F8CF-0DB6-02CAA4398B8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0FBA1A6F-58CC-2A3F-2CF4-373F25F0EA3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0FBA1A6F-58CC-2A3F-2CF4-373F25F0EA3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E3724CF5-D3AE-12AD-BEDA-28405190D7E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E3724CF5-D3AE-12AD-BEDA-28405190D7E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7A59D47C-D426-528E-3F12-8CB99C9951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7A59D47C-D426-528E-3F12-8CB99C99518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3024FB05-CC8A-B772-BA13-F768CE8DEC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DF4E3C65-1789-69AA-09A2-560440F703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D3E25E9A-B72F-9A26-D7E1-CEB7492ADDB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F6DD99B2-6F23-23D5-6485-D33636AF69A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F6DD99B2-6F23-23D5-6485-D33636AF69A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C582C8F5-5C60-8B49-47D3-4BDB9D1CB7B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C582C8F5-5C60-8B49-47D3-4BDB9D1CB7B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D084ACE6-3F5B-9DFD-9D92-C221BC75BF5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D084ACE6-3F5B-9DFD-9D92-C221BC75BF5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FA894DBB-1C74-4558-0D78-253D6A15E8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A9D49BC7-7581-D049-EB56-4061CF13F6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CC0B7634-0569-50FC-DDDF-18C47524CF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EDC725BD-78DE-91D6-1553-A295B9E14A7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EDC725BD-78DE-91D6-1553-A295B9E14A7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3CAAA7A6-6050-FDF4-D271-16356572396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3CAAA7A6-6050-FDF4-D271-16356572396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7AE7FF26-3D76-D7F1-D9B3-E8910A99C6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7AE7FF26-3D76-D7F1-D9B3-E8910A99C64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2A2FF3B9-2F90-A5C4-B564-799A475EEE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2A2FF3B9-2F90-A5C4-B564-799A475EEE9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1514A77-61CF-4AB7-09C5-51CF6B7D33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A7FF399E-5163-DCB1-CF23-129146D4E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1D27E149-BDA2-A6DE-0EF2-ED1C5A3CE1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AF15082B-5E80-F667-22A2-461134ADE9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AF15082B-5E80-F667-22A2-461134ADE97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D0798302-5E45-D04E-C0CD-0E180AD1F9C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D0798302-5E45-D04E-C0CD-0E180AD1F9C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10A7AA3E-06DF-6959-D600-9C31BF652B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10A7AA3E-06DF-6959-D600-9C31BF652B8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C2AF2B21-8A53-A718-BF3E-0A090118EB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DE00A84C-99E8-0DAE-E997-B20371E5E8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6C685FCA-69D1-85A8-33A0-83F1100597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ED190DEB-23DE-9B75-F8EE-D7F1020BDF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ED190DEB-23DE-9B75-F8EE-D7F1020BDF5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17941A0D-132F-E1C5-87F4-3CB7BEB04B8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17941A0D-132F-E1C5-87F4-3CB7BEB04B8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79350E34-28C5-490E-387D-B8AE2FDCDAA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79350E34-28C5-490E-387D-B8AE2FDCDAA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A0FE7E9A-385F-E4AF-270E-D1FE4C60797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A0FE7E9A-385F-E4AF-270E-D1FE4C60797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3EA4A5A-3AFF-B6E6-B29F-17BC90EE3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7932E42B-D861-D39A-E878-F8A0ECCBC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22A81D9E-7D35-49D8-BA56-815D5BCA75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8C411280-FF5A-56AC-06F4-3E3B071B59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242" name="Rectangle 85241">
                        <a:extLst>
                          <a:ext uri="{FF2B5EF4-FFF2-40B4-BE49-F238E27FC236}">
                            <a16:creationId xmlns:a16="http://schemas.microsoft.com/office/drawing/2014/main" id="{D1AAF18D-51A8-88EB-F615-6868D6BBF2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43" name="Rectangle 85242">
                        <a:extLst>
                          <a:ext uri="{FF2B5EF4-FFF2-40B4-BE49-F238E27FC236}">
                            <a16:creationId xmlns:a16="http://schemas.microsoft.com/office/drawing/2014/main" id="{E5B1A96F-F5C6-140E-15D2-8BE5FB8FDC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83" name="Rectangle 85182">
                      <a:extLst>
                        <a:ext uri="{FF2B5EF4-FFF2-40B4-BE49-F238E27FC236}">
                          <a16:creationId xmlns:a16="http://schemas.microsoft.com/office/drawing/2014/main" id="{4299D980-F849-24C8-BFF7-DAAE202F03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E4B880E5-349F-8F62-2B7B-85559BF6C2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7FAB2652-C7ED-6067-362D-6D4DC83E12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8F7FA94D-13FD-BBF0-430C-510962CE09A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76" name="Rectangle 85175">
                          <a:extLst>
                            <a:ext uri="{FF2B5EF4-FFF2-40B4-BE49-F238E27FC236}">
                              <a16:creationId xmlns:a16="http://schemas.microsoft.com/office/drawing/2014/main" id="{435EF526-C807-B7C6-0BD0-677DFF1CAF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77" name="Rectangle 85176">
                          <a:extLst>
                            <a:ext uri="{FF2B5EF4-FFF2-40B4-BE49-F238E27FC236}">
                              <a16:creationId xmlns:a16="http://schemas.microsoft.com/office/drawing/2014/main" id="{BDDA79C9-CBE9-3E27-9133-83A5E6FADFC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75" name="Rectangle 85174">
                        <a:extLst>
                          <a:ext uri="{FF2B5EF4-FFF2-40B4-BE49-F238E27FC236}">
                            <a16:creationId xmlns:a16="http://schemas.microsoft.com/office/drawing/2014/main" id="{BFEB11AC-104E-C396-CDCD-F44D407792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73" name="Rectangle 85172">
                      <a:extLst>
                        <a:ext uri="{FF2B5EF4-FFF2-40B4-BE49-F238E27FC236}">
                          <a16:creationId xmlns:a16="http://schemas.microsoft.com/office/drawing/2014/main" id="{4C1A70D0-F9E2-AD00-8B58-DB067661AB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DA2E900A-E4C4-41DB-EF1D-E34A550D7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F69C0115-B098-FEE8-4942-F48D0EEC20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B39C1213-B72A-8451-175E-06098815AA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68" name="Rectangle 85167">
                        <a:extLst>
                          <a:ext uri="{FF2B5EF4-FFF2-40B4-BE49-F238E27FC236}">
                            <a16:creationId xmlns:a16="http://schemas.microsoft.com/office/drawing/2014/main" id="{1344C8A1-AE51-54EA-D8C1-87755C13BC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69" name="Rectangle 85168">
                        <a:extLst>
                          <a:ext uri="{FF2B5EF4-FFF2-40B4-BE49-F238E27FC236}">
                            <a16:creationId xmlns:a16="http://schemas.microsoft.com/office/drawing/2014/main" id="{1A246A3B-FCF3-8938-355D-733FE85A72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67" name="Rectangle 85166">
                      <a:extLst>
                        <a:ext uri="{FF2B5EF4-FFF2-40B4-BE49-F238E27FC236}">
                          <a16:creationId xmlns:a16="http://schemas.microsoft.com/office/drawing/2014/main" id="{039F9D7B-62A3-5421-1621-DAD2F2EA03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E21FE79A-3B48-265F-CB96-920783891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6F762F74-7664-400E-5CB9-05121E7555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E112D95B-C9E7-390A-969D-31D9C2A616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60" name="Rectangle 85159">
                          <a:extLst>
                            <a:ext uri="{FF2B5EF4-FFF2-40B4-BE49-F238E27FC236}">
                              <a16:creationId xmlns:a16="http://schemas.microsoft.com/office/drawing/2014/main" id="{6AF2F96D-EC83-4BC2-0428-8E50A32D8C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61" name="Rectangle 85160">
                          <a:extLst>
                            <a:ext uri="{FF2B5EF4-FFF2-40B4-BE49-F238E27FC236}">
                              <a16:creationId xmlns:a16="http://schemas.microsoft.com/office/drawing/2014/main" id="{A5A583FA-F532-942B-ACB8-3E1F0F24744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59" name="Rectangle 85158">
                        <a:extLst>
                          <a:ext uri="{FF2B5EF4-FFF2-40B4-BE49-F238E27FC236}">
                            <a16:creationId xmlns:a16="http://schemas.microsoft.com/office/drawing/2014/main" id="{15F672C2-EC08-1259-69A6-9CEBC16895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57" name="Rectangle 85156">
                      <a:extLst>
                        <a:ext uri="{FF2B5EF4-FFF2-40B4-BE49-F238E27FC236}">
                          <a16:creationId xmlns:a16="http://schemas.microsoft.com/office/drawing/2014/main" id="{203E283F-678C-AB8D-A3ED-CED7E4952E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7F6C321-015C-6428-73DA-F5C9A8D73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2A4D1E9D-1A84-B810-71DB-EF2C7D0189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5C707F62-6B10-32A1-57C8-378EE0EDA1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55301B27-8050-C3FF-F9E1-4E23228D598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49" name="Rectangle 85148">
                        <a:extLst>
                          <a:ext uri="{FF2B5EF4-FFF2-40B4-BE49-F238E27FC236}">
                            <a16:creationId xmlns:a16="http://schemas.microsoft.com/office/drawing/2014/main" id="{AD8AD4C5-6E72-087D-EE0D-EFC5DE74486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51" name="Rectangle 85150">
                        <a:extLst>
                          <a:ext uri="{FF2B5EF4-FFF2-40B4-BE49-F238E27FC236}">
                            <a16:creationId xmlns:a16="http://schemas.microsoft.com/office/drawing/2014/main" id="{9748F8EA-8AA7-959B-FE68-E0DE239ED58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45" name="Rectangle 85144">
                      <a:extLst>
                        <a:ext uri="{FF2B5EF4-FFF2-40B4-BE49-F238E27FC236}">
                          <a16:creationId xmlns:a16="http://schemas.microsoft.com/office/drawing/2014/main" id="{9F79A9D7-2FB9-A79E-2DEC-E573CCE4FF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9FDAB084-25DB-E944-9C5E-2926F3E800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901D0AB5-D364-4BA6-0F0E-08D767AEE9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D6006E91-7FFD-E81C-3914-7871AF66C0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42" name="Rectangle 85141">
                          <a:extLst>
                            <a:ext uri="{FF2B5EF4-FFF2-40B4-BE49-F238E27FC236}">
                              <a16:creationId xmlns:a16="http://schemas.microsoft.com/office/drawing/2014/main" id="{7A46C4F2-D238-0959-4554-F2B72FE48FD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43" name="Rectangle 85142">
                          <a:extLst>
                            <a:ext uri="{FF2B5EF4-FFF2-40B4-BE49-F238E27FC236}">
                              <a16:creationId xmlns:a16="http://schemas.microsoft.com/office/drawing/2014/main" id="{5830B628-B465-D6D1-3611-ED1E331ABDD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1" name="Rectangle 85140">
                        <a:extLst>
                          <a:ext uri="{FF2B5EF4-FFF2-40B4-BE49-F238E27FC236}">
                            <a16:creationId xmlns:a16="http://schemas.microsoft.com/office/drawing/2014/main" id="{574AEA0B-134F-2C4C-3340-A95CCC8159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9" name="Rectangle 85138">
                      <a:extLst>
                        <a:ext uri="{FF2B5EF4-FFF2-40B4-BE49-F238E27FC236}">
                          <a16:creationId xmlns:a16="http://schemas.microsoft.com/office/drawing/2014/main" id="{2E579319-8CC9-BDD4-1B0E-79B6C4CC84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1A64273-6641-BA9E-8CA2-E58300FACD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3A16BAB7-3DF4-1F93-DD5F-A4613417EF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EEF32552-CE4D-52D9-D366-36F6E00B77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34" name="Rectangle 85133">
                        <a:extLst>
                          <a:ext uri="{FF2B5EF4-FFF2-40B4-BE49-F238E27FC236}">
                            <a16:creationId xmlns:a16="http://schemas.microsoft.com/office/drawing/2014/main" id="{BACE82C8-B9DD-CB19-C820-3CE7CE16F0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35" name="Rectangle 85134">
                        <a:extLst>
                          <a:ext uri="{FF2B5EF4-FFF2-40B4-BE49-F238E27FC236}">
                            <a16:creationId xmlns:a16="http://schemas.microsoft.com/office/drawing/2014/main" id="{D978C838-7C40-B52A-2E8F-2273FC243F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3" name="Rectangle 85132">
                      <a:extLst>
                        <a:ext uri="{FF2B5EF4-FFF2-40B4-BE49-F238E27FC236}">
                          <a16:creationId xmlns:a16="http://schemas.microsoft.com/office/drawing/2014/main" id="{BEA939E6-0DCD-A7CA-DDC0-C4C476FF45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CE58AA33-DB74-DD0B-CB76-6E665CBD66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B1312E9B-4CE5-2EDA-A72B-7C13FF5CE4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06789E03-DB07-820B-5CC3-69269509382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26" name="Rectangle 85125">
                          <a:extLst>
                            <a:ext uri="{FF2B5EF4-FFF2-40B4-BE49-F238E27FC236}">
                              <a16:creationId xmlns:a16="http://schemas.microsoft.com/office/drawing/2014/main" id="{9E545ABE-9266-894A-A4C7-F66C19D502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27" name="Rectangle 85126">
                          <a:extLst>
                            <a:ext uri="{FF2B5EF4-FFF2-40B4-BE49-F238E27FC236}">
                              <a16:creationId xmlns:a16="http://schemas.microsoft.com/office/drawing/2014/main" id="{D5BB3E7F-55ED-BF40-4BD7-D76CD3CDC24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25" name="Rectangle 85124">
                        <a:extLst>
                          <a:ext uri="{FF2B5EF4-FFF2-40B4-BE49-F238E27FC236}">
                            <a16:creationId xmlns:a16="http://schemas.microsoft.com/office/drawing/2014/main" id="{B72A1803-8089-652C-0DF5-F3EFB897A0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23" name="Rectangle 85122">
                      <a:extLst>
                        <a:ext uri="{FF2B5EF4-FFF2-40B4-BE49-F238E27FC236}">
                          <a16:creationId xmlns:a16="http://schemas.microsoft.com/office/drawing/2014/main" id="{ED719D0B-7F81-20E4-446B-1478A4E727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F646C68-C022-448B-7807-2627F96DF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8A747ED-1737-DA13-984A-270D59CFC3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C7788528-5A37-A900-BB36-F3B7CAB936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BB4E271B-81C6-E14B-83C2-896B344D7E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0E160316-A2C4-440B-7B1C-54304A152F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15E8A39D-9678-915E-E36D-937DEC6441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F14C8048-DB9D-B8B2-F47E-E7652DE6CA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251792EF-1C7B-1C3B-F50D-67619F92D3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EAD9DCB5-6A54-0118-8EAA-CB9704AEECB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B4411742-071F-E89D-14E9-06C92FECFA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7F6AD5BD-16D5-68ED-7F95-2B6197B732B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E8CC4206-F3D5-E20B-48AC-6EB5F04732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0EFAE5EA-81FF-E36C-3A2E-D5B81BDC1B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5F45F531-9FEC-A9CD-4844-9FC2B0EBD443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5F45F531-9FEC-A9CD-4844-9FC2B0EBD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509EBD3-6AC3-B5EB-3396-A2C1AC7E651E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1B1E4636-1F70-BED2-2249-40E106A116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4E0BD217-0E86-24ED-A50E-CF03E0432F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A86A1599-2D55-C2DF-D741-5C9234CC7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0388C421-9119-7C2A-7E19-74E0A8C95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33EB6175-078A-E4C5-CDC0-A0E8B488B8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45C2EC87-C695-357D-EA2E-9F3B2B24A6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9A7FD070-50B9-27CC-1D9B-F98433B82D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54F46F79-493F-658A-F800-8EE449D439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A0CCC300-2455-9564-4E94-6B1D64A7A0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05AFED59-DEE5-1061-7ADB-BF2EAF61DF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02526544-AF42-C2BD-5819-AAF0FCD4C2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FFF76B09-C384-1280-B82F-2F8C0B47F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C4E56E38-61FC-B9F8-218B-A472BD7E13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8633A0F9-FC97-B6CD-E744-A349A4B7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7695C75-A689-EABC-5992-17D80A94B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8FDEB122-AD01-C427-14E0-5EFA6BD021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A85DC705-0388-D94B-EEE6-7D375B85B6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087E2B77-A069-C684-8C10-D5B748AE9E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66B86B29-B2BD-EBC7-1BD7-F0EDB6934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0BEFD420-3CD4-5AF0-445C-0B361DCB7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B4C007B5-A09D-E700-55C9-9422B8BAD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F3C9AEA1-F79E-77A1-B13D-768A782C8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B4BDB3C7-9984-D7E7-FDBE-145DEB2AB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263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F6E59-177A-7BD3-A988-944DA1FF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D3E88F8C-58AE-1115-80FE-91F29110F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F538BAF7-69C0-1CA7-BD46-5E2F664B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BDF768-FDF9-861A-8089-4DA5213FC089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BDF768-FDF9-861A-8089-4DA5213FC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D49F6CE-4E60-8641-4B5D-080DF290F08E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B111B3-F546-A674-6884-5BCF965199BE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DBEF518B-C2DE-BC74-3485-ECF1B39A44E2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DBEF518B-C2DE-BC74-3485-ECF1B39A44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DA2A4264-25A7-927D-F345-3C562082E89E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DA2A4264-25A7-927D-F345-3C562082E8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B0E83AB6-537E-8FE8-A17B-930F044D2841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B0E83AB6-537E-8FE8-A17B-930F044D28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2B965A62-AAD9-89E3-A98C-9F137F6F6FA6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2B965A62-AAD9-89E3-A98C-9F137F6F6F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D1217F6A-3B41-F419-6979-5EB405B3A111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D1217F6A-3B41-F419-6979-5EB405B3A1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0E32B0DF-6613-E744-6883-A6B4ED41C344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0E32B0DF-6613-E744-6883-A6B4ED41C3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CD4FC1-929F-493D-16D3-E4BA00BF52D6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34C010F7-70D7-9B07-16A3-B4EDD0FABAC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34C010F7-70D7-9B07-16A3-B4EDD0FABA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6EB2E3A9-2D90-129C-BFC7-79F8B0A77E9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6EB2E3A9-2D90-129C-BFC7-79F8B0A77E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1250389A-F560-AF30-938F-87B5FFB59E41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1250389A-F560-AF30-938F-87B5FFB59E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8C23D634-5F89-6FC3-9207-8AC2150D63A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8C23D634-5F89-6FC3-9207-8AC2150D63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074B0855-2507-6913-07F3-CAE476C55615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074B0855-2507-6913-07F3-CAE476C556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52E69F62-FF55-E95A-954B-9DBF720E43CA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52E69F62-FF55-E95A-954B-9DBF720E43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DFBF0112-3264-BFCB-3421-D4F75E2F6882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DFBF0112-3264-BFCB-3421-D4F75E2F6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C0411F6D-3910-B362-7223-C07F016B2A5E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C0411F6D-3910-B362-7223-C07F016B2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BFE6DD-074C-F3E5-BF0E-37829CAE13D6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90582BD-D31A-B4C0-8A58-E970A502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20AD64-FEDB-4B1A-576C-A96AA84BE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DAB8DF1-E706-F8E2-3701-0A66FD0DD9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9C834867-CF4D-23A0-0828-7FF5DD0A31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F8E540BD-6C49-BE1B-C6D9-83DCC73F91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BED6BB26-8557-502B-9768-B9B7E60419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78C7FF64-2DFF-DE7D-086B-831F7767A08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78C7FF64-2DFF-DE7D-086B-831F7767A08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DDF9C457-BCAE-6F53-5DDB-EE5DCFAA03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DDF9C457-BCAE-6F53-5DDB-EE5DCFAA032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19F3CF1E-EEAD-4F90-D6BD-CB576DD1C9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19F3CF1E-EEAD-4F90-D6BD-CB576DD1C9B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77D55BFB-43DA-D7D8-7DEC-983BEBDAF0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E51A2703-719A-618D-50FD-20FB6CA4943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4E7BE25B-8C95-2433-8F39-42866041E4D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58A6D0EC-624D-C669-E7AC-614A8068AC4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58A6D0EC-624D-C669-E7AC-614A8068AC4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1A6EC002-2F65-6E9D-3233-08324DE23F6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1A6EC002-2F65-6E9D-3233-08324DE23F6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FEE11E5A-AECD-1F99-F60E-4771235795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FEE11E5A-AECD-1F99-F60E-4771235795E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6923FF92-E847-5FBA-18AE-749760A1B19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6923FF92-E847-5FBA-18AE-749760A1B195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F17C8713-684B-C7B8-9A5A-6CD15DFB1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483CF9EC-5D7C-18A4-D822-650F1805F4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03F95B13-935A-3A38-B6AD-A651AE7FF9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D7B6AEB1-B560-885C-08F7-56E0200A21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D7B6AEB1-B560-885C-08F7-56E0200A216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5C62F10F-5B99-1F67-F881-B6B3DADD17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5C62F10F-5B99-1F67-F881-B6B3DADD174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62F32E1E-1540-543E-59AE-A1D00C65E0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62F32E1E-1540-543E-59AE-A1D00C65E0D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ECC24EB2-8E34-6024-6237-F1272B0116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A2E1E3B2-1859-41AD-CAB9-5F2A3AAE94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40EA0C3E-0E60-4B3A-AD68-5CA30C23D46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C360AE37-E302-7237-D11E-FE84BEF2C39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C360AE37-E302-7237-D11E-FE84BEF2C39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F5C97422-3788-3D84-E6D8-2BA36F672A6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F5C97422-3788-3D84-E6D8-2BA36F672A60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28B908AC-661A-E410-24B6-7895611E846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28B908AC-661A-E410-24B6-7895611E846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B8370D07-D5FF-D66D-FD33-C4207481A11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B8370D07-D5FF-D66D-FD33-C4207481A11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9B71082-15E5-0BBE-4420-14A25B219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8E57EEE5-6C95-BA60-11F5-65627D76E8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8D8C7512-2DAD-0D0D-D247-17E523DEE4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0E54666F-4D3D-C0B7-7F03-FE9282CFD2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0E54666F-4D3D-C0B7-7F03-FE9282CFD21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10E73A4C-F09D-907B-32F3-10D34577F2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10E73A4C-F09D-907B-32F3-10D34577F22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3F8CE906-D5E7-90FE-4741-6A5C6BEAD72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3F8CE906-D5E7-90FE-4741-6A5C6BEAD72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217C2D94-730F-56C4-6751-BCAD15DC2C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4C46B8A4-2E41-92CA-DA31-B20BAC98C2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E5499925-A751-5368-2517-C689381DB6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62CEF389-B25A-F4EA-3BB3-9B562E30E43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62CEF389-B25A-F4EA-3BB3-9B562E30E43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D1F4B959-86A4-3B83-BCAA-638CC99987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D1F4B959-86A4-3B83-BCAA-638CC999875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2C5E6A66-75CF-8BB3-0039-5D854500053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2C5E6A66-75CF-8BB3-0039-5D854500053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F8860F6D-6CBB-E176-DD44-C2CA5B2F04C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F8860F6D-6CBB-E176-DD44-C2CA5B2F04C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7E5B83-CB13-BC62-3982-F87A3C6E9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99CAF349-760F-1002-5566-B640536B43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6CAFA3CC-BDD2-D1CB-8629-063D6C45B5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757F66FA-6C8F-B14E-B53A-CB4CEFF20BC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5D5A68CD-BE9B-3D9C-8439-3A376D5E3B8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5D5A68CD-BE9B-3D9C-8439-3A376D5E3B8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A1E25D94-8766-1E42-3E87-21AB184F698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A1E25D94-8766-1E42-3E87-21AB184F698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3BC1B4C0-0D7B-6C3E-8D8D-6FD9B84334B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3BC1B4C0-0D7B-6C3E-8D8D-6FD9B84334B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FE4722DD-BB88-3FDA-2967-4675E104E1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C382BBD8-1991-FA43-76A4-32F561864B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7CB5D82E-4E15-3E14-431E-55BAC3688B7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4EFB42A2-2474-1EDD-EBB5-B019379887C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4EFB42A2-2474-1EDD-EBB5-B019379887CE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FBAF8890-8218-59D5-10E8-2AC7A74F6FE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FBAF8890-8218-59D5-10E8-2AC7A74F6FEE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CA4706DB-F134-4A56-4932-AE1942F6A5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CA4706DB-F134-4A56-4932-AE1942F6A5E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B928EBA8-BE18-8B1C-329D-EF451596C7B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B928EBA8-BE18-8B1C-329D-EF451596C7B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7B70E4BC-DB6F-199D-F623-2428D16CF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08E5B7D8-DCF2-CED1-37C0-2D455F7D3D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438A56E1-1D43-758B-5DD3-DD636FB58E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68" name="Rectangle 85167">
                        <a:extLst>
                          <a:ext uri="{FF2B5EF4-FFF2-40B4-BE49-F238E27FC236}">
                            <a16:creationId xmlns:a16="http://schemas.microsoft.com/office/drawing/2014/main" id="{E2A8188D-56F4-E4E0-11A8-F170E86CF29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69" name="Rectangle 85168">
                        <a:extLst>
                          <a:ext uri="{FF2B5EF4-FFF2-40B4-BE49-F238E27FC236}">
                            <a16:creationId xmlns:a16="http://schemas.microsoft.com/office/drawing/2014/main" id="{465FB270-2A82-1A0C-D4F9-C39D7040D6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67" name="Rectangle 85166">
                      <a:extLst>
                        <a:ext uri="{FF2B5EF4-FFF2-40B4-BE49-F238E27FC236}">
                          <a16:creationId xmlns:a16="http://schemas.microsoft.com/office/drawing/2014/main" id="{4CA4AA93-7058-2774-8870-70D9FE0F05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191C59E6-905E-6135-3A8D-1D098B759E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453F52A9-5414-32FC-7FC5-C8C3C6CA9E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99F743D3-1C7A-A217-A673-B1FB3E24654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60" name="Rectangle 85159">
                          <a:extLst>
                            <a:ext uri="{FF2B5EF4-FFF2-40B4-BE49-F238E27FC236}">
                              <a16:creationId xmlns:a16="http://schemas.microsoft.com/office/drawing/2014/main" id="{F9CDE50E-320A-B7C8-E329-04D8E2CDED2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61" name="Rectangle 85160">
                          <a:extLst>
                            <a:ext uri="{FF2B5EF4-FFF2-40B4-BE49-F238E27FC236}">
                              <a16:creationId xmlns:a16="http://schemas.microsoft.com/office/drawing/2014/main" id="{DA123441-13A2-D453-A95E-30DD096FF62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59" name="Rectangle 85158">
                        <a:extLst>
                          <a:ext uri="{FF2B5EF4-FFF2-40B4-BE49-F238E27FC236}">
                            <a16:creationId xmlns:a16="http://schemas.microsoft.com/office/drawing/2014/main" id="{60369513-B19D-0366-F228-6066E365DB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57" name="Rectangle 85156">
                      <a:extLst>
                        <a:ext uri="{FF2B5EF4-FFF2-40B4-BE49-F238E27FC236}">
                          <a16:creationId xmlns:a16="http://schemas.microsoft.com/office/drawing/2014/main" id="{255DCBED-0710-D81C-00E0-32C9246DD7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520F801-E290-F432-5A8A-4CE575FEC0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8DEDB72F-0847-2EE1-3CA0-B876D4694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980698AC-2C04-2652-C1C7-28CE7CFB36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77B995B6-7F47-7114-3DE5-48B9DE9AF9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49" name="Rectangle 85148">
                        <a:extLst>
                          <a:ext uri="{FF2B5EF4-FFF2-40B4-BE49-F238E27FC236}">
                            <a16:creationId xmlns:a16="http://schemas.microsoft.com/office/drawing/2014/main" id="{7099B7BC-DC8D-4650-B514-CD5AF9B3CEC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51" name="Rectangle 85150">
                        <a:extLst>
                          <a:ext uri="{FF2B5EF4-FFF2-40B4-BE49-F238E27FC236}">
                            <a16:creationId xmlns:a16="http://schemas.microsoft.com/office/drawing/2014/main" id="{0573CE98-ECA8-E272-018C-42227C16D7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45" name="Rectangle 85144">
                      <a:extLst>
                        <a:ext uri="{FF2B5EF4-FFF2-40B4-BE49-F238E27FC236}">
                          <a16:creationId xmlns:a16="http://schemas.microsoft.com/office/drawing/2014/main" id="{A3CCEC52-60A8-766C-A4FF-5A94F75EDF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53C09147-FE98-9359-1FE9-1655D6FF0A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B5097AF3-94C1-DB1F-174E-BA14A57680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E8E3D215-7D43-038B-99C3-1FB41BE03AD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42" name="Rectangle 85141">
                          <a:extLst>
                            <a:ext uri="{FF2B5EF4-FFF2-40B4-BE49-F238E27FC236}">
                              <a16:creationId xmlns:a16="http://schemas.microsoft.com/office/drawing/2014/main" id="{0A6C2F0C-9E7B-B7AA-324C-753F9610534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43" name="Rectangle 85142">
                          <a:extLst>
                            <a:ext uri="{FF2B5EF4-FFF2-40B4-BE49-F238E27FC236}">
                              <a16:creationId xmlns:a16="http://schemas.microsoft.com/office/drawing/2014/main" id="{4CBF1BBB-FB87-C303-B9BF-3D0E692EE4C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1" name="Rectangle 85140">
                        <a:extLst>
                          <a:ext uri="{FF2B5EF4-FFF2-40B4-BE49-F238E27FC236}">
                            <a16:creationId xmlns:a16="http://schemas.microsoft.com/office/drawing/2014/main" id="{8BC8745C-5B4A-B3BD-7DBC-A00AAC6A658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9" name="Rectangle 85138">
                      <a:extLst>
                        <a:ext uri="{FF2B5EF4-FFF2-40B4-BE49-F238E27FC236}">
                          <a16:creationId xmlns:a16="http://schemas.microsoft.com/office/drawing/2014/main" id="{7B36B2D9-C814-AF85-F30A-DB77A39868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D65BAC9-C063-29A2-3ECE-C9AE30F1F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A07ED3D-154F-D8E2-95A9-75A11979D0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C1F32856-AE4C-E0CA-FDA2-B6B89B7ADBC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34" name="Rectangle 85133">
                        <a:extLst>
                          <a:ext uri="{FF2B5EF4-FFF2-40B4-BE49-F238E27FC236}">
                            <a16:creationId xmlns:a16="http://schemas.microsoft.com/office/drawing/2014/main" id="{BD2B6465-7B80-A903-3D90-92BDEBC6C0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35" name="Rectangle 85134">
                        <a:extLst>
                          <a:ext uri="{FF2B5EF4-FFF2-40B4-BE49-F238E27FC236}">
                            <a16:creationId xmlns:a16="http://schemas.microsoft.com/office/drawing/2014/main" id="{82483142-5DDF-3457-DA4A-8B3C98316F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3" name="Rectangle 85132">
                      <a:extLst>
                        <a:ext uri="{FF2B5EF4-FFF2-40B4-BE49-F238E27FC236}">
                          <a16:creationId xmlns:a16="http://schemas.microsoft.com/office/drawing/2014/main" id="{6E74523E-4498-BD55-AF50-8908E171B5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659F33FA-D8C0-3A04-E09A-9DFDCD6569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2280AB5B-D597-AEA2-D6F2-EA9D3F3721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439EE2E4-602D-C212-CA38-8895D327ED0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26" name="Rectangle 85125">
                          <a:extLst>
                            <a:ext uri="{FF2B5EF4-FFF2-40B4-BE49-F238E27FC236}">
                              <a16:creationId xmlns:a16="http://schemas.microsoft.com/office/drawing/2014/main" id="{1512C1F8-868E-6EDB-CB45-8D6B40CBFC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27" name="Rectangle 85126">
                          <a:extLst>
                            <a:ext uri="{FF2B5EF4-FFF2-40B4-BE49-F238E27FC236}">
                              <a16:creationId xmlns:a16="http://schemas.microsoft.com/office/drawing/2014/main" id="{B43D282E-DDB0-2B53-05CD-E0A9DCA0A6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25" name="Rectangle 85124">
                        <a:extLst>
                          <a:ext uri="{FF2B5EF4-FFF2-40B4-BE49-F238E27FC236}">
                            <a16:creationId xmlns:a16="http://schemas.microsoft.com/office/drawing/2014/main" id="{F5915E56-2E69-D58E-CF2D-1DC1E15CEE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23" name="Rectangle 85122">
                      <a:extLst>
                        <a:ext uri="{FF2B5EF4-FFF2-40B4-BE49-F238E27FC236}">
                          <a16:creationId xmlns:a16="http://schemas.microsoft.com/office/drawing/2014/main" id="{2555DB99-B92C-7E2D-E8C4-A047BE0F48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742F784-763C-AF9D-146D-1865C5A53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B1796312-DDE3-0704-29E3-2F7F8D2414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898F8495-350D-9842-5BA7-007A2CE8E0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72EA5D9B-B917-6686-2D4E-5DAC1A51D8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B4EB639D-C328-D44D-4D2C-585DF47746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6ABBC71-6331-201B-BEE7-7E5799EF52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D174BB2C-05C4-25AB-73E9-A98B191E09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1DC8083E-4B88-A18C-32F1-A00990B4F4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4AF9BD38-725F-133A-C884-16C94C679D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5993F3C1-6BD2-F203-F06D-0395278D11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C4829C38-7F58-C74E-41CF-03365D2B5E7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2DC35FD0-4BEC-6387-CE22-2E2F399A96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CF801DA7-BFE5-FE02-A89C-FE325D2509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791DF7C5-DC1E-7438-D978-E090A77F8157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791DF7C5-DC1E-7438-D978-E090A77F8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C474A8-AFDA-5826-1218-B1ACCFCA74BE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74C81C4B-7B2A-CA84-2BF9-0D3A435015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B52F6256-B690-AAAC-8931-68F4AB9926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FB335C02-E52D-AD1D-3AF1-D2F8B16F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60D8F19A-5550-83C9-4295-2DB24F4581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D9B399CB-BCDB-36E8-71FA-ED86E170B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D8468284-F667-C51A-F805-258608E08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4ED1C7DF-33DF-0D28-1282-2610FD823F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11EC8692-5407-7DAD-7D42-0143DE73E3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3B85123A-C401-F61A-CBCC-EDC080C69A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E1F7C847-EA7E-43A6-507E-D0905362DA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DB25C309-EE4C-3F73-0FD6-ABEFEB5FB2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CEF4B91C-A0E1-12D0-5479-F5D75F2FCB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B97CC13C-7E4F-2DDF-A1E6-A151F1918E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CEB7D5ED-3A7E-148A-D5BE-4865C496C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D367E76B-3780-16BC-9782-D0FBA9B97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18E2280B-2BF8-D73C-C83E-2532C00B04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AF05C87E-7086-A54B-13A4-E1453670AD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67037D0B-01F1-7866-9C19-6DE70FB6B3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2E33E32A-30A6-79F1-E6D0-9F2689C5A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C1671685-1FA4-B50D-DE7E-9126633C4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00E90565-94A3-E208-3B1A-8BE36377D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825F7FEE-2AE3-746E-C3CE-B895B0CD3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4EA3793F-AE83-52D9-E412-3037BE288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660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FA004-2168-124D-1D0C-1AEFC0217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6F7C87C3-CF76-4922-8CCE-0D9AC70B8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A3C864F2-5D5D-969B-0B95-C47AE07E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62FB6A-829C-D3D4-FEDB-6F4DBD9FEA59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62FB6A-829C-D3D4-FEDB-6F4DBD9FE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0711C6D-52AA-4812-1D60-6FB149867020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64EF97-359D-4322-C9E7-DE4141EC9B4C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8A987CA9-F69B-154F-6AF4-30729E34E0DD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8A987CA9-F69B-154F-6AF4-30729E34E0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4756FD97-6ABF-EF47-88E0-B35A536DA808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4756FD97-6ABF-EF47-88E0-B35A536DA8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E3DBA6AA-1EE5-E7F0-2E98-84B77ADB4EF9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E3DBA6AA-1EE5-E7F0-2E98-84B77ADB4E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4AAC0612-7794-1B27-3D52-28A941341D91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4AAC0612-7794-1B27-3D52-28A941341D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09C66A5B-2DD5-C08C-AA2B-762FF024D0F0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09C66A5B-2DD5-C08C-AA2B-762FF024D0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B83B85E5-C02A-5149-D979-BD7DF3F5E0DC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B83B85E5-C02A-5149-D979-BD7DF3F5E0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A20E49-A177-7864-C6FD-9EA1BB1AE507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904683E0-C11C-AB8D-3C2B-F2A9EF8BAE3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904683E0-C11C-AB8D-3C2B-F2A9EF8BA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014A7A3C-66AD-EC25-44E4-71D95F4273B3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014A7A3C-66AD-EC25-44E4-71D95F4273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CC55781B-FFEF-7B6E-4835-CDCF4F373DB7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CC55781B-FFEF-7B6E-4835-CDCF4F373D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03608216-199C-3D5D-455A-2611319E3D2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03608216-199C-3D5D-455A-2611319E3D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7517C458-7E89-1049-A945-721646F22381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7517C458-7E89-1049-A945-721646F223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A7E607B-1D60-A578-B684-8174F80DFBAC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A7E607B-1D60-A578-B684-8174F80DFB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EFC3FA97-F4E2-609E-6C31-3017EB83BA3A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EFC3FA97-F4E2-609E-6C31-3017EB83B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E3F59641-A254-A546-2A79-74F82568CC4E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E3F59641-A254-A546-2A79-74F82568C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8A27AC-206D-1B21-C4CA-A3476500F21B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145AEFD-7B2C-2CA9-566C-C6AF7C495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19528-6971-D5B0-8BB4-1503B1653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7FEFDD3-2B63-22C8-D0D3-4D69EF3C1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14AA51A8-F99A-A52E-D0E2-39239491D9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3C4AA85F-2532-2667-1903-F4010860A4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5F49CE89-E513-58AC-A07A-94CC50A892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57EFBA4B-4B3F-942D-FA64-30E728ED424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57EFBA4B-4B3F-942D-FA64-30E728ED424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03CFBD8D-CB94-C4B0-A843-6B64AD52F0E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03CFBD8D-CB94-C4B0-A843-6B64AD52F0E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A7FFE386-762C-7B9A-2810-BE3B1C6C5A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A7FFE386-762C-7B9A-2810-BE3B1C6C5A8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1091F8DA-5B54-4975-EB0D-F4789962F4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73064612-2D8C-6C55-49B8-9535660681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B3C04D25-6905-57C1-F0B2-DBFA019A3F3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A8DAD323-87C1-C311-24F0-EF33F14AF95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A8DAD323-87C1-C311-24F0-EF33F14AF95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FB1DAA83-7979-D8FB-4A09-6B5981AF640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FB1DAA83-7979-D8FB-4A09-6B5981AF640E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28A2C2BD-FDA0-91D4-5325-E4E7102725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28A2C2BD-FDA0-91D4-5325-E4E7102725E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62D0AF27-5BAA-F8B8-4BAE-EBED193D541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62D0AF27-5BAA-F8B8-4BAE-EBED193D541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BEC26CF5-E310-B03C-92D5-5108F00DDF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A08AD5FF-1A98-7E74-1276-42FE165D01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13C81B70-1124-F194-0CA2-A7C9EF86FA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A1023FC5-B8D7-8A3E-CDA7-D8D9F7E7EA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A1023FC5-B8D7-8A3E-CDA7-D8D9F7E7EAE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E62CB38A-68F4-E1AB-DFE7-D210433DC7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E62CB38A-68F4-E1AB-DFE7-D210433DC70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874FECC8-8BB1-0E2A-215A-425861D80A0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874FECC8-8BB1-0E2A-215A-425861D80A05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EA6F7565-9A62-9766-F57A-4EF22D070A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66734242-37B8-B533-2F3F-9B7CE04998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DDBB5E49-15BF-1512-0C76-C4F7DED5A3F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71230D4B-1151-F49C-AA30-19F68E8D7B8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71230D4B-1151-F49C-AA30-19F68E8D7B8C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6E748815-89EA-9630-9378-D727639DDF3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6E748815-89EA-9630-9378-D727639DDF3A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E84E24A7-18A5-DB02-5387-6A2BDE0F4D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E84E24A7-18A5-DB02-5387-6A2BDE0F4D8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44385F75-531F-0F57-C763-6AD140881B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44385F75-531F-0F57-C763-6AD140881BD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E03C551-547B-41F9-386E-338A607EF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5F83B074-732E-AEA0-AA92-311EEEE42E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141EB4CC-80F7-62BA-590D-482354E83B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BB90A028-ED36-D6AE-5B32-B1C18F6D0CA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BB90A028-ED36-D6AE-5B32-B1C18F6D0CA5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9D2BC716-0A53-EF28-BE51-EF272767B0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9D2BC716-0A53-EF28-BE51-EF272767B0E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7240EF8A-F441-E95A-59B4-A0700B26BE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7240EF8A-F441-E95A-59B4-A0700B26BE7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7841D312-DFA1-6E41-DB35-BEE67A1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E8806833-9AD9-307D-637A-0F13FABFE5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52C009CA-9839-9C7F-DD82-C0775C1AA5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BF69A525-1F6E-6B53-3CFF-5099A8A65D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BF69A525-1F6E-6B53-3CFF-5099A8A65D5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4C7F74F0-F055-A74E-B353-F0A190C80B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4C7F74F0-F055-A74E-B353-F0A190C80B7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3F736C20-3F83-7B29-6316-D68F3C5471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3F736C20-3F83-7B29-6316-D68F3C5471DF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9E068E50-1484-F1D3-997B-0CA1E9AF36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9E068E50-1484-F1D3-997B-0CA1E9AF36F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DBDE3C7-20BC-6119-3EF6-38B73BE938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1DBAC3DA-393A-A270-6421-57BAD99AF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77A0CD16-3BB6-3BAD-80B8-EC39752871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E62D35A6-6FA5-5E8E-0543-12940C17E3D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9D37DD28-338E-8501-DCAB-177F032F68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9D37DD28-338E-8501-DCAB-177F032F68B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B32D64AA-C8FB-0B26-0C9B-9C2F0C84175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B32D64AA-C8FB-0B26-0C9B-9C2F0C84175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22C84074-A6B4-CD13-D070-8724099A1F4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22C84074-A6B4-CD13-D070-8724099A1F4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42E8313B-37F6-D1C6-CFBF-5EC2854895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4A7D45D4-C1D5-8DC9-EE2D-C3B03AA646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1D2B55DD-2860-9522-D6FB-22178BB75B8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6AA063FE-D92F-986E-BDF3-7BCC1D9E4D4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6AA063FE-D92F-986E-BDF3-7BCC1D9E4D4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04CFBC47-4638-943C-5A26-FDC5B82020D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04CFBC47-4638-943C-5A26-FDC5B82020D9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86B2BA6C-C227-9356-09D1-7F158D9FB8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86B2BA6C-C227-9356-09D1-7F158D9FB8E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B7C4F004-D8F6-3628-C67E-02ECFEFE58A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B7C4F004-D8F6-3628-C67E-02ECFEFE58A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11A4F8E3-0768-BED6-BC32-7A06C6EDDC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33AE0D11-0659-F4A1-3EE4-81F736EA74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257C4A61-F695-ECC4-A053-8D1B0A4DF0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A3239CA0-CC9D-9C0F-961E-82D7CDDDC95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A3239CA0-CC9D-9C0F-961E-82D7CDDDC95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9CA4AB69-0718-D7F3-D847-1F07630AD1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9CA4AB69-0718-D7F3-D847-1F07630AD111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59BED295-D9EE-0882-8D9E-D2679EB8032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59BED295-D9EE-0882-8D9E-D2679EB8032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14A9CA87-E987-CBB0-C67F-CFD93AF5F3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8E5BB49B-46B4-128C-51C9-84A931CFBC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28578F63-46A3-1C0C-8689-375463F47E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8353A732-0916-3EBC-1DE0-126D912063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8353A732-0916-3EBC-1DE0-126D9120639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CA701EA1-D28A-0FAD-8ACB-F910CD453E4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CA701EA1-D28A-0FAD-8ACB-F910CD453E4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0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7B7F2865-4CA7-3551-6C2A-DCA0F1CCA81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7B7F2865-4CA7-3551-6C2A-DCA0F1CCA81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7F10DB38-19B2-28EE-4064-8834B5B1D09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7F10DB38-19B2-28EE-4064-8834B5B1D09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89CDF5A-AC0E-302D-EF98-22845CFD63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50E6E9B-37FF-C93E-64F8-9D593BAEEA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D5664D4A-EAFD-8469-805D-DFFE5BFDD3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FF7DF41F-B252-8080-B5FF-3190DEF2BB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49" name="Rectangle 85148">
                        <a:extLst>
                          <a:ext uri="{FF2B5EF4-FFF2-40B4-BE49-F238E27FC236}">
                            <a16:creationId xmlns:a16="http://schemas.microsoft.com/office/drawing/2014/main" id="{D3A11CBC-562F-0B0C-0D89-FCF781275AD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51" name="Rectangle 85150">
                        <a:extLst>
                          <a:ext uri="{FF2B5EF4-FFF2-40B4-BE49-F238E27FC236}">
                            <a16:creationId xmlns:a16="http://schemas.microsoft.com/office/drawing/2014/main" id="{5788AC15-2191-B9E3-7F3A-F0C3D091D4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45" name="Rectangle 85144">
                      <a:extLst>
                        <a:ext uri="{FF2B5EF4-FFF2-40B4-BE49-F238E27FC236}">
                          <a16:creationId xmlns:a16="http://schemas.microsoft.com/office/drawing/2014/main" id="{A443101E-5C16-2F71-5CCD-1F4F432D23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B379164A-8AEE-EBC7-EA2C-881F726BEA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56AFCCC6-D3CC-6250-9523-1B67B1A990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E0FC103D-7C62-8DE5-C4A6-053BDB44DA6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42" name="Rectangle 85141">
                          <a:extLst>
                            <a:ext uri="{FF2B5EF4-FFF2-40B4-BE49-F238E27FC236}">
                              <a16:creationId xmlns:a16="http://schemas.microsoft.com/office/drawing/2014/main" id="{95BFBD4A-2029-5BCE-4DD6-42AB039110D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43" name="Rectangle 85142">
                          <a:extLst>
                            <a:ext uri="{FF2B5EF4-FFF2-40B4-BE49-F238E27FC236}">
                              <a16:creationId xmlns:a16="http://schemas.microsoft.com/office/drawing/2014/main" id="{4A4204E4-86FF-E68F-CF97-1FE4176F2B0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41" name="Rectangle 85140">
                        <a:extLst>
                          <a:ext uri="{FF2B5EF4-FFF2-40B4-BE49-F238E27FC236}">
                            <a16:creationId xmlns:a16="http://schemas.microsoft.com/office/drawing/2014/main" id="{838B1723-12D9-49C2-C01D-FF16BC4804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9" name="Rectangle 85138">
                      <a:extLst>
                        <a:ext uri="{FF2B5EF4-FFF2-40B4-BE49-F238E27FC236}">
                          <a16:creationId xmlns:a16="http://schemas.microsoft.com/office/drawing/2014/main" id="{163B27A3-B5DB-9D36-2BB9-D31FF66EEE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D69020A-C13C-B48A-4B34-A014CDF854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693973D-7E1D-EDD4-4C3F-F6AD173B97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8FE0B8E9-455F-E3E8-FE76-3BF9500E4F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34" name="Rectangle 85133">
                        <a:extLst>
                          <a:ext uri="{FF2B5EF4-FFF2-40B4-BE49-F238E27FC236}">
                            <a16:creationId xmlns:a16="http://schemas.microsoft.com/office/drawing/2014/main" id="{72181993-3A93-43A7-6EFB-46129C62DE5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35" name="Rectangle 85134">
                        <a:extLst>
                          <a:ext uri="{FF2B5EF4-FFF2-40B4-BE49-F238E27FC236}">
                            <a16:creationId xmlns:a16="http://schemas.microsoft.com/office/drawing/2014/main" id="{EFFDDEA8-8265-4730-4626-DD8D919703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3" name="Rectangle 85132">
                      <a:extLst>
                        <a:ext uri="{FF2B5EF4-FFF2-40B4-BE49-F238E27FC236}">
                          <a16:creationId xmlns:a16="http://schemas.microsoft.com/office/drawing/2014/main" id="{44866FF1-8479-DEA7-F85C-7127335008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4E3BBF96-3384-9D21-9BEE-27DE8E9469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0C783615-86A3-BCA9-74C1-BAB09207DF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3012DE9E-6FDB-E3A2-924B-D6B7AFDBBB6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26" name="Rectangle 85125">
                          <a:extLst>
                            <a:ext uri="{FF2B5EF4-FFF2-40B4-BE49-F238E27FC236}">
                              <a16:creationId xmlns:a16="http://schemas.microsoft.com/office/drawing/2014/main" id="{356E6626-B80C-DA5D-17E2-50BAF13CDC0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127" name="Rectangle 85126">
                          <a:extLst>
                            <a:ext uri="{FF2B5EF4-FFF2-40B4-BE49-F238E27FC236}">
                              <a16:creationId xmlns:a16="http://schemas.microsoft.com/office/drawing/2014/main" id="{34CC284B-2733-83D3-4B88-1B3004F4D0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25" name="Rectangle 85124">
                        <a:extLst>
                          <a:ext uri="{FF2B5EF4-FFF2-40B4-BE49-F238E27FC236}">
                            <a16:creationId xmlns:a16="http://schemas.microsoft.com/office/drawing/2014/main" id="{AC15E6C2-F150-784B-C241-F3FCD1AB91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23" name="Rectangle 85122">
                      <a:extLst>
                        <a:ext uri="{FF2B5EF4-FFF2-40B4-BE49-F238E27FC236}">
                          <a16:creationId xmlns:a16="http://schemas.microsoft.com/office/drawing/2014/main" id="{015B7D95-18E5-A9E7-131D-273B2AA4C8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B8A3BC4-4E74-BB86-D7B0-FEB92174B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46F2445-DF9C-246E-05AD-31C1508617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8B5E790F-60EF-3954-43B8-5E4ECD3C91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6FA2E764-3D8F-DDF8-859D-F2743EDD4B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9704E38E-8AA5-28F6-6245-B287F278F7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1D2EC1D2-D34A-A6E1-8546-0AAA138DD1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3B90961-0884-C419-E5DB-5318EC22D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D11A5364-1FCA-FD19-BDC1-74BFF85AA8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892EC684-7D2F-0ABD-0A8E-0A80293D7EC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7BFDC6F5-1E03-DC70-526B-8BE915D00E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5A9AD54A-4D03-C061-CF9C-96E12B8013B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FB1515C8-5E9F-CFB3-65D7-69AC4B75A5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AD661E10-ECAF-F3AB-A235-6E8EA33093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4A374202-F8DF-57CD-9922-4C967F81E9D5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4A374202-F8DF-57CD-9922-4C967F81E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53AE5D-B992-1CF5-1091-7A8946C45D07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8082539D-C3ED-DEEC-2521-4C2ACE610D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6DC24FF2-342A-CF19-BD1C-4DCBE231C1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80B16612-7AB4-A38F-A3D4-B6F097A0B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0FB15151-3608-3458-E86C-74D3D4802E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A91B62AB-2F41-F33E-D134-730C797827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42D93800-5C56-735A-9CEA-96373072E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F96FF70C-BD44-CBEA-F681-215AB7ED76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8D134902-2C2E-F57D-661B-2DDDD8793C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7F6594C2-B4CF-5F39-091F-37C09E9441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FF6312D0-0F0E-298F-0AC2-C5B10401ED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F1A22637-7F51-D003-2824-0C5EEDBCB4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B5FDD17F-2821-CD37-4C6F-A73DF2FFBE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4AD5908F-BA55-195F-1AD8-83957D217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9F761B6-E904-8771-5F2D-A4C7DF992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B0AF0640-F9A0-2383-62EC-9F3CD5673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B1E40749-5327-D5BD-4521-FDC1D8FF6C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F93B3CFC-D7A6-0FB3-91B1-FED0353E87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67DF8885-2FCA-7144-40FA-E7FF3E42CD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61363F8B-520F-F894-F3FE-832821D13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E8358474-69AA-CD2A-494A-CAB9AB2AE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D71A9D5B-A7D2-7494-B9BD-16579899E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D01EFA71-CA5E-473B-3AEA-E359D2D94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98397734-7C58-E723-BBB6-0C9E80B33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690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7A01-3EC0-227E-F373-ABFAE1307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79C42381-6A5D-A64E-7B78-A55CEF97B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CBC4DFD3-0AD4-D3B1-F2B5-4FA60A50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39C95B-B6BE-6A5A-2F8D-D1E0C119E5FD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39C95B-B6BE-6A5A-2F8D-D1E0C119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7098DB0-78D0-694C-04F4-2BC34AD757B5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61582F-48B1-26E7-EBB7-8E8A7C46B610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2857E99F-254B-BA46-0ECA-872D7794ED91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2857E99F-254B-BA46-0ECA-872D7794ED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AE765DC8-6129-2FAC-1D1F-76483F162E13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AE765DC8-6129-2FAC-1D1F-76483F162E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CF8BE52D-FA67-9258-9F54-EB7120BF3700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CF8BE52D-FA67-9258-9F54-EB7120BF37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52413D3D-3D7D-4846-C5DE-D2E9CCB811F9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52413D3D-3D7D-4846-C5DE-D2E9CCB811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DBB3AFCC-6A34-F7F4-0516-F9683B0936A6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DBB3AFCC-6A34-F7F4-0516-F9683B0936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9CA99E24-FEA9-5CFA-EA01-8723E7ECBAB2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9CA99E24-FEA9-5CFA-EA01-8723E7ECBA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4870AD-A394-2D07-DA52-59E07E90217E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FEBF99BD-C16D-84E8-1938-A9740CF448A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FEBF99BD-C16D-84E8-1938-A9740CF448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1EA02E4B-33C8-E036-E7E0-FD34DDCA2E1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1EA02E4B-33C8-E036-E7E0-FD34DDCA2E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61DDEC44-DAB6-A459-FFA6-1414B69B919A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61DDEC44-DAB6-A459-FFA6-1414B69B91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ADA38BB6-BB98-2DE6-6827-AA9766D58777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ADA38BB6-BB98-2DE6-6827-AA9766D587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B547D063-03D3-9CCB-3408-271B89A4EC6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B547D063-03D3-9CCB-3408-271B89A4EC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1F47DC4-ADB7-73DD-8757-3E230CA1A179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1F47DC4-ADB7-73DD-8757-3E230CA1A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51F7E57F-6AA3-5D96-1470-934AD88670D7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51F7E57F-6AA3-5D96-1470-934AD8867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7687BB3E-E8DD-E878-FD69-9F99EB29CCA4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7687BB3E-E8DD-E878-FD69-9F99EB29C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728E9E-6AC9-766B-BB96-C63E2A516C62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8D14B9-6E23-F11B-5753-01F44BEF1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587DD09-CE09-B377-75D7-AC0FF7368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39786E4-0948-FF72-D820-9CAFAD6B60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E7C16414-E7B7-833A-FD3F-FC04D3F897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38CF138F-677D-9E04-4640-0A33AF4FFD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128F0F01-C07D-4886-CE39-7B2537B183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BD43DB98-340A-2528-2237-C4B705DF9B4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BD43DB98-340A-2528-2237-C4B705DF9B4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CFF07EF6-6738-6681-B6A3-8EC110EF129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CFF07EF6-6738-6681-B6A3-8EC110EF129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E978B558-34B8-D969-4A7C-745639B883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E978B558-34B8-D969-4A7C-745639B8832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E381DF1D-2E80-9276-D851-41D82E929F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7D429F03-A637-48F1-E297-32C266DBFF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D31E1F34-9548-7504-B3E0-256407480A6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67E86FB9-4E90-50D4-3DDF-0B3BBCF0BE0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67E86FB9-4E90-50D4-3DDF-0B3BBCF0BE0B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ED41A42F-42B7-EBE1-F1F9-31C20AFD26E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ED41A42F-42B7-EBE1-F1F9-31C20AFD26E4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A7A49C72-A432-A30F-FF3E-8C9B03F00D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A7A49C72-A432-A30F-FF3E-8C9B03F00D9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C367FD36-58D9-F259-70C5-CDFE838D12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C367FD36-58D9-F259-70C5-CDFE838D12D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84532597-7A5C-7984-DE7B-18A720A61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508D2E78-FB74-1AA7-EB30-D3C028A4AD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B06745C1-4778-DFBC-BCF2-BA70AD3E5A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7D00F283-03BD-CB6B-38A6-D35FDACC2A2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7D00F283-03BD-CB6B-38A6-D35FDACC2A2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F4B4E1A4-58E1-AE5C-400E-2500ECC1A64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F4B4E1A4-58E1-AE5C-400E-2500ECC1A64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1A98992A-6EE4-81E0-7E5A-547C4E3FDC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1A98992A-6EE4-81E0-7E5A-547C4E3FDC4F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B8A3C4A3-8B59-6897-C21F-6C580BA7BE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490A9ED0-7999-F9AA-23F2-2E36748ED3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4E20FCC9-4AE8-CDC6-CCB9-2258F8DF1EF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630B5873-1937-8E43-D13F-B6C50455617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630B5873-1937-8E43-D13F-B6C504556176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A30A9464-419A-4F9A-B3A3-1A7AD374002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A30A9464-419A-4F9A-B3A3-1A7AD3740028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FC7C9C42-2A8D-3679-1238-70B656EEDA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FC7C9C42-2A8D-3679-1238-70B656EEDAD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24B0A519-4ACA-EAFB-4D75-03AC47E7C6B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24B0A519-4ACA-EAFB-4D75-03AC47E7C6B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55D0E46-86B1-041C-C06B-0810AE0DA8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8AA87084-F3A6-E949-7FC2-267814DD8F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7E7DA426-563C-8736-5613-9DD0A7E3C7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205CBCA8-2D3C-AA81-FD48-8222DD2DA2C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205CBCA8-2D3C-AA81-FD48-8222DD2DA2C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E3E2A6E4-ED7F-81AD-036A-619CED711A0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E3E2A6E4-ED7F-81AD-036A-619CED711A05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2F04EC34-CA3A-F8A2-A384-D5B1B760B78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2F04EC34-CA3A-F8A2-A384-D5B1B760B78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D128FDB9-2BCD-1F4C-FF81-92C4DAE630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55D0FEC6-72BE-1FA5-5161-A1C63C1885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85ED12B7-2819-5F93-1FE1-E1E920D0F4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F90FB419-F254-3264-E3BC-9D7DC200FE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F90FB419-F254-3264-E3BC-9D7DC200FE4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5331980F-08AE-5E35-52BE-B9C1A4B641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5331980F-08AE-5E35-52BE-B9C1A4B6410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F54F0C87-D08E-1C42-9266-D9FF2A6D51C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F54F0C87-D08E-1C42-9266-D9FF2A6D51C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2CBCCCAB-442E-4027-B33A-5FB4843B9C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2CBCCCAB-442E-4027-B33A-5FB4843B9C1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AEA7B1E-9CB0-2FFA-7F44-7BA0C45F9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41862C00-6CF9-A72B-F6E2-B82CA8F1DB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7A63E409-0A09-DAEC-2F7B-FD1A87A815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68855029-471A-BD5A-C679-95E85E99457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7B0D34C6-D019-26B5-A9E9-759F3C39D4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7B0D34C6-D019-26B5-A9E9-759F3C39D430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725FD2E4-56C7-ADF9-9BCC-56799314D08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725FD2E4-56C7-ADF9-9BCC-56799314D081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9371E85B-5B71-00C7-6653-E71302B53C2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9371E85B-5B71-00C7-6653-E71302B53C2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B561689A-FE14-0766-DEA5-4876DC714E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0CDF2486-7D3F-E58E-9B87-A93F72E6B7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90132143-8071-711E-5BCE-56B401FA4F3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3776F89D-D812-3D5F-50CB-E1098322A22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3776F89D-D812-3D5F-50CB-E1098322A226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E9B132F4-219E-8208-E69C-37214F4A4BD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E9B132F4-219E-8208-E69C-37214F4A4BD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05AFE573-2A6B-5A54-AC75-A002FACA37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05AFE573-2A6B-5A54-AC75-A002FACA372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310A5C4E-FA2E-C291-8FF0-0CEC183A785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310A5C4E-FA2E-C291-8FF0-0CEC183A785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00028AA9-68C9-314F-2219-AC6C5F3111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0AAE93C7-66B4-7175-E103-18363AD050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D5CA1927-5266-1908-8CC6-0D49B59C9B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CF2E6D88-E2D9-E7DA-07D9-B685159DC73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CF2E6D88-E2D9-E7DA-07D9-B685159DC73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F3265CC7-70C3-0D61-C9A1-4ED664314B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F3265CC7-70C3-0D61-C9A1-4ED664314BA1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F4C20DF8-4293-C26B-3EAA-E24BFCB559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F4C20DF8-4293-C26B-3EAA-E24BFCB559D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BAE38AD2-EEB1-0FB6-4799-71463DAA8B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F40F3806-CB14-01AF-0E7E-DF432FF9B4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5D22EF3E-FB71-0F69-B360-BCF03C19969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85AB149E-0EBB-A6C3-E8F3-118005E910B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85AB149E-0EBB-A6C3-E8F3-118005E910B4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CA5E5E8F-CF29-21A8-A35D-293C290F534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CA5E5E8F-CF29-21A8-A35D-293C290F5344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0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23A26966-4438-47E0-85E5-061BC227C6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23A26966-4438-47E0-85E5-061BC227C61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B125B1B9-8BF9-2852-C2D7-4654A7B938B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B125B1B9-8BF9-2852-C2D7-4654A7B938B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FC16F-46DB-A293-BC77-BBBF6795C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7852E881-3378-CAB0-DEDA-267CD8EBF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E7BEE1B8-5EC2-6111-31A1-6DCED3E5B3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7F454171-50AA-C38B-8D48-94BB31DD7E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93DB9307-81D9-E991-A0D0-2A12402220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93DB9307-81D9-E991-A0D0-2A12402220E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57C7DDCB-06D0-FB85-EE0A-A0C11E9AB0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57C7DDCB-06D0-FB85-EE0A-A0C11E9AB0E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C14BD201-DC26-4948-AA9B-3DE00B9BC92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C14BD201-DC26-4948-AA9B-3DE00B9BC92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53F736CE-027F-2E91-A3D8-AAC0D1FEC5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29CBC2DE-CBDF-941D-5E3A-534CFA601D1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58F874D0-6187-F5A7-9DC5-6D59892412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55DAF7F2-0643-44C4-DDF4-359FF1C2D0A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55DAF7F2-0643-44C4-DDF4-359FF1C2D0AE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6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39F07EA4-A1E0-9BC3-A731-0D1CB208F21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39F07EA4-A1E0-9BC3-A731-0D1CB208F21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7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F51AEA46-078C-88B6-60A8-B21D9EB4F5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F51AEA46-078C-88B6-60A8-B21D9EB4F59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FC235424-E1D3-C7C3-7154-303CCBB6870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FC235424-E1D3-C7C3-7154-303CCBB6870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3F4E11F-C46E-0689-F1DF-B8781E39F6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E2D040BF-71B0-11BD-E40D-03E8E8508F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EB229F73-9F25-9649-0FFC-E7C7D25D2C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85134" name="Rectangle 85133">
                        <a:extLst>
                          <a:ext uri="{FF2B5EF4-FFF2-40B4-BE49-F238E27FC236}">
                            <a16:creationId xmlns:a16="http://schemas.microsoft.com/office/drawing/2014/main" id="{86FAD7A2-7955-EB0D-6EDD-6508D8B177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135" name="Rectangle 85134">
                        <a:extLst>
                          <a:ext uri="{FF2B5EF4-FFF2-40B4-BE49-F238E27FC236}">
                            <a16:creationId xmlns:a16="http://schemas.microsoft.com/office/drawing/2014/main" id="{5BB26170-0CCB-26D9-AB69-F4411DF0BB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33" name="Rectangle 85132">
                      <a:extLst>
                        <a:ext uri="{FF2B5EF4-FFF2-40B4-BE49-F238E27FC236}">
                          <a16:creationId xmlns:a16="http://schemas.microsoft.com/office/drawing/2014/main" id="{05B99B02-5740-2649-2681-2617B9622B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88217AFC-68CA-63A1-2CE7-C52DA2F3B2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0D490C60-F381-5341-C506-AA6EFC8735A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F56664C8-3B03-BD77-851E-93FF6347121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p:sp>
                      <p:nvSpPr>
                        <p:cNvPr id="85126" name="Rectangle 85125">
                          <a:extLst>
                            <a:ext uri="{FF2B5EF4-FFF2-40B4-BE49-F238E27FC236}">
                              <a16:creationId xmlns:a16="http://schemas.microsoft.com/office/drawing/2014/main" id="{7EBE55FA-D587-E9D1-F678-04AF540CDB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 dirty="0"/>
                        </a:p>
                      </p:txBody>
                    </p:sp>
                    <p:sp>
                      <p:nvSpPr>
                        <p:cNvPr id="85127" name="Rectangle 85126">
                          <a:extLst>
                            <a:ext uri="{FF2B5EF4-FFF2-40B4-BE49-F238E27FC236}">
                              <a16:creationId xmlns:a16="http://schemas.microsoft.com/office/drawing/2014/main" id="{EE6D88B5-981F-C292-A669-7C539634AC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125" name="Rectangle 85124">
                        <a:extLst>
                          <a:ext uri="{FF2B5EF4-FFF2-40B4-BE49-F238E27FC236}">
                            <a16:creationId xmlns:a16="http://schemas.microsoft.com/office/drawing/2014/main" id="{65062645-DB76-9C1B-35E0-8A0892E2BF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123" name="Rectangle 85122">
                      <a:extLst>
                        <a:ext uri="{FF2B5EF4-FFF2-40B4-BE49-F238E27FC236}">
                          <a16:creationId xmlns:a16="http://schemas.microsoft.com/office/drawing/2014/main" id="{02EE3360-A841-244E-F9A2-4D3B202756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C6BC98C-06CB-5C66-D75C-2DCC3093A0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44B1E84-7C80-C476-FAD0-31AE9BCA22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129804B4-6863-C69E-C29F-AB3D109A8C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4317219D-A1B1-96BF-D887-46AE782223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5568D449-BD63-064A-862C-05FD80FEB1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03916035-8E3F-277E-50A4-042724E991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D0099FE-25C2-585A-CC6A-8A0D75479E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3E90329D-0ED3-BED7-3B22-0C4446FD1F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2A4889A3-9E0B-392C-DA4B-D357B20937A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3488B076-9A16-2E08-B0CE-0156FE7618B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2088528C-69A8-ABDD-46BF-D13A2A6EAD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987C4B29-7A7C-1956-A8B2-7DC4EDE73B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9B46BDD7-4BFF-7586-067D-E0D3531200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67002B13-D478-F1F3-6167-435D5D94E7A3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67002B13-D478-F1F3-6167-435D5D94E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28D612-280E-071F-E576-AB91022C9F28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A8755DED-22FE-C119-7384-05CCEDF32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184D5E66-5F96-B0DF-6BE0-EE03E098A0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C521B249-1923-784E-9F40-17BD67D3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FB4C03D1-9633-372E-81D0-A34AF0A190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E535761B-8813-05E6-F9D5-A08AA5555E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EA1C2FAA-D0FD-D559-8C49-72BB5BC3D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CE5ACDDB-AD0E-FAEC-03E4-3BC81A54D7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81676DB-630E-C813-BA22-B02EC06D2F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FD1A2664-9FBB-5153-FA30-812D96D764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CCBA37E0-207A-F1B4-225E-68D869BFC2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D386EEDA-EC1F-1DB4-9E77-A946C3E406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5458EA40-B3C0-9C88-245D-3FDA8CF420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5E588AD4-6167-0240-A4E3-6DB579DD71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9E541DA2-C765-01C6-21FF-AF0B21A60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1F710C04-627A-7866-322E-EF2ABA240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AEA15F2D-1D8C-E304-CCAB-FEC0904F5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D505DCD3-3A04-C18F-2F7B-C518B11928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540DF453-04FD-5330-F2D8-5E5FE179C7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C0480FC5-1B97-78E2-7FA7-F2F93CF91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042FAF0C-B521-678A-03C3-AE16E322A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D701DF43-3DBC-9104-B795-F3BEB2812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087ED813-E3BF-C092-DF15-DAD452EE4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5F30A276-22CD-B140-6F61-E59FCD9DF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073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4A0F9-9A7C-1821-256D-4B8BE29C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3041CF80-D2DD-DCD1-F146-BF2DFB753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820B8050-0C23-C23A-017A-8980A4D6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7802F9-F662-AB64-A1FD-E833E7D2DBBD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7802F9-F662-AB64-A1FD-E833E7D2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E1B59B5-BB04-B76F-7979-23AE067C59A4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633336-1D96-D6EE-9AD4-621C96E195BB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590431F9-C95E-7D30-AECE-84FF4ADBD5B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590431F9-C95E-7D30-AECE-84FF4ADBD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2209DD2E-7DE2-EA6D-1323-64B9EB758EA2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2209DD2E-7DE2-EA6D-1323-64B9EB758E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56532F47-6433-610F-FF73-99D191119D20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56532F47-6433-610F-FF73-99D191119D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1673FE97-6FBE-4BDF-B7F4-4F144EE635C5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1673FE97-6FBE-4BDF-B7F4-4F144EE635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A2531B01-57F7-4963-AB7A-3FF718061A19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A2531B01-57F7-4963-AB7A-3FF718061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22B0952F-E479-67AD-9464-96D80E79632D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22B0952F-E479-67AD-9464-96D80E7963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D504A3-B761-4F3E-71B1-66969EFC9F7D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5BB6D67D-5855-95B6-EE54-912A10A2D50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5BB6D67D-5855-95B6-EE54-912A10A2D5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22F29B96-B178-60FF-ABD0-11A2B9042C4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22F29B96-B178-60FF-ABD0-11A2B9042C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377249E7-8E68-DE06-2419-5D610C0A4442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377249E7-8E68-DE06-2419-5D610C0A44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4F6B99CB-02F3-65AF-641E-E4BF7A23395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4F6B99CB-02F3-65AF-641E-E4BF7A2339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F54E71DA-48B5-FE65-F117-3D3DCAE4B11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F54E71DA-48B5-FE65-F117-3D3DCAE4B1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8020EA7D-859B-B3E5-0C7C-ABA416E9833D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8020EA7D-859B-B3E5-0C7C-ABA416E983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D89CA0AA-A843-C290-AB47-0EC800C2FB5D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D89CA0AA-A843-C290-AB47-0EC800C2FB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51CB242F-EFAA-AF74-F0D6-65842C012EC9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51CB242F-EFAA-AF74-F0D6-65842C012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17957F-F560-A1D1-FF53-322BE50AE3E3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8F2DE87-55E5-DCDA-9A36-6BF4D4187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ED1941-B050-3732-AB06-14FF1532A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9210B2B-F641-7EA1-7B14-EA2EA69D4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F5D7B6DE-8357-BBC7-6FE3-70FE02C44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8DC27FE2-DAC0-1111-3476-F0AD038EEC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DCF1DCFA-765C-D3E2-54BA-D7C2B845D89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F446355E-00D6-DB56-B68E-7D4FE88ABD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F446355E-00D6-DB56-B68E-7D4FE88ABD5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B4C80927-1A07-D69D-302B-3FC9EB2496F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B4C80927-1A07-D69D-302B-3FC9EB2496F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24C12F86-A2E2-0252-A934-9E751F5D589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24C12F86-A2E2-0252-A934-9E751F5D589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0C111B0D-8956-275D-6384-7DBFB1FE17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E49E27E7-95ED-6CAA-5A07-5FAE3D0407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8CD4DCAC-486B-1B54-807F-05469F5587A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D78587F1-9505-70B0-F1B9-5A07A5B14FA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D78587F1-9505-70B0-F1B9-5A07A5B14FA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B3D6C9C4-9E48-5CF3-CA8F-96A758208F3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B3D6C9C4-9E48-5CF3-CA8F-96A758208F3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1F866BA8-C8AB-DBA0-F61D-B59E0B3D485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1F866BA8-C8AB-DBA0-F61D-B59E0B3D4851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8CC889A0-AB7F-57EE-6413-420D783754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8CC889A0-AB7F-57EE-6413-420D783754CE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12B3E5B9-BC93-073C-086A-183831A1B0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1467FBE2-1FCC-C52F-C49B-100BA3825B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D4E8FDD1-F66D-1602-1526-01CFA581BC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58565D6A-FB6F-3F56-6F54-2D1F027A130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58565D6A-FB6F-3F56-6F54-2D1F027A130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F71F1024-2263-24BA-8F87-BC0CE64C1F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F71F1024-2263-24BA-8F87-BC0CE64C1FD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89014E9F-30E7-082C-5859-0932DF6A000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89014E9F-30E7-082C-5859-0932DF6A0004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2397CC28-EE08-CC8A-D287-A5140959F3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D82E631F-4AC4-0CDD-73B1-E46ADEA17E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6615C29C-FA52-EDDA-DC0A-B29E19C63AB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A92B83C3-7C6C-05EB-B0BD-78BF276EBC7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A92B83C3-7C6C-05EB-B0BD-78BF276EBC70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08915AA0-6359-2397-2C4B-81239384CF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08915AA0-6359-2397-2C4B-81239384CF9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D663C971-FBED-22EC-9F85-E583B30AA03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D663C971-FBED-22EC-9F85-E583B30AA03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6C7DF211-19F6-2C6B-406B-5895FF60CF0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6C7DF211-19F6-2C6B-406B-5895FF60CF0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6AB924D-F157-87DD-DF2B-D74AD883F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65B5C49E-8CCC-F8FB-C865-2BADBFC6D3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14730FB3-8610-A032-4D25-9A2050C8DD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1E773FF3-2F99-695D-726D-02F5C04936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1E773FF3-2F99-695D-726D-02F5C049367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B68D3119-0BA7-A97F-584B-5631A49982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B68D3119-0BA7-A97F-584B-5631A499823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BA375BD7-5D48-D698-5691-D55155AC6E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BA375BD7-5D48-D698-5691-D55155AC6EF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C019F4B8-6EF0-7358-2638-06C752DE3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27117965-EB36-A43B-91B6-4D163C2E30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F3D7A9A6-05B3-EA9C-2EA9-C5B396A153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1C0163FD-5251-CAD8-5455-6F1B239A65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1C0163FD-5251-CAD8-5455-6F1B239A65D1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F7C2AF97-999E-7A13-73A5-EBB99222DA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F7C2AF97-999E-7A13-73A5-EBB99222DAE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9B6BF62F-FDE4-8363-5D2F-A0A46E3AE8B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9B6BF62F-FDE4-8363-5D2F-A0A46E3AE8B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DA976C3B-BAB2-7687-BC18-647ED63D85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DA976C3B-BAB2-7687-BC18-647ED63D85F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EEB3896-7CA4-36F4-A039-5FC019389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A994F8DC-B11E-5554-AA3E-12A7A5E311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B2A22685-582E-3E20-7AF6-346FF2C4A8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430A7978-F73D-A372-0160-E9D32E5696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B774CC71-AF5F-4DB3-C374-C6D701F46C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B774CC71-AF5F-4DB3-C374-C6D701F46C30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F854DF93-0A63-2727-9CF2-200654B2556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F854DF93-0A63-2727-9CF2-200654B2556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5DD5AC1B-9FF6-4D73-2765-19294256864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5DD5AC1B-9FF6-4D73-2765-19294256864E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480F44B5-56A8-1383-302B-7ADA0299DF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3E7E6BC3-F20C-B55D-B6EE-85B62E20C9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E9FEF269-2E0F-C0D2-91D8-9412DA0922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9AE3681C-31A4-3CA9-8F24-E4FB2E68F21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9AE3681C-31A4-3CA9-8F24-E4FB2E68F21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77F991AA-1942-C043-85A3-7997A66CDED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77F991AA-1942-C043-85A3-7997A66CDED0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FC8FEDFA-EEF9-1703-4204-56FDC9BA8AE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FC8FEDFA-EEF9-1703-4204-56FDC9BA8AE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0629F824-3A9E-CDAC-2C14-DFE3A5A4991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0629F824-3A9E-CDAC-2C14-DFE3A5A49914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F3B60408-C374-C62D-E066-E942422C5C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EF525AC2-7B3D-AF37-1C3F-B5AB807B3A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D3120491-4F55-82BA-7A3F-491DA82316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E6E889BD-B211-BE6D-A6A7-A35816F76C0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E6E889BD-B211-BE6D-A6A7-A35816F76C0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94959DF7-4ED2-B2B2-AD38-B894C5FCAC0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94959DF7-4ED2-B2B2-AD38-B894C5FCAC0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B7809277-223E-5CA8-A234-ED29C751A4C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B7809277-223E-5CA8-A234-ED29C751A4C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C73ACF00-EA20-DDF1-1932-45D89A79C5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68E350D3-15BC-282A-8862-64DCF9D22D1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AB1513B9-E390-B4DE-4846-40BDB951E96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C2D6437D-196A-DE0D-247C-80CD6C37F3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C2D6437D-196A-DE0D-247C-80CD6C37F36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20584F39-713E-848D-2761-3FF474515BA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20584F39-713E-848D-2761-3FF474515BAB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0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42205D45-5501-1447-688D-9D87ED77DE6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42205D45-5501-1447-688D-9D87ED77DE6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ECEC01BB-E384-0BD1-94A0-37DFD50719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ECEC01BB-E384-0BD1-94A0-37DFD5071977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DB31E95-26DB-E51D-21A2-EC44A51772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8456089-C0DB-17A8-702C-1FE17EA3F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65C5F018-9138-A57A-DAB3-94E33540A9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106AC7EA-C3B5-7F90-04F9-696B849BE81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52B17024-2E4F-EF0F-91C0-7C99E3D8B06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52B17024-2E4F-EF0F-91C0-7C99E3D8B06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1DF73CEA-4573-6EAF-4712-F78768A4892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1DF73CEA-4573-6EAF-4712-F78768A48921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186BB5F2-82A2-F4A6-EEE4-CB062A672A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186BB5F2-82A2-F4A6-EEE4-CB062A672A2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BF898902-7146-1276-B0AD-51969250BA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30CA7E58-7901-BAEF-8E00-0324BAE0067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8A59C463-3736-ED34-064D-55747E123A1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BE70FAB6-6367-5608-C947-EAF09DFCE7A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BE70FAB6-6367-5608-C947-EAF09DFCE7A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6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8794B733-6452-29E9-1274-65844304503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8794B733-6452-29E9-1274-658443045036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7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9D9BE8D0-EC01-7F9D-9655-5FFD4202758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9D9BE8D0-EC01-7F9D-9655-5FFD4202758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EA562DAF-8515-E851-A944-02759A98DE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EA562DAF-8515-E851-A944-02759A98DE4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6C43A88-0E15-BCE5-62DD-69875EDCEB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DCB394B6-0B11-7F3C-FD82-64E625CA77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1DE9B850-030D-1295-04AB-E4819DD4CB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BB24A8B9-30D5-022C-5550-204AE1FAAC5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BB24A8B9-30D5-022C-5550-204AE1FAAC5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ADEE087B-36C2-4ECB-245E-795A8CAE6E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ADEE087B-36C2-4ECB-245E-795A8CAE6EB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45F298EF-8632-493E-027A-17D77282187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45F298EF-8632-493E-027A-17D77282187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53EA51F6-FA98-6DAC-8D40-E0714EE425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8D638503-D2EB-96D4-2550-9835B51482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406CF5C4-0DA8-B8F4-FDC1-FA9D405AF19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C1FD2E69-B273-4555-79A5-AAE8CA53B62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C1FD2E69-B273-4555-79A5-AAE8CA53B627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B0A4FAC4-839A-E7AA-E43A-9EC9AF332E1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B0A4FAC4-839A-E7AA-E43A-9EC9AF332E14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30CC00FE-2653-7C95-76A6-7CAA391538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30CC00FE-2653-7C95-76A6-7CAA3915381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8C70A88B-7659-F5F4-6B83-A35FAF54ED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8C70A88B-7659-F5F4-6B83-A35FAF54EDD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044E986-30FC-3CC7-350F-EB10725196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AC4DC6A-1DBD-AB04-7FB8-7555ECA19F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3586C10-8004-1997-681C-0F5FCBF0D8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F50E1FAB-8753-EA5A-D8DF-E31DE66121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838A581E-2F24-4172-C0A0-E9D59B6249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D32E523-B506-E11C-825D-CD2C6400F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F3EFA71A-AC4B-7D91-7158-05345920A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844C165C-DB3E-1450-D3E5-6804EE3957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1C6851FC-C67D-8744-7F86-3F62A3286C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5D33BC60-4A2C-E224-A14D-2DE059A7E7F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3C16535D-3A4C-CCEC-1980-89C0E5F2C2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24D8E247-3CC9-5CEB-4DC2-2E3468C643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rgbClr val="7030A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341FEEED-6CD7-51D8-51BA-AF20C14864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152"/>
                    <a:ext cx="384" cy="288"/>
                  </a:xfrm>
                  <a:prstGeom prst="rect">
                    <a:avLst/>
                  </a:prstGeom>
                  <a:grpFill/>
                  <a:ln w="28575">
                    <a:solidFill>
                      <a:srgbClr val="7030A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14694B6C-FAFA-3AAA-D290-7A39373AD2DF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14694B6C-FAFA-3AAA-D290-7A39373AD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9AFA098-8EC3-8A15-117E-66A541C802F0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D2562A4D-A2D0-DDDC-022C-CA740DE7C1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31652AB1-D158-BFE9-95B8-936E1A8546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287759D2-2FED-7838-4A9D-8C959840B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37932976-2C27-A002-07D7-8B88A58ED8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29BA0200-6BE7-6EAA-F5D3-4054AF271A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90FF513A-8085-65FF-80C9-7F1FA0FFC4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96E0EABE-472D-401D-01FA-04E0F4A3E6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EB3D9266-5D75-86E2-9309-A819F170D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F45CAEF0-EEB1-E320-BC87-376B3B2D76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5504DF7B-778A-B11D-1588-480A8CF777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648EDADB-36E7-414B-E47B-AC971804CA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4FF33589-1767-48CB-374A-DE77016D0E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1C44204C-AEBE-3577-7313-7E9D75FE79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86541421-AB01-0E10-6BB0-2C9FA18F1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535B5389-0677-EA22-689D-EA58F95D7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B668C59C-8629-52C6-9C36-45C94155F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C658A0BD-280C-8001-B661-17A39677C1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6C739FB6-25A4-B0E0-0A0F-D661755BD8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4A19AE61-73D0-84BD-3EC7-F885364ED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D0E3493B-7CCB-C0E2-38C3-91AD7D842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6274F650-97BD-8CFE-36A1-BBDB4E252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0FE8E73C-3B65-2EB4-5603-B85B58B60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EF5D450D-813D-1CA2-1C23-C6712FD4A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20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119C-75B4-4604-32D6-3A6EE55A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8A0A47-A82B-0C5F-65D9-FC78C0366887}"/>
                  </a:ext>
                </a:extLst>
              </p:cNvPr>
              <p:cNvSpPr>
                <a:spLocks noGrp="1" noChangeArrowheads="1"/>
              </p:cNvSpPr>
              <p:nvPr/>
            </p:nvSpPr>
            <p:spPr>
              <a:xfrm>
                <a:off x="1174618" y="1558651"/>
                <a:ext cx="9251636" cy="52000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eaLnBrk="1" hangingPunct="1"/>
                <a:r>
                  <a:rPr lang="en-US" altLang="en-US" sz="2400" dirty="0"/>
                  <a:t>Maintain a set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of vertices whose shortest paths are known</a:t>
                </a:r>
              </a:p>
              <a:p>
                <a:pPr lvl="2" eaLnBrk="1" hangingPunct="1"/>
                <a:r>
                  <a:rPr lang="en-US" altLang="en-US" sz="2400" dirty="0"/>
                  <a:t>initially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sz="2400" dirty="0"/>
                  <a:t>Maintaining current best lengths of paths that </a:t>
                </a:r>
                <a:r>
                  <a:rPr lang="en-US" altLang="en-US" sz="2400" i="1" dirty="0"/>
                  <a:t>only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go through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to each of the vertices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sz="2400" dirty="0">
                  <a:solidFill>
                    <a:srgbClr val="0066CC"/>
                  </a:solidFill>
                </a:endParaRPr>
              </a:p>
              <a:p>
                <a:pPr lvl="2" eaLnBrk="1" hangingPunct="1"/>
                <a:r>
                  <a:rPr lang="en-US" altLang="en-US" sz="2400" dirty="0"/>
                  <a:t>path-lengths to elements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will be right, 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they might not be right</a:t>
                </a:r>
              </a:p>
              <a:p>
                <a:pPr lvl="1"/>
                <a:r>
                  <a:rPr lang="en-US" altLang="en-US" sz="2400" dirty="0"/>
                  <a:t>Repeatedly add vertex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that has the shortest path-length of any vertex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2"/>
                <a:r>
                  <a:rPr lang="en-US" altLang="en-US" sz="2400" dirty="0"/>
                  <a:t>update path lengths based on new paths through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8A0A47-A82B-0C5F-65D9-FC78C0366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18" y="1558651"/>
                <a:ext cx="9251636" cy="5200045"/>
              </a:xfrm>
              <a:prstGeom prst="rect">
                <a:avLst/>
              </a:prstGeom>
              <a:blipFill>
                <a:blip r:embed="rId2"/>
                <a:stretch>
                  <a:fillRect t="-1641" r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258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1FA05-8F0E-D60D-77EE-6012F9AA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AA26A97B-8D13-89A8-CE79-0826F9F48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749BB9C0-8255-B74B-10A6-836263BE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67836-83B2-3A22-2399-FE5023EB8CD7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67836-83B2-3A22-2399-FE5023EB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7287E78-78F9-2404-E994-9D3B9AAD2110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00994F-740C-0981-D579-FD039E5F8D0B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5AD8ED8F-484C-F5E8-756D-62D45B79DC42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5AD8ED8F-484C-F5E8-756D-62D45B79DC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A31CD078-1A4C-E713-C1A9-AB2A6A6D21DB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A31CD078-1A4C-E713-C1A9-AB2A6A6D21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EE85FFB4-52BD-026B-F04A-E25BF4768555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EE85FFB4-52BD-026B-F04A-E25BF4768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40BD5BFC-8334-65D0-EF7A-CDB979172920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40BD5BFC-8334-65D0-EF7A-CDB9791729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2994BF22-78CC-CFFC-4BB9-A546EACF3F22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2994BF22-78CC-CFFC-4BB9-A546EACF3F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C0481401-983B-CCCB-1805-4FE22B281E08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C0481401-983B-CCCB-1805-4FE22B281E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F1C5E83-338B-3C57-4794-3D4AB41B77DF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AAF2AECE-BC37-F46F-95D4-946CB659BDB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AAF2AECE-BC37-F46F-95D4-946CB659BD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B1BD1D19-324D-53C8-5F8F-411799F07577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B1BD1D19-324D-53C8-5F8F-411799F075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BADE60F4-26E0-C4B9-D2D0-3515AAE7D28E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BADE60F4-26E0-C4B9-D2D0-3515AAE7D2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A44370DC-2FFD-DB0C-B730-56AAE5B7A621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A44370DC-2FFD-DB0C-B730-56AAE5B7A6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997EE7B1-E263-0C41-A087-F3004C2F7C3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997EE7B1-E263-0C41-A087-F3004C2F7C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5E630A9-FA66-CBD7-205D-993F69217871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5E630A9-FA66-CBD7-205D-993F692178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21DBD8A2-8529-3370-8ADC-763AC3B561BA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21DBD8A2-8529-3370-8ADC-763AC3B56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327F6C7C-470C-D492-222A-38A84B35322C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327F6C7C-470C-D492-222A-38A84B353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CCB76A6-1CA9-B243-8CC5-1ECA3B579C48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61ECD6E-AA68-80CA-2233-D05A89DE2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86025F9-F296-3737-AD23-DE024F84F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BDBA2B3-C0A5-BBCB-6EC6-DE0FB8F7A2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E1B2154F-7234-E0EC-6147-EB88216F2E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F8BEFD77-5F6D-222D-B16F-5A7DEB501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463F9B1F-09F2-6A8F-3CAF-1E074973A3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DE9762A5-1773-432E-76D5-8AAFFB0E3C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DE9762A5-1773-432E-76D5-8AAFFB0E3CA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2A905EFE-75D4-637F-5111-6732F18927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2A905EFE-75D4-637F-5111-6732F189275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02719D8D-2782-17D6-FE97-B69CBE9A05F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02719D8D-2782-17D6-FE97-B69CBE9A05FE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C1139E70-2A85-B3FC-11F1-C1FC3350D5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A11567D8-9045-C82D-9E65-8C78A1C736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19F2F98B-543E-C418-CC43-7A9F5DC7179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F12AB424-24E3-1873-4AF0-EA3BB5FB37DB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F12AB424-24E3-1873-4AF0-EA3BB5FB37DB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4EB850F5-A239-D65F-3ECB-4918B870B1D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4EB850F5-A239-D65F-3ECB-4918B870B1D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4D3E8DA6-80CE-19A8-9D57-D8DDAF6A4C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4D3E8DA6-80CE-19A8-9D57-D8DDAF6A4CE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A82AF0C0-04CB-4B87-D3D5-1F39D1CF83F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A82AF0C0-04CB-4B87-D3D5-1F39D1CF83F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0E33C96A-B63E-D4EF-9538-EFB93E8F17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EFE141ED-7914-9006-720B-8C58A66E7D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F8F794E4-2DD0-E1E6-F4BC-B3C6476C92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0C6C4BE0-BC42-7DE1-39F5-B1A3F36AF0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0C6C4BE0-BC42-7DE1-39F5-B1A3F36AF03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22D7AE9B-AAB6-E884-49BE-4E3A7B34DE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22D7AE9B-AAB6-E884-49BE-4E3A7B34DE3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20666E4F-A7CC-C04A-5D37-F8AB81CCD8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20666E4F-A7CC-C04A-5D37-F8AB81CCD8D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34F9B4AB-C8D5-2A97-8037-4D35FA8AFB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1B687C39-E69A-7E2C-EF0A-279CD35006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E3DD4596-110A-DB02-E02B-CFD1A9C20E8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870C8181-8907-75AA-E8ED-ED5B88339F2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870C8181-8907-75AA-E8ED-ED5B88339F29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1515760D-81E8-6F68-486A-46926DCC0E5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1515760D-81E8-6F68-486A-46926DCC0E5A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A6EB6241-1E1C-23DB-C9B5-124BDC015C0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A6EB6241-1E1C-23DB-C9B5-124BDC015C0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66FAE241-338F-96FA-BC92-1C834C4A8C4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66FAE241-338F-96FA-BC92-1C834C4A8C4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DB6D3B0-CA52-967C-3B0D-99F42E13BC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9418FA44-EBA5-C61C-276D-F375925594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165762A4-8BF2-3CAE-CF29-603C7200C5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A33C3CE2-BB80-A471-F543-92EB1AA83E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A33C3CE2-BB80-A471-F543-92EB1AA83E4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FE9E084A-F4FA-2FBF-1A65-D8F0343C9AC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FE9E084A-F4FA-2FBF-1A65-D8F0343C9AC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83D2B7F0-2312-3BE5-6B0F-8CA7852CD9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83D2B7F0-2312-3BE5-6B0F-8CA7852CD91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65D66823-D8C5-0E75-28A0-114B6BBE1A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E467021D-B144-B9D1-542C-016E223545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95115033-E50B-4F2F-931E-918CAA47D8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32A5BB43-D48B-63AA-CD15-ABA5CB4CCB7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32A5BB43-D48B-63AA-CD15-ABA5CB4CCB7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7EB60B85-3444-26F2-7482-90F97B68593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7EB60B85-3444-26F2-7482-90F97B68593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EDF10486-5862-F559-EF56-EABE04E555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EDF10486-5862-F559-EF56-EABE04E555D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4F50215C-439B-BA09-EA3B-6F525B9BD0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4F50215C-439B-BA09-EA3B-6F525B9BD06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C09BBE6-467F-D836-71F7-DBDE6A0AB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DDFB115A-8CAB-8B8D-9877-57697BDB3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9D2F1FB9-98F6-B582-1115-7BB7DA0BB6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3A0E6793-92A9-9058-5F3C-B1849F946E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A1199B1E-1834-5D59-9AAD-9A3D97DF65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A1199B1E-1834-5D59-9AAD-9A3D97DF65C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345D5F0E-BF72-4D96-AF6B-83B452F06A9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345D5F0E-BF72-4D96-AF6B-83B452F06A90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F3C46751-4D9D-E361-A8A6-A91D4CC5AFC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F3C46751-4D9D-E361-A8A6-A91D4CC5AFC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54082FD5-6B3E-57D4-3C6B-FBEF009F18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8D4C2EFB-263A-BF95-827A-72F893777E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81C09897-13EE-A9D0-3822-54EBE5CDDF7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EB4BB19D-F57A-1799-087E-DD803D85E41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EB4BB19D-F57A-1799-087E-DD803D85E41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DDE80BD8-815C-E161-138C-4E54481CEBB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DDE80BD8-815C-E161-138C-4E54481CEBB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59B65A1D-8F92-F0A2-1B19-C89D67CA5F5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59B65A1D-8F92-F0A2-1B19-C89D67CA5F5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F5E13551-D0E1-BCD8-F419-9E2410C4312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F5E13551-D0E1-BCD8-F419-9E2410C4312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88DFCA34-8145-0812-924A-9E5ABC941D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6D1D2DA7-02EB-3C99-D209-0D6B1A0C75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0661E43A-C2F8-A6AA-FABC-C4A7130977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26D06B0D-8DC3-7601-C4C7-73BF7424F2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26D06B0D-8DC3-7601-C4C7-73BF7424F26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E41042D9-8F7A-33E0-AD44-FC5A2612B6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E41042D9-8F7A-33E0-AD44-FC5A2612B60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8432834F-17FE-3FEE-6A06-6DE5753756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8432834F-17FE-3FEE-6A06-6DE575375697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24B929F3-59F7-324F-3F66-227256FD1D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1A503EBB-D20B-3153-164D-925A3F9167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95D79B2C-2CE8-AA1C-C9CC-862B62F39CB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5D30C799-276F-934A-AC51-4C381A1801B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5D30C799-276F-934A-AC51-4C381A1801B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D48A8B98-1D5E-AE6E-6CD5-2AD1BFACF5B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D48A8B98-1D5E-AE6E-6CD5-2AD1BFACF5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0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1FC6A084-DC67-676A-B84E-712634C69C5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1FC6A084-DC67-676A-B84E-712634C69C5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773AA889-41DC-A341-174C-E752238B0AA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773AA889-41DC-A341-174C-E752238B0AAF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9CC2F98-EEB9-F2E5-DE3E-6DA592A6B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15C6C3AF-795C-1623-7451-2453A63002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78A52D01-301A-2B93-1268-8899B7BF80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6503D3D6-7F94-153F-D9AA-78154EF2B4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7029953A-E71C-51A7-FE05-C4087FE5B40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7029953A-E71C-51A7-FE05-C4087FE5B40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A5B22129-1E5C-5FE1-0E49-24E24E8D751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A5B22129-1E5C-5FE1-0E49-24E24E8D751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060AD640-8AF5-0335-5A64-FDAEBA610EA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060AD640-8AF5-0335-5A64-FDAEBA610EA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64C48B88-E2A2-35A0-B26A-B7AD6FAD47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25CCC5E4-3826-480B-0599-DAC28A23B9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D0025610-7F3F-F4F5-85F0-1068B109CCF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D0CD2DC7-62A2-CC73-F4EE-610A4CBB7E5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D0CD2DC7-62A2-CC73-F4EE-610A4CBB7E56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6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707C06D1-4548-1383-83F9-64828DD730D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707C06D1-4548-1383-83F9-64828DD730D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7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AA9F0933-9322-7B17-10CE-24B67A9A45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AA9F0933-9322-7B17-10CE-24B67A9A456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27FFA751-F642-96B0-C3E7-71AAD055C5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27FFA751-F642-96B0-C3E7-71AAD055C577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1C118468-78C2-D1C3-6589-A75100F0D9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3BA34E94-C844-7A01-2195-BBB9BB26F6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3B3C6B44-5723-19B4-8C51-7D91746FA3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4EA35C17-F12E-8648-085E-BE529C089A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4EA35C17-F12E-8648-085E-BE529C089A6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BE04372A-CE0A-840C-3F95-482AB93808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BE04372A-CE0A-840C-3F95-482AB938085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9A8C9C0D-A5F4-509F-56E6-D3525AE658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9A8C9C0D-A5F4-509F-56E6-D3525AE6585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5CD01D60-E5EF-10C2-CB73-22EE28C3B8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D173CA73-A484-87C6-CFC9-6C1543765B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291ADC95-3F74-87FB-6C69-2AC56A2C4DD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E986106F-4769-2CD9-5924-9B9688D568B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E986106F-4769-2CD9-5924-9B9688D568B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02ED09DE-3451-3B05-BE46-88F26E0FBCB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02ED09DE-3451-3B05-BE46-88F26E0FBCB4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9D0BFE2D-0940-E5D5-722E-74A5DBE834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9D0BFE2D-0940-E5D5-722E-74A5DBE834B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14974FBF-8754-2BE1-2348-A3F52DA2ED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14974FBF-8754-2BE1-2348-A3F52DA2ED9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2A21B2B-EB0B-1BDF-EFD8-31C1F297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36E73B47-2F02-4047-16FA-DF645A4FD0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63439ADB-5926-37C6-527E-E56FB83A26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0A534312-2076-EB1B-75B7-5644FAC7C7A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0A534312-2076-EB1B-75B7-5644FAC7C7A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6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5A510033-88CF-4445-8811-50C45CA7AA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5A510033-88CF-4445-8811-50C45CA7AA5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92001AC3-B87C-BE7A-5D10-2326014B59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92001AC3-B87C-BE7A-5D10-2326014B590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68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B04C423-A667-E07F-B2AC-A8169745B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4EF13B96-BEC3-3F52-B137-F22F86ABDB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31CF4BA1-BED2-1540-BF5C-A67C13B705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78D7AEC1-F2B9-2693-A13C-5BF6B7DBE78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78D7AEC1-F2B9-2693-A13C-5BF6B7DBE78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7718CB4B-FC7A-7A4E-C003-E96E81433BE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7718CB4B-FC7A-7A4E-C003-E96E81433BE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7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3F1373EC-21CB-3436-9FD3-43D5D2222A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3F1373EC-21CB-3436-9FD3-43D5D2222AE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7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E0FBB160-AD80-67F6-3703-73BA125AA5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E0FBB160-AD80-67F6-3703-73BA125AA52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72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8C314C4A-A9CA-6299-2871-8446E00B7C46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8C314C4A-A9CA-6299-2871-8446E00B7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33AE6-A77F-FB2A-6CAE-A683A4BA91F0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B9AD98B5-22D5-942B-8322-AD06990BC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C01A979D-811B-563D-7F3C-962510D9A3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C71DAD19-A809-1AD8-D429-6AF6B4F45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FB8C5E20-5F03-2E4C-0AE6-CC64206512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F79D5002-8D2C-D1D1-CCC6-7114B7A985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F5225C3D-AFCC-F8E0-A1B2-EF74F0B77B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00861499-3519-3413-ED14-33C8719402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B5265C1E-A877-CCCD-624D-D3C0890080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BD5A4338-6F66-4A29-05BE-C46FD4DA6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117B19E4-AC2D-90A1-CE95-720C4C7D8B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C7CAF6E6-8E5C-AA2B-3027-E9688082C0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A8366A89-9FDD-EFFD-A10F-F748DAD456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298ABCC3-BC2B-A718-C7BF-A05881D881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0E00675F-0772-BA53-0C85-998F2F5E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EE5A6488-E597-3136-249F-07B0215FB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BDB0D0DD-9905-0E6C-4240-32C268FE9B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4BA973ED-6CB8-ACAB-B651-BA865465E4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4FA4615D-BD48-2851-2F4B-5D497D158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7452CB4A-E58B-E210-EDB8-CA9CB0ABF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F979D2FB-C4B9-2EAE-3747-7D566A3FA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84B0D8E4-2B2A-4F7D-B11E-5577E9C5E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DEEE7180-BDAC-C27D-2A8B-5C51818F2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332085B9-76E4-7D6D-AFE3-1917CD628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717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73A97-0528-9154-B13B-1E2284868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75D25EE8-D127-CB66-C9DA-55EF725DD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Execution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69D0384C-AF96-33C7-B26F-195EE664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010DDF-4972-8D68-9C1B-C924C21597DA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010DDF-4972-8D68-9C1B-C924C2159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790CC2A-CA68-A1D3-D398-4B36888AC885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841A37-FFFF-858D-A765-9D505D3E75BA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C9DFA777-70D6-8B09-2C4E-E24F83B35B24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C9DFA777-70D6-8B09-2C4E-E24F83B35B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063F81BB-D675-1C65-74E4-B741B02866D8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063F81BB-D675-1C65-74E4-B741B02866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A3AD1076-443C-DD6C-4E27-1AC5D1FD2222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A3AD1076-443C-DD6C-4E27-1AC5D1FD22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3BF1C90B-729B-1CB7-9CB9-CEA752F4D459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3BF1C90B-729B-1CB7-9CB9-CEA752F4D4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106A75FD-AF7B-6526-A64C-1C8F49E8AF01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106A75FD-AF7B-6526-A64C-1C8F49E8AF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5891313E-62F5-F459-F6F7-7D6A26DB22AF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5891313E-62F5-F459-F6F7-7D6A26DB22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29F5C6E-FD9B-3B36-46FF-5E3A421F74E7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02046866-EDBF-4E6B-7F6B-8484D383F3CE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02046866-EDBF-4E6B-7F6B-8484D383F3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9CB094F4-6DB7-8A0F-75E3-B9765BB23D5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9CB094F4-6DB7-8A0F-75E3-B9765BB23D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E0F4725E-6E35-6179-033F-A56212F56042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E0F4725E-6E35-6179-033F-A56212F560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2E6FD9BC-E557-80E5-A333-D17408D670B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2E6FD9BC-E557-80E5-A333-D17408D670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90BEFB59-66B6-946C-AACC-3F8C7A397A2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90BEFB59-66B6-946C-AACC-3F8C7A397A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FC9885A7-3CC1-689C-B150-D506045F1447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FC9885A7-3CC1-689C-B150-D506045F14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65122910-71A6-2E1A-03CA-8500D128D03E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65122910-71A6-2E1A-03CA-8500D128D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4DFA1253-764B-48BB-F6AA-CBDC2493D4AB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4DFA1253-764B-48BB-F6AA-CBDC2493D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30B2BB-ED32-FBC9-BBDC-F237204D61D1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66AB6D7-B383-1A6C-AAF3-788530DFC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9529D7-FC17-FFF8-5CA6-3AC5E2D13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E02CC0A-BDBA-916E-EC78-F3F96F6E7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8A00CF42-39F5-FE41-45B0-6058F7700E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285B1CDF-791B-728C-333F-4BC8157ECE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21F57B2A-C911-76D3-8263-08115CF6AC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F51B58EF-4E77-A362-29F0-25E19D98B44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F51B58EF-4E77-A362-29F0-25E19D98B44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30B99999-5FA1-CEC6-6F26-AF3F4FF3DE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30B99999-5FA1-CEC6-6F26-AF3F4FF3DE6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B199CDAC-BB51-A86D-9FDB-C2012D22C3D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B199CDAC-BB51-A86D-9FDB-C2012D22C3D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D665AA93-31E4-B964-943A-4F48EED133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42FA7293-13DF-6E69-5CF4-993E891F0B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0004F954-1D12-11B0-BBDE-D85E7EFC1A4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25FA0A59-33CE-6928-C032-92CF8D257EF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25FA0A59-33CE-6928-C032-92CF8D257EF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D5AEFAC5-A394-C5E1-4E1D-032A08D809E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D5AEFAC5-A394-C5E1-4E1D-032A08D809E9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D2FA6B06-A038-4422-AA54-6D857A3B54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D2FA6B06-A038-4422-AA54-6D857A3B540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7B696F9E-6681-3217-3CD2-FB667C9375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7B696F9E-6681-3217-3CD2-FB667C93754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6B1D2536-8F58-E054-49C9-E881438F4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83846867-020A-F1CC-E05B-E836530AD6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5375ADCE-1B68-CFF3-8A8F-5E0AD0C0D0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579D7E0F-807C-A2AB-3A5B-4A2DDD08BB5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579D7E0F-807C-A2AB-3A5B-4A2DDD08BB5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9D48C131-45D3-AE2E-206D-E19B1C9B718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9D48C131-45D3-AE2E-206D-E19B1C9B718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6BFBFD1F-9CB8-C8E2-E52C-EF88D182A5C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6BFBFD1F-9CB8-C8E2-E52C-EF88D182A5C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3010DE5D-AE4E-8487-F136-D02295E000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A8B97A70-FA20-9C85-9F2D-A38BE3B52A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7A6ED748-B05C-1565-0BF9-1D11E8B9624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4BB1CAEA-E069-A117-8FA8-C83ACCF52C1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4BB1CAEA-E069-A117-8FA8-C83ACCF52C1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B0679CF1-6AA0-A334-83BE-A546C4A23B1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B0679CF1-6AA0-A334-83BE-A546C4A23B1E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058FCBCD-8BD2-ABEC-8452-8E0B72B64D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058FCBCD-8BD2-ABEC-8452-8E0B72B64DF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91C45055-2860-FEC3-AE24-1F101E5A858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91C45055-2860-FEC3-AE24-1F101E5A858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3325E3D-1BC1-B74D-C6E4-9D2D8ED6B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A2C0546D-2244-AC0E-136A-BB947DC3A4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D0763DFD-1241-124B-8A42-74B251409C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48B9AA26-B39A-F6F3-A6CD-A8AA39E187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48B9AA26-B39A-F6F3-A6CD-A8AA39E1877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7E2D1F18-CFF2-5441-5A98-8F6120B67BD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7E2D1F18-CFF2-5441-5A98-8F6120B67BD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F5238478-EAD6-58FF-6D73-034FCA8FF3B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F5238478-EAD6-58FF-6D73-034FCA8FF3B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7DC48E69-61A2-4CAD-4B15-D57178EAFC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F3EC2FC5-5615-E878-CF73-24BB2527A1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4A22C222-E484-0D27-479A-B9F44B1813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DC5BA5E1-6E01-9699-9609-6B00BCA08B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DC5BA5E1-6E01-9699-9609-6B00BCA08BC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6A83DCC8-32D7-6B39-329B-F29BD9D1E5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6A83DCC8-32D7-6B39-329B-F29BD9D1E55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F3DBE515-53E6-2232-E99D-4C88A53202B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F3DBE515-53E6-2232-E99D-4C88A53202B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E39B0549-A745-B72C-7F08-97DABC9681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E39B0549-A745-B72C-7F08-97DABC96811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BE5C311-386E-FA44-EDE3-AE8DC558E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B9EBEDCE-ED8D-342E-BD96-19FACC1757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18009EF1-DB80-BABE-80DE-D515507554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D3002B43-C3F4-C0DE-234B-6B4FD5C581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C1013ADA-6F37-8BE8-CD7D-9563940035A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C1013ADA-6F37-8BE8-CD7D-9563940035A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C8F6BE66-AE8F-6C1A-98CC-0DA2508A32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C8F6BE66-AE8F-6C1A-98CC-0DA2508A324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B28808AF-8831-DD5A-8C2D-654FAF8570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B28808AF-8831-DD5A-8C2D-654FAF857025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18BCA9B6-63D6-814B-B954-DF7D69F3CF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929A6CA1-DD0D-5BD5-D3B8-296B6E5F614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3805CDE8-3D38-E357-3787-60D140F721C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43EF4D73-E51F-6286-0637-542A47A577E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43EF4D73-E51F-6286-0637-542A47A577E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7F4730E2-0B30-9164-265B-395397214FD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7F4730E2-0B30-9164-265B-395397214FD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11A0C86E-C2B7-261B-ED9C-D713869466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11A0C86E-C2B7-261B-ED9C-D713869466D0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52784C29-CC2E-1A7A-CB00-ABBFCC75CCA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52784C29-CC2E-1A7A-CB00-ABBFCC75CCA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F3E73C2C-BA95-5525-C7E2-3D07FC95E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BD01656D-F84F-6BC3-2279-520C3E38A6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76220B57-0CF8-ABB6-039C-7D5753D49F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CE28EC2F-C2DE-3F9D-40B9-BF923FB19B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CE28EC2F-C2DE-3F9D-40B9-BF923FB19B8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47918435-E85E-43E8-20AC-19472B641B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47918435-E85E-43E8-20AC-19472B641BD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642D3C5B-9DDE-E511-2714-B6EC607DE49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642D3C5B-9DDE-E511-2714-B6EC607DE49E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45881043-D98B-7243-10D2-CF3A74C177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E518C2BA-1212-6CB8-2004-A81D9FD5D4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A84948C0-4AE9-7E2A-48C3-FCC19BA61BC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578DDA6A-1FE9-B5A2-E825-D42B9FC848F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578DDA6A-1FE9-B5A2-E825-D42B9FC848F0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F0381D18-CB72-8ED8-AB14-25245E4E613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F0381D18-CB72-8ED8-AB14-25245E4E613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0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E99E064F-8728-CCF4-0157-62437C02A7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E99E064F-8728-CCF4-0157-62437C02A7A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B5DD5E14-5C85-193A-D802-44CBC63D208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B5DD5E14-5C85-193A-D802-44CBC63D208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1E833DA-99D7-67A5-7B73-031923DEC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968D4C5D-8ADA-0171-F402-D001AD088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BF66E798-7C21-A140-DF0F-61CC6F2572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73273CF5-7A01-E1B1-02F4-3991DD4DF5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4BFDD4C7-4D14-90B4-AF38-F7D0BEB913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4BFDD4C7-4D14-90B4-AF38-F7D0BEB913F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4EEF7776-B97B-AD54-C99F-3F8252BC79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4EEF7776-B97B-AD54-C99F-3F8252BC79B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154F7437-188C-505C-F99A-A0A5EF69D68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154F7437-188C-505C-F99A-A0A5EF69D68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48C56483-07E3-3B33-BD03-8330655B50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B8BDEF76-AD25-BC1F-6D1F-BF868D96AA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B0660E08-5334-3925-AD03-307EFB22580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D29564EC-3D21-C31A-12E0-B48BCD2861A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D29564EC-3D21-C31A-12E0-B48BCD2861A0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6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FBF68DAC-E163-7D37-E976-A82089964C8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FBF68DAC-E163-7D37-E976-A82089964C87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7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DD826A2E-8AE4-2E10-B323-77197501F6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DD826A2E-8AE4-2E10-B323-77197501F66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D4F268CA-CB89-F169-32C1-6396407E16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D4F268CA-CB89-F169-32C1-6396407E168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0DDD03E5-8213-1580-287E-396538D4B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260FB88-5F4F-171A-CD68-B1864F74FA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7CB6D9B3-EAC1-D011-6398-73DD9FA0EF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85E072AA-B568-F142-0292-2FC63A3357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85E072AA-B568-F142-0292-2FC63A33571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8E327FF6-990B-4D7D-8219-F039C880DF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8E327FF6-990B-4D7D-8219-F039C880DF5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C8AF71CE-FA9A-9EB0-FC05-6554EEEFC34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C8AF71CE-FA9A-9EB0-FC05-6554EEEFC34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B5EF71B8-8505-85D1-1554-3DD30D0948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04A0FF26-6DB8-2C5A-B3E3-4D3F7D6552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A6494480-BB34-3836-B8FB-307F95286FA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B5C90FFE-341B-DCEC-4A94-CB1907C12DB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B5C90FFE-341B-DCEC-4A94-CB1907C12DB0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349A85FC-B183-1CB0-7B08-F3496995B37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349A85FC-B183-1CB0-7B08-F3496995B37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2904E86E-639F-0F98-D280-CE73F0465BB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2904E86E-639F-0F98-D280-CE73F0465BB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A158831F-4DEA-E208-B502-A41A24FFBBE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A158831F-4DEA-E208-B502-A41A24FFBBE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D85C286-0DE5-161E-B065-DB6889823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45A8485-E029-18D6-3126-C935C5E511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6655B53C-DC89-EDEB-A378-4871FF9D5B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7A605E9A-9D8F-7104-A496-D82096C9727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7A605E9A-9D8F-7104-A496-D82096C9727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6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B7D3F0B1-BD43-3ABF-3B1A-6D6484CCF4D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B7D3F0B1-BD43-3ABF-3B1A-6D6484CCF4D4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C03A1330-F06A-197D-9E7C-638DED7B6F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C03A1330-F06A-197D-9E7C-638DED7B6F6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68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6943B2DA-2D0F-70E0-69F5-FD04EEEF3A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F004E5C-3E51-2521-3E80-536E57D378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37A42219-D250-649F-6D1E-E9637EC614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063651B3-08BD-ED15-CE03-60E122D57F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063651B3-08BD-ED15-CE03-60E122D57F0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07933AB1-7948-A603-80E4-A01D60292D2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07933AB1-7948-A603-80E4-A01D60292D2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7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0B0A27EA-AB20-AF3C-52D3-FD401D0F787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0B0A27EA-AB20-AF3C-52D3-FD401D0F787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7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D7336657-7688-7A4A-6E04-73AAB22FE22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D7336657-7688-7A4A-6E04-73AAB22FE22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72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7EFC5F64-55EA-505F-446D-1BD355639AB7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7EFC5F64-55EA-505F-446D-1BD355639A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63D209-F4D0-CEEB-8DDC-72A553282AC7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58E48A21-A79E-3CD1-BFE4-CD0BBC72BA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7CBE8204-7D07-66BC-5C5B-BD2C473E51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BA73317B-E1ED-4D88-CCC4-DBF40A253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40D52B61-84A0-DF18-E78A-2F301084AD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D53DE159-07DC-0B97-A62B-BADD0A3232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3A2D7E6F-1937-09FC-031C-5C6C0BD801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FA168722-F082-6022-C88E-93FDBEDFE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D9903AB9-F868-8761-A654-2E87BFDBD7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60761318-579A-90B6-2DCE-C263AB08A7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99772001-2641-9B93-2029-017E155DFC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308B8314-CA74-96E0-A2B3-398F0446B9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E041B6FD-8C64-639F-C57D-941EF5EBBC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3A04F0D5-E9F4-65A2-F88A-E44B81E953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773DE5EB-69B9-89A4-FBD2-977D96437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7CBD1EDE-C121-723D-2938-6A8631B92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6DCA67A8-0C9A-D450-7495-4D74BEC788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CF463ACD-06CF-D433-6EB2-4C09434C0E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367498F6-E376-BB34-F8AF-88BDA714CE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38ECBF63-CEBB-3AF7-178E-C5590889F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89A1E573-0AA2-679A-6706-37C148926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D2DC6871-AA1C-7B69-3320-65D760FD0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B5C5F54B-7634-0A18-BB5B-955C0FF7A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C6D816E9-7F51-088B-89B6-DEA60AB91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224CCC8C-1241-124B-26B2-76AEAE2E44B7}"/>
              </a:ext>
            </a:extLst>
          </p:cNvPr>
          <p:cNvSpPr/>
          <p:nvPr/>
        </p:nvSpPr>
        <p:spPr>
          <a:xfrm>
            <a:off x="9357662" y="5571899"/>
            <a:ext cx="773889" cy="76893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92DC88-620E-5B7D-0D81-7588BDA4FA6F}"/>
              </a:ext>
            </a:extLst>
          </p:cNvPr>
          <p:cNvSpPr txBox="1"/>
          <p:nvPr/>
        </p:nvSpPr>
        <p:spPr>
          <a:xfrm>
            <a:off x="8097047" y="6301686"/>
            <a:ext cx="22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Negative Cycle Found!</a:t>
            </a:r>
          </a:p>
        </p:txBody>
      </p:sp>
    </p:spTree>
    <p:extLst>
      <p:ext uri="{BB962C8B-B14F-4D97-AF65-F5344CB8AC3E}">
        <p14:creationId xmlns:p14="http://schemas.microsoft.com/office/powerpoint/2010/main" val="2242550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E482-D1F5-4BF8-D1EF-C249E55D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vs </a:t>
            </a:r>
            <a:r>
              <a:rPr lang="en-US" dirty="0" err="1"/>
              <a:t>Dijkstras</a:t>
            </a:r>
            <a:r>
              <a:rPr lang="en-US" dirty="0"/>
              <a:t>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6881A5C-AA83-71A8-E710-521BD9872D5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8543384"/>
                  </p:ext>
                </p:extLst>
              </p:nvPr>
            </p:nvGraphicFramePr>
            <p:xfrm>
              <a:off x="838200" y="1363663"/>
              <a:ext cx="10836564" cy="293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188">
                      <a:extLst>
                        <a:ext uri="{9D8B030D-6E8A-4147-A177-3AD203B41FA5}">
                          <a16:colId xmlns:a16="http://schemas.microsoft.com/office/drawing/2014/main" val="1394802032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4283298178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33202409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Dijkstras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467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Any Weighted Graph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 with non-negative edge weights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586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 Case running time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# nodes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#edges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2091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87486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Conclusion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have negative weights?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don’t have negative weights?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12016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6881A5C-AA83-71A8-E710-521BD9872D5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8543384"/>
                  </p:ext>
                </p:extLst>
              </p:nvPr>
            </p:nvGraphicFramePr>
            <p:xfrm>
              <a:off x="838200" y="1363663"/>
              <a:ext cx="10836564" cy="293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188">
                      <a:extLst>
                        <a:ext uri="{9D8B030D-6E8A-4147-A177-3AD203B41FA5}">
                          <a16:colId xmlns:a16="http://schemas.microsoft.com/office/drawing/2014/main" val="1394802032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4283298178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33202409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Dijkstras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4678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Any Weighted Graph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 with non-negative edge weights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58676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9" t="-112583" r="-200675" b="-120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69" t="-112583" r="-100675" b="-120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9" t="-112583" r="-675" b="-1205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2091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874862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Conclusion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have negative weights?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don’t have negative weights?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12016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0897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FBFA0-3C06-F2BE-790D-3905B933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622C-2FED-1C8E-A9D1-3FB332C5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vs </a:t>
            </a:r>
            <a:r>
              <a:rPr lang="en-US" dirty="0" err="1"/>
              <a:t>Dijkstras</a:t>
            </a:r>
            <a:r>
              <a:rPr lang="en-US" dirty="0"/>
              <a:t> (2/2)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E1D7505-EDC7-5CB4-9354-B94D1249DA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5051111"/>
                  </p:ext>
                </p:extLst>
              </p:nvPr>
            </p:nvGraphicFramePr>
            <p:xfrm>
              <a:off x="838200" y="1363663"/>
              <a:ext cx="10836564" cy="348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188">
                      <a:extLst>
                        <a:ext uri="{9D8B030D-6E8A-4147-A177-3AD203B41FA5}">
                          <a16:colId xmlns:a16="http://schemas.microsoft.com/office/drawing/2014/main" val="1394802032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4283298178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33202409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Dijkstras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467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Any Weighted Graph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 with non-negative edge weights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586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 Case running time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# nodes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#edges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2091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Dynamic graph (edges change)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Easy to do!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Need to re-solve from scratch!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87486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Conclusion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have negative weights, or when you’re graph changes over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don’t have negative weights and when your graph doesn’t change (so you just need to solve once)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12016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E1D7505-EDC7-5CB4-9354-B94D1249DA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5051111"/>
                  </p:ext>
                </p:extLst>
              </p:nvPr>
            </p:nvGraphicFramePr>
            <p:xfrm>
              <a:off x="838200" y="1363663"/>
              <a:ext cx="10836564" cy="348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188">
                      <a:extLst>
                        <a:ext uri="{9D8B030D-6E8A-4147-A177-3AD203B41FA5}">
                          <a16:colId xmlns:a16="http://schemas.microsoft.com/office/drawing/2014/main" val="1394802032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4283298178"/>
                        </a:ext>
                      </a:extLst>
                    </a:gridCol>
                    <a:gridCol w="3612188">
                      <a:extLst>
                        <a:ext uri="{9D8B030D-6E8A-4147-A177-3AD203B41FA5}">
                          <a16:colId xmlns:a16="http://schemas.microsoft.com/office/drawing/2014/main" val="33202409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Dijkstras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4678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Any Weighted Graph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 with non-negative edge weights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58676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9" t="-112583" r="-200675" b="-180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69" t="-112583" r="-100675" b="-180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9" t="-112583" r="-675" b="-180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2091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Dynamic graph (edges change)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Easy to do!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Need to re-solve from scratch!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874862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Conclusion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have negative weights, or when you’re graph changes over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 whenever you don’t have negative weights and when your graph doesn’t change (so you just need to solve once)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12016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6910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DF95F-78E9-37C2-65E4-A0C1A2DF6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EA169AC1-E964-E159-A19F-AF5B4D06E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Changing an Edge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632ABD44-7681-2F6C-6DA7-3C879050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FB6169-C25C-72C9-3696-8DF6399D63B9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67836-83B2-3A22-2399-FE5023EB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68FA9-5864-66F1-2ADA-C1DA459DDA16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69B9E25-E441-A9DB-57EE-6D1FA2FE9D68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4EA900B2-BDF4-5445-7DBA-9B6A3F19937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5AD8ED8F-484C-F5E8-756D-62D45B79DC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01335E2F-1842-196F-A592-F7FE237F9365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A31CD078-1A4C-E713-C1A9-AB2A6A6D21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C347FAB7-1E84-05FF-905F-417A74F4BAD8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EE85FFB4-52BD-026B-F04A-E25BF4768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A625838D-3F5D-7DEE-D01A-5A01ADD6A2C5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40BD5BFC-8334-65D0-EF7A-CDB9791729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F3863BEE-85DA-6208-7922-F174E44AB005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2994BF22-78CC-CFFC-4BB9-A546EACF3F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9CDA4930-D7CE-B1F8-F7FB-9C42B25DF0A4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C0481401-983B-CCCB-1805-4FE22B281E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DB6FB6-98D7-C45A-D5A0-4BF54A00DB6A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9B6D3C92-CEF7-001D-751F-931F92FF58A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AAF2AECE-BC37-F46F-95D4-946CB659BD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DF847A1C-D2B7-C8B1-9986-597D2866E67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B1BD1D19-324D-53C8-5F8F-411799F075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2AD988CE-D72A-A28D-3BCC-1D16A07D5A68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BADE60F4-26E0-C4B9-D2D0-3515AAE7D2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8919BA9C-8B18-4064-82CB-456857B31FB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A44370DC-2FFD-DB0C-B730-56AAE5B7A6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3AA97C3D-C7CE-3C3E-AE9A-C281D367F2DA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997EE7B1-E263-0C41-A087-F3004C2F7C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204DE0B8-F120-2A9C-E4E3-8CADC308EADC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5E630A9-FA66-CBD7-205D-993F692178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EB56EB35-597E-4CC3-F105-360FA218C437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21DBD8A2-8529-3370-8ADC-763AC3B56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F713B774-DFFB-F561-43F8-2D9AF4BA8322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327F6C7C-470C-D492-222A-38A84B353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09AAA0-CF56-9846-D980-A5E29FF52B98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A5C55D-BB32-0FDF-AF95-4B9251EAC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B43D97-2276-53A2-E201-E277A5EFE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ACA03D8-13F1-D00E-0192-F54045514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8A799F5F-0C42-54AB-F068-D21B933919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1BEEFD03-BF9E-4F48-3650-50672B34B4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0FA156DF-54DD-EBAF-E2FA-29880A4D37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22D3123F-9FA3-F3C0-26BC-A3B0A849A1F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DE9762A5-1773-432E-76D5-8AAFFB0E3CA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8F11E01B-8FAE-780D-7671-8BBFD91BE1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8F11E01B-8FAE-780D-7671-8BBFD91BE14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AC1F88E9-599A-1D86-812B-F2F2F940549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02719D8D-2782-17D6-FE97-B69CBE9A05FE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FF438FD9-BDA0-8FE1-C206-D424440BCA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D7950E18-FA5C-6350-26D1-C49EBFA677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FE50339A-CE4D-AB11-F938-9EC5606C859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86F13841-88EE-3249-79CD-C1EF7F41039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F12AB424-24E3-1873-4AF0-EA3BB5FB37DB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0AEDFD42-FF64-5EF8-0B5A-E0FAA1547D4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4EB850F5-A239-D65F-3ECB-4918B870B1D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FECFC88C-6F05-BE40-A9E4-E90A8AA228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4D3E8DA6-80CE-19A8-9D57-D8DDAF6A4CE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2CC44D58-115A-15E8-2709-EFC7ACA0FF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A82AF0C0-04CB-4B87-D3D5-1F39D1CF83F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85695DE4-8BBB-BB74-B6DC-93BD300AB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3130EAC7-59E8-9B7F-40D4-3B30E51D31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2CE9CAFB-9D17-7809-34A0-62FAD3D523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A671D765-58BF-52A0-6025-0AC4B727D37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0C6C4BE0-BC42-7DE1-39F5-B1A3F36AF03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EADB30A3-8C27-969B-B104-65196CF663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EADB30A3-8C27-969B-B104-65196CF6635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13E4DD3C-4395-2F9D-6894-40A7FB4FF7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20666E4F-A7CC-C04A-5D37-F8AB81CCD8D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3EF3FC0E-0217-43B8-5327-1BCE9825736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03229FC2-675D-C435-A1AE-3CEDE3683A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A297FB98-8C4F-41A5-F9BA-DC54A01EDC3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7E7372B4-1922-592C-7413-4E48AC5B03F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870C8181-8907-75AA-E8ED-ED5B88339F29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521FFD6F-B79C-83BA-81AA-5E85CDF6F4A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1515760D-81E8-6F68-486A-46926DCC0E5A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60E7EC4B-0D3F-231A-9748-6B5924967C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A6EB6241-1E1C-23DB-C9B5-124BDC015C0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3641187C-47D0-E865-F896-C9ACBE5D90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66FAE241-338F-96FA-BC92-1C834C4A8C4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055053F-17E7-E044-13F3-19EC29CC7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A14CEF7F-A6DE-E98F-820D-4BAC2E43CB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3BE11DC6-4097-29CE-6D64-52BC54A5E8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303670D7-A078-C9F1-3147-E97F1AF00E0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A33C3CE2-BB80-A471-F543-92EB1AA83E4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61ECD448-6CA2-4960-0FA2-0BDDFD74F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61ECD448-6CA2-4960-0FA2-0BDDFD74FD9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BF5732FE-58C7-3D1D-E8AE-DE2C598B4DC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83D2B7F0-2312-3BE5-6B0F-8CA7852CD91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15C42D32-7EBB-6FD7-3F22-54951D28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247E22F3-D2F8-CBE5-E8A3-0C62567609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8F402506-C732-370E-0531-745B22C2E6A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FA1D30E7-66B4-472E-5ED0-6BEC21033F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32A5BB43-D48B-63AA-CD15-ABA5CB4CCB7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30A049B3-7C82-9104-CC1B-DDE27A4F33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7EB60B85-3444-26F2-7482-90F97B68593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AF8D32C0-60AE-E726-0F58-DC219BFB67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EDF10486-5862-F559-EF56-EABE04E555D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9C3B9BFB-0D5E-83E6-E665-CB633B0717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4F50215C-439B-BA09-EA3B-6F525B9BD06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F62C477-0FF8-3564-9958-225293615B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BC2189E9-E409-4147-FBB5-DC06609732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0D7D88FD-D911-3E7C-9CA7-44C0DAFECC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1C0039F4-499A-852A-C96E-53E1C37F76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7698D89E-0AAB-5771-F7B0-3B92194C1D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A1199B1E-1834-5D59-9AAD-9A3D97DF65C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6B2B61B9-1078-BDBB-1949-4EC417AC75E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6B2B61B9-1078-BDBB-1949-4EC417AC75E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A787553B-7BA1-C74C-C146-87821252BE4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F3C46751-4D9D-E361-A8A6-A91D4CC5AFC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E6111051-8B51-5FC1-54A6-CBB9C39E23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B9A2A658-2148-BF30-A79E-1D383F2B303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2B49DE53-E362-E4C7-E541-B20665C4236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284414F9-197D-48E9-E23D-91135F52AB3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EB4BB19D-F57A-1799-087E-DD803D85E41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D9E49F8A-E97E-911C-E21F-DFF8F9A6D5A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DDE80BD8-815C-E161-138C-4E54481CEBB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97E73B5E-C245-E5E4-6F2D-F39A714CE83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59B65A1D-8F92-F0A2-1B19-C89D67CA5F5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91D8387F-799F-6754-2797-EE419B58F7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F5E13551-D0E1-BCD8-F419-9E2410C4312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E8771C8E-2049-5174-23BB-E166290198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014BF881-2C8B-56EF-3064-7459E6A53B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B24F9ECA-907A-7245-8233-C6D405B92D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F874F432-FFFB-E672-CE08-9E840E7A37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26D06B0D-8DC3-7601-C4C7-73BF7424F26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17592784-3AFE-7B3D-B18B-3B87AA5AFA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17592784-3AFE-7B3D-B18B-3B87AA5AFAC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C400CB79-AA34-5444-6C60-97C095322F5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8432834F-17FE-3FEE-6A06-6DE575375697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31A7E50F-3F17-130A-2114-B2F327D5D5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C0EF967B-85FC-306F-5071-8CF9443413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9F4D1DAE-CFDD-C7DA-D3F5-36B6966CD38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531B1223-DC6E-39DC-D98C-797B00C0731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5D30C799-276F-934A-AC51-4C381A1801B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4A3D3B14-B943-6F88-52DB-AC501A18462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D48A8B98-1D5E-AE6E-6CD5-2AD1BFACF5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0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B3CC5130-BEE1-7B7A-598C-EC17B3DAAB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1FC6A084-DC67-676A-B84E-712634C69C5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E91BD723-1F28-0C20-59C8-EB60F49438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773AA889-41DC-A341-174C-E752238B0AAF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0E4B2D9-7F4A-F9E4-AB1E-CC92355AD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A2DD5C1-6774-814B-8720-A6667C6675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F25BEC69-51B6-B1D5-2819-860C70274A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4BB2D974-1A64-6127-BD39-D19C6CC8D6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72E3DC82-164F-BD3B-8877-D3DA941AAE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7029953A-E71C-51A7-FE05-C4087FE5B40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168E3576-712C-BBD6-4ACA-7DC98CEE6C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168E3576-712C-BBD6-4ACA-7DC98CEE6C56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1426010B-1F70-1A4B-0362-4FF8B1E8F19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060AD640-8AF5-0335-5A64-FDAEBA610EA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1197E6B1-997F-98A9-B09C-692EEF0697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FDCD584F-2005-2267-4D71-927F4CAEF3E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D97C6B7B-4159-001F-7273-E96589B90F1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37C29C34-FC41-AE16-1E3A-3F94C36799A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D0CD2DC7-62A2-CC73-F4EE-610A4CBB7E56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6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0F00C6F4-991F-BF47-DAF9-7812742AAB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707C06D1-4548-1383-83F9-64828DD730D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7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2F76616F-4C0D-AA36-1A8E-F279947FA7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AA9F0933-9322-7B17-10CE-24B67A9A456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6866208A-724A-36B4-508F-DE8DE0FC9C2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27FFA751-F642-96B0-C3E7-71AAD055C577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3FDCD5F-B91E-A2D4-4512-3D5103FE5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4AD0626E-7418-C660-722D-6C5B723A60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7C8A1E96-F3C7-9CE4-85E8-118D20E19EE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7437F4A4-293F-5B6F-93FA-4282F84F16F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4EA35C17-F12E-8648-085E-BE529C089A6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D1FAE191-8DD1-277B-67A5-6EC4BC162E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D1FAE191-8DD1-277B-67A5-6EC4BC162E3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30A35DD4-0809-C035-093D-6727FA0C94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9A8C9C0D-A5F4-509F-56E6-D3525AE6585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B5BEA473-E091-E701-DDA6-325D029B40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28E21A59-AD31-923F-1F4A-F5AFE146DCD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101E8777-FB4A-9344-28E4-81C4C39D8CD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5984A650-DE6C-09E1-57BD-9F4E77D9C8C5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E986106F-4769-2CD9-5924-9B9688D568B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51E4646F-56A4-B603-6812-E3D927E24C6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02ED09DE-3451-3B05-BE46-88F26E0FBCB4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AE0FF748-D2DE-1940-F7D5-E061494E29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9D0BFE2D-0940-E5D5-722E-74A5DBE834B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F28D49E0-557A-90DF-51AA-7854F16D4F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14974FBF-8754-2BE1-2348-A3F52DA2ED9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29A3DBE-A4EF-7133-04A9-1DA2082E3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907D455-ADF8-5643-FC05-E9F18470B8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723B76F8-F148-8628-7F9D-901093C2D9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395A541B-46E6-5C00-AEEE-EB55479E29F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395A541B-46E6-5C00-AEEE-EB55479E29F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6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350C0CB2-6A93-7A37-F8D9-1504650697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350C0CB2-6A93-7A37-F8D9-15046506972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084166F4-0615-D2AC-075D-2EB18576B47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92001AC3-B87C-BE7A-5D10-2326014B590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68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923DB31-4BB5-D79C-16C9-1473830F9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EC527DF7-CE95-8CBB-5265-61789F4311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8E818DDB-37F2-675B-F73D-ADB13FF001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4242647F-1091-7D2A-5DF4-07950EC16CB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78D7AEC1-F2B9-2693-A13C-5BF6B7DBE78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066BC391-2736-E4C9-1583-A2EAEF8E2C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7718CB4B-FC7A-7A4E-C003-E96E81433BE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7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604AD666-5DB7-B101-DE7F-44C6D4CAA5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3F1373EC-21CB-3436-9FD3-43D5D2222AE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7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D455001A-ADAC-BB4F-E7B1-2B485626A22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E0FBB160-AD80-67F6-3703-73BA125AA52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72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2B490E47-41D2-B618-349D-B1B841F1341D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8C314C4A-A9CA-6299-2871-8446E00B7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CFD1EF-4FA7-7917-521C-1E344FFB0ABB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9C83198F-1F4B-19D9-385C-1DD53C1F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F5991C1B-27E3-0DC3-AB27-F11E8A851F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66742B53-B4CC-B3F1-0AAE-0B96C8D4B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2C0BEDA5-1581-B158-7827-3C33B3FB0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2383F105-536B-6D21-5B72-D64C18E99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3C45D58F-7210-CEBE-BD12-5D23EF2366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AE9DE610-5198-7E91-D9C8-E6F13FC815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2625C52C-C3CB-0067-6007-78302FC308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909F5276-5023-9683-639F-4F3D493F33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DAFB9025-0FD8-B9C6-85CF-88E1502817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7A286030-8193-8466-FB62-302B923AA1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F60DDB01-FE31-DF48-5292-D2A3DA320F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BF13AEA2-207E-18E4-3F51-77D114002A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DF9AB0D8-A287-FC3B-A9F8-7306584A5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0D1C1E2D-5FA4-140E-034D-234586F48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7ABDE7C8-02EC-FA3D-E5F8-47CEC45F63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5533D1DB-307D-4817-8ECE-E6B6DC8A92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F765AE03-7BE0-2CD7-5C41-0C2A333661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56E20055-FC71-77AA-EE74-74593159D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4C874210-8A13-026F-5AB8-6E01C47FC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C6B60A4B-B503-4FA7-5583-41E795D16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7A53C9B2-5017-35A8-FF0B-8C661BB1C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C0F8EE8A-AE06-C2FD-8CD0-56AA8E4CE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5" name="Text Box 10">
            <a:extLst>
              <a:ext uri="{FF2B5EF4-FFF2-40B4-BE49-F238E27FC236}">
                <a16:creationId xmlns:a16="http://schemas.microsoft.com/office/drawing/2014/main" id="{CECC483B-6757-9BA2-E0C0-256C611D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389" y="1103023"/>
            <a:ext cx="478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-2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9EBA0F-30B7-FAD1-B80B-16714CF703C5}"/>
                  </a:ext>
                </a:extLst>
              </p:cNvPr>
              <p:cNvSpPr txBox="1"/>
              <p:nvPr/>
            </p:nvSpPr>
            <p:spPr>
              <a:xfrm>
                <a:off x="2365319" y="1132599"/>
                <a:ext cx="633507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×</m:t>
                      </m:r>
                    </m:oMath>
                  </m:oMathPara>
                </a14:m>
                <a:endParaRPr lang="en-US" sz="36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9EBA0F-30B7-FAD1-B80B-16714CF70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9" y="1132599"/>
                <a:ext cx="633507" cy="784830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F90F11E-76B5-0275-ED32-9C7D5C4192E9}"/>
              </a:ext>
            </a:extLst>
          </p:cNvPr>
          <p:cNvSpPr txBox="1"/>
          <p:nvPr/>
        </p:nvSpPr>
        <p:spPr>
          <a:xfrm>
            <a:off x="6887922" y="418256"/>
            <a:ext cx="4973377" cy="165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When 1 edge changes, we don’t necessarily need to update the whole table!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9968A2-8D3B-3620-9F18-F8A13D3DCCC7}"/>
              </a:ext>
            </a:extLst>
          </p:cNvPr>
          <p:cNvSpPr txBox="1"/>
          <p:nvPr/>
        </p:nvSpPr>
        <p:spPr>
          <a:xfrm>
            <a:off x="5189417" y="2057748"/>
            <a:ext cx="2690055" cy="1786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dirty="0">
                <a:latin typeface="Lato" panose="020F0502020204030203" pitchFamily="34" charset="77"/>
                <a:ea typeface="Inter" panose="02000503000000020004" pitchFamily="2" charset="0"/>
              </a:rPr>
              <a:t>We only need to change cells where this edge is the one that changed</a:t>
            </a:r>
            <a:br>
              <a:rPr lang="en-US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dirty="0">
                <a:latin typeface="Lato" panose="020F0502020204030203" pitchFamily="34" charset="77"/>
                <a:ea typeface="Inter" panose="02000503000000020004" pitchFamily="2" charset="0"/>
              </a:rPr>
              <a:t>(and any that depend on that edge)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FEDDB75-6354-BA57-1B55-8D7B150805D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6119468" y="3843943"/>
            <a:ext cx="414977" cy="1212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129" name="Straight Arrow Connector 85128">
            <a:extLst>
              <a:ext uri="{FF2B5EF4-FFF2-40B4-BE49-F238E27FC236}">
                <a16:creationId xmlns:a16="http://schemas.microsoft.com/office/drawing/2014/main" id="{A563A586-564F-119E-8C13-8031FD99204E}"/>
              </a:ext>
            </a:extLst>
          </p:cNvPr>
          <p:cNvCxnSpPr>
            <a:cxnSpLocks/>
            <a:stCxn id="60" idx="3"/>
            <a:endCxn id="85253" idx="0"/>
          </p:cNvCxnSpPr>
          <p:nvPr/>
        </p:nvCxnSpPr>
        <p:spPr>
          <a:xfrm>
            <a:off x="7879472" y="2950846"/>
            <a:ext cx="2363787" cy="712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146" name="TextBox 85145">
                <a:extLst>
                  <a:ext uri="{FF2B5EF4-FFF2-40B4-BE49-F238E27FC236}">
                    <a16:creationId xmlns:a16="http://schemas.microsoft.com/office/drawing/2014/main" id="{ACABB8E0-FDF3-455F-7FC2-F5B3EDE3B0BE}"/>
                  </a:ext>
                </a:extLst>
              </p:cNvPr>
              <p:cNvSpPr txBox="1"/>
              <p:nvPr/>
            </p:nvSpPr>
            <p:spPr>
              <a:xfrm>
                <a:off x="8097047" y="2232150"/>
                <a:ext cx="1961666" cy="7491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dirty="0">
                    <a:latin typeface="Lato" panose="020F0502020204030203" pitchFamily="34" charset="77"/>
                    <a:ea typeface="Inter" panose="02000503000000020004" pitchFamily="2" charset="0"/>
                  </a:rPr>
                  <a:t>Start with cells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=5</m:t>
                    </m:r>
                  </m:oMath>
                </a14:m>
                <a:endParaRPr lang="en-US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85146" name="TextBox 85145">
                <a:extLst>
                  <a:ext uri="{FF2B5EF4-FFF2-40B4-BE49-F238E27FC236}">
                    <a16:creationId xmlns:a16="http://schemas.microsoft.com/office/drawing/2014/main" id="{ACABB8E0-FDF3-455F-7FC2-F5B3EDE3B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047" y="2232150"/>
                <a:ext cx="1961666" cy="749179"/>
              </a:xfrm>
              <a:prstGeom prst="rect">
                <a:avLst/>
              </a:prstGeom>
              <a:blipFill>
                <a:blip r:embed="rId75"/>
                <a:stretch>
                  <a:fillRect l="-2160" b="-10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6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51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EF9E-BE05-5532-11F7-28FE25DA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1145C9DF-E7F1-5087-965C-3A02A88C0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Updating the Table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74BD832C-03C5-D652-E179-838788CA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FBE76C-8B21-0A34-D998-4C8640BB8E62}"/>
                  </a:ext>
                </a:extLst>
              </p:cNvPr>
              <p:cNvSpPr txBox="1"/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400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sz="2400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67836-83B2-3A22-2399-FE5023EB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0" y="4218146"/>
                <a:ext cx="6483391" cy="17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6474E-DF52-B968-8497-9F4E792D9754}"/>
              </a:ext>
            </a:extLst>
          </p:cNvPr>
          <p:cNvGrpSpPr/>
          <p:nvPr/>
        </p:nvGrpSpPr>
        <p:grpSpPr>
          <a:xfrm>
            <a:off x="7793394" y="3015518"/>
            <a:ext cx="3560406" cy="3113868"/>
            <a:chOff x="7793394" y="3015518"/>
            <a:chExt cx="3560406" cy="3113868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9F9EB7A-82D6-0A46-C77E-448B49BDBA89}"/>
                </a:ext>
              </a:extLst>
            </p:cNvPr>
            <p:cNvGrpSpPr/>
            <p:nvPr/>
          </p:nvGrpSpPr>
          <p:grpSpPr>
            <a:xfrm>
              <a:off x="8678364" y="3022081"/>
              <a:ext cx="2585299" cy="369332"/>
              <a:chOff x="3942261" y="1898872"/>
              <a:chExt cx="3442014" cy="49172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B075044D-9570-2F91-75C2-CDCC237474DD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1" name="TextBox 2">
                    <a:extLst>
                      <a:ext uri="{FF2B5EF4-FFF2-40B4-BE49-F238E27FC236}">
                        <a16:creationId xmlns:a16="http://schemas.microsoft.com/office/drawing/2014/main" id="{5AD8ED8F-484C-F5E8-756D-62D45B79DC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487027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29AA9F59-E0AF-9B9B-E09A-5D5448FACD91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2" name="TextBox 3">
                    <a:extLst>
                      <a:ext uri="{FF2B5EF4-FFF2-40B4-BE49-F238E27FC236}">
                        <a16:creationId xmlns:a16="http://schemas.microsoft.com/office/drawing/2014/main" id="{A31CD078-1A4C-E713-C1A9-AB2A6A6D21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9" y="1898872"/>
                    <a:ext cx="487025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BC3E30A3-3E14-A226-9BF0-4F6C806CB0E4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3" name="TextBox 4">
                    <a:extLst>
                      <a:ext uri="{FF2B5EF4-FFF2-40B4-BE49-F238E27FC236}">
                        <a16:creationId xmlns:a16="http://schemas.microsoft.com/office/drawing/2014/main" id="{EE85FFB4-52BD-026B-F04A-E25BF4768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487027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09E00694-6DA1-E916-EC0C-C0CE6AC6E33F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4" name="TextBox 212">
                    <a:extLst>
                      <a:ext uri="{FF2B5EF4-FFF2-40B4-BE49-F238E27FC236}">
                        <a16:creationId xmlns:a16="http://schemas.microsoft.com/office/drawing/2014/main" id="{40BD5BFC-8334-65D0-EF7A-CDB9791729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0" y="1898872"/>
                    <a:ext cx="487025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FCD48F8D-3596-1F58-934D-F648CDEA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5" name="TextBox 213">
                    <a:extLst>
                      <a:ext uri="{FF2B5EF4-FFF2-40B4-BE49-F238E27FC236}">
                        <a16:creationId xmlns:a16="http://schemas.microsoft.com/office/drawing/2014/main" id="{2994BF22-78CC-CFFC-4BB9-A546EACF3F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487027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4DEB5A93-9079-8060-5099-801318A67BB7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6" name="TextBox 215">
                    <a:extLst>
                      <a:ext uri="{FF2B5EF4-FFF2-40B4-BE49-F238E27FC236}">
                        <a16:creationId xmlns:a16="http://schemas.microsoft.com/office/drawing/2014/main" id="{C0481401-983B-CCCB-1805-4FE22B281E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A11ED6-36F5-06D3-F072-E758796E1C40}"/>
                </a:ext>
              </a:extLst>
            </p:cNvPr>
            <p:cNvGrpSpPr/>
            <p:nvPr/>
          </p:nvGrpSpPr>
          <p:grpSpPr>
            <a:xfrm>
              <a:off x="7793395" y="3729652"/>
              <a:ext cx="371222" cy="2089859"/>
              <a:chOff x="2727351" y="2837121"/>
              <a:chExt cx="494238" cy="278239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A83F2A43-4EAF-527C-DE66-6A2B28DEB2CB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5" name="TextBox 218">
                    <a:extLst>
                      <a:ext uri="{FF2B5EF4-FFF2-40B4-BE49-F238E27FC236}">
                        <a16:creationId xmlns:a16="http://schemas.microsoft.com/office/drawing/2014/main" id="{AAF2AECE-BC37-F46F-95D4-946CB659BD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4B7B4DE4-2F30-7A4D-350B-15B7330B86CB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6" name="TextBox 219">
                    <a:extLst>
                      <a:ext uri="{FF2B5EF4-FFF2-40B4-BE49-F238E27FC236}">
                        <a16:creationId xmlns:a16="http://schemas.microsoft.com/office/drawing/2014/main" id="{B1BD1D19-324D-53C8-5F8F-411799F075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487025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733169D9-1B08-DF0B-09F6-84376F1C6B8C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037" name="TextBox 220">
                    <a:extLst>
                      <a:ext uri="{FF2B5EF4-FFF2-40B4-BE49-F238E27FC236}">
                        <a16:creationId xmlns:a16="http://schemas.microsoft.com/office/drawing/2014/main" id="{BADE60F4-26E0-C4B9-D2D0-3515AAE7D2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487025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761E3041-34E5-5E79-166F-2F707E0B016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8" name="TextBox 222">
                    <a:extLst>
                      <a:ext uri="{FF2B5EF4-FFF2-40B4-BE49-F238E27FC236}">
                        <a16:creationId xmlns:a16="http://schemas.microsoft.com/office/drawing/2014/main" id="{A44370DC-2FFD-DB0C-B730-56AAE5B7A6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487025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817E72A9-F618-A8A4-74B6-5FB6EA41B528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49" name="TextBox 223">
                    <a:extLst>
                      <a:ext uri="{FF2B5EF4-FFF2-40B4-BE49-F238E27FC236}">
                        <a16:creationId xmlns:a16="http://schemas.microsoft.com/office/drawing/2014/main" id="{997EE7B1-E263-0C41-A087-F3004C2F7C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C34D2497-9E88-45D5-2F98-53B511D030C6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50" name="TextBox 224">
                    <a:extLst>
                      <a:ext uri="{FF2B5EF4-FFF2-40B4-BE49-F238E27FC236}">
                        <a16:creationId xmlns:a16="http://schemas.microsoft.com/office/drawing/2014/main" id="{05E630A9-FA66-CBD7-205D-993F692178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487026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A4906381-ABA1-EBC9-1D9C-7B61A0ACA11C}"/>
                    </a:ext>
                  </a:extLst>
                </p:cNvPr>
                <p:cNvSpPr txBox="1"/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">
                  <a:extLst>
                    <a:ext uri="{FF2B5EF4-FFF2-40B4-BE49-F238E27FC236}">
                      <a16:creationId xmlns:a16="http://schemas.microsoft.com/office/drawing/2014/main" id="{21DBD8A2-8529-3370-8ADC-763AC3B56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079" y="3015518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1FC405C7-B543-DB7F-55F3-9DFF6C7C9B10}"/>
                    </a:ext>
                  </a:extLst>
                </p:cNvPr>
                <p:cNvSpPr txBox="1"/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19">
                  <a:extLst>
                    <a:ext uri="{FF2B5EF4-FFF2-40B4-BE49-F238E27FC236}">
                      <a16:creationId xmlns:a16="http://schemas.microsoft.com/office/drawing/2014/main" id="{327F6C7C-470C-D492-222A-38A84B353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18" y="3339649"/>
                  <a:ext cx="36580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A9ED2BF-CCDF-772A-1F68-05B5AD711F51}"/>
                </a:ext>
              </a:extLst>
            </p:cNvPr>
            <p:cNvGrpSpPr/>
            <p:nvPr/>
          </p:nvGrpSpPr>
          <p:grpSpPr>
            <a:xfrm>
              <a:off x="8148702" y="3372938"/>
              <a:ext cx="3205098" cy="2747226"/>
              <a:chOff x="8148702" y="3372938"/>
              <a:chExt cx="3205098" cy="2747226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93B25CD-BD6E-FC60-A3BB-E7744E4A2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574" y="3383670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D665A6-4C4B-10B4-7C6B-AD80F9D88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8703" y="3372938"/>
                <a:ext cx="457871" cy="3147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60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1D2B6E1-8C19-B26D-0A53-9A46C6960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716342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001" name="Group 85000">
                  <a:extLst>
                    <a:ext uri="{FF2B5EF4-FFF2-40B4-BE49-F238E27FC236}">
                      <a16:creationId xmlns:a16="http://schemas.microsoft.com/office/drawing/2014/main" id="{53DCFD64-B293-0DC0-1989-F765D9E6F8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19" name="Group 85018">
                    <a:extLst>
                      <a:ext uri="{FF2B5EF4-FFF2-40B4-BE49-F238E27FC236}">
                        <a16:creationId xmlns:a16="http://schemas.microsoft.com/office/drawing/2014/main" id="{B8A06881-3773-D730-9A99-AB74D5B506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31" name="Group 85030">
                      <a:extLst>
                        <a:ext uri="{FF2B5EF4-FFF2-40B4-BE49-F238E27FC236}">
                          <a16:creationId xmlns:a16="http://schemas.microsoft.com/office/drawing/2014/main" id="{41B0A20B-CEA5-ED8F-2567-E2ED2CDCE7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E858ED1E-5477-616A-FD7E-C730DD31BF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33" name="Rectangle 85032">
                            <a:extLst>
                              <a:ext uri="{FF2B5EF4-FFF2-40B4-BE49-F238E27FC236}">
                                <a16:creationId xmlns:a16="http://schemas.microsoft.com/office/drawing/2014/main" id="{DE9762A5-1773-432E-76D5-8AAFFB0E3CA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B3E8E698-AC36-11B7-67C7-0118E8B6861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034" name="Rectangle 85033">
                            <a:extLst>
                              <a:ext uri="{FF2B5EF4-FFF2-40B4-BE49-F238E27FC236}">
                                <a16:creationId xmlns:a16="http://schemas.microsoft.com/office/drawing/2014/main" id="{B3E8E698-AC36-11B7-67C7-0118E8B6861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7D8D65D3-B907-A49A-4A3B-4B3075A2F73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32" name="Rectangle 85031">
                          <a:extLst>
                            <a:ext uri="{FF2B5EF4-FFF2-40B4-BE49-F238E27FC236}">
                              <a16:creationId xmlns:a16="http://schemas.microsoft.com/office/drawing/2014/main" id="{02719D8D-2782-17D6-FE97-B69CBE9A05FE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20" name="Group 85019">
                    <a:extLst>
                      <a:ext uri="{FF2B5EF4-FFF2-40B4-BE49-F238E27FC236}">
                        <a16:creationId xmlns:a16="http://schemas.microsoft.com/office/drawing/2014/main" id="{B81BB38D-1BFC-82A4-708C-6F21840314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24" name="Group 85023">
                      <a:extLst>
                        <a:ext uri="{FF2B5EF4-FFF2-40B4-BE49-F238E27FC236}">
                          <a16:creationId xmlns:a16="http://schemas.microsoft.com/office/drawing/2014/main" id="{FB3E9DE1-AF2C-3834-8823-D267CEBC98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27" name="Group 85026">
                        <a:extLst>
                          <a:ext uri="{FF2B5EF4-FFF2-40B4-BE49-F238E27FC236}">
                            <a16:creationId xmlns:a16="http://schemas.microsoft.com/office/drawing/2014/main" id="{5DC1E439-BA9F-2E24-60D2-C778BCFEF49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069F7CD8-D36D-E43E-D0C4-6782C8A6D19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29" name="Rectangle 85028">
                              <a:extLst>
                                <a:ext uri="{FF2B5EF4-FFF2-40B4-BE49-F238E27FC236}">
                                  <a16:creationId xmlns:a16="http://schemas.microsoft.com/office/drawing/2014/main" id="{F12AB424-24E3-1873-4AF0-EA3BB5FB37DB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1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2326A4A8-C788-762A-2DC0-6A0D4BE1D88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30" name="Rectangle 85029">
                              <a:extLst>
                                <a:ext uri="{FF2B5EF4-FFF2-40B4-BE49-F238E27FC236}">
                                  <a16:creationId xmlns:a16="http://schemas.microsoft.com/office/drawing/2014/main" id="{4EB850F5-A239-D65F-3ECB-4918B870B1D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E6A8E69F-9055-BE34-9A27-AC5E1D1F55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28" name="Rectangle 85027">
                            <a:extLst>
                              <a:ext uri="{FF2B5EF4-FFF2-40B4-BE49-F238E27FC236}">
                                <a16:creationId xmlns:a16="http://schemas.microsoft.com/office/drawing/2014/main" id="{4D3E8DA6-80CE-19A8-9D57-D8DDAF6A4CE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9EE1C103-BE5B-D688-64AD-0BD019D5B4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26" name="Rectangle 85025">
                          <a:extLst>
                            <a:ext uri="{FF2B5EF4-FFF2-40B4-BE49-F238E27FC236}">
                              <a16:creationId xmlns:a16="http://schemas.microsoft.com/office/drawing/2014/main" id="{A82AF0C0-04CB-4B87-D3D5-1F39D1CF83F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002" name="Group 85001">
                  <a:extLst>
                    <a:ext uri="{FF2B5EF4-FFF2-40B4-BE49-F238E27FC236}">
                      <a16:creationId xmlns:a16="http://schemas.microsoft.com/office/drawing/2014/main" id="{D0594D82-E27E-0B15-E919-1167BB4F93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003" name="Group 85002">
                    <a:extLst>
                      <a:ext uri="{FF2B5EF4-FFF2-40B4-BE49-F238E27FC236}">
                        <a16:creationId xmlns:a16="http://schemas.microsoft.com/office/drawing/2014/main" id="{240267FE-9F8D-A32B-73FC-A24537D4B7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015" name="Group 85014">
                      <a:extLst>
                        <a:ext uri="{FF2B5EF4-FFF2-40B4-BE49-F238E27FC236}">
                          <a16:creationId xmlns:a16="http://schemas.microsoft.com/office/drawing/2014/main" id="{A9A72778-5473-EECD-8171-C3CDA0F486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7448F3DC-022C-70ED-FFCA-EC3DAB1463B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7" name="Rectangle 85016">
                            <a:extLst>
                              <a:ext uri="{FF2B5EF4-FFF2-40B4-BE49-F238E27FC236}">
                                <a16:creationId xmlns:a16="http://schemas.microsoft.com/office/drawing/2014/main" id="{0C6C4BE0-BC42-7DE1-39F5-B1A3F36AF03F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406A9221-8A92-8F4F-3380-24B751850B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018" name="Rectangle 85017">
                            <a:extLst>
                              <a:ext uri="{FF2B5EF4-FFF2-40B4-BE49-F238E27FC236}">
                                <a16:creationId xmlns:a16="http://schemas.microsoft.com/office/drawing/2014/main" id="{406A9221-8A92-8F4F-3380-24B751850BD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15F8CCE3-DA5C-CF24-FC40-8DBA19250B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6" name="Rectangle 85015">
                          <a:extLst>
                            <a:ext uri="{FF2B5EF4-FFF2-40B4-BE49-F238E27FC236}">
                              <a16:creationId xmlns:a16="http://schemas.microsoft.com/office/drawing/2014/main" id="{20666E4F-A7CC-C04A-5D37-F8AB81CCD8D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004" name="Group 85003">
                    <a:extLst>
                      <a:ext uri="{FF2B5EF4-FFF2-40B4-BE49-F238E27FC236}">
                        <a16:creationId xmlns:a16="http://schemas.microsoft.com/office/drawing/2014/main" id="{C01520E1-C29C-DC6B-0206-CFB8210D68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008" name="Group 85007">
                      <a:extLst>
                        <a:ext uri="{FF2B5EF4-FFF2-40B4-BE49-F238E27FC236}">
                          <a16:creationId xmlns:a16="http://schemas.microsoft.com/office/drawing/2014/main" id="{438D790F-87FC-A33F-1EFC-123F6C7764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011" name="Group 85010">
                        <a:extLst>
                          <a:ext uri="{FF2B5EF4-FFF2-40B4-BE49-F238E27FC236}">
                            <a16:creationId xmlns:a16="http://schemas.microsoft.com/office/drawing/2014/main" id="{50EF6E1C-55BE-D603-6DDC-B3F0C145664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9C74187E-922F-7706-5794-38D746EA2599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3" name="Rectangle 85012">
                              <a:extLst>
                                <a:ext uri="{FF2B5EF4-FFF2-40B4-BE49-F238E27FC236}">
                                  <a16:creationId xmlns:a16="http://schemas.microsoft.com/office/drawing/2014/main" id="{870C8181-8907-75AA-E8ED-ED5B88339F29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8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30D38528-B009-68E8-B614-72A82F8BA56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014" name="Rectangle 85013">
                              <a:extLst>
                                <a:ext uri="{FF2B5EF4-FFF2-40B4-BE49-F238E27FC236}">
                                  <a16:creationId xmlns:a16="http://schemas.microsoft.com/office/drawing/2014/main" id="{1515760D-81E8-6F68-486A-46926DCC0E5A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2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6A3D68D2-D647-A700-F59B-A09612C6567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012" name="Rectangle 85011">
                            <a:extLst>
                              <a:ext uri="{FF2B5EF4-FFF2-40B4-BE49-F238E27FC236}">
                                <a16:creationId xmlns:a16="http://schemas.microsoft.com/office/drawing/2014/main" id="{A6EB6241-1E1C-23DB-C9B5-124BDC015C0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54E4F17D-2989-BBCC-95EE-4C754C0F62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010" name="Rectangle 85009">
                          <a:extLst>
                            <a:ext uri="{FF2B5EF4-FFF2-40B4-BE49-F238E27FC236}">
                              <a16:creationId xmlns:a16="http://schemas.microsoft.com/office/drawing/2014/main" id="{66FAE241-338F-96FA-BC92-1C834C4A8C4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2B62C95-473B-4D5D-2EB1-597DEAA9C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3372938"/>
                <a:ext cx="3205097" cy="343403"/>
                <a:chOff x="432" y="1152"/>
                <a:chExt cx="2688" cy="288"/>
              </a:xfrm>
              <a:grpFill/>
            </p:grpSpPr>
            <p:grpSp>
              <p:nvGrpSpPr>
                <p:cNvPr id="85244" name="Group 85243">
                  <a:extLst>
                    <a:ext uri="{FF2B5EF4-FFF2-40B4-BE49-F238E27FC236}">
                      <a16:creationId xmlns:a16="http://schemas.microsoft.com/office/drawing/2014/main" id="{8E2E1E3D-37A7-46BF-A5E2-2EE8AB54A6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84997" name="Group 84996">
                    <a:extLst>
                      <a:ext uri="{FF2B5EF4-FFF2-40B4-BE49-F238E27FC236}">
                        <a16:creationId xmlns:a16="http://schemas.microsoft.com/office/drawing/2014/main" id="{F9296354-AC4E-14ED-FAFF-736C317469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AB30E904-BE39-21DC-2B97-472268C44B9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9" name="Rectangle 84998">
                          <a:extLst>
                            <a:ext uri="{FF2B5EF4-FFF2-40B4-BE49-F238E27FC236}">
                              <a16:creationId xmlns:a16="http://schemas.microsoft.com/office/drawing/2014/main" id="{A33C3CE2-BB80-A471-F543-92EB1AA83E4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9CE0E2E3-DFC1-17FC-BAC8-9DD01A69C5D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>
                    <p:sp>
                      <p:nvSpPr>
                        <p:cNvPr id="85000" name="Rectangle 84999">
                          <a:extLst>
                            <a:ext uri="{FF2B5EF4-FFF2-40B4-BE49-F238E27FC236}">
                              <a16:creationId xmlns:a16="http://schemas.microsoft.com/office/drawing/2014/main" id="{9CE0E2E3-DFC1-17FC-BAC8-9DD01A69C5D8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48CB4355-FAD0-7919-8C17-7524779BE7D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4998" name="Rectangle 84997">
                        <a:extLst>
                          <a:ext uri="{FF2B5EF4-FFF2-40B4-BE49-F238E27FC236}">
                            <a16:creationId xmlns:a16="http://schemas.microsoft.com/office/drawing/2014/main" id="{83D2B7F0-2312-3BE5-6B0F-8CA7852CD91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5245" name="Group 85244">
                  <a:extLst>
                    <a:ext uri="{FF2B5EF4-FFF2-40B4-BE49-F238E27FC236}">
                      <a16:creationId xmlns:a16="http://schemas.microsoft.com/office/drawing/2014/main" id="{3B8B08E5-A2F1-E631-4171-89E94DEA11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246" name="Group 85245">
                    <a:extLst>
                      <a:ext uri="{FF2B5EF4-FFF2-40B4-BE49-F238E27FC236}">
                        <a16:creationId xmlns:a16="http://schemas.microsoft.com/office/drawing/2014/main" id="{33EFE2BF-31FB-1604-8B4C-A55C1F13E1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4992" name="Group 84991">
                      <a:extLst>
                        <a:ext uri="{FF2B5EF4-FFF2-40B4-BE49-F238E27FC236}">
                          <a16:creationId xmlns:a16="http://schemas.microsoft.com/office/drawing/2014/main" id="{146A6F72-8448-63B2-AA38-590B39C3EAF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E3FFFE77-D9F6-6F71-F745-A2045D739DD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4" name="Rectangle 84993">
                            <a:extLst>
                              <a:ext uri="{FF2B5EF4-FFF2-40B4-BE49-F238E27FC236}">
                                <a16:creationId xmlns:a16="http://schemas.microsoft.com/office/drawing/2014/main" id="{32A5BB43-D48B-63AA-CD15-ABA5CB4CCB7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1B0EF584-BB40-A7F4-3AA7-372FFB5464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995" name="Rectangle 84994">
                            <a:extLst>
                              <a:ext uri="{FF2B5EF4-FFF2-40B4-BE49-F238E27FC236}">
                                <a16:creationId xmlns:a16="http://schemas.microsoft.com/office/drawing/2014/main" id="{7EB60B85-3444-26F2-7482-90F97B68593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20F85EFA-C5B7-D9AF-020E-60CCDC7B36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4993" name="Rectangle 84992">
                          <a:extLst>
                            <a:ext uri="{FF2B5EF4-FFF2-40B4-BE49-F238E27FC236}">
                              <a16:creationId xmlns:a16="http://schemas.microsoft.com/office/drawing/2014/main" id="{EDF10486-5862-F559-EF56-EABE04E555D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1666936F-2BDF-D4AD-9A00-DE18D110AA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4F50215C-439B-BA09-EA3B-6F525B9BD06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2433480-FE8D-A8C9-BAC0-479755292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4403148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85152" name="Group 85151">
                  <a:extLst>
                    <a:ext uri="{FF2B5EF4-FFF2-40B4-BE49-F238E27FC236}">
                      <a16:creationId xmlns:a16="http://schemas.microsoft.com/office/drawing/2014/main" id="{FF724FF2-1278-B7B3-DEFF-36B8CDB2B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70" name="Group 85169">
                    <a:extLst>
                      <a:ext uri="{FF2B5EF4-FFF2-40B4-BE49-F238E27FC236}">
                        <a16:creationId xmlns:a16="http://schemas.microsoft.com/office/drawing/2014/main" id="{E8815069-821A-1F67-08FA-A9A29AEAC8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81" name="Group 85180">
                      <a:extLst>
                        <a:ext uri="{FF2B5EF4-FFF2-40B4-BE49-F238E27FC236}">
                          <a16:creationId xmlns:a16="http://schemas.microsoft.com/office/drawing/2014/main" id="{374CAF69-AFD4-913E-805B-2F6293C157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666E4247-7022-6872-3C07-4352710D5D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242" name="Rectangle 85241">
                            <a:extLst>
                              <a:ext uri="{FF2B5EF4-FFF2-40B4-BE49-F238E27FC236}">
                                <a16:creationId xmlns:a16="http://schemas.microsoft.com/office/drawing/2014/main" id="{A1199B1E-1834-5D59-9AAD-9A3D97DF65C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8B88F3CE-BC72-C7CD-7A8B-862CA367506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243" name="Rectangle 85242">
                            <a:extLst>
                              <a:ext uri="{FF2B5EF4-FFF2-40B4-BE49-F238E27FC236}">
                                <a16:creationId xmlns:a16="http://schemas.microsoft.com/office/drawing/2014/main" id="{8B88F3CE-BC72-C7CD-7A8B-862CA367506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6E4F9D85-1A88-7EE4-CDA7-4AC2A196329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83" name="Rectangle 85182">
                          <a:extLst>
                            <a:ext uri="{FF2B5EF4-FFF2-40B4-BE49-F238E27FC236}">
                              <a16:creationId xmlns:a16="http://schemas.microsoft.com/office/drawing/2014/main" id="{F3C46751-4D9D-E361-A8A6-A91D4CC5AFC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71" name="Group 85170">
                    <a:extLst>
                      <a:ext uri="{FF2B5EF4-FFF2-40B4-BE49-F238E27FC236}">
                        <a16:creationId xmlns:a16="http://schemas.microsoft.com/office/drawing/2014/main" id="{B59774BC-D869-AEFF-EACE-2330D4A379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72" name="Group 85171">
                      <a:extLst>
                        <a:ext uri="{FF2B5EF4-FFF2-40B4-BE49-F238E27FC236}">
                          <a16:creationId xmlns:a16="http://schemas.microsoft.com/office/drawing/2014/main" id="{14FBA32C-1378-54CF-2B66-359D5F3310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74" name="Group 85173">
                        <a:extLst>
                          <a:ext uri="{FF2B5EF4-FFF2-40B4-BE49-F238E27FC236}">
                            <a16:creationId xmlns:a16="http://schemas.microsoft.com/office/drawing/2014/main" id="{72088AA1-207C-7503-B053-981F146C50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EFD5E9C2-F301-E1DF-B419-F59A564CE12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6" name="Rectangle 85175">
                              <a:extLst>
                                <a:ext uri="{FF2B5EF4-FFF2-40B4-BE49-F238E27FC236}">
                                  <a16:creationId xmlns:a16="http://schemas.microsoft.com/office/drawing/2014/main" id="{EB4BB19D-F57A-1799-087E-DD803D85E41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34247CB1-5B30-0265-6FEE-863D6F44C5C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77" name="Rectangle 85176">
                              <a:extLst>
                                <a:ext uri="{FF2B5EF4-FFF2-40B4-BE49-F238E27FC236}">
                                  <a16:creationId xmlns:a16="http://schemas.microsoft.com/office/drawing/2014/main" id="{DDE80BD8-815C-E161-138C-4E54481CEBB5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86349FD4-E413-3C6E-7C69-503FD7A43B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75" name="Rectangle 85174">
                            <a:extLst>
                              <a:ext uri="{FF2B5EF4-FFF2-40B4-BE49-F238E27FC236}">
                                <a16:creationId xmlns:a16="http://schemas.microsoft.com/office/drawing/2014/main" id="{59B65A1D-8F92-F0A2-1B19-C89D67CA5F5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D234C404-D66C-2B59-2560-9158341B25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73" name="Rectangle 85172">
                          <a:extLst>
                            <a:ext uri="{FF2B5EF4-FFF2-40B4-BE49-F238E27FC236}">
                              <a16:creationId xmlns:a16="http://schemas.microsoft.com/office/drawing/2014/main" id="{F5E13551-D0E1-BCD8-F419-9E2410C4312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85153" name="Group 85152">
                  <a:extLst>
                    <a:ext uri="{FF2B5EF4-FFF2-40B4-BE49-F238E27FC236}">
                      <a16:creationId xmlns:a16="http://schemas.microsoft.com/office/drawing/2014/main" id="{CBA991D8-C65A-708D-DB09-9FA69AFEEA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54" name="Group 85153">
                    <a:extLst>
                      <a:ext uri="{FF2B5EF4-FFF2-40B4-BE49-F238E27FC236}">
                        <a16:creationId xmlns:a16="http://schemas.microsoft.com/office/drawing/2014/main" id="{AD930511-D6E9-194B-5B39-FB4D24BB72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65" name="Group 85164">
                      <a:extLst>
                        <a:ext uri="{FF2B5EF4-FFF2-40B4-BE49-F238E27FC236}">
                          <a16:creationId xmlns:a16="http://schemas.microsoft.com/office/drawing/2014/main" id="{48FFF280-79D4-2D13-88A3-60D90A4D99D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78604322-3AAA-1E95-D152-F331720255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68" name="Rectangle 85167">
                            <a:extLst>
                              <a:ext uri="{FF2B5EF4-FFF2-40B4-BE49-F238E27FC236}">
                                <a16:creationId xmlns:a16="http://schemas.microsoft.com/office/drawing/2014/main" id="{26D06B0D-8DC3-7601-C4C7-73BF7424F26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8334D352-1E67-B534-0B77-E60CC26DB87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oMath>
                              </m:oMathPara>
                            </a14:m>
                            <a:endParaRPr lang="en-US" altLang="en-US" sz="1600" b="1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169" name="Rectangle 85168">
                            <a:extLst>
                              <a:ext uri="{FF2B5EF4-FFF2-40B4-BE49-F238E27FC236}">
                                <a16:creationId xmlns:a16="http://schemas.microsoft.com/office/drawing/2014/main" id="{8334D352-1E67-B534-0B77-E60CC26DB87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F05B8EA1-250E-A622-9C95-600428ADB3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67" name="Rectangle 85166">
                          <a:extLst>
                            <a:ext uri="{FF2B5EF4-FFF2-40B4-BE49-F238E27FC236}">
                              <a16:creationId xmlns:a16="http://schemas.microsoft.com/office/drawing/2014/main" id="{8432834F-17FE-3FEE-6A06-6DE575375697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55" name="Group 85154">
                    <a:extLst>
                      <a:ext uri="{FF2B5EF4-FFF2-40B4-BE49-F238E27FC236}">
                        <a16:creationId xmlns:a16="http://schemas.microsoft.com/office/drawing/2014/main" id="{7A086FE6-9972-69AE-A407-D5B81C3CB1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56" name="Group 85155">
                      <a:extLst>
                        <a:ext uri="{FF2B5EF4-FFF2-40B4-BE49-F238E27FC236}">
                          <a16:creationId xmlns:a16="http://schemas.microsoft.com/office/drawing/2014/main" id="{3806B826-39E5-B907-7A2F-8109166EE8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58" name="Group 85157">
                        <a:extLst>
                          <a:ext uri="{FF2B5EF4-FFF2-40B4-BE49-F238E27FC236}">
                            <a16:creationId xmlns:a16="http://schemas.microsoft.com/office/drawing/2014/main" id="{2A358C37-DF3D-5E24-9499-A55A2C00ABC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D4CE9CCB-764C-8FAF-CC78-277DC1411891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0" name="Rectangle 85159">
                              <a:extLst>
                                <a:ext uri="{FF2B5EF4-FFF2-40B4-BE49-F238E27FC236}">
                                  <a16:creationId xmlns:a16="http://schemas.microsoft.com/office/drawing/2014/main" id="{5D30C799-276F-934A-AC51-4C381A1801BD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49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4A3BC059-2791-EE8D-ED8C-60090EAD2E7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61" name="Rectangle 85160">
                              <a:extLst>
                                <a:ext uri="{FF2B5EF4-FFF2-40B4-BE49-F238E27FC236}">
                                  <a16:creationId xmlns:a16="http://schemas.microsoft.com/office/drawing/2014/main" id="{D48A8B98-1D5E-AE6E-6CD5-2AD1BFACF5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0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C5100563-E060-0D19-F030-430642EBB0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59" name="Rectangle 85158">
                            <a:extLst>
                              <a:ext uri="{FF2B5EF4-FFF2-40B4-BE49-F238E27FC236}">
                                <a16:creationId xmlns:a16="http://schemas.microsoft.com/office/drawing/2014/main" id="{1FC6A084-DC67-676A-B84E-712634C69C5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1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7AC2EB8B-3148-56B9-8FA8-06661E6E70B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57" name="Rectangle 85156">
                          <a:extLst>
                            <a:ext uri="{FF2B5EF4-FFF2-40B4-BE49-F238E27FC236}">
                              <a16:creationId xmlns:a16="http://schemas.microsoft.com/office/drawing/2014/main" id="{773AA889-41DC-A341-174C-E752238B0AAF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F0F9023-396F-2056-2A90-412A88F01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3" y="5089954"/>
                <a:ext cx="3205097" cy="686807"/>
                <a:chOff x="960" y="1488"/>
                <a:chExt cx="2688" cy="576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63DB916-D2AC-4187-55C1-932E75A083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85136" name="Group 85135">
                    <a:extLst>
                      <a:ext uri="{FF2B5EF4-FFF2-40B4-BE49-F238E27FC236}">
                        <a16:creationId xmlns:a16="http://schemas.microsoft.com/office/drawing/2014/main" id="{290335E0-988D-B065-EF99-60E34C1F8B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44" name="Group 85143">
                      <a:extLst>
                        <a:ext uri="{FF2B5EF4-FFF2-40B4-BE49-F238E27FC236}">
                          <a16:creationId xmlns:a16="http://schemas.microsoft.com/office/drawing/2014/main" id="{80CA283C-ECFA-AEBF-EC42-00DAD4B3D4B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4CCC709F-28BE-00F1-A9E4-EAE33E89BB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9" name="Rectangle 85148">
                            <a:extLst>
                              <a:ext uri="{FF2B5EF4-FFF2-40B4-BE49-F238E27FC236}">
                                <a16:creationId xmlns:a16="http://schemas.microsoft.com/office/drawing/2014/main" id="{7029953A-E71C-51A7-FE05-C4087FE5B40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3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C1391C33-9AA1-E94D-0CFF-BF22A2D907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151" name="Rectangle 85150">
                            <a:extLst>
                              <a:ext uri="{FF2B5EF4-FFF2-40B4-BE49-F238E27FC236}">
                                <a16:creationId xmlns:a16="http://schemas.microsoft.com/office/drawing/2014/main" id="{C1391C33-9AA1-E94D-0CFF-BF22A2D9079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11ADC95E-EA38-D76D-22B5-DECD5818E0C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45" name="Rectangle 85144">
                          <a:extLst>
                            <a:ext uri="{FF2B5EF4-FFF2-40B4-BE49-F238E27FC236}">
                              <a16:creationId xmlns:a16="http://schemas.microsoft.com/office/drawing/2014/main" id="{060AD640-8AF5-0335-5A64-FDAEBA610EA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85137" name="Group 85136">
                    <a:extLst>
                      <a:ext uri="{FF2B5EF4-FFF2-40B4-BE49-F238E27FC236}">
                        <a16:creationId xmlns:a16="http://schemas.microsoft.com/office/drawing/2014/main" id="{C62DA937-C28F-5CE6-9942-57F880BD9C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38" name="Group 85137">
                      <a:extLst>
                        <a:ext uri="{FF2B5EF4-FFF2-40B4-BE49-F238E27FC236}">
                          <a16:creationId xmlns:a16="http://schemas.microsoft.com/office/drawing/2014/main" id="{027209DB-A90E-8BCB-E1B2-99BC47FD1D9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40" name="Group 85139">
                        <a:extLst>
                          <a:ext uri="{FF2B5EF4-FFF2-40B4-BE49-F238E27FC236}">
                            <a16:creationId xmlns:a16="http://schemas.microsoft.com/office/drawing/2014/main" id="{EE65526E-78FA-62D4-5E2D-F19F30959C9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78BCDE33-B802-0A87-7B18-044E3902957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42" name="Rectangle 85141">
                              <a:extLst>
                                <a:ext uri="{FF2B5EF4-FFF2-40B4-BE49-F238E27FC236}">
                                  <a16:creationId xmlns:a16="http://schemas.microsoft.com/office/drawing/2014/main" id="{D0CD2DC7-62A2-CC73-F4EE-610A4CBB7E56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6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>
                      <mc:Choice xmlns:a14="http://schemas.microsoft.com/office/drawing/2010/main" Requires="a14"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8D45B0A5-A8DC-9066-483E-B18BA87DC4EC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oMath>
                                </m:oMathPara>
                              </a14:m>
                              <a:endParaRPr lang="en-US" altLang="en-US" sz="1600" b="1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85143" name="Rectangle 85142">
                              <a:extLst>
                                <a:ext uri="{FF2B5EF4-FFF2-40B4-BE49-F238E27FC236}">
                                  <a16:creationId xmlns:a16="http://schemas.microsoft.com/office/drawing/2014/main" id="{8D45B0A5-A8DC-9066-483E-B18BA87DC4EC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57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7E62610C-92E0-363A-CF8E-2629A35A8E4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41" name="Rectangle 85140">
                            <a:extLst>
                              <a:ext uri="{FF2B5EF4-FFF2-40B4-BE49-F238E27FC236}">
                                <a16:creationId xmlns:a16="http://schemas.microsoft.com/office/drawing/2014/main" id="{AA9F0933-9322-7B17-10CE-24B67A9A456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58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53757F69-907D-FF05-C4AD-034EE66C2C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9" name="Rectangle 85138">
                          <a:extLst>
                            <a:ext uri="{FF2B5EF4-FFF2-40B4-BE49-F238E27FC236}">
                              <a16:creationId xmlns:a16="http://schemas.microsoft.com/office/drawing/2014/main" id="{27FFA751-F642-96B0-C3E7-71AAD055C577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050E2FF1-761C-FBDF-DC02-E3E8A05A83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06B2830-FC64-F8C4-C5BE-FEAD152E23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85131" name="Group 85130">
                      <a:extLst>
                        <a:ext uri="{FF2B5EF4-FFF2-40B4-BE49-F238E27FC236}">
                          <a16:creationId xmlns:a16="http://schemas.microsoft.com/office/drawing/2014/main" id="{811827A2-2E00-0699-6742-99396F581FA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66BBE3D0-3B25-5254-3FC0-0250E662D3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134" name="Rectangle 85133">
                            <a:extLst>
                              <a:ext uri="{FF2B5EF4-FFF2-40B4-BE49-F238E27FC236}">
                                <a16:creationId xmlns:a16="http://schemas.microsoft.com/office/drawing/2014/main" id="{4EA35C17-F12E-8648-085E-BE529C089A6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3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DE43995F-FD02-5768-4036-7ACC4B6649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135" name="Rectangle 85134">
                            <a:extLst>
                              <a:ext uri="{FF2B5EF4-FFF2-40B4-BE49-F238E27FC236}">
                                <a16:creationId xmlns:a16="http://schemas.microsoft.com/office/drawing/2014/main" id="{DE43995F-FD02-5768-4036-7ACC4B664939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D8ACEE76-4EEC-37CE-0CA6-3B8EB57DFBA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33" name="Rectangle 85132">
                          <a:extLst>
                            <a:ext uri="{FF2B5EF4-FFF2-40B4-BE49-F238E27FC236}">
                              <a16:creationId xmlns:a16="http://schemas.microsoft.com/office/drawing/2014/main" id="{9A8C9C0D-A5F4-509F-56E6-D3525AE6585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5886C2AA-2A13-2EF5-66D0-20F103F01A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2688" cy="288"/>
                    <a:chOff x="432" y="1152"/>
                    <a:chExt cx="2688" cy="288"/>
                  </a:xfrm>
                  <a:grpFill/>
                </p:grpSpPr>
                <p:grpSp>
                  <p:nvGrpSpPr>
                    <p:cNvPr id="85121" name="Group 85120">
                      <a:extLst>
                        <a:ext uri="{FF2B5EF4-FFF2-40B4-BE49-F238E27FC236}">
                          <a16:creationId xmlns:a16="http://schemas.microsoft.com/office/drawing/2014/main" id="{77AEFA15-D4E1-CA39-FBB4-05506CF2624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  <a:grpFill/>
                  </p:grpSpPr>
                  <p:grpSp>
                    <p:nvGrpSpPr>
                      <p:cNvPr id="85124" name="Group 85123">
                        <a:extLst>
                          <a:ext uri="{FF2B5EF4-FFF2-40B4-BE49-F238E27FC236}">
                            <a16:creationId xmlns:a16="http://schemas.microsoft.com/office/drawing/2014/main" id="{7BF43932-4D2B-BA0E-DE75-AE77841594E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  <a:grpFill/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9BBDDC84-A834-620C-7C82-20F3A00432E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6" name="Rectangle 85125">
                              <a:extLst>
                                <a:ext uri="{FF2B5EF4-FFF2-40B4-BE49-F238E27FC236}">
                                  <a16:creationId xmlns:a16="http://schemas.microsoft.com/office/drawing/2014/main" id="{E986106F-4769-2CD9-5924-9B9688D568BF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432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2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FA4EB8CC-55D9-CDEC-C800-F1158CA6DEB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grpFill/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1pPr>
                              <a:lvl2pPr marL="742950" indent="-28575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457200" rtl="0" eaLnBrk="1" latinLnBrk="0" hangingPunct="1"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ctr" defTabSz="457200" rtl="0" eaLnBrk="0" fontAlgn="base" latinLnBrk="0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 kern="1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oMath>
                                </m:oMathPara>
                              </a14:m>
                              <a:endParaRPr lang="en-US" altLang="en-US" sz="16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5127" name="Rectangle 85126">
                              <a:extLst>
                                <a:ext uri="{FF2B5EF4-FFF2-40B4-BE49-F238E27FC236}">
                                  <a16:creationId xmlns:a16="http://schemas.microsoft.com/office/drawing/2014/main" id="{02ED09DE-3451-3B05-BE46-88F26E0FBCB4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816" y="1152"/>
                              <a:ext cx="384" cy="288"/>
                            </a:xfrm>
                            <a:prstGeom prst="rect">
                              <a:avLst/>
                            </a:prstGeom>
                            <a:blipFill>
                              <a:blip r:embed="rId63"/>
                              <a:stretch>
                                <a:fillRect/>
                              </a:stretch>
                            </a:blipFill>
                            <a:ln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0DA798B2-53EA-4743-23EF-FA7AAE6145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oMath>
                              </m:oMathPara>
                            </a14:m>
                            <a:endParaRPr lang="en-US" altLang="en-US" sz="1600" b="1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85125" name="Rectangle 85124">
                            <a:extLst>
                              <a:ext uri="{FF2B5EF4-FFF2-40B4-BE49-F238E27FC236}">
                                <a16:creationId xmlns:a16="http://schemas.microsoft.com/office/drawing/2014/main" id="{0DA798B2-53EA-4743-23EF-FA7AAE614528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200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4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200422AC-F218-DBAC-BF00-BD1A9D440E4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85123" name="Rectangle 85122">
                          <a:extLst>
                            <a:ext uri="{FF2B5EF4-FFF2-40B4-BE49-F238E27FC236}">
                              <a16:creationId xmlns:a16="http://schemas.microsoft.com/office/drawing/2014/main" id="{14974FBF-8754-2BE1-2348-A3F52DA2ED9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73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5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A50DA19-BC52-2D59-0DE3-3D9F4EF7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8702" y="5776760"/>
                <a:ext cx="3205097" cy="343404"/>
                <a:chOff x="432" y="1152"/>
                <a:chExt cx="2688" cy="288"/>
              </a:xfrm>
              <a:grpFill/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77A6145-FFDD-DFE7-C733-C517708C1A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FE861FBF-FFA1-0A9D-694F-6C8EE2E3C1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  <a:grpFill/>
                </p:grpSpPr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5E49005D-75C8-66E9-99FF-5C7A07CD194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altLang="en-US" sz="1600" b="1" dirty="0"/>
                        </a:p>
                      </p:txBody>
                    </p:sp>
                  </mc:Choice>
                  <mc:Fallback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5E49005D-75C8-66E9-99FF-5C7A07CD1945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6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57329CA8-367E-6ECB-F30A-9672154062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57329CA8-367E-6ECB-F30A-96721540620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67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EE6D391D-0579-93C8-88C5-38F42D6AA5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92001AC3-B87C-BE7A-5D10-2326014B590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68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2F5788FE-2891-2DBE-BA3B-43F8ED8881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2688" cy="288"/>
                  <a:chOff x="432" y="1152"/>
                  <a:chExt cx="2688" cy="28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3F3D97FC-27EB-11E7-5C5F-A11428482E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AC4D6501-612C-A63C-7421-5680888863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  <a:grpFill/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84DDDFE1-8E2A-3BE0-2114-4920C8D5FB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78D7AEC1-F2B9-2693-A13C-5BF6B7DBE785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69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68CDFA55-AB6D-C5F3-DBDF-EB089D84182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grpFill/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oMath>
                              </m:oMathPara>
                            </a14:m>
                            <a:endParaRPr lang="en-US" alt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" name="Rectangle 44">
                            <a:extLst>
                              <a:ext uri="{FF2B5EF4-FFF2-40B4-BE49-F238E27FC236}">
                                <a16:creationId xmlns:a16="http://schemas.microsoft.com/office/drawing/2014/main" id="{7718CB4B-FC7A-7A4E-C003-E96E81433BE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blipFill>
                            <a:blip r:embed="rId70"/>
                            <a:stretch>
                              <a:fillRect/>
                            </a:stretch>
                          </a:blipFill>
                          <a:ln w="28575">
                            <a:solidFill>
                              <a:srgbClr val="7030A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6DAD4564-6E17-D211-EF12-F4BF4898300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grpFill/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3F1373EC-21CB-3436-9FD3-43D5D2222AE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blipFill>
                          <a:blip r:embed="rId71"/>
                          <a:stretch>
                            <a:fillRect/>
                          </a:stretch>
                        </a:blipFill>
                        <a:ln w="28575">
                          <a:solidFill>
                            <a:srgbClr val="7030A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FFFBB763-C741-D1C9-5B41-7567A7159B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grpFill/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alt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E0FBB160-AD80-67F6-3703-73BA125AA52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736" y="1152"/>
                        <a:ext cx="384" cy="288"/>
                      </a:xfrm>
                      <a:prstGeom prst="rect">
                        <a:avLst/>
                      </a:prstGeom>
                      <a:blipFill>
                        <a:blip r:embed="rId72"/>
                        <a:stretch>
                          <a:fillRect/>
                        </a:stretch>
                      </a:blipFill>
                      <a:ln w="2857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461F1AC7-6AFC-1FAD-35B8-2868696D583A}"/>
                    </a:ext>
                  </a:extLst>
                </p:cNvPr>
                <p:cNvSpPr txBox="1"/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24">
                  <a:extLst>
                    <a:ext uri="{FF2B5EF4-FFF2-40B4-BE49-F238E27FC236}">
                      <a16:creationId xmlns:a16="http://schemas.microsoft.com/office/drawing/2014/main" id="{8C314C4A-A9CA-6299-2871-8446E00B7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394" y="5760054"/>
                  <a:ext cx="365805" cy="369332"/>
                </a:xfrm>
                <a:prstGeom prst="rect">
                  <a:avLst/>
                </a:prstGeom>
                <a:blipFill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656951-B3B0-DE75-7198-3016B3E77A61}"/>
              </a:ext>
            </a:extLst>
          </p:cNvPr>
          <p:cNvGrpSpPr/>
          <p:nvPr/>
        </p:nvGrpSpPr>
        <p:grpSpPr>
          <a:xfrm>
            <a:off x="557404" y="1320149"/>
            <a:ext cx="4399153" cy="2488165"/>
            <a:chOff x="557404" y="1320149"/>
            <a:chExt cx="4399153" cy="2488165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64FA9281-9899-BFF9-72ED-2D3FB6728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57404" y="26208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Line 36">
              <a:extLst>
                <a:ext uri="{FF2B5EF4-FFF2-40B4-BE49-F238E27FC236}">
                  <a16:creationId xmlns:a16="http://schemas.microsoft.com/office/drawing/2014/main" id="{E443AADC-F75E-682E-9AAC-BDAEB0255F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1981" y="2798259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B2FCD4D6-5A01-2D9C-4C45-C816CCE4C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05" y="318496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054EFF49-2C02-8AF3-E08E-AFC0F7CD9B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88244" y="262069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A4E19AB6-9650-5FB9-0049-FBF519D899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136719" y="160244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BDC6C503-FEB0-9467-66C5-EB69D69E9A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3219083" y="262069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68829A18-4C78-DFA5-398F-54B981E419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861791" y="169418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E2A1F609-A4DA-65C2-11E9-BB8F5276D2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2564004" y="342731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1EDF584E-FA65-AC48-A056-46109D6C09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575557" y="2639996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DB3EF7ED-4A98-95BF-DF1E-EAD4BABA10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298615" y="2798496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2D047FB8-A8FC-8CF2-F983-CA2348C5C4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3629455" y="278976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AB3CFE69-DEA7-26E8-7EE3-31B3EABD69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947039" y="3007415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984B860C-6DC9-3989-7F5F-783EE6B2F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3003965" y="3049352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90862481-82EA-B62C-3698-0BB578ECF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939" y="3230149"/>
              <a:ext cx="4780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-8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D90EFE08-A375-5D93-3348-4ACC65794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425" y="230124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36">
              <a:extLst>
                <a:ext uri="{FF2B5EF4-FFF2-40B4-BE49-F238E27FC236}">
                  <a16:creationId xmlns:a16="http://schemas.microsoft.com/office/drawing/2014/main" id="{11A348C7-C604-07A4-5BAF-A9D8A9FF46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>
              <a:off x="3355792" y="1996752"/>
              <a:ext cx="36130" cy="575353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F1F2B128-CA66-F68C-66B8-8C25F057C1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2056408" y="2127880"/>
              <a:ext cx="38548" cy="44490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FAB01EB6-C9C3-859B-D3E0-F4F7352870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2271816" y="1742323"/>
              <a:ext cx="815208" cy="92224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09A3577A-63B4-427F-9695-EAA384C94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716" y="23662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23E5690C-A866-8BA9-37E3-33A4FF3FE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547" y="2357796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7E34F46A-26E4-CE4A-C584-D49EC965B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610" y="201800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AB92665D-F5D6-B59A-B70D-1AC51E626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12" y="1320149"/>
              <a:ext cx="478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-7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9DD2FECC-CFA1-4BC7-CE64-DF44F0E29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37" y="207932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5" name="Text Box 10">
            <a:extLst>
              <a:ext uri="{FF2B5EF4-FFF2-40B4-BE49-F238E27FC236}">
                <a16:creationId xmlns:a16="http://schemas.microsoft.com/office/drawing/2014/main" id="{D45D883E-5607-2B10-9284-754C36FC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389" y="1103023"/>
            <a:ext cx="478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-2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E7390F-8260-275F-6FBA-96F204359D41}"/>
                  </a:ext>
                </a:extLst>
              </p:cNvPr>
              <p:cNvSpPr txBox="1"/>
              <p:nvPr/>
            </p:nvSpPr>
            <p:spPr>
              <a:xfrm>
                <a:off x="2365319" y="1132599"/>
                <a:ext cx="633507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×</m:t>
                      </m:r>
                    </m:oMath>
                  </m:oMathPara>
                </a14:m>
                <a:endParaRPr lang="en-US" sz="36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E7390F-8260-275F-6FBA-96F204359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9" y="1132599"/>
                <a:ext cx="633507" cy="784830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01B4D77-FE02-4422-44A0-471FE89E8968}"/>
              </a:ext>
            </a:extLst>
          </p:cNvPr>
          <p:cNvSpPr txBox="1"/>
          <p:nvPr/>
        </p:nvSpPr>
        <p:spPr>
          <a:xfrm>
            <a:off x="6887922" y="418256"/>
            <a:ext cx="4973377" cy="165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When 1 edge changes, we don’t necessarily need to update the whole table!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61784D-DE27-BAB7-5C57-20AE6E962F36}"/>
              </a:ext>
            </a:extLst>
          </p:cNvPr>
          <p:cNvSpPr txBox="1"/>
          <p:nvPr/>
        </p:nvSpPr>
        <p:spPr>
          <a:xfrm>
            <a:off x="5189417" y="2057748"/>
            <a:ext cx="2690055" cy="1786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dirty="0">
                <a:latin typeface="Lato" panose="020F0502020204030203" pitchFamily="34" charset="77"/>
                <a:ea typeface="Inter" panose="02000503000000020004" pitchFamily="2" charset="0"/>
              </a:rPr>
              <a:t>We only need to change cells where this edge is the one that changed</a:t>
            </a:r>
            <a:br>
              <a:rPr lang="en-US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dirty="0">
                <a:latin typeface="Lato" panose="020F0502020204030203" pitchFamily="34" charset="77"/>
                <a:ea typeface="Inter" panose="02000503000000020004" pitchFamily="2" charset="0"/>
              </a:rPr>
              <a:t>(and any that depend on that edge)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E9D140D-D4F7-BDC5-26E7-8B4938742AC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6119468" y="3843943"/>
            <a:ext cx="414977" cy="1212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129" name="Straight Arrow Connector 85128">
            <a:extLst>
              <a:ext uri="{FF2B5EF4-FFF2-40B4-BE49-F238E27FC236}">
                <a16:creationId xmlns:a16="http://schemas.microsoft.com/office/drawing/2014/main" id="{6B5548A1-444C-23AE-D8C0-3AC009FB7232}"/>
              </a:ext>
            </a:extLst>
          </p:cNvPr>
          <p:cNvCxnSpPr>
            <a:cxnSpLocks/>
            <a:stCxn id="60" idx="3"/>
            <a:endCxn id="85253" idx="0"/>
          </p:cNvCxnSpPr>
          <p:nvPr/>
        </p:nvCxnSpPr>
        <p:spPr>
          <a:xfrm>
            <a:off x="7879472" y="2950846"/>
            <a:ext cx="2363787" cy="712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146" name="TextBox 85145">
                <a:extLst>
                  <a:ext uri="{FF2B5EF4-FFF2-40B4-BE49-F238E27FC236}">
                    <a16:creationId xmlns:a16="http://schemas.microsoft.com/office/drawing/2014/main" id="{7A848B22-427F-8D96-9F52-A2108EFCBBF7}"/>
                  </a:ext>
                </a:extLst>
              </p:cNvPr>
              <p:cNvSpPr txBox="1"/>
              <p:nvPr/>
            </p:nvSpPr>
            <p:spPr>
              <a:xfrm>
                <a:off x="8097047" y="2232150"/>
                <a:ext cx="1961666" cy="7491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dirty="0">
                    <a:latin typeface="Lato" panose="020F0502020204030203" pitchFamily="34" charset="77"/>
                    <a:ea typeface="Inter" panose="02000503000000020004" pitchFamily="2" charset="0"/>
                  </a:rPr>
                  <a:t>Start with cells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=5</m:t>
                    </m:r>
                  </m:oMath>
                </a14:m>
                <a:endParaRPr lang="en-US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85146" name="TextBox 85145">
                <a:extLst>
                  <a:ext uri="{FF2B5EF4-FFF2-40B4-BE49-F238E27FC236}">
                    <a16:creationId xmlns:a16="http://schemas.microsoft.com/office/drawing/2014/main" id="{7A848B22-427F-8D96-9F52-A2108EFCB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047" y="2232150"/>
                <a:ext cx="1961666" cy="749179"/>
              </a:xfrm>
              <a:prstGeom prst="rect">
                <a:avLst/>
              </a:prstGeom>
              <a:blipFill>
                <a:blip r:embed="rId75"/>
                <a:stretch>
                  <a:fillRect l="-2160" b="-10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8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51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345D-0AD3-FAC5-4F62-D8FC357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Shortest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A3B15-DE0E-1843-8B6E-FCF38F7C1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has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find the total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paths that have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A3B15-DE0E-1843-8B6E-FCF38F7C1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C22FF79-BE9A-B2B4-29C7-8F077ED368E6}"/>
              </a:ext>
            </a:extLst>
          </p:cNvPr>
          <p:cNvGrpSpPr/>
          <p:nvPr/>
        </p:nvGrpSpPr>
        <p:grpSpPr>
          <a:xfrm>
            <a:off x="301372" y="4399110"/>
            <a:ext cx="4399153" cy="2093765"/>
            <a:chOff x="4388740" y="3515917"/>
            <a:chExt cx="4399153" cy="2093765"/>
          </a:xfrm>
        </p:grpSpPr>
        <p:sp>
          <p:nvSpPr>
            <p:cNvPr id="5" name="Oval 23">
              <a:extLst>
                <a:ext uri="{FF2B5EF4-FFF2-40B4-BE49-F238E27FC236}">
                  <a16:creationId xmlns:a16="http://schemas.microsoft.com/office/drawing/2014/main" id="{319BDF18-B82A-FE1C-24F6-44FAD98177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388740" y="442223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Line 36">
              <a:extLst>
                <a:ext uri="{FF2B5EF4-FFF2-40B4-BE49-F238E27FC236}">
                  <a16:creationId xmlns:a16="http://schemas.microsoft.com/office/drawing/2014/main" id="{72523B84-09C0-6128-5032-3CB34A82FC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773317" y="4599627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1A5789D2-E2F0-0D46-FDBF-01DA0E0AA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741" y="4986331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ABDED390-7EFC-5B66-7E99-0825D27F94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719580" y="442206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9B7A70E2-F9B1-C563-9B4A-06DB0AFAEF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7050419" y="4422059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E445461E-FB05-EE62-59C5-F5D243CA29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395340" y="522868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Oval 23">
              <a:extLst>
                <a:ext uri="{FF2B5EF4-FFF2-40B4-BE49-F238E27FC236}">
                  <a16:creationId xmlns:a16="http://schemas.microsoft.com/office/drawing/2014/main" id="{9DB0D720-8B7B-3C95-4FD4-25B64C679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406893" y="44413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E0195580-667E-ECC2-68F8-8A8410934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6129951" y="4599864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0BE6632C-5B11-5AD6-E681-4C87A2C65A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460791" y="4591131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FA9D5CAF-4920-4FE3-2CD4-1D06A7AE17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778375" y="4808783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" name="Line 36">
              <a:extLst>
                <a:ext uri="{FF2B5EF4-FFF2-40B4-BE49-F238E27FC236}">
                  <a16:creationId xmlns:a16="http://schemas.microsoft.com/office/drawing/2014/main" id="{2F1EA495-A3C3-8004-8875-FD07EA9FF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6835301" y="4850720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B4A960BD-4464-CC03-80AD-3F6C3E366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5579" y="5031517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5BB0C05D-C8F7-DF55-5AC8-46073A0F6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761" y="410260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3F951D9D-2C1C-EFD4-EFFE-474483CC1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052" y="4167597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C9AC38F9-D1E7-B8B6-E468-663FFD015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0883" y="415916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521B4D5A-0FFC-FC57-A4D3-6DD9744D1F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292727" y="3515917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A03014E5-06BA-F0EA-C197-C5398DB878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5989084" y="3842085"/>
              <a:ext cx="317854" cy="59288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771E3FB9-71BB-2227-B0DD-E090BE5116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6664126" y="3827888"/>
              <a:ext cx="462995" cy="565512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605B66F9-18F5-DA86-260F-1FBC9292C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335" y="3723685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 Box 10">
              <a:extLst>
                <a:ext uri="{FF2B5EF4-FFF2-40B4-BE49-F238E27FC236}">
                  <a16:creationId xmlns:a16="http://schemas.microsoft.com/office/drawing/2014/main" id="{6C38B00E-0528-01F2-C031-E98D45FE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7832" y="367026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EEC7A1-3710-308F-568E-F631F8272600}"/>
                  </a:ext>
                </a:extLst>
              </p:cNvPr>
              <p:cNvSpPr txBox="1"/>
              <p:nvPr/>
            </p:nvSpPr>
            <p:spPr>
              <a:xfrm>
                <a:off x="246059" y="3714070"/>
                <a:ext cx="4602542" cy="572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3 shortest paths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4</m:t>
                    </m:r>
                  </m:oMath>
                </a14:m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EEC7A1-3710-308F-568E-F631F8272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9" y="3714070"/>
                <a:ext cx="4602542" cy="572786"/>
              </a:xfrm>
              <a:prstGeom prst="rect">
                <a:avLst/>
              </a:prstGeom>
              <a:blipFill>
                <a:blip r:embed="rId3"/>
                <a:stretch>
                  <a:fillRect l="-2649" t="-2128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0713BA1-C50D-77DF-FE08-94A2CD5A749B}"/>
              </a:ext>
            </a:extLst>
          </p:cNvPr>
          <p:cNvGrpSpPr/>
          <p:nvPr/>
        </p:nvGrpSpPr>
        <p:grpSpPr>
          <a:xfrm>
            <a:off x="5877073" y="4759879"/>
            <a:ext cx="5737308" cy="1835061"/>
            <a:chOff x="5829334" y="4197180"/>
            <a:chExt cx="5737308" cy="1835061"/>
          </a:xfrm>
        </p:grpSpPr>
        <p:sp>
          <p:nvSpPr>
            <p:cNvPr id="36" name="Oval 23">
              <a:extLst>
                <a:ext uri="{FF2B5EF4-FFF2-40B4-BE49-F238E27FC236}">
                  <a16:creationId xmlns:a16="http://schemas.microsoft.com/office/drawing/2014/main" id="{5CCB70DD-B6A2-60AD-DA0E-9858995477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829334" y="536927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2D95266E-52CB-26E7-F535-9718F791EA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6213911" y="5546668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C782896C-589D-CC79-EFE9-A09408BD50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7160174" y="536910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47BF88C7-A6E4-74F5-6DDC-356C2A5048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491013" y="53691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Oval 23">
              <a:extLst>
                <a:ext uri="{FF2B5EF4-FFF2-40B4-BE49-F238E27FC236}">
                  <a16:creationId xmlns:a16="http://schemas.microsoft.com/office/drawing/2014/main" id="{343A2A56-AC88-A872-D75F-721CAD11D0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491011" y="4473769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2" name="Oval 23">
              <a:extLst>
                <a:ext uri="{FF2B5EF4-FFF2-40B4-BE49-F238E27FC236}">
                  <a16:creationId xmlns:a16="http://schemas.microsoft.com/office/drawing/2014/main" id="{F1C34148-0796-3228-394A-C0DB1BD86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9847487" y="538840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C68CF84D-EE30-7E92-204D-2878CD49EB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570545" y="5546905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7A90DD2F-4A26-1F68-92C1-27EF07AA5C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8901385" y="5538172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844D396D-423B-118C-80CD-0E22370F8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4085" y="549536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1389E893-66D8-DC5B-B704-BFAF30D31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6" y="5509021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D6E3D263-E643-C275-D500-55D977976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5076" y="545352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1" name="Oval 23">
              <a:extLst>
                <a:ext uri="{FF2B5EF4-FFF2-40B4-BE49-F238E27FC236}">
                  <a16:creationId xmlns:a16="http://schemas.microsoft.com/office/drawing/2014/main" id="{142C3A81-1C2C-17D4-8C29-45AF6AFCAA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7160172" y="447093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6" name="Oval 23">
              <a:extLst>
                <a:ext uri="{FF2B5EF4-FFF2-40B4-BE49-F238E27FC236}">
                  <a16:creationId xmlns:a16="http://schemas.microsoft.com/office/drawing/2014/main" id="{C16E5592-CA3B-8138-8B3B-2CD299D182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9844172" y="448594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5201A918-03D8-4960-A48E-38389A260B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1185642" y="537363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8" name="Line 36">
              <a:extLst>
                <a:ext uri="{FF2B5EF4-FFF2-40B4-BE49-F238E27FC236}">
                  <a16:creationId xmlns:a16="http://schemas.microsoft.com/office/drawing/2014/main" id="{124FA3D4-FC8E-CF13-CD23-A4FA84A5B6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565990" y="4629147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Text Box 10">
              <a:extLst>
                <a:ext uri="{FF2B5EF4-FFF2-40B4-BE49-F238E27FC236}">
                  <a16:creationId xmlns:a16="http://schemas.microsoft.com/office/drawing/2014/main" id="{DBD4ACEC-D080-2F16-E31E-DA4F4946E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6082" y="419718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F90F39ED-BC61-B7EA-C658-1DDA41D574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8933171" y="4629148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" name="Text Box 10">
              <a:extLst>
                <a:ext uri="{FF2B5EF4-FFF2-40B4-BE49-F238E27FC236}">
                  <a16:creationId xmlns:a16="http://schemas.microsoft.com/office/drawing/2014/main" id="{5EF0F69E-68A8-5886-DAC8-1FBED27A2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3263" y="4197181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2" name="Line 36">
              <a:extLst>
                <a:ext uri="{FF2B5EF4-FFF2-40B4-BE49-F238E27FC236}">
                  <a16:creationId xmlns:a16="http://schemas.microsoft.com/office/drawing/2014/main" id="{5BF3DB9E-4447-2C8F-9E11-967F6BC3E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6094186" y="4730242"/>
              <a:ext cx="1068555" cy="64482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" name="Text Box 10">
              <a:extLst>
                <a:ext uri="{FF2B5EF4-FFF2-40B4-BE49-F238E27FC236}">
                  <a16:creationId xmlns:a16="http://schemas.microsoft.com/office/drawing/2014/main" id="{73849FCF-8BF6-DC71-E304-B0CD7FB02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571" y="460789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4A62FAEB-BB04-32A8-6C59-AE28F9098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10259594" y="554228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" name="Text Box 10">
              <a:extLst>
                <a:ext uri="{FF2B5EF4-FFF2-40B4-BE49-F238E27FC236}">
                  <a16:creationId xmlns:a16="http://schemas.microsoft.com/office/drawing/2014/main" id="{F135FBF7-3CE4-BB6C-471F-983C1AC46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3285" y="545763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F5BA033E-35F2-7F11-973D-C532A358B2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10235145" y="4693776"/>
              <a:ext cx="929891" cy="707727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DC9BD627-7F36-3D32-7758-C4C04EB0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2861" y="463329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8" name="Line 36">
              <a:extLst>
                <a:ext uri="{FF2B5EF4-FFF2-40B4-BE49-F238E27FC236}">
                  <a16:creationId xmlns:a16="http://schemas.microsoft.com/office/drawing/2014/main" id="{1E5B1C31-6145-D839-645D-B4F8B0199D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562308" y="4764439"/>
              <a:ext cx="929891" cy="707727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" name="Line 36">
              <a:extLst>
                <a:ext uri="{FF2B5EF4-FFF2-40B4-BE49-F238E27FC236}">
                  <a16:creationId xmlns:a16="http://schemas.microsoft.com/office/drawing/2014/main" id="{951347CF-C9E9-2836-6A2C-9C6EB0BABC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8879005" y="4784468"/>
              <a:ext cx="929891" cy="707727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661FB82D-D167-7ACC-90A4-13E3D47101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7434789" y="4755255"/>
              <a:ext cx="1068555" cy="64482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" name="Line 36">
              <a:extLst>
                <a:ext uri="{FF2B5EF4-FFF2-40B4-BE49-F238E27FC236}">
                  <a16:creationId xmlns:a16="http://schemas.microsoft.com/office/drawing/2014/main" id="{EDD1C5BB-06C0-C365-5312-B03000FB83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8825471" y="4801159"/>
              <a:ext cx="1068555" cy="64482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" name="Text Box 10">
              <a:extLst>
                <a:ext uri="{FF2B5EF4-FFF2-40B4-BE49-F238E27FC236}">
                  <a16:creationId xmlns:a16="http://schemas.microsoft.com/office/drawing/2014/main" id="{1A652F59-580D-F710-E421-87C103A81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4063" y="475647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2E054D13-A5C5-9A10-95DB-0E619522F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915" y="5150480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4" name="Text Box 10">
              <a:extLst>
                <a:ext uri="{FF2B5EF4-FFF2-40B4-BE49-F238E27FC236}">
                  <a16:creationId xmlns:a16="http://schemas.microsoft.com/office/drawing/2014/main" id="{E3BF38BC-9C14-76AD-3424-8063CBACB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336" y="4808387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64CB3433-DC9B-3DF5-E355-DC4C279D3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2188" y="5202394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DEA0B1F-8D5A-5AB5-9C90-1F7382FD3233}"/>
                  </a:ext>
                </a:extLst>
              </p:cNvPr>
              <p:cNvSpPr txBox="1"/>
              <p:nvPr/>
            </p:nvSpPr>
            <p:spPr>
              <a:xfrm>
                <a:off x="6751258" y="3900406"/>
                <a:ext cx="4583306" cy="5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8 shortest paths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8</m:t>
                    </m:r>
                  </m:oMath>
                </a14:m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DEA0B1F-8D5A-5AB5-9C90-1F7382FD3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258" y="3900406"/>
                <a:ext cx="4583306" cy="575479"/>
              </a:xfrm>
              <a:prstGeom prst="rect">
                <a:avLst/>
              </a:prstGeom>
              <a:blipFill>
                <a:blip r:embed="rId4"/>
                <a:stretch>
                  <a:fillRect l="-2660" t="-319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784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773DB-3DB6-FC2D-DE0B-C51EF8BDC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F782-61B1-A649-2D5F-500BB96A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Shortest Paths -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81346-3EEB-0607-41ED-3D906F7A0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66" y="1363980"/>
                <a:ext cx="10667934" cy="4812983"/>
              </a:xfrm>
            </p:spPr>
            <p:txBody>
              <a:bodyPr/>
              <a:lstStyle/>
              <a:p>
                <a:r>
                  <a:rPr lang="en-US" dirty="0"/>
                  <a:t>If a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uses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then then we can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every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produce a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81346-3EEB-0607-41ED-3D906F7A0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66" y="1363980"/>
                <a:ext cx="10667934" cy="4812983"/>
              </a:xfrm>
              <a:blipFill>
                <a:blip r:embed="rId2"/>
                <a:stretch>
                  <a:fillRect l="-1200" t="-380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A8540-BD95-4E0C-0141-5F8DA33AF60A}"/>
              </a:ext>
            </a:extLst>
          </p:cNvPr>
          <p:cNvGrpSpPr/>
          <p:nvPr/>
        </p:nvGrpSpPr>
        <p:grpSpPr>
          <a:xfrm>
            <a:off x="301372" y="4682574"/>
            <a:ext cx="4399153" cy="2093765"/>
            <a:chOff x="4388740" y="3515917"/>
            <a:chExt cx="4399153" cy="2093765"/>
          </a:xfrm>
        </p:grpSpPr>
        <p:sp>
          <p:nvSpPr>
            <p:cNvPr id="5" name="Oval 23">
              <a:extLst>
                <a:ext uri="{FF2B5EF4-FFF2-40B4-BE49-F238E27FC236}">
                  <a16:creationId xmlns:a16="http://schemas.microsoft.com/office/drawing/2014/main" id="{3421E406-C854-400B-FCB2-BE7DCB64BC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4388740" y="442223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Line 36">
              <a:extLst>
                <a:ext uri="{FF2B5EF4-FFF2-40B4-BE49-F238E27FC236}">
                  <a16:creationId xmlns:a16="http://schemas.microsoft.com/office/drawing/2014/main" id="{AD0BB46F-493C-F02D-9C97-5525A1BA4F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773317" y="4599627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D0E7102F-9073-F374-5471-4E1BD9CC7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741" y="4986331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353EBD2F-F0BC-81D9-7C2A-36A1A15B3F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719580" y="442206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0D0F94C3-2CBF-3A8C-3EA7-3EF51F6036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7050419" y="4422059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4F708BB4-594C-878A-A16F-9BE4C0850C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395340" y="522868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Oval 23">
              <a:extLst>
                <a:ext uri="{FF2B5EF4-FFF2-40B4-BE49-F238E27FC236}">
                  <a16:creationId xmlns:a16="http://schemas.microsoft.com/office/drawing/2014/main" id="{D8D01278-0D42-CF26-E0B8-14913DADC6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406893" y="444136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C01047EE-8D13-545F-7546-1FB5144798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6129951" y="4599864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B48284AD-A084-22E3-CF53-35BFE24AE8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460791" y="4591131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D9142E3E-454C-0C61-685E-6700E28A08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4778375" y="4808783"/>
              <a:ext cx="1577549" cy="569545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" name="Line 36">
              <a:extLst>
                <a:ext uri="{FF2B5EF4-FFF2-40B4-BE49-F238E27FC236}">
                  <a16:creationId xmlns:a16="http://schemas.microsoft.com/office/drawing/2014/main" id="{59B5DE82-FB6B-2CB9-76B2-124F4E80DF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6835301" y="4850720"/>
              <a:ext cx="1588101" cy="56935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F0CF307-CA8A-3DDB-8D1C-2007B5202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5579" y="5031517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9715ADC8-568F-9CFC-2984-26E84B1DF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761" y="410260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E8B5EBCB-3A20-36D9-8252-4AE720342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052" y="4167597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B1FA9E90-3DED-074B-A0D4-D592E5542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0883" y="4159164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B414F8B6-20BA-BE09-68FD-0CB4FB9E4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6292727" y="3515917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07F450D5-72A8-7D49-EBD0-BC381C5481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5989084" y="3842085"/>
              <a:ext cx="317854" cy="592888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DDE792A7-0882-29D8-F280-E8F90C0A56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6664126" y="3827888"/>
              <a:ext cx="462995" cy="565512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02C83950-3762-6DA2-A2D6-B76257AA0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335" y="3723685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 Box 10">
              <a:extLst>
                <a:ext uri="{FF2B5EF4-FFF2-40B4-BE49-F238E27FC236}">
                  <a16:creationId xmlns:a16="http://schemas.microsoft.com/office/drawing/2014/main" id="{14ED170A-5863-A386-FAC2-399355B77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7832" y="367026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9FC956-1BC2-4D9B-6B9D-07E18EE7ADE7}"/>
                  </a:ext>
                </a:extLst>
              </p:cNvPr>
              <p:cNvSpPr txBox="1"/>
              <p:nvPr/>
            </p:nvSpPr>
            <p:spPr>
              <a:xfrm>
                <a:off x="0" y="2745851"/>
                <a:ext cx="5206875" cy="1976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(3,4)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is in a shortest path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4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(5,6)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is in a shortest path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4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 number of shortest paths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4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is at least: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 The number of shortest paths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 plus the number of shortest paths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5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9FC956-1BC2-4D9B-6B9D-07E18EE7A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5851"/>
                <a:ext cx="5206875" cy="1976310"/>
              </a:xfrm>
              <a:prstGeom prst="rect">
                <a:avLst/>
              </a:prstGeom>
              <a:blipFill>
                <a:blip r:embed="rId3"/>
                <a:stretch>
                  <a:fillRect l="-1171" r="-351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B1B7659-87A9-694B-2CE2-F7F1E6983DEE}"/>
              </a:ext>
            </a:extLst>
          </p:cNvPr>
          <p:cNvGrpSpPr/>
          <p:nvPr/>
        </p:nvGrpSpPr>
        <p:grpSpPr>
          <a:xfrm>
            <a:off x="5877073" y="4759879"/>
            <a:ext cx="5737308" cy="1835061"/>
            <a:chOff x="5829334" y="4197180"/>
            <a:chExt cx="5737308" cy="1835061"/>
          </a:xfrm>
        </p:grpSpPr>
        <p:sp>
          <p:nvSpPr>
            <p:cNvPr id="36" name="Oval 23">
              <a:extLst>
                <a:ext uri="{FF2B5EF4-FFF2-40B4-BE49-F238E27FC236}">
                  <a16:creationId xmlns:a16="http://schemas.microsoft.com/office/drawing/2014/main" id="{61866799-F3FC-6512-9548-387786BF8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5829334" y="536927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52ADD330-BC2A-01DB-5581-7CBE366EC3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6213911" y="5546668"/>
              <a:ext cx="942683" cy="1746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3264CCBC-4553-A93A-F134-F7382C7B8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7160174" y="5369101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F0C1E8A8-5535-3F1C-CA99-0EB711F46D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491013" y="53691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Oval 23">
              <a:extLst>
                <a:ext uri="{FF2B5EF4-FFF2-40B4-BE49-F238E27FC236}">
                  <a16:creationId xmlns:a16="http://schemas.microsoft.com/office/drawing/2014/main" id="{4B1B9A33-4EB9-ED4D-262C-ECD395B97D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8491011" y="4473769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2" name="Oval 23">
              <a:extLst>
                <a:ext uri="{FF2B5EF4-FFF2-40B4-BE49-F238E27FC236}">
                  <a16:creationId xmlns:a16="http://schemas.microsoft.com/office/drawing/2014/main" id="{5E985DA5-00F2-A030-FD7C-85D0B86B48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9847487" y="538840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DB6D6B6B-BECC-0CF8-02A8-D830DEB4D8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570545" y="5546905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4979E3CD-6179-0370-9658-45C4940B53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8901385" y="5538172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C2426508-C1E4-AA42-0DFC-E1430A870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4085" y="549536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7CCE3B50-37AA-1AEB-F3F3-4116F524E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6" y="5509021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10">
              <a:extLst>
                <a:ext uri="{FF2B5EF4-FFF2-40B4-BE49-F238E27FC236}">
                  <a16:creationId xmlns:a16="http://schemas.microsoft.com/office/drawing/2014/main" id="{8098CE17-E169-71BB-AC85-57B71433A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5076" y="545352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51" name="Oval 23">
              <a:extLst>
                <a:ext uri="{FF2B5EF4-FFF2-40B4-BE49-F238E27FC236}">
                  <a16:creationId xmlns:a16="http://schemas.microsoft.com/office/drawing/2014/main" id="{4D0E4B3E-3FE3-517E-280C-4EB296060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7160172" y="447093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6" name="Oval 23">
              <a:extLst>
                <a:ext uri="{FF2B5EF4-FFF2-40B4-BE49-F238E27FC236}">
                  <a16:creationId xmlns:a16="http://schemas.microsoft.com/office/drawing/2014/main" id="{30A629B0-5B46-1C5B-10D4-CEFA526307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9844172" y="448594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967831E9-F8A1-E9B5-DB5A-D1D06B01FC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36301">
              <a:off x="11185642" y="5373634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8" name="Line 36">
              <a:extLst>
                <a:ext uri="{FF2B5EF4-FFF2-40B4-BE49-F238E27FC236}">
                  <a16:creationId xmlns:a16="http://schemas.microsoft.com/office/drawing/2014/main" id="{35E0F63D-7391-A18F-83AD-79C84BDB76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565990" y="4629147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Text Box 10">
              <a:extLst>
                <a:ext uri="{FF2B5EF4-FFF2-40B4-BE49-F238E27FC236}">
                  <a16:creationId xmlns:a16="http://schemas.microsoft.com/office/drawing/2014/main" id="{D9096CBF-127E-DF44-0F46-C3E358FE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6082" y="419718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72A625D9-9744-8712-41F0-A3678881AC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8933171" y="4629148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" name="Text Box 10">
              <a:extLst>
                <a:ext uri="{FF2B5EF4-FFF2-40B4-BE49-F238E27FC236}">
                  <a16:creationId xmlns:a16="http://schemas.microsoft.com/office/drawing/2014/main" id="{4562DE40-FC62-56FE-D43B-C815D6387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3263" y="4197181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2" name="Line 36">
              <a:extLst>
                <a:ext uri="{FF2B5EF4-FFF2-40B4-BE49-F238E27FC236}">
                  <a16:creationId xmlns:a16="http://schemas.microsoft.com/office/drawing/2014/main" id="{AFB86E41-6E40-AD42-D751-585CD2413F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6094186" y="4730242"/>
              <a:ext cx="1068555" cy="64482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" name="Text Box 10">
              <a:extLst>
                <a:ext uri="{FF2B5EF4-FFF2-40B4-BE49-F238E27FC236}">
                  <a16:creationId xmlns:a16="http://schemas.microsoft.com/office/drawing/2014/main" id="{E3D3679D-180F-8A16-9F7A-9C7D842D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571" y="460789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1D810DBC-F6E0-CCF8-9F39-76314C3388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10259594" y="5542283"/>
              <a:ext cx="916729" cy="34459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" name="Text Box 10">
              <a:extLst>
                <a:ext uri="{FF2B5EF4-FFF2-40B4-BE49-F238E27FC236}">
                  <a16:creationId xmlns:a16="http://schemas.microsoft.com/office/drawing/2014/main" id="{5345BAD5-784E-E3F5-A24C-FB77C8691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3285" y="5457639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C55CD60B-FA7F-74DC-E8B3-6E8AFF81A6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10235145" y="4693776"/>
              <a:ext cx="929891" cy="707727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70985691-2FAB-08C6-8707-03736F1BB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2861" y="4633298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68" name="Line 36">
              <a:extLst>
                <a:ext uri="{FF2B5EF4-FFF2-40B4-BE49-F238E27FC236}">
                  <a16:creationId xmlns:a16="http://schemas.microsoft.com/office/drawing/2014/main" id="{5DCD0EC2-5144-E757-504A-1DB2593563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7562308" y="4764439"/>
              <a:ext cx="929891" cy="707727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" name="Line 36">
              <a:extLst>
                <a:ext uri="{FF2B5EF4-FFF2-40B4-BE49-F238E27FC236}">
                  <a16:creationId xmlns:a16="http://schemas.microsoft.com/office/drawing/2014/main" id="{0342C21C-F5B0-64A3-1866-7DBB839866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 flipV="1">
              <a:off x="8879005" y="4784468"/>
              <a:ext cx="929891" cy="707727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980070A5-A8D6-43E7-DF55-FEDDA3CF14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7434789" y="4755255"/>
              <a:ext cx="1068555" cy="64482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" name="Line 36">
              <a:extLst>
                <a:ext uri="{FF2B5EF4-FFF2-40B4-BE49-F238E27FC236}">
                  <a16:creationId xmlns:a16="http://schemas.microsoft.com/office/drawing/2014/main" id="{BF70DD28-BA69-6132-FB97-C6CEC2E412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8825471" y="4801159"/>
              <a:ext cx="1068555" cy="644821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" name="Text Box 10">
              <a:extLst>
                <a:ext uri="{FF2B5EF4-FFF2-40B4-BE49-F238E27FC236}">
                  <a16:creationId xmlns:a16="http://schemas.microsoft.com/office/drawing/2014/main" id="{9AF49060-7D74-54D8-9674-A95424E4D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4063" y="475647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B8FA7D3C-0180-22E4-E3A6-D6BF68CE1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915" y="5150480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4" name="Text Box 10">
              <a:extLst>
                <a:ext uri="{FF2B5EF4-FFF2-40B4-BE49-F238E27FC236}">
                  <a16:creationId xmlns:a16="http://schemas.microsoft.com/office/drawing/2014/main" id="{07A42CD2-42CC-BEB1-2E74-C724583C7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336" y="4808387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FD438017-35B8-7D2A-F312-BE2FC58B3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2188" y="5202394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18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9C09AC-D49D-0153-48E8-567FEC3D9153}"/>
                  </a:ext>
                </a:extLst>
              </p:cNvPr>
              <p:cNvSpPr txBox="1"/>
              <p:nvPr/>
            </p:nvSpPr>
            <p:spPr>
              <a:xfrm>
                <a:off x="6076497" y="2586272"/>
                <a:ext cx="5142755" cy="1976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(7,8)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is in a shortest path to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8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(6,8)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is in a shortest path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8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 number of shortest paths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8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is at least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 The number of shortest paths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7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 plus the number of shortest paths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6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9C09AC-D49D-0153-48E8-567FEC3D9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497" y="2586272"/>
                <a:ext cx="5142755" cy="1976310"/>
              </a:xfrm>
              <a:prstGeom prst="rect">
                <a:avLst/>
              </a:prstGeom>
              <a:blipFill>
                <a:blip r:embed="rId4"/>
                <a:stretch>
                  <a:fillRect l="-1305" r="-356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7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DBD1-FFF5-E3E6-0EF9-3284E17F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A84D40BB-C941-9C0E-A24D-8312D8E9B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Recursive Structure – Bellman-Ford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93308F65-ECF5-6972-AC7B-0CA5844D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48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6259185-BA21-9BEC-003C-9AD132BF7381}"/>
              </a:ext>
            </a:extLst>
          </p:cNvPr>
          <p:cNvGrpSpPr/>
          <p:nvPr/>
        </p:nvGrpSpPr>
        <p:grpSpPr>
          <a:xfrm>
            <a:off x="143015" y="4629806"/>
            <a:ext cx="4444792" cy="1138273"/>
            <a:chOff x="1923719" y="1947546"/>
            <a:chExt cx="4444792" cy="113827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95E43E-7E4A-1904-F564-381C6BC6778E}"/>
                </a:ext>
              </a:extLst>
            </p:cNvPr>
            <p:cNvGrpSpPr/>
            <p:nvPr/>
          </p:nvGrpSpPr>
          <p:grpSpPr>
            <a:xfrm>
              <a:off x="1923719" y="1947546"/>
              <a:ext cx="4444792" cy="943896"/>
              <a:chOff x="989430" y="2157721"/>
              <a:chExt cx="4444792" cy="943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Oval 23">
                    <a:extLst>
                      <a:ext uri="{FF2B5EF4-FFF2-40B4-BE49-F238E27FC236}">
                        <a16:creationId xmlns:a16="http://schemas.microsoft.com/office/drawing/2014/main" id="{7971F636-3E5B-A3BA-53D7-6F26CEBBC7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23">
                    <a:extLst>
                      <a:ext uri="{FF2B5EF4-FFF2-40B4-BE49-F238E27FC236}">
                        <a16:creationId xmlns:a16="http://schemas.microsoft.com/office/drawing/2014/main" id="{A85B112D-B958-254B-C872-23B2D37F99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89430" y="2426947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23">
                    <a:extLst>
                      <a:ext uri="{FF2B5EF4-FFF2-40B4-BE49-F238E27FC236}">
                        <a16:creationId xmlns:a16="http://schemas.microsoft.com/office/drawing/2014/main" id="{11FF4428-C9C6-575B-8392-646B36169E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Oval 23">
                    <a:extLst>
                      <a:ext uri="{FF2B5EF4-FFF2-40B4-BE49-F238E27FC236}">
                        <a16:creationId xmlns:a16="http://schemas.microsoft.com/office/drawing/2014/main" id="{9D21668A-83F3-51B5-07D8-DDC60AC59A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5053222" y="2620944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ED3B45F-2C8E-D865-A546-24F8F7B00B9C}"/>
                  </a:ext>
                </a:extLst>
              </p:cNvPr>
              <p:cNvSpPr/>
              <p:nvPr/>
            </p:nvSpPr>
            <p:spPr>
              <a:xfrm>
                <a:off x="1373875" y="2157721"/>
                <a:ext cx="3662149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393AA45-59DB-31BB-2348-124956399957}"/>
                    </a:ext>
                  </a:extLst>
                </p:cNvPr>
                <p:cNvSpPr txBox="1"/>
                <p:nvPr/>
              </p:nvSpPr>
              <p:spPr>
                <a:xfrm>
                  <a:off x="3639599" y="2716487"/>
                  <a:ext cx="1105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 edges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FA2D5E7-2893-601F-3A3F-147E46EEBD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599" y="2716487"/>
                  <a:ext cx="110536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r="-497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B5EF70-21ED-B306-3064-6A74E51F1CB9}"/>
                  </a:ext>
                </a:extLst>
              </p:cNvPr>
              <p:cNvSpPr txBox="1"/>
              <p:nvPr/>
            </p:nvSpPr>
            <p:spPr>
              <a:xfrm>
                <a:off x="112777" y="1633375"/>
                <a:ext cx="7526272" cy="2201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weight of the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with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weight of the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it exists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if not.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B5EF70-21ED-B306-3064-6A74E51F1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7" y="1633375"/>
                <a:ext cx="7526272" cy="2201180"/>
              </a:xfrm>
              <a:prstGeom prst="rect">
                <a:avLst/>
              </a:prstGeom>
              <a:blipFill>
                <a:blip r:embed="rId6"/>
                <a:stretch>
                  <a:fillRect l="-647" t="-1102" b="-33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3678914-A4AC-E6E8-8324-4553ECFE58CE}"/>
              </a:ext>
            </a:extLst>
          </p:cNvPr>
          <p:cNvGrpSpPr/>
          <p:nvPr/>
        </p:nvGrpSpPr>
        <p:grpSpPr>
          <a:xfrm>
            <a:off x="4905659" y="4019423"/>
            <a:ext cx="6321871" cy="2722087"/>
            <a:chOff x="4905659" y="4019423"/>
            <a:chExt cx="6321871" cy="2722087"/>
          </a:xfrm>
        </p:grpSpPr>
        <p:grpSp>
          <p:nvGrpSpPr>
            <p:cNvPr id="85122" name="Group 85121">
              <a:extLst>
                <a:ext uri="{FF2B5EF4-FFF2-40B4-BE49-F238E27FC236}">
                  <a16:creationId xmlns:a16="http://schemas.microsoft.com/office/drawing/2014/main" id="{F12F45DF-0C4A-36AF-75F6-4E6C350010F5}"/>
                </a:ext>
              </a:extLst>
            </p:cNvPr>
            <p:cNvGrpSpPr/>
            <p:nvPr/>
          </p:nvGrpSpPr>
          <p:grpSpPr>
            <a:xfrm>
              <a:off x="6782738" y="4019423"/>
              <a:ext cx="4444792" cy="1165536"/>
              <a:chOff x="902323" y="4597231"/>
              <a:chExt cx="4444792" cy="1165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23">
                    <a:extLst>
                      <a:ext uri="{FF2B5EF4-FFF2-40B4-BE49-F238E27FC236}">
                        <a16:creationId xmlns:a16="http://schemas.microsoft.com/office/drawing/2014/main" id="{1AFACA55-608E-06F2-09FC-7522EFFEA0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Oval 23">
                    <a:extLst>
                      <a:ext uri="{FF2B5EF4-FFF2-40B4-BE49-F238E27FC236}">
                        <a16:creationId xmlns:a16="http://schemas.microsoft.com/office/drawing/2014/main" id="{2632F17A-0199-8FA7-0296-3F27EC442C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144571" y="5108966"/>
                    <a:ext cx="381000" cy="381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23">
                    <a:extLst>
                      <a:ext uri="{FF2B5EF4-FFF2-40B4-BE49-F238E27FC236}">
                        <a16:creationId xmlns:a16="http://schemas.microsoft.com/office/drawing/2014/main" id="{36BC3C76-2DBF-8004-3A2F-34A60C1959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Oval 23">
                    <a:extLst>
                      <a:ext uri="{FF2B5EF4-FFF2-40B4-BE49-F238E27FC236}">
                        <a16:creationId xmlns:a16="http://schemas.microsoft.com/office/drawing/2014/main" id="{7A4A9A67-BFB4-8358-88AF-23E8F750E9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902323" y="4866457"/>
                    <a:ext cx="381000" cy="3810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23">
                    <a:extLst>
                      <a:ext uri="{FF2B5EF4-FFF2-40B4-BE49-F238E27FC236}">
                        <a16:creationId xmlns:a16="http://schemas.microsoft.com/office/drawing/2014/main" id="{31F35D7E-3ACD-5D0B-D5E6-E45ED665C0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altLang="en-US" sz="2400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Oval 23">
                    <a:extLst>
                      <a:ext uri="{FF2B5EF4-FFF2-40B4-BE49-F238E27FC236}">
                        <a16:creationId xmlns:a16="http://schemas.microsoft.com/office/drawing/2014/main" id="{67CDA7DF-374B-7D69-17E0-1F474985D3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36301">
                    <a:off x="4966115" y="5060454"/>
                    <a:ext cx="381000" cy="381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11E1C6D-5B79-9465-C722-76E52B0FDB3F}"/>
                  </a:ext>
                </a:extLst>
              </p:cNvPr>
              <p:cNvSpPr/>
              <p:nvPr/>
            </p:nvSpPr>
            <p:spPr>
              <a:xfrm>
                <a:off x="1286768" y="4597231"/>
                <a:ext cx="2854305" cy="943896"/>
              </a:xfrm>
              <a:custGeom>
                <a:avLst/>
                <a:gdLst>
                  <a:gd name="connsiteX0" fmla="*/ 0 w 3662149"/>
                  <a:gd name="connsiteY0" fmla="*/ 458100 h 943896"/>
                  <a:gd name="connsiteX1" fmla="*/ 291152 w 3662149"/>
                  <a:gd name="connsiteY1" fmla="*/ 221539 h 943896"/>
                  <a:gd name="connsiteX2" fmla="*/ 832513 w 3662149"/>
                  <a:gd name="connsiteY2" fmla="*/ 135103 h 943896"/>
                  <a:gd name="connsiteX3" fmla="*/ 1178256 w 3662149"/>
                  <a:gd name="connsiteY3" fmla="*/ 417157 h 943896"/>
                  <a:gd name="connsiteX4" fmla="*/ 1264692 w 3662149"/>
                  <a:gd name="connsiteY4" fmla="*/ 717407 h 943896"/>
                  <a:gd name="connsiteX5" fmla="*/ 1551295 w 3662149"/>
                  <a:gd name="connsiteY5" fmla="*/ 853885 h 943896"/>
                  <a:gd name="connsiteX6" fmla="*/ 1806053 w 3662149"/>
                  <a:gd name="connsiteY6" fmla="*/ 662816 h 943896"/>
                  <a:gd name="connsiteX7" fmla="*/ 1806053 w 3662149"/>
                  <a:gd name="connsiteY7" fmla="*/ 444452 h 943896"/>
                  <a:gd name="connsiteX8" fmla="*/ 1578591 w 3662149"/>
                  <a:gd name="connsiteY8" fmla="*/ 198792 h 943896"/>
                  <a:gd name="connsiteX9" fmla="*/ 1737815 w 3662149"/>
                  <a:gd name="connsiteY9" fmla="*/ 3175 h 943896"/>
                  <a:gd name="connsiteX10" fmla="*/ 2024418 w 3662149"/>
                  <a:gd name="connsiteY10" fmla="*/ 98709 h 943896"/>
                  <a:gd name="connsiteX11" fmla="*/ 2342865 w 3662149"/>
                  <a:gd name="connsiteY11" fmla="*/ 367115 h 943896"/>
                  <a:gd name="connsiteX12" fmla="*/ 2411104 w 3662149"/>
                  <a:gd name="connsiteY12" fmla="*/ 521789 h 943896"/>
                  <a:gd name="connsiteX13" fmla="*/ 2420203 w 3662149"/>
                  <a:gd name="connsiteY13" fmla="*/ 908476 h 943896"/>
                  <a:gd name="connsiteX14" fmla="*/ 2920621 w 3662149"/>
                  <a:gd name="connsiteY14" fmla="*/ 890279 h 943896"/>
                  <a:gd name="connsiteX15" fmla="*/ 3421038 w 3662149"/>
                  <a:gd name="connsiteY15" fmla="*/ 590028 h 943896"/>
                  <a:gd name="connsiteX16" fmla="*/ 3662149 w 3662149"/>
                  <a:gd name="connsiteY16" fmla="*/ 630972 h 943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2149" h="943896">
                    <a:moveTo>
                      <a:pt x="0" y="458100"/>
                    </a:moveTo>
                    <a:cubicBezTo>
                      <a:pt x="76200" y="366736"/>
                      <a:pt x="152400" y="275372"/>
                      <a:pt x="291152" y="221539"/>
                    </a:cubicBezTo>
                    <a:cubicBezTo>
                      <a:pt x="429904" y="167706"/>
                      <a:pt x="684662" y="102500"/>
                      <a:pt x="832513" y="135103"/>
                    </a:cubicBezTo>
                    <a:cubicBezTo>
                      <a:pt x="980364" y="167706"/>
                      <a:pt x="1106226" y="320106"/>
                      <a:pt x="1178256" y="417157"/>
                    </a:cubicBezTo>
                    <a:cubicBezTo>
                      <a:pt x="1250286" y="514208"/>
                      <a:pt x="1202519" y="644619"/>
                      <a:pt x="1264692" y="717407"/>
                    </a:cubicBezTo>
                    <a:cubicBezTo>
                      <a:pt x="1326865" y="790195"/>
                      <a:pt x="1461068" y="862984"/>
                      <a:pt x="1551295" y="853885"/>
                    </a:cubicBezTo>
                    <a:cubicBezTo>
                      <a:pt x="1641522" y="844787"/>
                      <a:pt x="1763593" y="731055"/>
                      <a:pt x="1806053" y="662816"/>
                    </a:cubicBezTo>
                    <a:cubicBezTo>
                      <a:pt x="1848513" y="594577"/>
                      <a:pt x="1843963" y="521789"/>
                      <a:pt x="1806053" y="444452"/>
                    </a:cubicBezTo>
                    <a:cubicBezTo>
                      <a:pt x="1768143" y="367115"/>
                      <a:pt x="1589964" y="272338"/>
                      <a:pt x="1578591" y="198792"/>
                    </a:cubicBezTo>
                    <a:cubicBezTo>
                      <a:pt x="1567218" y="125246"/>
                      <a:pt x="1663511" y="19855"/>
                      <a:pt x="1737815" y="3175"/>
                    </a:cubicBezTo>
                    <a:cubicBezTo>
                      <a:pt x="1812119" y="-13505"/>
                      <a:pt x="1923576" y="38052"/>
                      <a:pt x="2024418" y="98709"/>
                    </a:cubicBezTo>
                    <a:cubicBezTo>
                      <a:pt x="2125260" y="159366"/>
                      <a:pt x="2278417" y="296602"/>
                      <a:pt x="2342865" y="367115"/>
                    </a:cubicBezTo>
                    <a:cubicBezTo>
                      <a:pt x="2407313" y="437628"/>
                      <a:pt x="2398214" y="431562"/>
                      <a:pt x="2411104" y="521789"/>
                    </a:cubicBezTo>
                    <a:cubicBezTo>
                      <a:pt x="2423994" y="612016"/>
                      <a:pt x="2335283" y="847061"/>
                      <a:pt x="2420203" y="908476"/>
                    </a:cubicBezTo>
                    <a:cubicBezTo>
                      <a:pt x="2505123" y="969891"/>
                      <a:pt x="2753815" y="943354"/>
                      <a:pt x="2920621" y="890279"/>
                    </a:cubicBezTo>
                    <a:cubicBezTo>
                      <a:pt x="3087427" y="837204"/>
                      <a:pt x="3297450" y="633246"/>
                      <a:pt x="3421038" y="590028"/>
                    </a:cubicBezTo>
                    <a:cubicBezTo>
                      <a:pt x="3544626" y="546810"/>
                      <a:pt x="3603387" y="588891"/>
                      <a:pt x="3662149" y="63097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6CFA8744-B2B7-D7D3-6D9D-6CF49DC8C8BA}"/>
                      </a:ext>
                    </a:extLst>
                  </p:cNvPr>
                  <p:cNvSpPr txBox="1"/>
                  <p:nvPr/>
                </p:nvSpPr>
                <p:spPr>
                  <a:xfrm>
                    <a:off x="1860771" y="5393435"/>
                    <a:ext cx="1272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dirty="0">
                        <a:solidFill>
                          <a:schemeClr val="accent1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C68951B-D7A8-1FAD-4E61-B243F62969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0771" y="5393435"/>
                    <a:ext cx="127208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9836" r="-382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120" name="Straight Arrow Connector 85119">
                <a:extLst>
                  <a:ext uri="{FF2B5EF4-FFF2-40B4-BE49-F238E27FC236}">
                    <a16:creationId xmlns:a16="http://schemas.microsoft.com/office/drawing/2014/main" id="{BA65DF57-02B3-7A66-6230-CCAE02134695}"/>
                  </a:ext>
                </a:extLst>
              </p:cNvPr>
              <p:cNvCxnSpPr>
                <a:cxnSpLocks/>
                <a:stCxn id="18" idx="6"/>
                <a:endCxn id="61" idx="2"/>
              </p:cNvCxnSpPr>
              <p:nvPr/>
            </p:nvCxnSpPr>
            <p:spPr>
              <a:xfrm flipV="1">
                <a:off x="4525538" y="5254484"/>
                <a:ext cx="440610" cy="4145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68F0A0-AC9B-BC1C-8F6F-446BA572E6B1}"/>
                </a:ext>
              </a:extLst>
            </p:cNvPr>
            <p:cNvGrpSpPr/>
            <p:nvPr/>
          </p:nvGrpSpPr>
          <p:grpSpPr>
            <a:xfrm>
              <a:off x="6740068" y="5506397"/>
              <a:ext cx="4444792" cy="1235113"/>
              <a:chOff x="1923719" y="1947546"/>
              <a:chExt cx="4444792" cy="123511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17B2B2F-3B4C-8BE0-F3D4-3138B0A81B86}"/>
                  </a:ext>
                </a:extLst>
              </p:cNvPr>
              <p:cNvGrpSpPr/>
              <p:nvPr/>
            </p:nvGrpSpPr>
            <p:grpSpPr>
              <a:xfrm>
                <a:off x="1923719" y="1947546"/>
                <a:ext cx="4444792" cy="943896"/>
                <a:chOff x="989430" y="2157721"/>
                <a:chExt cx="4444792" cy="9438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Oval 23">
                      <a:extLst>
                        <a:ext uri="{FF2B5EF4-FFF2-40B4-BE49-F238E27FC236}">
                          <a16:creationId xmlns:a16="http://schemas.microsoft.com/office/drawing/2014/main" id="{05383E90-B4AA-8806-77A6-8317074C81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altLang="en-US" sz="24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Oval 23">
                      <a:extLst>
                        <a:ext uri="{FF2B5EF4-FFF2-40B4-BE49-F238E27FC236}">
                          <a16:creationId xmlns:a16="http://schemas.microsoft.com/office/drawing/2014/main" id="{98369A4E-93B8-E607-3CB5-E5B9F454DD1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989430" y="2426947"/>
                      <a:ext cx="381000" cy="381000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Oval 23">
                      <a:extLst>
                        <a:ext uri="{FF2B5EF4-FFF2-40B4-BE49-F238E27FC236}">
                          <a16:creationId xmlns:a16="http://schemas.microsoft.com/office/drawing/2014/main" id="{E3051569-FE4F-BB72-2CB1-461FF833E8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altLang="en-US" sz="2400" dirty="0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Oval 23">
                      <a:extLst>
                        <a:ext uri="{FF2B5EF4-FFF2-40B4-BE49-F238E27FC236}">
                          <a16:creationId xmlns:a16="http://schemas.microsoft.com/office/drawing/2014/main" id="{80C970F2-9144-0533-9D1A-ECEC4B8EA04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21536301">
                      <a:off x="5053222" y="2620944"/>
                      <a:ext cx="381000" cy="381000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57AF11E-79FD-1548-1C58-FE53FAB1B9D3}"/>
                    </a:ext>
                  </a:extLst>
                </p:cNvPr>
                <p:cNvSpPr/>
                <p:nvPr/>
              </p:nvSpPr>
              <p:spPr>
                <a:xfrm>
                  <a:off x="1373875" y="2157721"/>
                  <a:ext cx="3662149" cy="943896"/>
                </a:xfrm>
                <a:custGeom>
                  <a:avLst/>
                  <a:gdLst>
                    <a:gd name="connsiteX0" fmla="*/ 0 w 3662149"/>
                    <a:gd name="connsiteY0" fmla="*/ 458100 h 943896"/>
                    <a:gd name="connsiteX1" fmla="*/ 291152 w 3662149"/>
                    <a:gd name="connsiteY1" fmla="*/ 221539 h 943896"/>
                    <a:gd name="connsiteX2" fmla="*/ 832513 w 3662149"/>
                    <a:gd name="connsiteY2" fmla="*/ 135103 h 943896"/>
                    <a:gd name="connsiteX3" fmla="*/ 1178256 w 3662149"/>
                    <a:gd name="connsiteY3" fmla="*/ 417157 h 943896"/>
                    <a:gd name="connsiteX4" fmla="*/ 1264692 w 3662149"/>
                    <a:gd name="connsiteY4" fmla="*/ 717407 h 943896"/>
                    <a:gd name="connsiteX5" fmla="*/ 1551295 w 3662149"/>
                    <a:gd name="connsiteY5" fmla="*/ 853885 h 943896"/>
                    <a:gd name="connsiteX6" fmla="*/ 1806053 w 3662149"/>
                    <a:gd name="connsiteY6" fmla="*/ 662816 h 943896"/>
                    <a:gd name="connsiteX7" fmla="*/ 1806053 w 3662149"/>
                    <a:gd name="connsiteY7" fmla="*/ 444452 h 943896"/>
                    <a:gd name="connsiteX8" fmla="*/ 1578591 w 3662149"/>
                    <a:gd name="connsiteY8" fmla="*/ 198792 h 943896"/>
                    <a:gd name="connsiteX9" fmla="*/ 1737815 w 3662149"/>
                    <a:gd name="connsiteY9" fmla="*/ 3175 h 943896"/>
                    <a:gd name="connsiteX10" fmla="*/ 2024418 w 3662149"/>
                    <a:gd name="connsiteY10" fmla="*/ 98709 h 943896"/>
                    <a:gd name="connsiteX11" fmla="*/ 2342865 w 3662149"/>
                    <a:gd name="connsiteY11" fmla="*/ 367115 h 943896"/>
                    <a:gd name="connsiteX12" fmla="*/ 2411104 w 3662149"/>
                    <a:gd name="connsiteY12" fmla="*/ 521789 h 943896"/>
                    <a:gd name="connsiteX13" fmla="*/ 2420203 w 3662149"/>
                    <a:gd name="connsiteY13" fmla="*/ 908476 h 943896"/>
                    <a:gd name="connsiteX14" fmla="*/ 2920621 w 3662149"/>
                    <a:gd name="connsiteY14" fmla="*/ 890279 h 943896"/>
                    <a:gd name="connsiteX15" fmla="*/ 3421038 w 3662149"/>
                    <a:gd name="connsiteY15" fmla="*/ 590028 h 943896"/>
                    <a:gd name="connsiteX16" fmla="*/ 3662149 w 3662149"/>
                    <a:gd name="connsiteY16" fmla="*/ 630972 h 94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62149" h="943896">
                      <a:moveTo>
                        <a:pt x="0" y="458100"/>
                      </a:moveTo>
                      <a:cubicBezTo>
                        <a:pt x="76200" y="366736"/>
                        <a:pt x="152400" y="275372"/>
                        <a:pt x="291152" y="221539"/>
                      </a:cubicBezTo>
                      <a:cubicBezTo>
                        <a:pt x="429904" y="167706"/>
                        <a:pt x="684662" y="102500"/>
                        <a:pt x="832513" y="135103"/>
                      </a:cubicBezTo>
                      <a:cubicBezTo>
                        <a:pt x="980364" y="167706"/>
                        <a:pt x="1106226" y="320106"/>
                        <a:pt x="1178256" y="417157"/>
                      </a:cubicBezTo>
                      <a:cubicBezTo>
                        <a:pt x="1250286" y="514208"/>
                        <a:pt x="1202519" y="644619"/>
                        <a:pt x="1264692" y="717407"/>
                      </a:cubicBezTo>
                      <a:cubicBezTo>
                        <a:pt x="1326865" y="790195"/>
                        <a:pt x="1461068" y="862984"/>
                        <a:pt x="1551295" y="853885"/>
                      </a:cubicBezTo>
                      <a:cubicBezTo>
                        <a:pt x="1641522" y="844787"/>
                        <a:pt x="1763593" y="731055"/>
                        <a:pt x="1806053" y="662816"/>
                      </a:cubicBezTo>
                      <a:cubicBezTo>
                        <a:pt x="1848513" y="594577"/>
                        <a:pt x="1843963" y="521789"/>
                        <a:pt x="1806053" y="444452"/>
                      </a:cubicBezTo>
                      <a:cubicBezTo>
                        <a:pt x="1768143" y="367115"/>
                        <a:pt x="1589964" y="272338"/>
                        <a:pt x="1578591" y="198792"/>
                      </a:cubicBezTo>
                      <a:cubicBezTo>
                        <a:pt x="1567218" y="125246"/>
                        <a:pt x="1663511" y="19855"/>
                        <a:pt x="1737815" y="3175"/>
                      </a:cubicBezTo>
                      <a:cubicBezTo>
                        <a:pt x="1812119" y="-13505"/>
                        <a:pt x="1923576" y="38052"/>
                        <a:pt x="2024418" y="98709"/>
                      </a:cubicBezTo>
                      <a:cubicBezTo>
                        <a:pt x="2125260" y="159366"/>
                        <a:pt x="2278417" y="296602"/>
                        <a:pt x="2342865" y="367115"/>
                      </a:cubicBezTo>
                      <a:cubicBezTo>
                        <a:pt x="2407313" y="437628"/>
                        <a:pt x="2398214" y="431562"/>
                        <a:pt x="2411104" y="521789"/>
                      </a:cubicBezTo>
                      <a:cubicBezTo>
                        <a:pt x="2423994" y="612016"/>
                        <a:pt x="2335283" y="847061"/>
                        <a:pt x="2420203" y="908476"/>
                      </a:cubicBezTo>
                      <a:cubicBezTo>
                        <a:pt x="2505123" y="969891"/>
                        <a:pt x="2753815" y="943354"/>
                        <a:pt x="2920621" y="890279"/>
                      </a:cubicBezTo>
                      <a:cubicBezTo>
                        <a:pt x="3087427" y="837204"/>
                        <a:pt x="3297450" y="633246"/>
                        <a:pt x="3421038" y="590028"/>
                      </a:cubicBezTo>
                      <a:cubicBezTo>
                        <a:pt x="3544626" y="546810"/>
                        <a:pt x="3603387" y="588891"/>
                        <a:pt x="3662149" y="630972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39ED239-D61E-7263-3106-6A6165EF8F8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4575" y="2813327"/>
                    <a:ext cx="15093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a14:m>
                    <a:r>
                      <a:rPr lang="en-US" dirty="0">
                        <a:solidFill>
                          <a:srgbClr val="006600"/>
                        </a:solidFill>
                      </a:rPr>
                      <a:t> edges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E1FCCC5-3F7E-3F17-605B-616442959F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575" y="2813327"/>
                    <a:ext cx="150932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8197" r="-323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61CD517-D441-A03B-FAEA-332099C06C66}"/>
                    </a:ext>
                  </a:extLst>
                </p:cNvPr>
                <p:cNvSpPr txBox="1"/>
                <p:nvPr/>
              </p:nvSpPr>
              <p:spPr>
                <a:xfrm>
                  <a:off x="4905659" y="4934249"/>
                  <a:ext cx="123181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C3D1B34-A677-6E4C-9E08-18F67E7BA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659" y="4934249"/>
                  <a:ext cx="1231812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6D9CACF2-4297-77B5-C6DE-595F97463502}"/>
                </a:ext>
              </a:extLst>
            </p:cNvPr>
            <p:cNvSpPr/>
            <p:nvPr/>
          </p:nvSpPr>
          <p:spPr>
            <a:xfrm>
              <a:off x="6090462" y="4092822"/>
              <a:ext cx="401777" cy="226129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B92BAA-72CC-4EFE-02D8-570088B10320}"/>
                  </a:ext>
                </a:extLst>
              </p:cNvPr>
              <p:cNvSpPr txBox="1"/>
              <p:nvPr/>
            </p:nvSpPr>
            <p:spPr>
              <a:xfrm>
                <a:off x="7887029" y="1079541"/>
                <a:ext cx="4268918" cy="286232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keeps the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using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edges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Every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edges will look like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−1,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.</a:t>
                </a:r>
              </a:p>
              <a:p>
                <a:pPr algn="l">
                  <a:lnSpc>
                    <a:spcPct val="125000"/>
                  </a:lnSpc>
                </a:pPr>
                <a:endParaRPr lang="en-US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Idea: Add together the count of shortest paths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where: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−1,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𝑂𝑃𝑇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B92BAA-72CC-4EFE-02D8-570088B1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29" y="1079541"/>
                <a:ext cx="4268918" cy="2862322"/>
              </a:xfrm>
              <a:prstGeom prst="rect">
                <a:avLst/>
              </a:prstGeom>
              <a:blipFill>
                <a:blip r:embed="rId15"/>
                <a:stretch>
                  <a:fillRect l="-1140" r="-15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1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7591D-7BB0-892A-A0C4-6B53D98AC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F5CC9678-4944-3582-1976-CB53166B2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Recursive Structure – # Shortest Paths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D45812FD-EC47-3752-D665-525E6F9B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ECDCB-62BB-A5C7-C542-AB6F0A15AB33}"/>
                  </a:ext>
                </a:extLst>
              </p:cNvPr>
              <p:cNvSpPr txBox="1"/>
              <p:nvPr/>
            </p:nvSpPr>
            <p:spPr>
              <a:xfrm>
                <a:off x="0" y="1583161"/>
                <a:ext cx="10730256" cy="3461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weight of the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with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𝐶𝑂𝑈𝑁𝑇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number of shortest paths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with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limLow>
                                                <m:limLowPr>
                                                  <m:ctrlPr>
                                                    <a:rPr lang="en-US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limLow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min</m:t>
                                                  </m:r>
                                                </m:e>
                                                <m:lim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lim>
                                              </m:limLow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𝑂𝑃𝑇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b="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−1, 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𝐶𝑂𝑈𝑁𝑇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𝐶𝑂𝑈𝑁𝑇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ECDCB-62BB-A5C7-C542-AB6F0A15A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3161"/>
                <a:ext cx="10730256" cy="3461589"/>
              </a:xfrm>
              <a:prstGeom prst="rect">
                <a:avLst/>
              </a:prstGeom>
              <a:blipFill>
                <a:blip r:embed="rId3"/>
                <a:stretch>
                  <a:fillRect t="-8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5FC766-19EF-3F2C-43E6-2BB944917E5E}"/>
                  </a:ext>
                </a:extLst>
              </p:cNvPr>
              <p:cNvSpPr txBox="1"/>
              <p:nvPr/>
            </p:nvSpPr>
            <p:spPr>
              <a:xfrm>
                <a:off x="2267712" y="5517592"/>
                <a:ext cx="3246120" cy="74917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is used in a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5FC766-19EF-3F2C-43E6-2BB944917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12" y="5517592"/>
                <a:ext cx="3246120" cy="749179"/>
              </a:xfrm>
              <a:prstGeom prst="rect">
                <a:avLst/>
              </a:prstGeom>
              <a:blipFill>
                <a:blip r:embed="rId4"/>
                <a:stretch>
                  <a:fillRect l="-1308" b="-104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D64938-67C3-BD9F-3B04-06CFCC22A7A7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3890772" y="4956048"/>
            <a:ext cx="982980" cy="561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11BCBB-0237-7FAB-47FE-36ECC2F4467A}"/>
                  </a:ext>
                </a:extLst>
              </p:cNvPr>
              <p:cNvSpPr txBox="1"/>
              <p:nvPr/>
            </p:nvSpPr>
            <p:spPr>
              <a:xfrm>
                <a:off x="7936992" y="5263931"/>
                <a:ext cx="3610356" cy="74917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Then every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can be used in a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11BCBB-0237-7FAB-47FE-36ECC2F44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992" y="5263931"/>
                <a:ext cx="3610356" cy="749179"/>
              </a:xfrm>
              <a:prstGeom prst="rect">
                <a:avLst/>
              </a:prstGeom>
              <a:blipFill>
                <a:blip r:embed="rId5"/>
                <a:stretch>
                  <a:fillRect l="-1178" r="-2020" b="-112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F61746-D04F-BF8E-12B1-8424BE60FF0B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763256" y="4718304"/>
            <a:ext cx="1978914" cy="545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8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Directed Graph with Negative Weights</a:t>
            </a: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1ADB0-F755-7EED-8DFC-654761CB0B19}"/>
              </a:ext>
            </a:extLst>
          </p:cNvPr>
          <p:cNvGrpSpPr/>
          <p:nvPr/>
        </p:nvGrpSpPr>
        <p:grpSpPr>
          <a:xfrm>
            <a:off x="5073714" y="1534438"/>
            <a:ext cx="6731002" cy="5154613"/>
            <a:chOff x="2568258" y="1534438"/>
            <a:chExt cx="6731002" cy="5154613"/>
          </a:xfrm>
        </p:grpSpPr>
        <p:grpSp>
          <p:nvGrpSpPr>
            <p:cNvPr id="74756" name="Group 3"/>
            <p:cNvGrpSpPr>
              <a:grpSpLocks/>
            </p:cNvGrpSpPr>
            <p:nvPr/>
          </p:nvGrpSpPr>
          <p:grpSpPr bwMode="auto">
            <a:xfrm>
              <a:off x="2568258" y="1534438"/>
              <a:ext cx="6731002" cy="5154613"/>
              <a:chOff x="707" y="1007"/>
              <a:chExt cx="4240" cy="3247"/>
            </a:xfrm>
          </p:grpSpPr>
          <p:sp>
            <p:nvSpPr>
              <p:cNvPr id="74757" name="Text Box 4"/>
              <p:cNvSpPr txBox="1">
                <a:spLocks noChangeArrowheads="1"/>
              </p:cNvSpPr>
              <p:nvPr/>
            </p:nvSpPr>
            <p:spPr bwMode="auto">
              <a:xfrm>
                <a:off x="2219" y="1029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58" name="Text Box 5"/>
              <p:cNvSpPr txBox="1">
                <a:spLocks noChangeArrowheads="1"/>
              </p:cNvSpPr>
              <p:nvPr/>
            </p:nvSpPr>
            <p:spPr bwMode="auto">
              <a:xfrm>
                <a:off x="1609" y="1528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59" name="Text Box 6"/>
              <p:cNvSpPr txBox="1">
                <a:spLocks noChangeArrowheads="1"/>
              </p:cNvSpPr>
              <p:nvPr/>
            </p:nvSpPr>
            <p:spPr bwMode="auto">
              <a:xfrm>
                <a:off x="862" y="2733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0" name="Text Box 7"/>
              <p:cNvSpPr txBox="1">
                <a:spLocks noChangeArrowheads="1"/>
              </p:cNvSpPr>
              <p:nvPr/>
            </p:nvSpPr>
            <p:spPr bwMode="auto">
              <a:xfrm>
                <a:off x="2730" y="2208"/>
                <a:ext cx="30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-4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1" name="Text Box 8"/>
              <p:cNvSpPr txBox="1">
                <a:spLocks noChangeArrowheads="1"/>
              </p:cNvSpPr>
              <p:nvPr/>
            </p:nvSpPr>
            <p:spPr bwMode="auto">
              <a:xfrm>
                <a:off x="2092" y="2070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2" name="Text Box 9"/>
              <p:cNvSpPr txBox="1">
                <a:spLocks noChangeArrowheads="1"/>
              </p:cNvSpPr>
              <p:nvPr/>
            </p:nvSpPr>
            <p:spPr bwMode="auto">
              <a:xfrm>
                <a:off x="3268" y="1007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8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3" name="Text Box 10"/>
              <p:cNvSpPr txBox="1">
                <a:spLocks noChangeArrowheads="1"/>
              </p:cNvSpPr>
              <p:nvPr/>
            </p:nvSpPr>
            <p:spPr bwMode="auto">
              <a:xfrm>
                <a:off x="2918" y="1414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4" name="Text Box 11"/>
              <p:cNvSpPr txBox="1">
                <a:spLocks noChangeArrowheads="1"/>
              </p:cNvSpPr>
              <p:nvPr/>
            </p:nvSpPr>
            <p:spPr bwMode="auto">
              <a:xfrm>
                <a:off x="4249" y="1773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5" name="Text Box 12"/>
              <p:cNvSpPr txBox="1">
                <a:spLocks noChangeArrowheads="1"/>
              </p:cNvSpPr>
              <p:nvPr/>
            </p:nvSpPr>
            <p:spPr bwMode="auto">
              <a:xfrm>
                <a:off x="3607" y="2005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6" name="Text Box 13"/>
              <p:cNvSpPr txBox="1">
                <a:spLocks noChangeArrowheads="1"/>
              </p:cNvSpPr>
              <p:nvPr/>
            </p:nvSpPr>
            <p:spPr bwMode="auto">
              <a:xfrm>
                <a:off x="3972" y="2473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7" name="Text Box 14"/>
              <p:cNvSpPr txBox="1">
                <a:spLocks noChangeArrowheads="1"/>
              </p:cNvSpPr>
              <p:nvPr/>
            </p:nvSpPr>
            <p:spPr bwMode="auto">
              <a:xfrm>
                <a:off x="4600" y="2661"/>
                <a:ext cx="34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10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8" name="Text Box 15"/>
              <p:cNvSpPr txBox="1">
                <a:spLocks noChangeArrowheads="1"/>
              </p:cNvSpPr>
              <p:nvPr/>
            </p:nvSpPr>
            <p:spPr bwMode="auto">
              <a:xfrm>
                <a:off x="1730" y="2310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6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9" name="Text Box 16"/>
              <p:cNvSpPr txBox="1">
                <a:spLocks noChangeArrowheads="1"/>
              </p:cNvSpPr>
              <p:nvPr/>
            </p:nvSpPr>
            <p:spPr bwMode="auto">
              <a:xfrm>
                <a:off x="1609" y="295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0" name="Text Box 17"/>
              <p:cNvSpPr txBox="1">
                <a:spLocks noChangeArrowheads="1"/>
              </p:cNvSpPr>
              <p:nvPr/>
            </p:nvSpPr>
            <p:spPr bwMode="auto">
              <a:xfrm>
                <a:off x="1129" y="3197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1" name="Text Box 18"/>
              <p:cNvSpPr txBox="1">
                <a:spLocks noChangeArrowheads="1"/>
              </p:cNvSpPr>
              <p:nvPr/>
            </p:nvSpPr>
            <p:spPr bwMode="auto">
              <a:xfrm>
                <a:off x="1398" y="3537"/>
                <a:ext cx="30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-9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2" name="Text Box 19"/>
              <p:cNvSpPr txBox="1">
                <a:spLocks noChangeArrowheads="1"/>
              </p:cNvSpPr>
              <p:nvPr/>
            </p:nvSpPr>
            <p:spPr bwMode="auto">
              <a:xfrm>
                <a:off x="1973" y="3749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7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3" name="Text Box 20"/>
              <p:cNvSpPr txBox="1">
                <a:spLocks noChangeArrowheads="1"/>
              </p:cNvSpPr>
              <p:nvPr/>
            </p:nvSpPr>
            <p:spPr bwMode="auto">
              <a:xfrm>
                <a:off x="707" y="3850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4" name="Text Box 21"/>
              <p:cNvSpPr txBox="1">
                <a:spLocks noChangeArrowheads="1"/>
              </p:cNvSpPr>
              <p:nvPr/>
            </p:nvSpPr>
            <p:spPr bwMode="auto">
              <a:xfrm>
                <a:off x="2272" y="2914"/>
                <a:ext cx="30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-8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4775" name="Group 22"/>
              <p:cNvGrpSpPr>
                <a:grpSpLocks/>
              </p:cNvGrpSpPr>
              <p:nvPr/>
            </p:nvGrpSpPr>
            <p:grpSpPr bwMode="auto">
              <a:xfrm>
                <a:off x="728" y="1008"/>
                <a:ext cx="3926" cy="3246"/>
                <a:chOff x="739" y="1004"/>
                <a:chExt cx="3926" cy="3246"/>
              </a:xfrm>
            </p:grpSpPr>
            <p:sp>
              <p:nvSpPr>
                <p:cNvPr id="74776" name="Oval 23"/>
                <p:cNvSpPr>
                  <a:spLocks noChangeArrowheads="1"/>
                </p:cNvSpPr>
                <p:nvPr/>
              </p:nvSpPr>
              <p:spPr bwMode="auto">
                <a:xfrm rot="-63699">
                  <a:off x="2756" y="1004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74777" name="Oval 24"/>
                <p:cNvSpPr>
                  <a:spLocks noChangeArrowheads="1"/>
                </p:cNvSpPr>
                <p:nvPr/>
              </p:nvSpPr>
              <p:spPr bwMode="auto">
                <a:xfrm rot="-63699">
                  <a:off x="2141" y="1495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74778" name="Oval 25"/>
                <p:cNvSpPr>
                  <a:spLocks noChangeArrowheads="1"/>
                </p:cNvSpPr>
                <p:nvPr/>
              </p:nvSpPr>
              <p:spPr bwMode="auto">
                <a:xfrm rot="-63699">
                  <a:off x="3727" y="1610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4779" name="Oval 26"/>
                <p:cNvSpPr>
                  <a:spLocks noChangeArrowheads="1"/>
                </p:cNvSpPr>
                <p:nvPr/>
              </p:nvSpPr>
              <p:spPr bwMode="auto">
                <a:xfrm rot="-63699">
                  <a:off x="2463" y="3314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74780" name="Oval 27"/>
                <p:cNvSpPr>
                  <a:spLocks noChangeArrowheads="1"/>
                </p:cNvSpPr>
                <p:nvPr/>
              </p:nvSpPr>
              <p:spPr bwMode="auto">
                <a:xfrm rot="-63699">
                  <a:off x="2451" y="2690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74781" name="Oval 28"/>
                <p:cNvSpPr>
                  <a:spLocks noChangeArrowheads="1"/>
                </p:cNvSpPr>
                <p:nvPr/>
              </p:nvSpPr>
              <p:spPr bwMode="auto">
                <a:xfrm rot="-63699">
                  <a:off x="1621" y="1937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74782" name="Oval 29"/>
                <p:cNvSpPr>
                  <a:spLocks noChangeArrowheads="1"/>
                </p:cNvSpPr>
                <p:nvPr/>
              </p:nvSpPr>
              <p:spPr bwMode="auto">
                <a:xfrm rot="-63699">
                  <a:off x="1634" y="2657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74783" name="Oval 30"/>
                <p:cNvSpPr>
                  <a:spLocks noChangeArrowheads="1"/>
                </p:cNvSpPr>
                <p:nvPr/>
              </p:nvSpPr>
              <p:spPr bwMode="auto">
                <a:xfrm rot="-63699">
                  <a:off x="1406" y="3285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74784" name="Oval 31"/>
                <p:cNvSpPr>
                  <a:spLocks noChangeArrowheads="1"/>
                </p:cNvSpPr>
                <p:nvPr/>
              </p:nvSpPr>
              <p:spPr bwMode="auto">
                <a:xfrm rot="-63699">
                  <a:off x="739" y="3586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74785" name="Oval 32"/>
                <p:cNvSpPr>
                  <a:spLocks noChangeArrowheads="1"/>
                </p:cNvSpPr>
                <p:nvPr/>
              </p:nvSpPr>
              <p:spPr bwMode="auto">
                <a:xfrm rot="-63699">
                  <a:off x="1131" y="4010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sp>
              <p:nvSpPr>
                <p:cNvPr id="74786" name="Oval 33"/>
                <p:cNvSpPr>
                  <a:spLocks noChangeArrowheads="1"/>
                </p:cNvSpPr>
                <p:nvPr/>
              </p:nvSpPr>
              <p:spPr bwMode="auto">
                <a:xfrm rot="-63699">
                  <a:off x="3739" y="2234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74787" name="Oval 34"/>
                <p:cNvSpPr>
                  <a:spLocks noChangeArrowheads="1"/>
                </p:cNvSpPr>
                <p:nvPr/>
              </p:nvSpPr>
              <p:spPr bwMode="auto">
                <a:xfrm rot="-63699">
                  <a:off x="4414" y="2413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74788" name="Oval 35"/>
                <p:cNvSpPr>
                  <a:spLocks noChangeArrowheads="1"/>
                </p:cNvSpPr>
                <p:nvPr/>
              </p:nvSpPr>
              <p:spPr bwMode="auto">
                <a:xfrm rot="-63699">
                  <a:off x="4425" y="2989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74789" name="Line 36"/>
                <p:cNvSpPr>
                  <a:spLocks noChangeShapeType="1"/>
                </p:cNvSpPr>
                <p:nvPr/>
              </p:nvSpPr>
              <p:spPr bwMode="auto">
                <a:xfrm rot="21536301" flipH="1">
                  <a:off x="2278" y="1173"/>
                  <a:ext cx="432" cy="288"/>
                </a:xfrm>
                <a:prstGeom prst="line">
                  <a:avLst/>
                </a:prstGeom>
                <a:noFill/>
                <a:ln w="38100" cap="rnd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0" name="Line 37"/>
                <p:cNvSpPr>
                  <a:spLocks noChangeShapeType="1"/>
                </p:cNvSpPr>
                <p:nvPr/>
              </p:nvSpPr>
              <p:spPr bwMode="auto">
                <a:xfrm rot="21536301" flipH="1">
                  <a:off x="1856" y="1692"/>
                  <a:ext cx="288" cy="240"/>
                </a:xfrm>
                <a:prstGeom prst="line">
                  <a:avLst/>
                </a:prstGeom>
                <a:noFill/>
                <a:ln w="38100" cap="rnd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1" name="Line 38"/>
                <p:cNvSpPr>
                  <a:spLocks noChangeShapeType="1"/>
                </p:cNvSpPr>
                <p:nvPr/>
              </p:nvSpPr>
              <p:spPr bwMode="auto">
                <a:xfrm rot="-63699">
                  <a:off x="1724" y="2177"/>
                  <a:ext cx="0" cy="480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2" name="Line 39"/>
                <p:cNvSpPr>
                  <a:spLocks noChangeShapeType="1"/>
                </p:cNvSpPr>
                <p:nvPr/>
              </p:nvSpPr>
              <p:spPr bwMode="auto">
                <a:xfrm rot="21536301" flipH="1">
                  <a:off x="1592" y="2899"/>
                  <a:ext cx="96" cy="33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3" name="Line 40"/>
                <p:cNvSpPr>
                  <a:spLocks noChangeShapeType="1"/>
                </p:cNvSpPr>
                <p:nvPr/>
              </p:nvSpPr>
              <p:spPr bwMode="auto">
                <a:xfrm rot="21536301" flipH="1">
                  <a:off x="976" y="3483"/>
                  <a:ext cx="432" cy="9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4" name="Line 41"/>
                <p:cNvSpPr>
                  <a:spLocks noChangeShapeType="1"/>
                </p:cNvSpPr>
                <p:nvPr/>
              </p:nvSpPr>
              <p:spPr bwMode="auto">
                <a:xfrm rot="-63699">
                  <a:off x="935" y="3822"/>
                  <a:ext cx="192" cy="192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5" name="Line 42"/>
                <p:cNvSpPr>
                  <a:spLocks noChangeShapeType="1"/>
                </p:cNvSpPr>
                <p:nvPr/>
              </p:nvSpPr>
              <p:spPr bwMode="auto">
                <a:xfrm rot="-63699">
                  <a:off x="1868" y="2169"/>
                  <a:ext cx="624" cy="528"/>
                </a:xfrm>
                <a:prstGeom prst="line">
                  <a:avLst/>
                </a:prstGeom>
                <a:noFill/>
                <a:ln w="38100" cap="rnd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6" name="Line 43"/>
                <p:cNvSpPr>
                  <a:spLocks noChangeShapeType="1"/>
                </p:cNvSpPr>
                <p:nvPr/>
              </p:nvSpPr>
              <p:spPr bwMode="auto">
                <a:xfrm rot="-63699">
                  <a:off x="2553" y="2978"/>
                  <a:ext cx="0" cy="288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7" name="Line 44"/>
                <p:cNvSpPr>
                  <a:spLocks noChangeShapeType="1"/>
                </p:cNvSpPr>
                <p:nvPr/>
              </p:nvSpPr>
              <p:spPr bwMode="auto">
                <a:xfrm rot="-63699">
                  <a:off x="3002" y="1187"/>
                  <a:ext cx="720" cy="480"/>
                </a:xfrm>
                <a:prstGeom prst="line">
                  <a:avLst/>
                </a:prstGeom>
                <a:noFill/>
                <a:ln w="38100" cap="rnd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8" name="Line 45"/>
                <p:cNvSpPr>
                  <a:spLocks noChangeShapeType="1"/>
                </p:cNvSpPr>
                <p:nvPr/>
              </p:nvSpPr>
              <p:spPr bwMode="auto">
                <a:xfrm rot="-63699">
                  <a:off x="3878" y="1897"/>
                  <a:ext cx="0" cy="33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9" name="Line 46"/>
                <p:cNvSpPr>
                  <a:spLocks noChangeShapeType="1"/>
                </p:cNvSpPr>
                <p:nvPr/>
              </p:nvSpPr>
              <p:spPr bwMode="auto">
                <a:xfrm rot="-63699">
                  <a:off x="3980" y="2372"/>
                  <a:ext cx="384" cy="9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0" name="Line 47"/>
                <p:cNvSpPr>
                  <a:spLocks noChangeShapeType="1"/>
                </p:cNvSpPr>
                <p:nvPr/>
              </p:nvSpPr>
              <p:spPr bwMode="auto">
                <a:xfrm rot="-63699">
                  <a:off x="4516" y="2702"/>
                  <a:ext cx="0" cy="240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1" name="Line 48"/>
                <p:cNvSpPr>
                  <a:spLocks noChangeShapeType="1"/>
                </p:cNvSpPr>
                <p:nvPr/>
              </p:nvSpPr>
              <p:spPr bwMode="auto">
                <a:xfrm rot="-63699" flipH="1" flipV="1">
                  <a:off x="3975" y="1843"/>
                  <a:ext cx="528" cy="57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2" name="Line 49"/>
                <p:cNvSpPr>
                  <a:spLocks noChangeShapeType="1"/>
                </p:cNvSpPr>
                <p:nvPr/>
              </p:nvSpPr>
              <p:spPr bwMode="auto">
                <a:xfrm rot="21536301" flipV="1">
                  <a:off x="1269" y="3576"/>
                  <a:ext cx="240" cy="432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3" name="Line 50"/>
                <p:cNvSpPr>
                  <a:spLocks noChangeShapeType="1"/>
                </p:cNvSpPr>
                <p:nvPr/>
              </p:nvSpPr>
              <p:spPr bwMode="auto">
                <a:xfrm rot="21536301" flipV="1">
                  <a:off x="868" y="2186"/>
                  <a:ext cx="768" cy="1392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4" name="Line 51"/>
                <p:cNvSpPr>
                  <a:spLocks noChangeShapeType="1"/>
                </p:cNvSpPr>
                <p:nvPr/>
              </p:nvSpPr>
              <p:spPr bwMode="auto">
                <a:xfrm rot="-63699" flipH="1" flipV="1">
                  <a:off x="2383" y="1673"/>
                  <a:ext cx="1344" cy="9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5" name="Line 52"/>
                <p:cNvSpPr>
                  <a:spLocks noChangeShapeType="1"/>
                </p:cNvSpPr>
                <p:nvPr/>
              </p:nvSpPr>
              <p:spPr bwMode="auto">
                <a:xfrm rot="21536301" flipH="1">
                  <a:off x="2682" y="1862"/>
                  <a:ext cx="1056" cy="864"/>
                </a:xfrm>
                <a:prstGeom prst="line">
                  <a:avLst/>
                </a:prstGeom>
                <a:noFill/>
                <a:ln w="38100" cap="rnd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6" name="Line 53"/>
                <p:cNvSpPr>
                  <a:spLocks noChangeShapeType="1"/>
                </p:cNvSpPr>
                <p:nvPr/>
              </p:nvSpPr>
              <p:spPr bwMode="auto">
                <a:xfrm rot="21536301" flipH="1">
                  <a:off x="1365" y="3518"/>
                  <a:ext cx="1104" cy="480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Line 43">
              <a:extLst>
                <a:ext uri="{FF2B5EF4-FFF2-40B4-BE49-F238E27FC236}">
                  <a16:creationId xmlns:a16="http://schemas.microsoft.com/office/drawing/2014/main" id="{426853EF-658C-EC07-1200-55F46396C5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5710797" y="3888743"/>
              <a:ext cx="1695375" cy="1295316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9E0B095A-43A3-A49C-EA67-38A2B65D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0141" y="461610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AD4E86D4-E169-C759-B97F-EDECE90057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5197159" y="1956714"/>
              <a:ext cx="685800" cy="457200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AF4814FD-DB4D-33FB-03B5-562546600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064" y="201386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A1108D-70E2-31FD-60ED-D0D293EDD7DD}"/>
              </a:ext>
            </a:extLst>
          </p:cNvPr>
          <p:cNvSpPr txBox="1"/>
          <p:nvPr/>
        </p:nvSpPr>
        <p:spPr>
          <a:xfrm>
            <a:off x="213530" y="1635689"/>
            <a:ext cx="5408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Dijkstra’s algorithm would not find the shortest path from 1 to 5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Shortest path is 1,3,5 which has cost 4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The path 1,2,4,5 has cost 7</a:t>
            </a:r>
          </a:p>
          <a:p>
            <a:endParaRPr lang="en-US" sz="2400" dirty="0"/>
          </a:p>
          <a:p>
            <a:r>
              <a:rPr lang="en-US" sz="2400" dirty="0"/>
              <a:t>Dijkstra’s will “lock in” </a:t>
            </a:r>
            <a:r>
              <a:rPr lang="en-US" sz="2400" i="1" dirty="0">
                <a:solidFill>
                  <a:schemeClr val="accent2"/>
                </a:solidFill>
              </a:rPr>
              <a:t>that</a:t>
            </a:r>
            <a:r>
              <a:rPr lang="en-US" sz="2400" dirty="0">
                <a:solidFill>
                  <a:schemeClr val="accent2"/>
                </a:solidFill>
              </a:rPr>
              <a:t> path</a:t>
            </a:r>
            <a:r>
              <a:rPr lang="en-US" sz="2400" dirty="0"/>
              <a:t> before processing node 3</a:t>
            </a:r>
          </a:p>
        </p:txBody>
      </p:sp>
    </p:spTree>
    <p:extLst>
      <p:ext uri="{BB962C8B-B14F-4D97-AF65-F5344CB8AC3E}">
        <p14:creationId xmlns:p14="http://schemas.microsoft.com/office/powerpoint/2010/main" val="2634036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E8238-DBE7-D576-E526-C6FF03C0D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E8B0-5B72-0995-1503-3CC74408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# Shortest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7C784-6D69-AFCA-4D88-3817DCE0E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77791"/>
                <a:ext cx="12192000" cy="525391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/>
                  <a:t>numShortest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if COUNT[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][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] not blank:   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Check if we’ve solved this already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	return COUNT[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][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lang="en-US" sz="1800" dirty="0"/>
                  <a:t>:   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Check if this is a base case</a:t>
                </a: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	</a:t>
                </a:r>
                <a:r>
                  <a:rPr lang="en-US" sz="1800" dirty="0">
                    <a:solidFill>
                      <a:srgbClr val="7030A0"/>
                    </a:solidFill>
                  </a:rPr>
                  <a:t>solution</a:t>
                </a:r>
                <a:r>
                  <a:rPr lang="en-US" sz="1800" dirty="0"/>
                  <a:t> = 1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 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	COUNT[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][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] = </a:t>
                </a:r>
                <a:r>
                  <a:rPr lang="en-US" sz="1800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Always save your solution before returning 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	return </a:t>
                </a:r>
                <a:r>
                  <a:rPr lang="en-US" sz="1800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solution </a:t>
                </a:r>
                <a:r>
                  <a:rPr lang="en-US" sz="1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dirty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:r>
                  <a:rPr lang="en-US" sz="1800" dirty="0">
                    <a:solidFill>
                      <a:schemeClr val="tx1"/>
                    </a:solidFill>
                  </a:rPr>
                  <a:t>pathlength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BF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Call Bellman-Ford to find the length of the shortest path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	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For each node in the graph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>
                    <a:solidFill>
                      <a:schemeClr val="accent3"/>
                    </a:solidFill>
                  </a:rPr>
                  <a:t>		</a:t>
                </a:r>
                <a:r>
                  <a:rPr lang="en-US" sz="1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BF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== </m:t>
                    </m:r>
                  </m:oMath>
                </a14:m>
                <a:r>
                  <a:rPr lang="en-US" sz="1800" dirty="0"/>
                  <a:t>pathlength: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is on a shortest path</a:t>
                </a: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		</a:t>
                </a:r>
                <a:r>
                  <a:rPr lang="en-US" sz="1800" dirty="0">
                    <a:solidFill>
                      <a:srgbClr val="7030A0"/>
                    </a:solidFill>
                  </a:rPr>
                  <a:t>solution</a:t>
                </a:r>
                <a:r>
                  <a:rPr lang="en-US" sz="1800" dirty="0"/>
                  <a:t> += </a:t>
                </a:r>
                <a:r>
                  <a:rPr lang="en-US" sz="1800" b="1" dirty="0" err="1"/>
                  <a:t>numShortest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Include number of shortest paths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1800" dirty="0">
                  <a:solidFill>
                    <a:schemeClr val="accent3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COUNT[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][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] = </a:t>
                </a:r>
                <a:r>
                  <a:rPr lang="en-US" sz="1800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// Always save your solution before returning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	return </a:t>
                </a:r>
                <a:r>
                  <a:rPr lang="en-US" sz="1800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7C784-6D69-AFCA-4D88-3817DCE0E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7791"/>
                <a:ext cx="12192000" cy="5253918"/>
              </a:xfrm>
              <a:blipFill>
                <a:blip r:embed="rId2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4B913-0706-A189-BDED-ED89F1D7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2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HW5 released, due Friday @ 11:59pm.</a:t>
            </a:r>
          </a:p>
          <a:p>
            <a:r>
              <a:rPr lang="en-US" dirty="0"/>
              <a:t>Quiz feedback released, regrades requests needed by tomorrow @ 11:59pm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434 if you’re coming later</a:t>
            </a:r>
          </a:p>
          <a:p>
            <a:r>
              <a:rPr lang="en-US" dirty="0"/>
              <a:t>Glenn has online OH 12–1pm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7089-85A5-0C55-4A6F-9A9BFF4B2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D4CE8457-3B22-F204-7848-B1E76292F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Negative Cycles</a:t>
            </a:r>
          </a:p>
        </p:txBody>
      </p:sp>
      <p:sp>
        <p:nvSpPr>
          <p:cNvPr id="74754" name="Slide Number Placeholder 4">
            <a:extLst>
              <a:ext uri="{FF2B5EF4-FFF2-40B4-BE49-F238E27FC236}">
                <a16:creationId xmlns:a16="http://schemas.microsoft.com/office/drawing/2014/main" id="{A2848F55-DDEC-DDA0-106E-404F4C92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174C02-22DD-436E-947B-99F4DB3BAAF1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E099BA-E7A2-B400-9B6A-98E4EB4AA528}"/>
              </a:ext>
            </a:extLst>
          </p:cNvPr>
          <p:cNvGrpSpPr/>
          <p:nvPr/>
        </p:nvGrpSpPr>
        <p:grpSpPr>
          <a:xfrm>
            <a:off x="5073714" y="1534438"/>
            <a:ext cx="6732588" cy="5154613"/>
            <a:chOff x="2568258" y="1534438"/>
            <a:chExt cx="6732588" cy="5154613"/>
          </a:xfrm>
        </p:grpSpPr>
        <p:grpSp>
          <p:nvGrpSpPr>
            <p:cNvPr id="74756" name="Group 3">
              <a:extLst>
                <a:ext uri="{FF2B5EF4-FFF2-40B4-BE49-F238E27FC236}">
                  <a16:creationId xmlns:a16="http://schemas.microsoft.com/office/drawing/2014/main" id="{C36D1F48-0CF3-4E09-9534-74D555FB24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8258" y="1534438"/>
              <a:ext cx="6732588" cy="5154613"/>
              <a:chOff x="707" y="1007"/>
              <a:chExt cx="4241" cy="3247"/>
            </a:xfrm>
          </p:grpSpPr>
          <p:sp>
            <p:nvSpPr>
              <p:cNvPr id="74757" name="Text Box 4">
                <a:extLst>
                  <a:ext uri="{FF2B5EF4-FFF2-40B4-BE49-F238E27FC236}">
                    <a16:creationId xmlns:a16="http://schemas.microsoft.com/office/drawing/2014/main" id="{2EAC7186-0165-D5A1-BDB0-04D8583BC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" y="1029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58" name="Text Box 5">
                <a:extLst>
                  <a:ext uri="{FF2B5EF4-FFF2-40B4-BE49-F238E27FC236}">
                    <a16:creationId xmlns:a16="http://schemas.microsoft.com/office/drawing/2014/main" id="{C5FAE198-6697-5318-4E7F-7AF4E70825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" y="1528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59" name="Text Box 6">
                <a:extLst>
                  <a:ext uri="{FF2B5EF4-FFF2-40B4-BE49-F238E27FC236}">
                    <a16:creationId xmlns:a16="http://schemas.microsoft.com/office/drawing/2014/main" id="{E7CE4282-A190-9F01-2AAE-F4D52981B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" y="2733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0" name="Text Box 7">
                <a:extLst>
                  <a:ext uri="{FF2B5EF4-FFF2-40B4-BE49-F238E27FC236}">
                    <a16:creationId xmlns:a16="http://schemas.microsoft.com/office/drawing/2014/main" id="{7B8CFFC1-5D2C-726C-71AF-59699ADCE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0" y="2208"/>
                <a:ext cx="30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-4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1" name="Text Box 8">
                <a:extLst>
                  <a:ext uri="{FF2B5EF4-FFF2-40B4-BE49-F238E27FC236}">
                    <a16:creationId xmlns:a16="http://schemas.microsoft.com/office/drawing/2014/main" id="{7531783F-E661-8C89-EB2C-D4EEEB81F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2" y="2070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2" name="Text Box 9">
                <a:extLst>
                  <a:ext uri="{FF2B5EF4-FFF2-40B4-BE49-F238E27FC236}">
                    <a16:creationId xmlns:a16="http://schemas.microsoft.com/office/drawing/2014/main" id="{ABF9EFC6-F0BB-4A67-E577-6F3C2DDD29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1007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8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3" name="Text Box 10">
                <a:extLst>
                  <a:ext uri="{FF2B5EF4-FFF2-40B4-BE49-F238E27FC236}">
                    <a16:creationId xmlns:a16="http://schemas.microsoft.com/office/drawing/2014/main" id="{2DE2041B-FB05-8B3B-DCCB-E1A044C2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8" y="1414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4" name="Text Box 11">
                <a:extLst>
                  <a:ext uri="{FF2B5EF4-FFF2-40B4-BE49-F238E27FC236}">
                    <a16:creationId xmlns:a16="http://schemas.microsoft.com/office/drawing/2014/main" id="{22867F90-347C-D06D-C957-2A94BB042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9" y="1773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5" name="Text Box 12">
                <a:extLst>
                  <a:ext uri="{FF2B5EF4-FFF2-40B4-BE49-F238E27FC236}">
                    <a16:creationId xmlns:a16="http://schemas.microsoft.com/office/drawing/2014/main" id="{2793708E-C2C9-D762-1B0F-8E92B7335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7" y="2005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6" name="Text Box 13">
                <a:extLst>
                  <a:ext uri="{FF2B5EF4-FFF2-40B4-BE49-F238E27FC236}">
                    <a16:creationId xmlns:a16="http://schemas.microsoft.com/office/drawing/2014/main" id="{D5872B84-DA7F-9DC3-AE77-A087D7DC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" y="2473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7" name="Text Box 14">
                <a:extLst>
                  <a:ext uri="{FF2B5EF4-FFF2-40B4-BE49-F238E27FC236}">
                    <a16:creationId xmlns:a16="http://schemas.microsoft.com/office/drawing/2014/main" id="{231DEBF6-6AEF-0AB0-17E0-59BDC925E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1" y="2661"/>
                <a:ext cx="34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10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8" name="Text Box 15">
                <a:extLst>
                  <a:ext uri="{FF2B5EF4-FFF2-40B4-BE49-F238E27FC236}">
                    <a16:creationId xmlns:a16="http://schemas.microsoft.com/office/drawing/2014/main" id="{9B9DD18D-7C1D-9483-B154-4E4C56DEB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0" y="2310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6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69" name="Text Box 16">
                <a:extLst>
                  <a:ext uri="{FF2B5EF4-FFF2-40B4-BE49-F238E27FC236}">
                    <a16:creationId xmlns:a16="http://schemas.microsoft.com/office/drawing/2014/main" id="{4E1212F5-4767-4763-F108-7D65C9B35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" y="295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0" name="Text Box 17">
                <a:extLst>
                  <a:ext uri="{FF2B5EF4-FFF2-40B4-BE49-F238E27FC236}">
                    <a16:creationId xmlns:a16="http://schemas.microsoft.com/office/drawing/2014/main" id="{91E540ED-81FF-7F42-6802-E1C4C1F71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3197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1" name="Text Box 18">
                <a:extLst>
                  <a:ext uri="{FF2B5EF4-FFF2-40B4-BE49-F238E27FC236}">
                    <a16:creationId xmlns:a16="http://schemas.microsoft.com/office/drawing/2014/main" id="{DD79F662-E68E-99DE-C6BA-DDA942C781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8" y="3537"/>
                <a:ext cx="30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-9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2" name="Text Box 19">
                <a:extLst>
                  <a:ext uri="{FF2B5EF4-FFF2-40B4-BE49-F238E27FC236}">
                    <a16:creationId xmlns:a16="http://schemas.microsoft.com/office/drawing/2014/main" id="{DDE734E3-0AC3-893E-3913-95515FA75A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3749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7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3" name="Text Box 20">
                <a:extLst>
                  <a:ext uri="{FF2B5EF4-FFF2-40B4-BE49-F238E27FC236}">
                    <a16:creationId xmlns:a16="http://schemas.microsoft.com/office/drawing/2014/main" id="{D10271A2-4C5F-B887-D71C-9609A8775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" y="3850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774" name="Text Box 21">
                <a:extLst>
                  <a:ext uri="{FF2B5EF4-FFF2-40B4-BE49-F238E27FC236}">
                    <a16:creationId xmlns:a16="http://schemas.microsoft.com/office/drawing/2014/main" id="{D541DD3C-0CE5-4ECC-17AA-5E488ED604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2" y="2914"/>
                <a:ext cx="30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-8</a:t>
                </a:r>
                <a:endParaRPr lang="en-US" altLang="en-US" sz="28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4775" name="Group 22">
                <a:extLst>
                  <a:ext uri="{FF2B5EF4-FFF2-40B4-BE49-F238E27FC236}">
                    <a16:creationId xmlns:a16="http://schemas.microsoft.com/office/drawing/2014/main" id="{43254D1D-7D9D-93E3-E9CB-0F9F7FD98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" y="1008"/>
                <a:ext cx="3926" cy="3246"/>
                <a:chOff x="739" y="1004"/>
                <a:chExt cx="3926" cy="3246"/>
              </a:xfrm>
            </p:grpSpPr>
            <p:sp>
              <p:nvSpPr>
                <p:cNvPr id="74776" name="Oval 23">
                  <a:extLst>
                    <a:ext uri="{FF2B5EF4-FFF2-40B4-BE49-F238E27FC236}">
                      <a16:creationId xmlns:a16="http://schemas.microsoft.com/office/drawing/2014/main" id="{FA6C8A7D-9188-6879-9ABB-BC5B635E5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2756" y="1004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 dirty="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74777" name="Oval 24">
                  <a:extLst>
                    <a:ext uri="{FF2B5EF4-FFF2-40B4-BE49-F238E27FC236}">
                      <a16:creationId xmlns:a16="http://schemas.microsoft.com/office/drawing/2014/main" id="{C44651B3-761D-0815-63DF-C98657619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2141" y="1495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74778" name="Oval 25">
                  <a:extLst>
                    <a:ext uri="{FF2B5EF4-FFF2-40B4-BE49-F238E27FC236}">
                      <a16:creationId xmlns:a16="http://schemas.microsoft.com/office/drawing/2014/main" id="{2D6EF46B-526D-8BCC-8B18-D3055CEFD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3727" y="1610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4779" name="Oval 26">
                  <a:extLst>
                    <a:ext uri="{FF2B5EF4-FFF2-40B4-BE49-F238E27FC236}">
                      <a16:creationId xmlns:a16="http://schemas.microsoft.com/office/drawing/2014/main" id="{16029C85-C8F2-B26D-C1C3-B344EF82E5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2463" y="3314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74780" name="Oval 27">
                  <a:extLst>
                    <a:ext uri="{FF2B5EF4-FFF2-40B4-BE49-F238E27FC236}">
                      <a16:creationId xmlns:a16="http://schemas.microsoft.com/office/drawing/2014/main" id="{D887F3EF-5766-1034-F88D-1647D388F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2451" y="2690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74781" name="Oval 28">
                  <a:extLst>
                    <a:ext uri="{FF2B5EF4-FFF2-40B4-BE49-F238E27FC236}">
                      <a16:creationId xmlns:a16="http://schemas.microsoft.com/office/drawing/2014/main" id="{FBE6BE10-2330-3CF6-836F-D02E9141C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1621" y="1937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74782" name="Oval 29">
                  <a:extLst>
                    <a:ext uri="{FF2B5EF4-FFF2-40B4-BE49-F238E27FC236}">
                      <a16:creationId xmlns:a16="http://schemas.microsoft.com/office/drawing/2014/main" id="{1CEFE3C4-99E0-3F81-3D3C-26C819C90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1634" y="2657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74783" name="Oval 30">
                  <a:extLst>
                    <a:ext uri="{FF2B5EF4-FFF2-40B4-BE49-F238E27FC236}">
                      <a16:creationId xmlns:a16="http://schemas.microsoft.com/office/drawing/2014/main" id="{BB85EE2D-AE6B-555D-BA13-B2A7AC901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1406" y="3285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74784" name="Oval 31">
                  <a:extLst>
                    <a:ext uri="{FF2B5EF4-FFF2-40B4-BE49-F238E27FC236}">
                      <a16:creationId xmlns:a16="http://schemas.microsoft.com/office/drawing/2014/main" id="{3B99C58B-CD69-1DDA-94C4-FD1CBA212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739" y="3586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74785" name="Oval 32">
                  <a:extLst>
                    <a:ext uri="{FF2B5EF4-FFF2-40B4-BE49-F238E27FC236}">
                      <a16:creationId xmlns:a16="http://schemas.microsoft.com/office/drawing/2014/main" id="{DC528309-85D5-A0B0-6EC5-BB8565A3C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1131" y="4010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sp>
              <p:nvSpPr>
                <p:cNvPr id="74786" name="Oval 33">
                  <a:extLst>
                    <a:ext uri="{FF2B5EF4-FFF2-40B4-BE49-F238E27FC236}">
                      <a16:creationId xmlns:a16="http://schemas.microsoft.com/office/drawing/2014/main" id="{8E5E2FA0-7749-759C-439D-210F3D0D7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3739" y="2234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74787" name="Oval 34">
                  <a:extLst>
                    <a:ext uri="{FF2B5EF4-FFF2-40B4-BE49-F238E27FC236}">
                      <a16:creationId xmlns:a16="http://schemas.microsoft.com/office/drawing/2014/main" id="{566CDDF3-5604-6D19-9061-358898B81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4414" y="2413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74788" name="Oval 35">
                  <a:extLst>
                    <a:ext uri="{FF2B5EF4-FFF2-40B4-BE49-F238E27FC236}">
                      <a16:creationId xmlns:a16="http://schemas.microsoft.com/office/drawing/2014/main" id="{066F2F1E-EE26-73BC-ADD6-163751904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699">
                  <a:off x="4425" y="2989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>
                      <a:latin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74789" name="Line 36">
                  <a:extLst>
                    <a:ext uri="{FF2B5EF4-FFF2-40B4-BE49-F238E27FC236}">
                      <a16:creationId xmlns:a16="http://schemas.microsoft.com/office/drawing/2014/main" id="{2CB976EA-6EDC-A600-C746-DE465C153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H="1">
                  <a:off x="2278" y="1173"/>
                  <a:ext cx="432" cy="288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0" name="Line 37">
                  <a:extLst>
                    <a:ext uri="{FF2B5EF4-FFF2-40B4-BE49-F238E27FC236}">
                      <a16:creationId xmlns:a16="http://schemas.microsoft.com/office/drawing/2014/main" id="{6112A0FB-6255-AEED-63A2-405C6F32F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H="1">
                  <a:off x="1856" y="1692"/>
                  <a:ext cx="288" cy="240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1" name="Line 38">
                  <a:extLst>
                    <a:ext uri="{FF2B5EF4-FFF2-40B4-BE49-F238E27FC236}">
                      <a16:creationId xmlns:a16="http://schemas.microsoft.com/office/drawing/2014/main" id="{D127B32E-0739-A1A2-8BE9-B337BE6A5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1724" y="2177"/>
                  <a:ext cx="0" cy="480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2" name="Line 39">
                  <a:extLst>
                    <a:ext uri="{FF2B5EF4-FFF2-40B4-BE49-F238E27FC236}">
                      <a16:creationId xmlns:a16="http://schemas.microsoft.com/office/drawing/2014/main" id="{578C8B79-F4DA-747A-19F7-8CEF51D44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H="1">
                  <a:off x="1592" y="2899"/>
                  <a:ext cx="96" cy="33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3" name="Line 40">
                  <a:extLst>
                    <a:ext uri="{FF2B5EF4-FFF2-40B4-BE49-F238E27FC236}">
                      <a16:creationId xmlns:a16="http://schemas.microsoft.com/office/drawing/2014/main" id="{5B71B5F0-A22D-A075-4C7D-7E39C90BF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H="1">
                  <a:off x="976" y="3483"/>
                  <a:ext cx="432" cy="9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4" name="Line 41">
                  <a:extLst>
                    <a:ext uri="{FF2B5EF4-FFF2-40B4-BE49-F238E27FC236}">
                      <a16:creationId xmlns:a16="http://schemas.microsoft.com/office/drawing/2014/main" id="{D5DEA1E0-C2FD-20BB-3B48-73AE955194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935" y="3822"/>
                  <a:ext cx="192" cy="192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5" name="Line 42">
                  <a:extLst>
                    <a:ext uri="{FF2B5EF4-FFF2-40B4-BE49-F238E27FC236}">
                      <a16:creationId xmlns:a16="http://schemas.microsoft.com/office/drawing/2014/main" id="{4F72DFD5-133A-5065-6E7D-5CEF154E08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1868" y="2169"/>
                  <a:ext cx="624" cy="528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6" name="Line 43">
                  <a:extLst>
                    <a:ext uri="{FF2B5EF4-FFF2-40B4-BE49-F238E27FC236}">
                      <a16:creationId xmlns:a16="http://schemas.microsoft.com/office/drawing/2014/main" id="{F26C961A-F5AD-D3B9-02AA-ECA943E6A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2553" y="2978"/>
                  <a:ext cx="0" cy="288"/>
                </a:xfrm>
                <a:prstGeom prst="line">
                  <a:avLst/>
                </a:prstGeom>
                <a:noFill/>
                <a:ln w="38100" cap="rnd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7" name="Line 44">
                  <a:extLst>
                    <a:ext uri="{FF2B5EF4-FFF2-40B4-BE49-F238E27FC236}">
                      <a16:creationId xmlns:a16="http://schemas.microsoft.com/office/drawing/2014/main" id="{AB640D76-9F91-D5F9-2483-EA3669FF8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3002" y="1187"/>
                  <a:ext cx="720" cy="480"/>
                </a:xfrm>
                <a:prstGeom prst="line">
                  <a:avLst/>
                </a:prstGeom>
                <a:noFill/>
                <a:ln w="38100" cap="rnd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8" name="Line 45">
                  <a:extLst>
                    <a:ext uri="{FF2B5EF4-FFF2-40B4-BE49-F238E27FC236}">
                      <a16:creationId xmlns:a16="http://schemas.microsoft.com/office/drawing/2014/main" id="{F5A64C82-BDCF-8A51-6D93-FB00BB879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3878" y="1897"/>
                  <a:ext cx="0" cy="33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99" name="Line 46">
                  <a:extLst>
                    <a:ext uri="{FF2B5EF4-FFF2-40B4-BE49-F238E27FC236}">
                      <a16:creationId xmlns:a16="http://schemas.microsoft.com/office/drawing/2014/main" id="{A44D50F3-422B-D2A1-9E7E-05B84C9049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3980" y="2372"/>
                  <a:ext cx="384" cy="96"/>
                </a:xfrm>
                <a:prstGeom prst="line">
                  <a:avLst/>
                </a:prstGeom>
                <a:noFill/>
                <a:ln w="38100" cap="rnd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0" name="Line 47">
                  <a:extLst>
                    <a:ext uri="{FF2B5EF4-FFF2-40B4-BE49-F238E27FC236}">
                      <a16:creationId xmlns:a16="http://schemas.microsoft.com/office/drawing/2014/main" id="{3B0869EB-713B-E157-C4B1-94F931331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>
                  <a:off x="4516" y="2702"/>
                  <a:ext cx="0" cy="240"/>
                </a:xfrm>
                <a:prstGeom prst="line">
                  <a:avLst/>
                </a:prstGeom>
                <a:noFill/>
                <a:ln w="38100" cap="rnd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1" name="Line 48">
                  <a:extLst>
                    <a:ext uri="{FF2B5EF4-FFF2-40B4-BE49-F238E27FC236}">
                      <a16:creationId xmlns:a16="http://schemas.microsoft.com/office/drawing/2014/main" id="{91EFD682-5165-C8CC-3E26-8A4FC8E9DF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 flipH="1" flipV="1">
                  <a:off x="3975" y="1843"/>
                  <a:ext cx="528" cy="576"/>
                </a:xfrm>
                <a:prstGeom prst="line">
                  <a:avLst/>
                </a:prstGeom>
                <a:noFill/>
                <a:ln w="38100" cap="rnd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2" name="Line 49">
                  <a:extLst>
                    <a:ext uri="{FF2B5EF4-FFF2-40B4-BE49-F238E27FC236}">
                      <a16:creationId xmlns:a16="http://schemas.microsoft.com/office/drawing/2014/main" id="{E403C6DF-30D9-FD17-874A-4DFD5229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V="1">
                  <a:off x="1269" y="3576"/>
                  <a:ext cx="240" cy="432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3" name="Line 50">
                  <a:extLst>
                    <a:ext uri="{FF2B5EF4-FFF2-40B4-BE49-F238E27FC236}">
                      <a16:creationId xmlns:a16="http://schemas.microsoft.com/office/drawing/2014/main" id="{828540CA-55F7-FF98-118C-74B486871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V="1">
                  <a:off x="868" y="2186"/>
                  <a:ext cx="768" cy="1392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4" name="Line 51">
                  <a:extLst>
                    <a:ext uri="{FF2B5EF4-FFF2-40B4-BE49-F238E27FC236}">
                      <a16:creationId xmlns:a16="http://schemas.microsoft.com/office/drawing/2014/main" id="{44EE012F-AE3B-826C-ECA0-F084A296F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3699" flipH="1" flipV="1">
                  <a:off x="2383" y="1673"/>
                  <a:ext cx="1344" cy="96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5" name="Line 52">
                  <a:extLst>
                    <a:ext uri="{FF2B5EF4-FFF2-40B4-BE49-F238E27FC236}">
                      <a16:creationId xmlns:a16="http://schemas.microsoft.com/office/drawing/2014/main" id="{5CC395F5-3B72-DEF9-FEFD-D6040DA31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H="1">
                  <a:off x="2682" y="1862"/>
                  <a:ext cx="1056" cy="864"/>
                </a:xfrm>
                <a:prstGeom prst="line">
                  <a:avLst/>
                </a:prstGeom>
                <a:noFill/>
                <a:ln w="38100" cap="rnd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06" name="Line 53">
                  <a:extLst>
                    <a:ext uri="{FF2B5EF4-FFF2-40B4-BE49-F238E27FC236}">
                      <a16:creationId xmlns:a16="http://schemas.microsoft.com/office/drawing/2014/main" id="{0FB25AC6-4EA1-10EE-1C78-4B871AAE9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36301" flipH="1">
                  <a:off x="1365" y="3518"/>
                  <a:ext cx="1104" cy="480"/>
                </a:xfrm>
                <a:prstGeom prst="line">
                  <a:avLst/>
                </a:prstGeom>
                <a:noFill/>
                <a:ln w="38100" cap="rnd">
                  <a:solidFill>
                    <a:schemeClr val="accent3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Line 43">
              <a:extLst>
                <a:ext uri="{FF2B5EF4-FFF2-40B4-BE49-F238E27FC236}">
                  <a16:creationId xmlns:a16="http://schemas.microsoft.com/office/drawing/2014/main" id="{30880315-DCD6-555A-F015-72E537CEC0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V="1">
              <a:off x="5710797" y="3888743"/>
              <a:ext cx="1695375" cy="1295316"/>
            </a:xfrm>
            <a:prstGeom prst="line">
              <a:avLst/>
            </a:prstGeom>
            <a:noFill/>
            <a:ln w="38100" cap="rnd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6CC1C9E2-82CC-6409-3CF4-99ACA2D75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0141" y="4616103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4" name="Line 36">
              <a:extLst>
                <a:ext uri="{FF2B5EF4-FFF2-40B4-BE49-F238E27FC236}">
                  <a16:creationId xmlns:a16="http://schemas.microsoft.com/office/drawing/2014/main" id="{D8801FE7-D180-167C-9163-78E9851B9C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36301" flipH="1">
              <a:off x="5197159" y="1956714"/>
              <a:ext cx="685800" cy="457200"/>
            </a:xfrm>
            <a:prstGeom prst="line">
              <a:avLst/>
            </a:prstGeom>
            <a:noFill/>
            <a:ln w="38100" cap="rnd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214881D3-AD4D-DBE0-05C3-6F649C0F0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064" y="2013860"/>
              <a:ext cx="367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C198AA3-3314-29DC-4E8F-91402BDBB5BE}"/>
              </a:ext>
            </a:extLst>
          </p:cNvPr>
          <p:cNvSpPr txBox="1"/>
          <p:nvPr/>
        </p:nvSpPr>
        <p:spPr>
          <a:xfrm>
            <a:off x="158216" y="1483668"/>
            <a:ext cx="54087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an issue when a graph has negative cost cycles </a:t>
            </a:r>
          </a:p>
          <a:p>
            <a:endParaRPr lang="en-US" sz="2400" dirty="0"/>
          </a:p>
          <a:p>
            <a:r>
              <a:rPr lang="en-US" sz="2400" dirty="0"/>
              <a:t>The shortest simple path to node 11 is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1,3,5,10,6,7,11 </a:t>
            </a:r>
            <a:r>
              <a:rPr lang="en-US" sz="2400" dirty="0"/>
              <a:t>which has cost 13</a:t>
            </a:r>
          </a:p>
          <a:p>
            <a:endParaRPr lang="en-US" sz="2400" dirty="0"/>
          </a:p>
          <a:p>
            <a:r>
              <a:rPr lang="en-US" sz="2400" dirty="0"/>
              <a:t>The cycle </a:t>
            </a:r>
            <a:r>
              <a:rPr lang="en-US" sz="2400" dirty="0">
                <a:solidFill>
                  <a:schemeClr val="accent2"/>
                </a:solidFill>
              </a:rPr>
              <a:t>3,5,8,10,6,7,3 </a:t>
            </a:r>
            <a:r>
              <a:rPr lang="en-US" sz="2400" dirty="0"/>
              <a:t>has cost -4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The (non-simple) path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1,</a:t>
            </a:r>
            <a:r>
              <a:rPr lang="en-US" sz="2400" dirty="0">
                <a:solidFill>
                  <a:schemeClr val="accent2"/>
                </a:solidFill>
              </a:rPr>
              <a:t>3,5,8,10,6,7,3</a:t>
            </a:r>
            <a:r>
              <a:rPr lang="en-US" sz="2400" dirty="0">
                <a:solidFill>
                  <a:schemeClr val="accent1"/>
                </a:solidFill>
              </a:rPr>
              <a:t>,5,10,6,7,11 </a:t>
            </a:r>
            <a:r>
              <a:rPr lang="en-US" sz="2400" dirty="0"/>
              <a:t>has cost 9</a:t>
            </a:r>
          </a:p>
          <a:p>
            <a:endParaRPr lang="en-US" sz="2400" dirty="0"/>
          </a:p>
          <a:p>
            <a:r>
              <a:rPr lang="en-US" sz="2400" dirty="0"/>
              <a:t>Taking </a:t>
            </a:r>
            <a:r>
              <a:rPr lang="en-US" sz="2400" dirty="0">
                <a:solidFill>
                  <a:schemeClr val="accent2"/>
                </a:solidFill>
              </a:rPr>
              <a:t>the cycle</a:t>
            </a:r>
            <a:r>
              <a:rPr lang="en-US" sz="2400" dirty="0"/>
              <a:t> twice gives cost 5</a:t>
            </a:r>
          </a:p>
          <a:p>
            <a:endParaRPr lang="en-US" sz="2400" dirty="0"/>
          </a:p>
          <a:p>
            <a:r>
              <a:rPr lang="en-US" sz="2400" dirty="0"/>
              <a:t>No shortest path exists!</a:t>
            </a:r>
          </a:p>
        </p:txBody>
      </p:sp>
    </p:spTree>
    <p:extLst>
      <p:ext uri="{BB962C8B-B14F-4D97-AF65-F5344CB8AC3E}">
        <p14:creationId xmlns:p14="http://schemas.microsoft.com/office/powerpoint/2010/main" val="227062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817E-BC9A-559C-5DAA-36A287F1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 – Currency Exchanges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8DC5FB-6636-866C-50A9-3B6C2AFF854D}"/>
              </a:ext>
            </a:extLst>
          </p:cNvPr>
          <p:cNvGrpSpPr/>
          <p:nvPr/>
        </p:nvGrpSpPr>
        <p:grpSpPr>
          <a:xfrm>
            <a:off x="1676400" y="1524001"/>
            <a:ext cx="7924800" cy="5305097"/>
            <a:chOff x="152400" y="1064832"/>
            <a:chExt cx="8305800" cy="57642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62C5E0-7B28-2D0C-4EDF-E0B967F35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064832"/>
              <a:ext cx="8153400" cy="576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243F0D-F4A2-1106-6C00-D72DCCF905ED}"/>
                </a:ext>
              </a:extLst>
            </p:cNvPr>
            <p:cNvSpPr/>
            <p:nvPr/>
          </p:nvSpPr>
          <p:spPr>
            <a:xfrm>
              <a:off x="304800" y="1665890"/>
              <a:ext cx="457201" cy="76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233F73-6DA2-7942-A481-6A36D29D1D2C}"/>
                </a:ext>
              </a:extLst>
            </p:cNvPr>
            <p:cNvCxnSpPr/>
            <p:nvPr/>
          </p:nvCxnSpPr>
          <p:spPr>
            <a:xfrm flipV="1">
              <a:off x="152400" y="4038600"/>
              <a:ext cx="914400" cy="152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2B2399-4802-8530-14F1-AD7B1C5C29C8}"/>
                </a:ext>
              </a:extLst>
            </p:cNvPr>
            <p:cNvCxnSpPr/>
            <p:nvPr/>
          </p:nvCxnSpPr>
          <p:spPr>
            <a:xfrm>
              <a:off x="5486400" y="1672092"/>
              <a:ext cx="9906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DBF3F0-0B46-DB49-96AE-7B09EFEEC245}"/>
                </a:ext>
              </a:extLst>
            </p:cNvPr>
            <p:cNvCxnSpPr/>
            <p:nvPr/>
          </p:nvCxnSpPr>
          <p:spPr>
            <a:xfrm>
              <a:off x="5486400" y="1672092"/>
              <a:ext cx="11430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3B50F2-E690-C0C4-74A9-6C1524D47080}"/>
                </a:ext>
              </a:extLst>
            </p:cNvPr>
            <p:cNvCxnSpPr/>
            <p:nvPr/>
          </p:nvCxnSpPr>
          <p:spPr>
            <a:xfrm>
              <a:off x="5562600" y="4106062"/>
              <a:ext cx="9906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56CB17-84E1-F04D-41EB-6B9509A53278}"/>
                </a:ext>
              </a:extLst>
            </p:cNvPr>
            <p:cNvCxnSpPr/>
            <p:nvPr/>
          </p:nvCxnSpPr>
          <p:spPr>
            <a:xfrm>
              <a:off x="5562600" y="4106062"/>
              <a:ext cx="11430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D3C40-D8E0-C94E-3A97-D839AF3C8EF0}"/>
              </a:ext>
            </a:extLst>
          </p:cNvPr>
          <p:cNvSpPr/>
          <p:nvPr/>
        </p:nvSpPr>
        <p:spPr>
          <a:xfrm>
            <a:off x="1752601" y="4038600"/>
            <a:ext cx="8007991" cy="3192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0AC5FD-AF17-A5E4-416A-772C8392A5B8}"/>
              </a:ext>
            </a:extLst>
          </p:cNvPr>
          <p:cNvSpPr txBox="1"/>
          <p:nvPr/>
        </p:nvSpPr>
        <p:spPr>
          <a:xfrm>
            <a:off x="4632473" y="3669268"/>
            <a:ext cx="22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Dollar = 3.87 Ringgit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485-DCCE-2117-BE09-40E5255C32C3}"/>
              </a:ext>
            </a:extLst>
          </p:cNvPr>
          <p:cNvSpPr txBox="1"/>
          <p:nvPr/>
        </p:nvSpPr>
        <p:spPr>
          <a:xfrm>
            <a:off x="1676400" y="1134389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Dollar = 0.8783121137 Euro</a:t>
            </a:r>
          </a:p>
        </p:txBody>
      </p:sp>
    </p:spTree>
    <p:extLst>
      <p:ext uri="{BB962C8B-B14F-4D97-AF65-F5344CB8AC3E}">
        <p14:creationId xmlns:p14="http://schemas.microsoft.com/office/powerpoint/2010/main" val="25842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8024-0BA4-F55B-79F7-7479218A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Dollars to Ringgit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27FFE-0197-521A-81D7-FB6824AC6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1"/>
            <a:ext cx="9144000" cy="27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F4EED-E40A-B925-FCC0-3F119414E01F}"/>
              </a:ext>
            </a:extLst>
          </p:cNvPr>
          <p:cNvSpPr txBox="1"/>
          <p:nvPr/>
        </p:nvSpPr>
        <p:spPr>
          <a:xfrm>
            <a:off x="1795886" y="1307068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Dollar = 0.8783121137 Euro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09E84-5B2B-A80E-A7F3-542B64912ACF}"/>
              </a:ext>
            </a:extLst>
          </p:cNvPr>
          <p:cNvSpPr txBox="1"/>
          <p:nvPr/>
        </p:nvSpPr>
        <p:spPr>
          <a:xfrm>
            <a:off x="1798161" y="4355068"/>
            <a:ext cx="30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Euro= 4.1823100458 Dirham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C80A7-451D-1D8C-EA59-BA3315958E89}"/>
              </a:ext>
            </a:extLst>
          </p:cNvPr>
          <p:cNvSpPr txBox="1"/>
          <p:nvPr/>
        </p:nvSpPr>
        <p:spPr>
          <a:xfrm>
            <a:off x="6553201" y="4292034"/>
            <a:ext cx="326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Dirham= 1.0548325619 Ringgit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6BB15-6720-DABD-BAD9-B696315CE9A0}"/>
              </a:ext>
            </a:extLst>
          </p:cNvPr>
          <p:cNvSpPr txBox="1"/>
          <p:nvPr/>
        </p:nvSpPr>
        <p:spPr>
          <a:xfrm>
            <a:off x="2743200" y="6018942"/>
            <a:ext cx="442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Directly:  1 Dollar = 3.87 Ringgit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2F756-7B69-C1E6-0F32-C61995A60F72}"/>
              </a:ext>
            </a:extLst>
          </p:cNvPr>
          <p:cNvSpPr txBox="1"/>
          <p:nvPr/>
        </p:nvSpPr>
        <p:spPr>
          <a:xfrm>
            <a:off x="2743200" y="5163922"/>
            <a:ext cx="6316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Dollar= 0.8783121137 * 4.1823100458 * 1.0548325619 Ringgit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= </a:t>
            </a:r>
            <a:r>
              <a:rPr lang="en-US" b="1" dirty="0">
                <a:solidFill>
                  <a:srgbClr val="FF0000"/>
                </a:solidFill>
              </a:rPr>
              <a:t>3.87479406049 Ringgit</a:t>
            </a:r>
          </a:p>
        </p:txBody>
      </p:sp>
    </p:spTree>
    <p:extLst>
      <p:ext uri="{BB962C8B-B14F-4D97-AF65-F5344CB8AC3E}">
        <p14:creationId xmlns:p14="http://schemas.microsoft.com/office/powerpoint/2010/main" val="3469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620E-843E-6DEA-DF63-7CECBB7B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free money!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CCC940-2B53-1E78-8068-7A67475DDB35}"/>
              </a:ext>
            </a:extLst>
          </p:cNvPr>
          <p:cNvGrpSpPr/>
          <p:nvPr/>
        </p:nvGrpSpPr>
        <p:grpSpPr>
          <a:xfrm>
            <a:off x="1676400" y="1524001"/>
            <a:ext cx="7924800" cy="5305097"/>
            <a:chOff x="152400" y="1064832"/>
            <a:chExt cx="8305800" cy="57642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C657BD-8E81-5F66-3DD0-CB21754FC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064832"/>
              <a:ext cx="8153400" cy="576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9A96CA-5552-3142-497A-7711CAF1FC74}"/>
                </a:ext>
              </a:extLst>
            </p:cNvPr>
            <p:cNvSpPr/>
            <p:nvPr/>
          </p:nvSpPr>
          <p:spPr>
            <a:xfrm>
              <a:off x="304800" y="166589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A28D71-3D69-26AD-7A9A-39D79A4CFFCD}"/>
                </a:ext>
              </a:extLst>
            </p:cNvPr>
            <p:cNvCxnSpPr/>
            <p:nvPr/>
          </p:nvCxnSpPr>
          <p:spPr>
            <a:xfrm flipV="1">
              <a:off x="152400" y="4038600"/>
              <a:ext cx="914400" cy="152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B9529D-0AD4-C86A-87C2-ED1C41C72F3D}"/>
                </a:ext>
              </a:extLst>
            </p:cNvPr>
            <p:cNvCxnSpPr/>
            <p:nvPr/>
          </p:nvCxnSpPr>
          <p:spPr>
            <a:xfrm>
              <a:off x="5486400" y="1672092"/>
              <a:ext cx="9906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2039100-750A-2981-F4C9-AF8DB6813D2B}"/>
                </a:ext>
              </a:extLst>
            </p:cNvPr>
            <p:cNvCxnSpPr/>
            <p:nvPr/>
          </p:nvCxnSpPr>
          <p:spPr>
            <a:xfrm>
              <a:off x="5486400" y="1672092"/>
              <a:ext cx="11430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506FF1-E367-E2A4-B0C2-CEB0BC875F32}"/>
                </a:ext>
              </a:extLst>
            </p:cNvPr>
            <p:cNvCxnSpPr/>
            <p:nvPr/>
          </p:nvCxnSpPr>
          <p:spPr>
            <a:xfrm>
              <a:off x="5562600" y="4106062"/>
              <a:ext cx="9906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1D6171-3EFF-5768-1A4C-611C5AD236CC}"/>
                </a:ext>
              </a:extLst>
            </p:cNvPr>
            <p:cNvCxnSpPr/>
            <p:nvPr/>
          </p:nvCxnSpPr>
          <p:spPr>
            <a:xfrm>
              <a:off x="5562600" y="4106062"/>
              <a:ext cx="11430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ECD61-34CF-3B3D-853F-B48697E2ED13}"/>
              </a:ext>
            </a:extLst>
          </p:cNvPr>
          <p:cNvSpPr/>
          <p:nvPr/>
        </p:nvSpPr>
        <p:spPr>
          <a:xfrm>
            <a:off x="1752601" y="4038600"/>
            <a:ext cx="8007991" cy="3192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338DB-E383-933A-0B4B-11156D8260F3}"/>
              </a:ext>
            </a:extLst>
          </p:cNvPr>
          <p:cNvSpPr txBox="1"/>
          <p:nvPr/>
        </p:nvSpPr>
        <p:spPr>
          <a:xfrm>
            <a:off x="4191000" y="3669268"/>
            <a:ext cx="3184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Ringgit = 0.2583979328 Dollar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CC4AE5-07DA-896A-8CE1-9CF2DC69B2F1}"/>
              </a:ext>
            </a:extLst>
          </p:cNvPr>
          <p:cNvSpPr/>
          <p:nvPr/>
        </p:nvSpPr>
        <p:spPr>
          <a:xfrm>
            <a:off x="2039924" y="1150835"/>
            <a:ext cx="330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Dollar = 3.87479406049 Ringgit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36E94F-7FE2-1FEA-D5AF-7DCFF621C935}"/>
              </a:ext>
            </a:extLst>
          </p:cNvPr>
          <p:cNvSpPr txBox="1"/>
          <p:nvPr/>
        </p:nvSpPr>
        <p:spPr>
          <a:xfrm>
            <a:off x="2971801" y="4800601"/>
            <a:ext cx="48846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 Dollar = 3.87479406049  * 0.2583979328 Dollar</a:t>
            </a:r>
          </a:p>
          <a:p>
            <a:r>
              <a:rPr lang="en-US" dirty="0">
                <a:solidFill>
                  <a:srgbClr val="FF0000"/>
                </a:solidFill>
              </a:rPr>
              <a:t>       = 1.00123877526 Dollar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92120-B206-516F-3F8F-B47417EDCF80}"/>
              </a:ext>
            </a:extLst>
          </p:cNvPr>
          <p:cNvSpPr txBox="1"/>
          <p:nvPr/>
        </p:nvSpPr>
        <p:spPr>
          <a:xfrm>
            <a:off x="4397563" y="5492467"/>
            <a:ext cx="17849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Free Money!</a:t>
            </a:r>
          </a:p>
        </p:txBody>
      </p:sp>
    </p:spTree>
    <p:extLst>
      <p:ext uri="{BB962C8B-B14F-4D97-AF65-F5344CB8AC3E}">
        <p14:creationId xmlns:p14="http://schemas.microsoft.com/office/powerpoint/2010/main" val="15183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6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34246</TotalTime>
  <Words>4620</Words>
  <Application>Microsoft Office PowerPoint</Application>
  <PresentationFormat>Widescreen</PresentationFormat>
  <Paragraphs>1500</Paragraphs>
  <Slides>51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Aptos</vt:lpstr>
      <vt:lpstr>Arial</vt:lpstr>
      <vt:lpstr>Calibri</vt:lpstr>
      <vt:lpstr>Cambria Math</vt:lpstr>
      <vt:lpstr>Comic Sans MS</vt:lpstr>
      <vt:lpstr>Lato</vt:lpstr>
      <vt:lpstr>Times New Roman</vt:lpstr>
      <vt:lpstr>Office Theme</vt:lpstr>
      <vt:lpstr>Lecture 17: Dynamic Programming – Graphs</vt:lpstr>
      <vt:lpstr>Single-source shortest paths (Dijkstra’s)</vt:lpstr>
      <vt:lpstr>Single-source shortest paths (Today)</vt:lpstr>
      <vt:lpstr>Dijkstra’s Algorithm</vt:lpstr>
      <vt:lpstr>Directed Graph with Negative Weights</vt:lpstr>
      <vt:lpstr>Negative Cycles</vt:lpstr>
      <vt:lpstr>Motivating Example – Currency Exchanges</vt:lpstr>
      <vt:lpstr>Dollars to Ringgit</vt:lpstr>
      <vt:lpstr>How to get free money!</vt:lpstr>
      <vt:lpstr>Currency Exchange as a Graph</vt:lpstr>
      <vt:lpstr>Converting to Shortest Path – max to min</vt:lpstr>
      <vt:lpstr>Converting to Shortest Path – product to sum</vt:lpstr>
      <vt:lpstr>Best Exchange = Shortest path</vt:lpstr>
      <vt:lpstr>Free Money = Negative Cycles!</vt:lpstr>
      <vt:lpstr>Observations</vt:lpstr>
      <vt:lpstr>Single-source shortest paths, with negative edge weights</vt:lpstr>
      <vt:lpstr> Bellman Ford – Step 1</vt:lpstr>
      <vt:lpstr>Identifying Recursive Structure – False Start</vt:lpstr>
      <vt:lpstr>So…What’s wrong with this?</vt:lpstr>
      <vt:lpstr>Identifying Recursive Structure – Correctly!</vt:lpstr>
      <vt:lpstr>Final Recursive Structure</vt:lpstr>
      <vt:lpstr> Bellman Ford – Step 2</vt:lpstr>
      <vt:lpstr>Identifying the Memory Structure</vt:lpstr>
      <vt:lpstr>Top-Down Bellman-Ford</vt:lpstr>
      <vt:lpstr>Checking for Negative Cycles</vt:lpstr>
      <vt:lpstr> Bellman Ford – Step 3</vt:lpstr>
      <vt:lpstr>Order of Evaluations</vt:lpstr>
      <vt:lpstr>Bottom-Up Bellman-Ford</vt:lpstr>
      <vt:lpstr>Bottom-Up Bellman-Ford</vt:lpstr>
      <vt:lpstr> Bellman Ford – Step 4</vt:lpstr>
      <vt:lpstr>Order of Evaluations</vt:lpstr>
      <vt:lpstr> Bellman Ford– Four Steps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Example Execution</vt:lpstr>
      <vt:lpstr>Bellman-Ford vs Dijkstras (1/2)</vt:lpstr>
      <vt:lpstr>Bellman-Ford vs Dijkstras (2/2)</vt:lpstr>
      <vt:lpstr>Changing an Edge</vt:lpstr>
      <vt:lpstr>Updating the Table</vt:lpstr>
      <vt:lpstr>Counting Shortest Paths</vt:lpstr>
      <vt:lpstr>Counting Shortest Paths - Idea</vt:lpstr>
      <vt:lpstr>Recursive Structure – Bellman-Ford</vt:lpstr>
      <vt:lpstr>Recursive Structure – # Shortest Paths</vt:lpstr>
      <vt:lpstr>Top-Down # Shortest Paths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115</cp:revision>
  <dcterms:created xsi:type="dcterms:W3CDTF">2025-09-15T17:56:15Z</dcterms:created>
  <dcterms:modified xsi:type="dcterms:W3CDTF">2025-11-03T17:37:56Z</dcterms:modified>
</cp:coreProperties>
</file>