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660" r:id="rId3"/>
    <p:sldId id="667" r:id="rId4"/>
    <p:sldId id="666" r:id="rId5"/>
    <p:sldId id="669" r:id="rId6"/>
    <p:sldId id="670" r:id="rId7"/>
    <p:sldId id="671" r:id="rId8"/>
    <p:sldId id="672" r:id="rId9"/>
    <p:sldId id="674" r:id="rId10"/>
    <p:sldId id="673" r:id="rId11"/>
    <p:sldId id="676" r:id="rId12"/>
    <p:sldId id="677" r:id="rId13"/>
    <p:sldId id="678" r:id="rId14"/>
    <p:sldId id="472" r:id="rId15"/>
    <p:sldId id="473" r:id="rId16"/>
    <p:sldId id="474" r:id="rId17"/>
    <p:sldId id="748" r:id="rId18"/>
    <p:sldId id="731" r:id="rId19"/>
    <p:sldId id="732" r:id="rId20"/>
    <p:sldId id="733" r:id="rId21"/>
    <p:sldId id="737" r:id="rId22"/>
    <p:sldId id="734" r:id="rId23"/>
    <p:sldId id="735" r:id="rId24"/>
    <p:sldId id="739" r:id="rId25"/>
    <p:sldId id="747" r:id="rId26"/>
    <p:sldId id="600" r:id="rId27"/>
    <p:sldId id="740" r:id="rId28"/>
    <p:sldId id="741" r:id="rId29"/>
    <p:sldId id="742" r:id="rId30"/>
    <p:sldId id="743" r:id="rId31"/>
    <p:sldId id="744" r:id="rId32"/>
    <p:sldId id="745" r:id="rId33"/>
    <p:sldId id="30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E699"/>
    <a:srgbClr val="0CB458"/>
    <a:srgbClr val="7CD4A5"/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25" autoAdjust="0"/>
    <p:restoredTop sz="94648"/>
  </p:normalViewPr>
  <p:slideViewPr>
    <p:cSldViewPr snapToGrid="0">
      <p:cViewPr>
        <p:scale>
          <a:sx n="69" d="100"/>
          <a:sy n="69" d="100"/>
        </p:scale>
        <p:origin x="20" y="2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968" units="cm"/>
          <inkml:channel name="Y" type="integer" max="2240" units="cm"/>
          <inkml:channel name="T" type="integer" max="2.14748E9" units="dev"/>
        </inkml:traceFormat>
        <inkml:channelProperties>
          <inkml:channelProperty channel="X" name="resolution" value="128.41425" units="1/cm"/>
          <inkml:channelProperty channel="Y" name="resolution" value="128.73563" units="1/cm"/>
          <inkml:channelProperty channel="T" name="resolution" value="1" units="1/dev"/>
        </inkml:channelProperties>
      </inkml:inkSource>
      <inkml:timestamp xml:id="ts0" timeString="2025-10-31T18:18:49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27756 7850 0,'0'0'0,"0"0"0,0 8 0,0 9 0,0 9 16,0-1-1,0 1 1,0-1 0,0 9-16,17-8 15,8-1-15,35 9 16,25 26 0,26 25-1,-25 0-15,-35-17 16,-25-26-1,-9-8-15,-9-8 16,1-9 0,-1-9-16,1 9 15,-1-8-15</inkml:trace>
  <inkml:trace contextRef="#ctx0" brushRef="#br0" timeOffset="307.01">28379 8130 0,'0'0'0,"0"0"0,-9 0 16,-8 0 0,-94 9-16,-68-1 15,34 1 1,17 16-16,-69 35 16,27 25-1,84 25-15,61-50 16</inkml:trace>
  <inkml:trace contextRef="#ctx0" brushRef="#br0" timeOffset="2292.05">26629 7637 0,'0'0'0,"0"0"0,0 0 0,0 9 16,0 25-1,9 25-15,-1 26 16,9-8-16,9-9 16,8-9-1,0-8-15,9 0 16,-9 0 0,0-8-16,-8-26 15</inkml:trace>
  <inkml:trace contextRef="#ctx0" brushRef="#br0" timeOffset="2638.19">26714 7824 0,'0'0'15,"0"0"-15,-8 9 0,-9 16 0,-9 18 16,-25 16-1,-17-8-15,-18-8 32,-8-18-32,26 1 15,25-18 1,35 1-16</inkml:trace>
  <inkml:trace contextRef="#ctx0" brushRef="#br0" timeOffset="3111.93">26586 6770 0,'0'0'0,"0"8"0,9 26 16,8 26-1,0-1-15,0 1 0,17-9 31,0 0-31,18 8 0,-10 1 32,1-1-32,-17-33 15</inkml:trace>
  <inkml:trace contextRef="#ctx0" brushRef="#br0" timeOffset="3439.69">27064 6753 0,'-8'0'0,"-9"8"0,-43 18 0,-25 8 16,-18 17-1,-33 25 1,-18 1-16,26-9 16,43-9-1,42-16-15,17-9 16,18-17-16</inkml:trace>
  <inkml:trace contextRef="#ctx0" brushRef="#br0" timeOffset="3893.92">27653 6770 0,'0'0'0,"0"0"0,0 8 0,17 9 32,0 17-32,0 9 15,1 8-15,7 0 16,18 0-1,8 8 1,9 1-16,8-1 16,0-8-1,1-8-15,-18-9 16,-34-26 0</inkml:trace>
  <inkml:trace contextRef="#ctx0" brushRef="#br0" timeOffset="4145.56">28276 6829 0,'0'0'0,"-17"17"0,-34 43 16,-26 8 0,-25 0-1,-43 0-15,-26 0 16,-25-9 0,-103 43-16</inkml:trace>
  <inkml:trace contextRef="#ctx0" brushRef="#br0" timeOffset="24561.58">29924 10826 0,'0'0'0,"0"0"0,0 0 0,0 0 16,8 0-1,9 9-15,17 8 16,0 17 0,1 0-16,7 8 15,9 9 1,18 9-16,-10-1 15,-16-16-15,17-1 16,17 9 0,0-8-16,-9-1 15,-8-16 1,-18-1-16,-16-16 16,-9-1-1,0-16-15,0 8 16</inkml:trace>
  <inkml:trace contextRef="#ctx0" brushRef="#br0" timeOffset="24759.81">30931 10903 0,'-9'0'0,"-8"-9"0,-17 1 15,-34 8 1,-9 8-16,-17 26 15,-17 26-15,-9 25 16,18 0 0,42-26-16,18-16 15,25-26 1</inkml:trace>
  <inkml:trace contextRef="#ctx0" brushRef="#br0" timeOffset="25364.99">30222 9780 0,'0'0'0,"0"0"0,0 0 15,17 26-15,9 16 16,8 18 0,0-1-1,-8-8-15,-1-8 16,-8-9-1,9 8-15,8-16 16,9-1 0,8-8-16,-17-8 15</inkml:trace>
  <inkml:trace contextRef="#ctx0" brushRef="#br0" timeOffset="25609.94">30709 9721 0,'0'0'0,"-43"25"0,-42 43 0,-9 9 32,-17-1-32,0-16 15,0-18-15,43-16 31,8-9-31,9 0 16,34-9-16</inkml:trace>
  <inkml:trace contextRef="#ctx0" brushRef="#br0" timeOffset="25955.55">28916 9848 0,'0'0'0,"0"0"0,17 26 16,18 16-16,16 9 15,26 17 1,-9-8-16,-8-18 16,-18-8-1,10-8-15,-1-1 16,-17-8-1</inkml:trace>
  <inkml:trace contextRef="#ctx0" brushRef="#br0" timeOffset="26200.13">29488 9525 0,'0'0'0,"-8"0"0,-9 26 15,-9 42 1,-8 8-16,8 1 16,-8 25-1,-17 25-15,-17-8 16,-1-17-1,35-42-15</inkml:trace>
  <inkml:trace contextRef="#ctx0" brushRef="#br0" timeOffset="26580.73">29258 10758 0,'0'0'0,"0"0"15,17 17-15,0 9 0,0 8 32,0 0-32,0-9 15,0 1-15,17-1 16,-8-8-16,-18-8 31</inkml:trace>
  <inkml:trace contextRef="#ctx0" brushRef="#br0" timeOffset="26787.34">29360 10877 0,'-8'0'0,"-69"34"0,77-34 0,-154 111 16,26 8-16,77-43 0,25-33 31,9-26-31,17-9 16,0-8-1</inkml:trace>
  <inkml:trace contextRef="#ctx0" brushRef="#br0" timeOffset="27379.86">30487 8828 0,'0'0'0,"0"8"0,25 43 16,27 43-16,7-9 31,1-26-31,8-8 16,-8-17-16,-17-17 15,-26-8 1</inkml:trace>
  <inkml:trace contextRef="#ctx0" brushRef="#br0" timeOffset="27627.96">30760 8845 0,'0'0'0,"-17"34"16,-34 51-1,-26 25 1,17-25-16,17-34 16,1-17-1,-9-17-15,25-8 16</inkml:trace>
  <inkml:trace contextRef="#ctx0" brushRef="#br0" timeOffset="28791.99">29138 8709 0,'0'0'15,"0"0"-15,26 8 16,17 18-1,-1 8-15,-8 8 16,1 18 0,-1 8-16,17 0 15,9 0-15,16-17 16,27 0 0,-18-26-1,-51-16-15</inkml:trace>
  <inkml:trace contextRef="#ctx0" brushRef="#br0" timeOffset="28994.03">29386 8964 0,'-9'17'0,"-50"51"0,-52 42 16,-17 9-16,59-59 15</inkml:trace>
  <inkml:trace contextRef="#ctx0" brushRef="#br0" timeOffset="30016.56">28046 8445 0,'0'0'0,"0"0"0,0 25 15,8 18-15,18 16 16,8 1-1,17 17 1,-8 8-16,-9 8 0,26 9 31,0-17-31,-1-17 16,-24-34-16</inkml:trace>
  <inkml:trace contextRef="#ctx0" brushRef="#br0" timeOffset="30319.26">28327 8938 0,'0'0'0,"0"0"16,-8 17-16,-18 34 15,-33 26 1,-44 16-16,-42 26 16,43 0-1,33 1-15,18-35 16,43-60-16</inkml:trace>
  <inkml:trace contextRef="#ctx0" brushRef="#br0" timeOffset="30591.5">28242 9780 0,'0'0'0,"0"0"0,0 0 16,9 17-1,-1 17 1,1 9-16,-1 8 0,1-9 31,-1-25-31</inkml:trace>
  <inkml:trace contextRef="#ctx0" brushRef="#br0" timeOffset="30847.8">28336 9729 0,'0'0'0,"-9"9"0,-25 16 0,-42 18 15,-18 25 1,-17-9-16,17-8 0,34-25 31,34-9-31</inkml:trace>
  <inkml:trace contextRef="#ctx0" brushRef="#br0" timeOffset="31259.09">27986 10512 0,'0'0'0,"0"0"0,0 25 15,0 35 1,17 8-16,26-9 16,8 1-1,9-1 1,-35-25-16</inkml:trace>
  <inkml:trace contextRef="#ctx0" brushRef="#br0" timeOffset="31426.77">28293 10869 0,'-34'8'0,"-145"94"16,-51 68-1,59 0-15,-68 77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14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A26FE-8A3C-AFC1-E539-B1469248F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94BA9C7-5FA8-0108-917D-98011A5929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EF2E615-E7CF-3CA0-9ACE-2214D50F9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437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D8ABF-A178-DBFC-7692-5BF45642F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BBDE345C-89B9-EAF8-51B6-A214DB0F9E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19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F26BAC23-F944-594A-BC68-05D45CDEDA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557605B7-799C-A7BE-A6D0-38CF22F15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021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BFA35-6271-7125-CC50-6A37E8183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FEF2972E-6615-94BE-7CC5-4D8E950B67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299C278-B3D6-531A-4193-A25DD1700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985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05D9A-6BB9-0DFD-22BC-B11E141F5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8314736A-71A4-A013-32C2-8B402D2658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18237DB2-6B5A-494D-07CE-6EAD3E8C09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322AEAFC-8C83-A37D-F898-A14B6AF274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704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99823-9D4D-7DB5-C163-798AE1560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DEEA01C-6EEE-2A2F-1CED-215BBFA97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FA1460B9-26B1-1DBB-73F7-303476CB5F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08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49C10-2399-418C-50B6-2D550DB02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F175523C-E2E2-7D8B-3BE8-E43A82880F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25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6F023225-7D44-8535-44D2-070E1FB8CB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75E7E094-22FC-97E7-CFFA-F6067E742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851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26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311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27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171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28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1497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29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65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A1977-87F4-E8D6-877C-D19E889A0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31B197-F17B-11EB-D564-B88868FC8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EF7974-867D-E1F1-B3D5-5828C1038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FC54-0DA0-9126-19B0-73C3C7D71C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19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30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4092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31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574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70662" indent="-296408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5634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9887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4141" indent="-237127"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0839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2648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56902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31155" indent="-237127" algn="ctr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55A1DEC-97BB-45FA-8547-95099AC5320D}" type="slidenum">
              <a:rPr lang="en-US" altLang="en-US" sz="1200">
                <a:latin typeface="Comic Sans MS" panose="030F0702030302020204" pitchFamily="66" charset="0"/>
              </a:rPr>
              <a:pPr/>
              <a:t>32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6125" y="1181100"/>
            <a:ext cx="5664200" cy="3186113"/>
          </a:xfrm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319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FF651-343A-443C-FFEE-B21AE41615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F25CD8-0FDB-3E64-B06E-04E806DFF3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E22ACA-2093-81A3-7B05-215519EC7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902DE-4FA1-1682-5807-71B297A30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97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2ADA6-84AD-3B99-BF27-38BD263D2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A84F5039-AA97-71D4-277D-25A85E5DFC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12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2109E522-4FA2-DADB-8E01-652D8FA51B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1679F534-0955-9FF6-DAA2-5890BBE0A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40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0D896-C7B6-1D9E-1676-D4FA9EADF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073EEB-DE5F-744B-081F-5084649F80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A74EE0-61D5-7F67-DCD9-1A083C5CF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FFF51-11CA-15B7-9782-E50A8C435A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AF9BE-9FCA-D64E-8150-DC197F2F32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67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CADAB51-F222-4B51-AAB6-97790A0B1D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3C7BFDED-F67D-4A93-B71A-F8484C55C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352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34F4399-E6FB-4EAE-BF7F-0AE32CA460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8FE1D44-FFDE-4FB0-A6ED-1E5DFF47BA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Levenshtein introduced concept of edit-distance; Needleman-Wunsch first applied it to aligning biological sequences; our algorithm is closest in spirit to Smith-Waterman (but their algorithm is for local alignment)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Presumably alpha_pp = 0, but assumption not needed (could be a profit instead of penalty)</a:t>
            </a:r>
          </a:p>
          <a:p>
            <a:r>
              <a:rPr lang="en-US" altLang="en-US">
                <a:latin typeface="Comic Sans MS" panose="030F0702030302020204" pitchFamily="66" charset="0"/>
              </a:rPr>
              <a:t>bonus application: spam filter - compare message with known spam messages</a:t>
            </a:r>
          </a:p>
        </p:txBody>
      </p:sp>
    </p:spTree>
    <p:extLst>
      <p:ext uri="{BB962C8B-B14F-4D97-AF65-F5344CB8AC3E}">
        <p14:creationId xmlns:p14="http://schemas.microsoft.com/office/powerpoint/2010/main" val="1451901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2050B359-194A-4071-AF33-D962A68A4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6CA95CB-1580-48A8-83CF-B17D32CA2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425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77D7C-FA8C-A854-5B14-AD1FE186D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A3A61081-3245-89F9-F90A-B72019A3A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6A87966-B122-49DC-A86A-7ACDB0FF22EE}" type="slidenum">
              <a:rPr lang="en-US" altLang="en-US" sz="1200">
                <a:latin typeface="Comic Sans MS" panose="030F0702030302020204" pitchFamily="66" charset="0"/>
              </a:rPr>
              <a:pPr/>
              <a:t>17</a:t>
            </a:fld>
            <a:endParaRPr lang="en-US" altLang="en-US" sz="1200">
              <a:latin typeface="Comic Sans MS" panose="030F0702030302020204" pitchFamily="66" charset="0"/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162804E-88CF-C3FE-A00B-9AFBE3CE5F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551BC3E2-8DC8-FC53-F808-DBD6943D7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846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11" Type="http://schemas.openxmlformats.org/officeDocument/2006/relationships/image" Target="../media/image39.png"/><Relationship Id="rId5" Type="http://schemas.openxmlformats.org/officeDocument/2006/relationships/image" Target="../media/image280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70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0.png"/><Relationship Id="rId18" Type="http://schemas.openxmlformats.org/officeDocument/2006/relationships/image" Target="../media/image150.png"/><Relationship Id="rId26" Type="http://schemas.openxmlformats.org/officeDocument/2006/relationships/image" Target="../media/image260.png"/><Relationship Id="rId39" Type="http://schemas.openxmlformats.org/officeDocument/2006/relationships/image" Target="../media/image53.png"/><Relationship Id="rId21" Type="http://schemas.openxmlformats.org/officeDocument/2006/relationships/image" Target="../media/image190.png"/><Relationship Id="rId34" Type="http://schemas.openxmlformats.org/officeDocument/2006/relationships/image" Target="../media/image48.png"/><Relationship Id="rId7" Type="http://schemas.openxmlformats.org/officeDocument/2006/relationships/image" Target="../media/image35.png"/><Relationship Id="rId12" Type="http://schemas.openxmlformats.org/officeDocument/2006/relationships/image" Target="../media/image90.png"/><Relationship Id="rId17" Type="http://schemas.openxmlformats.org/officeDocument/2006/relationships/image" Target="../media/image140.png"/><Relationship Id="rId25" Type="http://schemas.openxmlformats.org/officeDocument/2006/relationships/image" Target="../media/image230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0.png"/><Relationship Id="rId20" Type="http://schemas.openxmlformats.org/officeDocument/2006/relationships/image" Target="../media/image170.png"/><Relationship Id="rId29" Type="http://schemas.openxmlformats.org/officeDocument/2006/relationships/image" Target="../media/image3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11" Type="http://schemas.openxmlformats.org/officeDocument/2006/relationships/image" Target="../media/image810.png"/><Relationship Id="rId24" Type="http://schemas.openxmlformats.org/officeDocument/2006/relationships/image" Target="../media/image220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5" Type="http://schemas.openxmlformats.org/officeDocument/2006/relationships/image" Target="../media/image280.png"/><Relationship Id="rId15" Type="http://schemas.openxmlformats.org/officeDocument/2006/relationships/image" Target="../media/image120.png"/><Relationship Id="rId23" Type="http://schemas.openxmlformats.org/officeDocument/2006/relationships/image" Target="../media/image33.png"/><Relationship Id="rId28" Type="http://schemas.openxmlformats.org/officeDocument/2006/relationships/image" Target="../media/image310.png"/><Relationship Id="rId36" Type="http://schemas.openxmlformats.org/officeDocument/2006/relationships/image" Target="../media/image50.png"/><Relationship Id="rId10" Type="http://schemas.openxmlformats.org/officeDocument/2006/relationships/image" Target="../media/image710.png"/><Relationship Id="rId19" Type="http://schemas.openxmlformats.org/officeDocument/2006/relationships/image" Target="../media/image160.png"/><Relationship Id="rId31" Type="http://schemas.openxmlformats.org/officeDocument/2006/relationships/image" Target="../media/image34.png"/><Relationship Id="rId4" Type="http://schemas.openxmlformats.org/officeDocument/2006/relationships/image" Target="../media/image270.png"/><Relationship Id="rId9" Type="http://schemas.openxmlformats.org/officeDocument/2006/relationships/image" Target="../media/image37.png"/><Relationship Id="rId14" Type="http://schemas.openxmlformats.org/officeDocument/2006/relationships/image" Target="../media/image110.png"/><Relationship Id="rId22" Type="http://schemas.openxmlformats.org/officeDocument/2006/relationships/image" Target="../media/image200.png"/><Relationship Id="rId27" Type="http://schemas.openxmlformats.org/officeDocument/2006/relationships/image" Target="../media/image300.png"/><Relationship Id="rId30" Type="http://schemas.openxmlformats.org/officeDocument/2006/relationships/image" Target="../media/image330.png"/><Relationship Id="rId35" Type="http://schemas.openxmlformats.org/officeDocument/2006/relationships/image" Target="../media/image49.png"/><Relationship Id="rId8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00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21" Type="http://schemas.openxmlformats.org/officeDocument/2006/relationships/image" Target="../media/image60.png"/><Relationship Id="rId7" Type="http://schemas.openxmlformats.org/officeDocument/2006/relationships/image" Target="../media/image35.png"/><Relationship Id="rId12" Type="http://schemas.openxmlformats.org/officeDocument/2006/relationships/image" Target="../media/image90.png"/><Relationship Id="rId17" Type="http://schemas.openxmlformats.org/officeDocument/2006/relationships/image" Target="../media/image45.png"/><Relationship Id="rId25" Type="http://schemas.openxmlformats.org/officeDocument/2006/relationships/image" Target="../media/image6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0.png"/><Relationship Id="rId11" Type="http://schemas.openxmlformats.org/officeDocument/2006/relationships/image" Target="../media/image810.png"/><Relationship Id="rId24" Type="http://schemas.openxmlformats.org/officeDocument/2006/relationships/image" Target="../media/image63.png"/><Relationship Id="rId5" Type="http://schemas.openxmlformats.org/officeDocument/2006/relationships/image" Target="../media/image280.png"/><Relationship Id="rId15" Type="http://schemas.openxmlformats.org/officeDocument/2006/relationships/image" Target="../media/image120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710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270.png"/><Relationship Id="rId9" Type="http://schemas.openxmlformats.org/officeDocument/2006/relationships/image" Target="../media/image37.png"/><Relationship Id="rId14" Type="http://schemas.openxmlformats.org/officeDocument/2006/relationships/image" Target="../media/image110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85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customXml" Target="../ink/ink1.xml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21.pn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6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Lecture 16: Dynamic Programming – Sequences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D4D3B-0179-A160-D0CA-CA22A5663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3BCF1-ABB3-A6C4-7599-4030B2DD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Choices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B9651-3FE1-753B-F8A9-35465490F0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Def </a:t>
                </a:r>
                <a:r>
                  <a:rPr lang="en-US" dirty="0" err="1"/>
                  <a:t>findChoices</a:t>
                </a:r>
                <a:r>
                  <a:rPr lang="en-US" dirty="0"/>
                  <a:t>(choices, n, m):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items = {}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time = 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for(item = n; item &gt;= 0; item--) 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  if (choices[item][time]):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      </a:t>
                </a:r>
                <a:r>
                  <a:rPr lang="en-US" dirty="0" err="1"/>
                  <a:t>items.add</a:t>
                </a:r>
                <a:r>
                  <a:rPr lang="en-US" dirty="0"/>
                  <a:t>(item)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        time -=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item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    return items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B9651-3FE1-753B-F8A9-35465490F0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  <a:blipFill>
                <a:blip r:embed="rId2"/>
                <a:stretch>
                  <a:fillRect l="-1412" t="-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E14A5-8493-A866-DA3A-579F53AF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F9AF0E6-0A33-E5E2-5FE7-93BFF7AA284E}"/>
              </a:ext>
            </a:extLst>
          </p:cNvPr>
          <p:cNvGrpSpPr/>
          <p:nvPr/>
        </p:nvGrpSpPr>
        <p:grpSpPr>
          <a:xfrm>
            <a:off x="6477216" y="2131747"/>
            <a:ext cx="5284308" cy="3065678"/>
            <a:chOff x="6821923" y="1191491"/>
            <a:chExt cx="5284308" cy="306567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A263A11-C9A3-31B6-F906-FD3C20D5231F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DED1933-01F1-D18B-4F52-DDFAF4E3071A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08DF0A5-28DE-1107-CF0B-9EB075C27C44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6DE2CAE-33C9-0A2B-ACF2-E0029D4D1829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74D3780-D1D0-5424-BDF0-561EC4A200CC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DC7AA254-4F12-4EEC-29F7-8FDE85163E03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E1930A2-EE62-79B1-C222-75D9F714A9EC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B65CE27-FC07-D6AD-5C4A-91091D6B0BA4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CE6F784-5386-C645-A9DA-AD3B9DFA3759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4D0A2FF-5310-9681-4C4F-D61E82299D28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158A20C-561A-A536-9A97-1DBF544210C8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A489F0EB-5E23-7AC7-073B-0462B5755407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E7AB968-DCA1-66F3-E82F-877F32D352CD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3FA3C83-DA7A-F9F8-9584-E915EEE8C1BF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D6CB6A-87A7-FC9E-13EC-AB87903089FE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158F803-2BDE-F7EF-437B-F51EC511A059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E4043B4-C578-FF17-FE60-256F62BA4C47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1DD0D85-7B15-6045-9498-E4FFE9A08577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8FE20455-7038-C6D5-20CB-3CFA0B069AD1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2F4AC7AA-E6AC-23DC-3E0B-DD2DA6D67777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1988E25-9137-BFFD-582C-7C23DC4598BF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25BEACD0-7F4D-9A7D-7BE9-647BB51FA1B5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C55FD1D-EDD5-2043-3DAB-1E1594A086D3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0019107-48D7-14A8-8AE0-11F0EC0CF890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D9B90BF-7F31-4AA8-4C70-E67721A4E920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3FA2C947-21F1-2A77-2EC9-2632ED60E6A1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B86C41CC-7EC9-87E0-A162-27498E30F825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56A0D34-9D03-60F4-701A-5699D09B70D3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8851662-8FC4-4EBE-4959-25B0ADE82E94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08BF283-6018-8FD2-1A12-3EE9C97AA121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E456C870-503D-BCD8-0BFA-AABDBC70C5FF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414C72C-A077-51DF-7711-EC5C2E055EA4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EB900070-84CC-3F2A-0B95-C1B0118D25C6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6C0DE61-BE17-7408-0E1B-8E16AAD6B9AF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EE63330-866D-9E97-CBB0-557CBFA7BF0B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5B15578-606B-3192-3DA1-7E4683B7A03A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DAF77729-8FB4-25B1-A027-2B01D546E06A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493D5829-46C0-8416-0827-51B591EAC08C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B61CFEA-FB50-3B40-806C-FE05424C2FB5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82AEA8E-C2E8-3E1C-2F74-0CE3F886AE5B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7C28653-256F-471E-D97D-3E28FCB69CA8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A9E7C88-316E-C539-EB93-70E60D6DAC03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475E472-4E36-3E5B-8932-3A09F64C12D4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1673D147-06C5-DE7D-0E55-C722DACB0880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7B1B4D26-9813-9837-ABAD-1FB001E648E2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6CDEFCCF-D038-C23B-9300-8EFFD34A179B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A6FF106-5078-8B9E-B63C-0AD7B5E3B6D6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EA6A515-4613-D914-7FAA-3D5CECFA4502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E580ED72-7B3C-7F01-2116-5B988F4EA507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1FDDC9D2-5D85-115B-3895-ABEA3A192C09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E034F00F-4D8E-D458-7E86-620BAD8E24DE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1F3A5B6-83EA-690D-5725-AA3DF501F399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785D4DD-7147-2E80-6F0C-5CB38C00F235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E42FBC8-548F-470F-4D8D-D4DE4535A2F5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D4F241CB-C73E-2137-6DB6-6FB2AFC39F12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BA5B023-834F-8A9D-430F-58BA674C86BC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92B5899-0109-8B47-AF55-706E443DC469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E0061276-6BC5-C539-224A-587ED37A0C1E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F20BAC1-EBDF-FE76-08C2-A0F887A7D814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E23ECC07-994A-1B07-C9FD-3FD85EB88525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796B5F3-556C-7BA8-4B91-8B23872CF751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B93D9434-3376-E926-D317-4C9FEEFBF9F8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A0407E2E-F90B-4046-FEF8-B6CF1FC54109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9179C78-7468-FD60-0751-8DB379EA79D2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3ABB1183-73DD-A1F9-B03A-E2B1B9A341A6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087ECFD-96E9-A754-91B1-CA8D202F4FDA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D377F53-8F25-6DBA-5E3F-9112AD2C24DC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69FF9D-F8D8-226B-C605-92A5B777B7AA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2D2B441-7039-AAD6-99CB-D98A3DA31980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89435C3-A97A-4B9C-019F-869656B1B5A3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863AC3B-572D-E5D2-9E89-DAE056613639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27433F2-FE42-D74A-AD43-E333D73F4C4C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52A8761-BA7E-80CF-64C5-435B5BBFC985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99D02E5-F3A9-2C33-51C4-09950455DC73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7D5487B-AA4F-E41A-05D9-6CCD0B1A9A21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2210BC2-03E3-E02A-DC2E-602D5CF19171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94B2707-71D6-F2CF-B29E-9A92B37F3E5A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607A9D-B14B-B674-4CA0-418F2423ED96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2596F25-50C3-5BB1-489C-33417B840A37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AAE8990-10BB-11F3-BE9F-A5C935AA3D62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B98329C-0EE9-23B8-C5DB-3CA8473BA3C1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6F22828-3B60-1A89-984E-D78D17AD232E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9C7377B-A57F-A72B-F3AB-D48D4BECD16F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2AF48FB-1965-33AE-62A0-43E8D1A234EF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6E20B45-2B99-7476-06B2-06D43AD96DE2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BB9A817-4987-A8D6-CF9F-3EA1482C36BC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sp>
        <p:nvSpPr>
          <p:cNvPr id="92" name="Arrow: Left 91">
            <a:extLst>
              <a:ext uri="{FF2B5EF4-FFF2-40B4-BE49-F238E27FC236}">
                <a16:creationId xmlns:a16="http://schemas.microsoft.com/office/drawing/2014/main" id="{4A7566D9-596E-D429-25E0-89177BDDCD6C}"/>
              </a:ext>
            </a:extLst>
          </p:cNvPr>
          <p:cNvSpPr/>
          <p:nvPr/>
        </p:nvSpPr>
        <p:spPr>
          <a:xfrm rot="5400000">
            <a:off x="11295291" y="4267711"/>
            <a:ext cx="299477" cy="182460"/>
          </a:xfrm>
          <a:prstGeom prst="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Arrow: Left 92">
            <a:extLst>
              <a:ext uri="{FF2B5EF4-FFF2-40B4-BE49-F238E27FC236}">
                <a16:creationId xmlns:a16="http://schemas.microsoft.com/office/drawing/2014/main" id="{33F36003-9C24-4C14-1B97-9965B127965D}"/>
              </a:ext>
            </a:extLst>
          </p:cNvPr>
          <p:cNvSpPr/>
          <p:nvPr/>
        </p:nvSpPr>
        <p:spPr>
          <a:xfrm rot="5400000">
            <a:off x="11280261" y="3816552"/>
            <a:ext cx="299477" cy="182460"/>
          </a:xfrm>
          <a:prstGeom prst="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Arrow: Left 93">
            <a:extLst>
              <a:ext uri="{FF2B5EF4-FFF2-40B4-BE49-F238E27FC236}">
                <a16:creationId xmlns:a16="http://schemas.microsoft.com/office/drawing/2014/main" id="{39263DBD-85EF-84F7-26C2-B157611226B0}"/>
              </a:ext>
            </a:extLst>
          </p:cNvPr>
          <p:cNvSpPr/>
          <p:nvPr/>
        </p:nvSpPr>
        <p:spPr>
          <a:xfrm rot="5400000">
            <a:off x="11280261" y="3421841"/>
            <a:ext cx="299477" cy="182460"/>
          </a:xfrm>
          <a:prstGeom prst="leftArrow">
            <a:avLst/>
          </a:pr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Arrow: Left 94">
                <a:extLst>
                  <a:ext uri="{FF2B5EF4-FFF2-40B4-BE49-F238E27FC236}">
                    <a16:creationId xmlns:a16="http://schemas.microsoft.com/office/drawing/2014/main" id="{9583D448-AF52-C611-1550-429D6ABF5072}"/>
                  </a:ext>
                </a:extLst>
              </p:cNvPr>
              <p:cNvSpPr/>
              <p:nvPr/>
            </p:nvSpPr>
            <p:spPr>
              <a:xfrm rot="1589148">
                <a:off x="10594957" y="2785277"/>
                <a:ext cx="867742" cy="534103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5" name="Arrow: Left 94">
                <a:extLst>
                  <a:ext uri="{FF2B5EF4-FFF2-40B4-BE49-F238E27FC236}">
                    <a16:creationId xmlns:a16="http://schemas.microsoft.com/office/drawing/2014/main" id="{9583D448-AF52-C611-1550-429D6ABF50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89148">
                <a:off x="10594957" y="2785277"/>
                <a:ext cx="867742" cy="534103"/>
              </a:xfrm>
              <a:prstGeom prst="leftArrow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Arrow: Left 96">
                <a:extLst>
                  <a:ext uri="{FF2B5EF4-FFF2-40B4-BE49-F238E27FC236}">
                    <a16:creationId xmlns:a16="http://schemas.microsoft.com/office/drawing/2014/main" id="{2BBFE942-29EA-08DC-B76F-5A762135568A}"/>
                  </a:ext>
                </a:extLst>
              </p:cNvPr>
              <p:cNvSpPr/>
              <p:nvPr/>
            </p:nvSpPr>
            <p:spPr>
              <a:xfrm rot="1033396">
                <a:off x="8913605" y="2350550"/>
                <a:ext cx="1667338" cy="534103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7" name="Arrow: Left 96">
                <a:extLst>
                  <a:ext uri="{FF2B5EF4-FFF2-40B4-BE49-F238E27FC236}">
                    <a16:creationId xmlns:a16="http://schemas.microsoft.com/office/drawing/2014/main" id="{2BBFE942-29EA-08DC-B76F-5A76213556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33396">
                <a:off x="8913605" y="2350550"/>
                <a:ext cx="1667338" cy="534103"/>
              </a:xfrm>
              <a:prstGeom prst="leftArrow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Arrow: Left 97">
                <a:extLst>
                  <a:ext uri="{FF2B5EF4-FFF2-40B4-BE49-F238E27FC236}">
                    <a16:creationId xmlns:a16="http://schemas.microsoft.com/office/drawing/2014/main" id="{FB254B25-093A-FC21-B33B-71D0AE4AE5C9}"/>
                  </a:ext>
                </a:extLst>
              </p:cNvPr>
              <p:cNvSpPr/>
              <p:nvPr/>
            </p:nvSpPr>
            <p:spPr>
              <a:xfrm rot="1122441">
                <a:off x="7588354" y="1812877"/>
                <a:ext cx="1230411" cy="534103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8" name="Arrow: Left 97">
                <a:extLst>
                  <a:ext uri="{FF2B5EF4-FFF2-40B4-BE49-F238E27FC236}">
                    <a16:creationId xmlns:a16="http://schemas.microsoft.com/office/drawing/2014/main" id="{FB254B25-093A-FC21-B33B-71D0AE4AE5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2441">
                <a:off x="7588354" y="1812877"/>
                <a:ext cx="1230411" cy="534103"/>
              </a:xfrm>
              <a:prstGeom prst="leftArrow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5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7" grpId="0" animBg="1"/>
      <p:bldP spid="9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3585EE-B0E9-8F63-C59E-6C61ED12A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9865-528A-EF5F-28D2-7295096A5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Selecting an order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712DE3-D785-0A83-FBE6-6C0FFEFB47AE}"/>
                  </a:ext>
                </a:extLst>
              </p:cNvPr>
              <p:cNvSpPr txBox="1"/>
              <p:nvPr/>
            </p:nvSpPr>
            <p:spPr>
              <a:xfrm>
                <a:off x="-1914608" y="1451704"/>
                <a:ext cx="10265783" cy="778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712DE3-D785-0A83-FBE6-6C0FFEFB4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4608" y="1451704"/>
                <a:ext cx="10265783" cy="778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1C4D8D76-CF51-5265-D36D-7EFCCBEB6030}"/>
              </a:ext>
            </a:extLst>
          </p:cNvPr>
          <p:cNvSpPr txBox="1"/>
          <p:nvPr/>
        </p:nvSpPr>
        <p:spPr>
          <a:xfrm>
            <a:off x="5614137" y="2318360"/>
            <a:ext cx="963725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mem</a:t>
            </a:r>
          </a:p>
        </p:txBody>
      </p: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E0ABA2E2-C227-DBC6-A8D0-3AF589A04236}"/>
              </a:ext>
            </a:extLst>
          </p:cNvPr>
          <p:cNvGrpSpPr/>
          <p:nvPr/>
        </p:nvGrpSpPr>
        <p:grpSpPr>
          <a:xfrm>
            <a:off x="6821923" y="1127693"/>
            <a:ext cx="5284308" cy="3065678"/>
            <a:chOff x="6821923" y="1191491"/>
            <a:chExt cx="5284308" cy="3065678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545A3BD-27F2-BF5B-5A88-76C868D52727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427C3747-7C4F-A799-E72B-F57E0E71CA0A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C10CB397-FF46-01CE-4FEE-24FB013031E8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83E682A6-DA6E-9431-C3CF-1C7D762258DA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95136272-0851-AE59-8D55-3B451C871094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D7D3A3B5-B5BF-3682-F2F8-2011ED6E5575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65E6F9FC-C18F-7B0C-A7FC-CBF65D321410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FE192D4D-3CE4-C3BE-8A61-AEAE6F471050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BB58F3AC-B3E4-10CE-7B51-1E67C9087B5D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F80AB164-A07F-F575-3ABC-D5FB7328EB69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D1A6FE69-14CA-9BE2-76DA-AF791913DBA8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4F4CDD2E-FFAA-B8AE-D261-7036F7C9A10E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261543DA-CCC3-DA33-8931-59F6DE168A5C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DDD06135-7442-538B-0389-2FB3C133B171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116AEC2E-B2A2-CC3A-B09F-C3B35DCA00A4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49C94FB2-B273-D96C-1829-41954EC274E8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AFF308A9-8DDA-DD5D-AF1B-49C34502F4E7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4CD701B4-1CC9-0181-CE3D-3085504A923C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30A0BE7B-951B-559F-05FE-8BDFF1DF3331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3CDEB05C-C3CC-1C3C-BFDC-5817114223D3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CF64164C-D16B-77B1-1276-7D187E44BD5B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B6AB3CAA-02BC-5783-D1E1-338F5493FE36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94194640-2801-23DD-4B20-2D68E35E6A9E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76E7F493-29C3-092A-4654-3571284ECDBB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5273B49E-EE8E-5E4A-BE58-280306B96342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791541AC-6074-1B03-0BFE-F7F2B714B5AE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982A2904-43BE-8715-4F45-50842FFB2816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DB5A62EC-C08C-EA4F-97A7-BF456C229E98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658396B2-6F90-4A31-D2D7-D6040E37E89C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EC8E435A-8313-B2B1-C0EA-F13C86EA6751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9885730F-140E-AE91-35B0-DDB25AD33476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73A5C716-A3CF-6CB9-8051-08026D0C93C9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B0A9C0B6-5614-74ED-554C-B14CD10066D2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4719DBF0-F571-1A16-6B2D-DAE3DEAE40D6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8DFD17C8-F9F1-2FE1-6A10-23EB45C304A9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0A9D40B2-B691-ED36-C71F-D28DD314AB17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754A31A2-59C9-65E1-139E-4599CEA3C821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C866DC6D-9564-20D3-E8A0-10745078B433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60DFD392-C8F7-39C2-2B78-65B536716851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1A49ADDB-E7A6-412D-728D-82FD2183C71E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2DE01E39-E5BB-E2D0-AE29-B2BE2758F7E0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C3795B2B-43DD-DE8B-B503-B2661AFB419D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DDF97FAB-CCEF-DC98-1283-7BDB4E5DC942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BAB32BAD-AA36-F44D-ECCB-005CAED2237E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EAEA6725-A5F3-F03F-DDDE-52B79BAE1534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FEB04280-5AFB-560C-D2B9-E5CE44D36E39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1484F8EE-D4CB-642A-0FC3-277A1CFBA248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969957DF-4037-97C6-D1F3-80DD3CD44AE5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6223752B-0595-1D64-4D12-65386F307FDA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391562EF-32E8-4689-4747-624252D41C42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8FE4986F-3882-984F-6E9B-EB1BEFC6F4F5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EEC13693-B480-F5C0-73EF-F8A7364E2AAB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4F165AC7-BD9B-60F9-A48B-15A16EEA8285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C791123B-280E-98D8-B5BF-F2DFF1B51863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3FC63BA0-1380-361B-600F-AB527C43C397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17E259A1-F31D-25B1-496A-39425262A1B6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9CB02B08-451D-0D23-E36B-0E30A5D68963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97CBD897-9043-AB15-9E77-A3BC4F22B3A3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A77DB89D-2BCD-BA9C-E17E-F94FF8F6C0E7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28C6D680-1CA7-C15C-C292-1AB35BEE42C0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54D1B888-6021-1B7D-9E0D-FB36FF9C280A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590F1023-6A37-F088-FC84-769854CC4668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6DE54F27-935A-F5CC-BD33-388DCC0176C4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8A9FEE88-4D19-FB1F-B262-F753FB3F941F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5EFA36C0-C1F6-CCA8-04E5-EADD814E4859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45364226-90BB-6271-314E-B689EA9D6862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EDA0B52A-D53A-698A-9E70-C676B3B5BF9C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321B4BA5-D4ED-32B9-21B1-1233A6E4684F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A0E00447-1314-C78D-FFE8-EE892F8EC761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7789AE7A-2FA5-C890-CE24-58D54EB22F14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D3496427-80B8-EB46-2473-8009FE318E6E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227CAA4D-4ECD-C02F-C9B8-481B8ACC016C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4FBA5F62-B255-32AD-CA05-FB9660D8625A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E86B2A6A-0C06-3AB0-0269-CA2CE1851943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8897C6DB-2BDB-F8C6-7F94-34CE14FD24BA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99DD4CD4-3FA9-020F-6B0B-856786385FC9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F3B181F6-800D-61A0-9B28-49D07A3C713C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75340011-4EA4-CA14-7AF0-2920B20C5D77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21AA0FAD-EB84-EA2B-1249-DB9729F6CE48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453FED61-BD16-9017-F872-8D93E93940D2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6A49C676-3010-581F-5B2F-1CC53B9D20AC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63282A32-025E-54FC-2C6B-393D1E7E421D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BAAD03C5-EF43-87BE-9B7C-7EA307B6FEC7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91AB7738-E2D0-9B99-6764-9715689AA083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BC099267-CD60-B894-843F-AC46C72997FB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</a:t>
                </a:r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E7F3CFAC-132F-6474-4F97-A26A069807E5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</p:grpSp>
      </p:grpSp>
      <p:sp>
        <p:nvSpPr>
          <p:cNvPr id="646" name="Arrow: Left 645">
            <a:extLst>
              <a:ext uri="{FF2B5EF4-FFF2-40B4-BE49-F238E27FC236}">
                <a16:creationId xmlns:a16="http://schemas.microsoft.com/office/drawing/2014/main" id="{8DB15044-5383-9E40-3010-479F8B9B6C7C}"/>
              </a:ext>
            </a:extLst>
          </p:cNvPr>
          <p:cNvSpPr/>
          <p:nvPr/>
        </p:nvSpPr>
        <p:spPr>
          <a:xfrm rot="5400000">
            <a:off x="11720772" y="3197862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7" name="Arrow: Left 646">
                <a:extLst>
                  <a:ext uri="{FF2B5EF4-FFF2-40B4-BE49-F238E27FC236}">
                    <a16:creationId xmlns:a16="http://schemas.microsoft.com/office/drawing/2014/main" id="{066E56F4-2B1B-BC59-9BAA-658FE92EC920}"/>
                  </a:ext>
                </a:extLst>
              </p:cNvPr>
              <p:cNvSpPr/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7" name="Arrow: Left 646">
                <a:extLst>
                  <a:ext uri="{FF2B5EF4-FFF2-40B4-BE49-F238E27FC236}">
                    <a16:creationId xmlns:a16="http://schemas.microsoft.com/office/drawing/2014/main" id="{066E56F4-2B1B-BC59-9BAA-658FE92EC9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blipFill>
                <a:blip r:embed="rId4"/>
                <a:stretch>
                  <a:fillRect t="-7317"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8" name="Arrow: Left 647">
            <a:extLst>
              <a:ext uri="{FF2B5EF4-FFF2-40B4-BE49-F238E27FC236}">
                <a16:creationId xmlns:a16="http://schemas.microsoft.com/office/drawing/2014/main" id="{2194D3CB-6A3F-7410-81A6-56783F55B873}"/>
              </a:ext>
            </a:extLst>
          </p:cNvPr>
          <p:cNvSpPr/>
          <p:nvPr/>
        </p:nvSpPr>
        <p:spPr>
          <a:xfrm rot="5400000">
            <a:off x="11720771" y="284304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9" name="Arrow: Left 648">
                <a:extLst>
                  <a:ext uri="{FF2B5EF4-FFF2-40B4-BE49-F238E27FC236}">
                    <a16:creationId xmlns:a16="http://schemas.microsoft.com/office/drawing/2014/main" id="{89C4429D-3249-4ACB-7CF4-85DBE81E3355}"/>
                  </a:ext>
                </a:extLst>
              </p:cNvPr>
              <p:cNvSpPr/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9" name="Arrow: Left 648">
                <a:extLst>
                  <a:ext uri="{FF2B5EF4-FFF2-40B4-BE49-F238E27FC236}">
                    <a16:creationId xmlns:a16="http://schemas.microsoft.com/office/drawing/2014/main" id="{89C4429D-3249-4ACB-7CF4-85DBE81E3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blipFill>
                <a:blip r:embed="rId5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0" name="Arrow: Left 649">
            <a:extLst>
              <a:ext uri="{FF2B5EF4-FFF2-40B4-BE49-F238E27FC236}">
                <a16:creationId xmlns:a16="http://schemas.microsoft.com/office/drawing/2014/main" id="{AC5899BD-0F0F-EA2A-07E4-0824D537E379}"/>
              </a:ext>
            </a:extLst>
          </p:cNvPr>
          <p:cNvSpPr/>
          <p:nvPr/>
        </p:nvSpPr>
        <p:spPr>
          <a:xfrm rot="5400000">
            <a:off x="10400680" y="281207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1" name="Arrow: Left 650">
                <a:extLst>
                  <a:ext uri="{FF2B5EF4-FFF2-40B4-BE49-F238E27FC236}">
                    <a16:creationId xmlns:a16="http://schemas.microsoft.com/office/drawing/2014/main" id="{21B1FCE9-26DD-74A8-EDEC-7E3C8E2D1EF8}"/>
                  </a:ext>
                </a:extLst>
              </p:cNvPr>
              <p:cNvSpPr/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1" name="Arrow: Left 650">
                <a:extLst>
                  <a:ext uri="{FF2B5EF4-FFF2-40B4-BE49-F238E27FC236}">
                    <a16:creationId xmlns:a16="http://schemas.microsoft.com/office/drawing/2014/main" id="{21B1FCE9-26DD-74A8-EDEC-7E3C8E2D1E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blipFill>
                <a:blip r:embed="rId6"/>
                <a:stretch>
                  <a:fillRect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2" name="Arrow: Left 651">
            <a:extLst>
              <a:ext uri="{FF2B5EF4-FFF2-40B4-BE49-F238E27FC236}">
                <a16:creationId xmlns:a16="http://schemas.microsoft.com/office/drawing/2014/main" id="{07646CCB-0A24-0BB9-E7B6-C477BCA15D35}"/>
              </a:ext>
            </a:extLst>
          </p:cNvPr>
          <p:cNvSpPr/>
          <p:nvPr/>
        </p:nvSpPr>
        <p:spPr>
          <a:xfrm rot="5400000">
            <a:off x="11720769" y="2388438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3" name="Arrow: Left 652">
                <a:extLst>
                  <a:ext uri="{FF2B5EF4-FFF2-40B4-BE49-F238E27FC236}">
                    <a16:creationId xmlns:a16="http://schemas.microsoft.com/office/drawing/2014/main" id="{92AD3937-DB70-13C4-8A55-BAD2DD15E359}"/>
                  </a:ext>
                </a:extLst>
              </p:cNvPr>
              <p:cNvSpPr/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3" name="Arrow: Left 652">
                <a:extLst>
                  <a:ext uri="{FF2B5EF4-FFF2-40B4-BE49-F238E27FC236}">
                    <a16:creationId xmlns:a16="http://schemas.microsoft.com/office/drawing/2014/main" id="{92AD3937-DB70-13C4-8A55-BAD2DD15E3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71C28EE-D8DD-B4FA-2ED2-80C243D8D270}"/>
              </a:ext>
            </a:extLst>
          </p:cNvPr>
          <p:cNvSpPr txBox="1"/>
          <p:nvPr/>
        </p:nvSpPr>
        <p:spPr>
          <a:xfrm>
            <a:off x="512064" y="4221750"/>
            <a:ext cx="7525512" cy="195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Each subproblem needs only cells in the row above it, and to its left.</a:t>
            </a:r>
          </a:p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Sufficient to fill in top to bottom, left to right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9BEBE3-A53F-FD47-EA8B-7CB5B2A7B177}"/>
              </a:ext>
            </a:extLst>
          </p:cNvPr>
          <p:cNvGrpSpPr/>
          <p:nvPr/>
        </p:nvGrpSpPr>
        <p:grpSpPr>
          <a:xfrm>
            <a:off x="7724024" y="5717786"/>
            <a:ext cx="1014362" cy="461744"/>
            <a:chOff x="7724024" y="5717786"/>
            <a:chExt cx="1014362" cy="461744"/>
          </a:xfrm>
        </p:grpSpPr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7DE39F5B-9DC2-E52B-573F-6A39CCB2D38A}"/>
                </a:ext>
              </a:extLst>
            </p:cNvPr>
            <p:cNvSpPr/>
            <p:nvPr/>
          </p:nvSpPr>
          <p:spPr>
            <a:xfrm>
              <a:off x="7724024" y="5717786"/>
              <a:ext cx="1014362" cy="13121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BE3ACEA0-7BF6-58A5-9527-F19FCCF10F62}"/>
                </a:ext>
              </a:extLst>
            </p:cNvPr>
            <p:cNvSpPr/>
            <p:nvPr/>
          </p:nvSpPr>
          <p:spPr>
            <a:xfrm>
              <a:off x="7724024" y="5878688"/>
              <a:ext cx="1014362" cy="13121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FFB7C0DC-47DA-3336-443A-1BEA2C85870C}"/>
                </a:ext>
              </a:extLst>
            </p:cNvPr>
            <p:cNvSpPr/>
            <p:nvPr/>
          </p:nvSpPr>
          <p:spPr>
            <a:xfrm>
              <a:off x="7724024" y="6048313"/>
              <a:ext cx="1014362" cy="131217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291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F7C898-2D1C-6166-D663-0DFD60725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FE8DBF6B-68FB-A985-140A-9593112929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Four Steps – Oven Allocation Step 4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89FEA08-F9C3-A73C-A828-4966633E3C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032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311750D8-3EFC-EDF0-DF49-0C3018CE8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12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3319" name="Group 13318">
            <a:extLst>
              <a:ext uri="{FF2B5EF4-FFF2-40B4-BE49-F238E27FC236}">
                <a16:creationId xmlns:a16="http://schemas.microsoft.com/office/drawing/2014/main" id="{0A272829-25E2-63B3-6ACA-F76FE125A9B0}"/>
              </a:ext>
            </a:extLst>
          </p:cNvPr>
          <p:cNvGrpSpPr/>
          <p:nvPr/>
        </p:nvGrpSpPr>
        <p:grpSpPr>
          <a:xfrm>
            <a:off x="107088" y="775121"/>
            <a:ext cx="3320293" cy="1008405"/>
            <a:chOff x="107088" y="775121"/>
            <a:chExt cx="3320293" cy="100840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B773ED2-4BDE-AA2F-1148-9AF9EB6D1B21}"/>
                </a:ext>
              </a:extLst>
            </p:cNvPr>
            <p:cNvGrpSpPr/>
            <p:nvPr/>
          </p:nvGrpSpPr>
          <p:grpSpPr>
            <a:xfrm>
              <a:off x="107088" y="775121"/>
              <a:ext cx="1621690" cy="1008403"/>
              <a:chOff x="2957514" y="3048000"/>
              <a:chExt cx="5121274" cy="3184525"/>
            </a:xfrm>
          </p:grpSpPr>
          <p:sp>
            <p:nvSpPr>
              <p:cNvPr id="3" name="Line 67">
                <a:extLst>
                  <a:ext uri="{FF2B5EF4-FFF2-40B4-BE49-F238E27FC236}">
                    <a16:creationId xmlns:a16="http://schemas.microsoft.com/office/drawing/2014/main" id="{266CE610-BDA1-A79A-83BC-C38ED602A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7515" y="6232524"/>
                <a:ext cx="5051424" cy="1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5" name="Line 72">
                <a:extLst>
                  <a:ext uri="{FF2B5EF4-FFF2-40B4-BE49-F238E27FC236}">
                    <a16:creationId xmlns:a16="http://schemas.microsoft.com/office/drawing/2014/main" id="{F62F62D7-0FB1-059B-AEB8-001BA5C59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8494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6" name="Line 73">
                <a:extLst>
                  <a:ext uri="{FF2B5EF4-FFF2-40B4-BE49-F238E27FC236}">
                    <a16:creationId xmlns:a16="http://schemas.microsoft.com/office/drawing/2014/main" id="{94FD06E7-700C-30F6-52E9-24CF75E877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3652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" name="Line 74">
                <a:extLst>
                  <a:ext uri="{FF2B5EF4-FFF2-40B4-BE49-F238E27FC236}">
                    <a16:creationId xmlns:a16="http://schemas.microsoft.com/office/drawing/2014/main" id="{4E9C5920-DD1D-9035-E16C-918AFAEBB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8194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" name="Line 75">
                <a:extLst>
                  <a:ext uri="{FF2B5EF4-FFF2-40B4-BE49-F238E27FC236}">
                    <a16:creationId xmlns:a16="http://schemas.microsoft.com/office/drawing/2014/main" id="{D5F42498-55FB-9266-8740-741C54A8C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3336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9" name="Line 76">
                <a:extLst>
                  <a:ext uri="{FF2B5EF4-FFF2-40B4-BE49-F238E27FC236}">
                    <a16:creationId xmlns:a16="http://schemas.microsoft.com/office/drawing/2014/main" id="{B517F69A-3366-F708-AB7A-5450122914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30358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0" name="Line 77">
                <a:extLst>
                  <a:ext uri="{FF2B5EF4-FFF2-40B4-BE49-F238E27FC236}">
                    <a16:creationId xmlns:a16="http://schemas.microsoft.com/office/drawing/2014/main" id="{A91E1924-346F-ED37-8F77-C8026E4C59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7561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1" name="Line 78">
                <a:extLst>
                  <a:ext uri="{FF2B5EF4-FFF2-40B4-BE49-F238E27FC236}">
                    <a16:creationId xmlns:a16="http://schemas.microsoft.com/office/drawing/2014/main" id="{94CC8B31-1DA5-0141-F493-A87959A33A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271963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2" name="Line 79">
                <a:extLst>
                  <a:ext uri="{FF2B5EF4-FFF2-40B4-BE49-F238E27FC236}">
                    <a16:creationId xmlns:a16="http://schemas.microsoft.com/office/drawing/2014/main" id="{79DC211D-22E5-AFD5-42AB-2B066247BF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7245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3" name="Line 80">
                <a:extLst>
                  <a:ext uri="{FF2B5EF4-FFF2-40B4-BE49-F238E27FC236}">
                    <a16:creationId xmlns:a16="http://schemas.microsoft.com/office/drawing/2014/main" id="{6E206169-5593-CE0F-DA11-1751A00FA5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2403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4" name="Line 82">
                <a:extLst>
                  <a:ext uri="{FF2B5EF4-FFF2-40B4-BE49-F238E27FC236}">
                    <a16:creationId xmlns:a16="http://schemas.microsoft.com/office/drawing/2014/main" id="{4DD3C741-2068-5E42-774E-EC1BE7CDB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2103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5" name="Line 96">
                <a:extLst>
                  <a:ext uri="{FF2B5EF4-FFF2-40B4-BE49-F238E27FC236}">
                    <a16:creationId xmlns:a16="http://schemas.microsoft.com/office/drawing/2014/main" id="{E111ABD4-F656-B48E-8297-83665D8E03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78777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Rectangle 98">
                <a:extLst>
                  <a:ext uri="{FF2B5EF4-FFF2-40B4-BE49-F238E27FC236}">
                    <a16:creationId xmlns:a16="http://schemas.microsoft.com/office/drawing/2014/main" id="{B6413D06-3FF7-5CCA-716F-BAFCF71AE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43" y="4890268"/>
                <a:ext cx="3379454" cy="266010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" name="Rectangle 99">
                <a:extLst>
                  <a:ext uri="{FF2B5EF4-FFF2-40B4-BE49-F238E27FC236}">
                    <a16:creationId xmlns:a16="http://schemas.microsoft.com/office/drawing/2014/main" id="{10C5E50B-2E05-63D2-9C2C-8978D7B5B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600" y="4489132"/>
                <a:ext cx="962917" cy="251221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8" name="Rectangle 100">
                <a:extLst>
                  <a:ext uri="{FF2B5EF4-FFF2-40B4-BE49-F238E27FC236}">
                    <a16:creationId xmlns:a16="http://schemas.microsoft.com/office/drawing/2014/main" id="{60F44993-5033-CA3E-6200-045A3479E6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108" y="3663268"/>
                <a:ext cx="1454150" cy="276225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</a:endParaRPr>
              </a:p>
            </p:txBody>
          </p:sp>
          <p:sp>
            <p:nvSpPr>
              <p:cNvPr id="19" name="Rectangle 101">
                <a:extLst>
                  <a:ext uri="{FF2B5EF4-FFF2-40B4-BE49-F238E27FC236}">
                    <a16:creationId xmlns:a16="http://schemas.microsoft.com/office/drawing/2014/main" id="{B18302BC-65B2-51F0-211A-1712E810F0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22" y="4079021"/>
                <a:ext cx="1937330" cy="281523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20" name="Rectangle 102">
                <a:extLst>
                  <a:ext uri="{FF2B5EF4-FFF2-40B4-BE49-F238E27FC236}">
                    <a16:creationId xmlns:a16="http://schemas.microsoft.com/office/drawing/2014/main" id="{9B7EE46C-08F6-610A-1736-66EAAC9866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041" y="5314996"/>
                <a:ext cx="1450278" cy="28643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3" name="Line 115">
                <a:extLst>
                  <a:ext uri="{FF2B5EF4-FFF2-40B4-BE49-F238E27FC236}">
                    <a16:creationId xmlns:a16="http://schemas.microsoft.com/office/drawing/2014/main" id="{032CCC52-427E-0EE4-2504-BB791DCD2F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8788" y="6232525"/>
                <a:ext cx="0" cy="0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1BC1923-435B-37CE-67C0-44389346952C}"/>
                </a:ext>
              </a:extLst>
            </p:cNvPr>
            <p:cNvGrpSpPr/>
            <p:nvPr/>
          </p:nvGrpSpPr>
          <p:grpSpPr>
            <a:xfrm>
              <a:off x="1805691" y="775122"/>
              <a:ext cx="1621690" cy="1008404"/>
              <a:chOff x="2957514" y="3047999"/>
              <a:chExt cx="5121274" cy="3184526"/>
            </a:xfrm>
          </p:grpSpPr>
          <p:sp>
            <p:nvSpPr>
              <p:cNvPr id="35" name="Line 67">
                <a:extLst>
                  <a:ext uri="{FF2B5EF4-FFF2-40B4-BE49-F238E27FC236}">
                    <a16:creationId xmlns:a16="http://schemas.microsoft.com/office/drawing/2014/main" id="{0977CF38-2E3C-31FD-A6DC-193F73E62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57515" y="6232524"/>
                <a:ext cx="5051424" cy="1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7" name="Line 72">
                <a:extLst>
                  <a:ext uri="{FF2B5EF4-FFF2-40B4-BE49-F238E27FC236}">
                    <a16:creationId xmlns:a16="http://schemas.microsoft.com/office/drawing/2014/main" id="{90A90C2B-6C88-0624-091A-E82A8F2276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8494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8" name="Line 73">
                <a:extLst>
                  <a:ext uri="{FF2B5EF4-FFF2-40B4-BE49-F238E27FC236}">
                    <a16:creationId xmlns:a16="http://schemas.microsoft.com/office/drawing/2014/main" id="{E4294E33-F272-B8BD-FDBC-C25E8A77C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3652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9" name="Line 74">
                <a:extLst>
                  <a:ext uri="{FF2B5EF4-FFF2-40B4-BE49-F238E27FC236}">
                    <a16:creationId xmlns:a16="http://schemas.microsoft.com/office/drawing/2014/main" id="{9B1152A9-39A5-B2F3-636A-9D38CB7C5F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8194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Line 75">
                <a:extLst>
                  <a:ext uri="{FF2B5EF4-FFF2-40B4-BE49-F238E27FC236}">
                    <a16:creationId xmlns:a16="http://schemas.microsoft.com/office/drawing/2014/main" id="{FB3E578E-BC57-0807-9127-6BFB8AB54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23336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1" name="Line 76">
                <a:extLst>
                  <a:ext uri="{FF2B5EF4-FFF2-40B4-BE49-F238E27FC236}">
                    <a16:creationId xmlns:a16="http://schemas.microsoft.com/office/drawing/2014/main" id="{34AA0316-A1B2-F873-5972-AC57BA3C1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30358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2" name="Line 77">
                <a:extLst>
                  <a:ext uri="{FF2B5EF4-FFF2-40B4-BE49-F238E27FC236}">
                    <a16:creationId xmlns:a16="http://schemas.microsoft.com/office/drawing/2014/main" id="{FF3FE371-A597-9501-073A-51071AF221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75615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3" name="Line 78">
                <a:extLst>
                  <a:ext uri="{FF2B5EF4-FFF2-40B4-BE49-F238E27FC236}">
                    <a16:creationId xmlns:a16="http://schemas.microsoft.com/office/drawing/2014/main" id="{041B7496-AF90-424E-7B6E-05933C46A2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4271963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4" name="Line 79">
                <a:extLst>
                  <a:ext uri="{FF2B5EF4-FFF2-40B4-BE49-F238E27FC236}">
                    <a16:creationId xmlns:a16="http://schemas.microsoft.com/office/drawing/2014/main" id="{8EEC2798-FACE-B134-2CB5-DC727E3AFA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72452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5" name="Line 80">
                <a:extLst>
                  <a:ext uri="{FF2B5EF4-FFF2-40B4-BE49-F238E27FC236}">
                    <a16:creationId xmlns:a16="http://schemas.microsoft.com/office/drawing/2014/main" id="{B8465A0D-870F-0A5A-4B0E-9171844FA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5240338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6" name="Line 82">
                <a:extLst>
                  <a:ext uri="{FF2B5EF4-FFF2-40B4-BE49-F238E27FC236}">
                    <a16:creationId xmlns:a16="http://schemas.microsoft.com/office/drawing/2014/main" id="{E2B81554-F681-91E1-B5FC-CDF305E8B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6210301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7" name="Rectangle 94">
                <a:extLst>
                  <a:ext uri="{FF2B5EF4-FFF2-40B4-BE49-F238E27FC236}">
                    <a16:creationId xmlns:a16="http://schemas.microsoft.com/office/drawing/2014/main" id="{8DB95710-E721-866F-D6AB-F1F66BCF6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5325" y="3047999"/>
                <a:ext cx="1446503" cy="3184521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8" name="Line 96">
                <a:extLst>
                  <a:ext uri="{FF2B5EF4-FFF2-40B4-BE49-F238E27FC236}">
                    <a16:creationId xmlns:a16="http://schemas.microsoft.com/office/drawing/2014/main" id="{3DA57753-D34F-440A-A3EC-6C66765CC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3787776" y="4640263"/>
                <a:ext cx="3184525" cy="0"/>
              </a:xfrm>
              <a:prstGeom prst="line">
                <a:avLst/>
              </a:prstGeom>
              <a:noFill/>
              <a:ln w="9525">
                <a:solidFill>
                  <a:sysClr val="windowText" lastClr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9" name="Rectangle 98">
                <a:extLst>
                  <a:ext uri="{FF2B5EF4-FFF2-40B4-BE49-F238E27FC236}">
                    <a16:creationId xmlns:a16="http://schemas.microsoft.com/office/drawing/2014/main" id="{3503B0A1-3FC5-01DC-C911-5C4385F501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43" y="4890268"/>
                <a:ext cx="3379454" cy="266010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0" name="Rectangle 99">
                <a:extLst>
                  <a:ext uri="{FF2B5EF4-FFF2-40B4-BE49-F238E27FC236}">
                    <a16:creationId xmlns:a16="http://schemas.microsoft.com/office/drawing/2014/main" id="{437DFE5A-6EE5-2EB0-7D87-2CEAD79B7E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600" y="4489132"/>
                <a:ext cx="962917" cy="251221"/>
              </a:xfrm>
              <a:prstGeom prst="rect">
                <a:avLst/>
              </a:prstGeom>
              <a:solidFill>
                <a:srgbClr val="FFE699"/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1" name="Rectangle 100">
                <a:extLst>
                  <a:ext uri="{FF2B5EF4-FFF2-40B4-BE49-F238E27FC236}">
                    <a16:creationId xmlns:a16="http://schemas.microsoft.com/office/drawing/2014/main" id="{A8D49BC2-2D35-190A-F9DE-0E4328F52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8108" y="3663268"/>
                <a:ext cx="1454150" cy="276225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</a:endParaRPr>
              </a:p>
            </p:txBody>
          </p:sp>
          <p:sp>
            <p:nvSpPr>
              <p:cNvPr id="52" name="Rectangle 101">
                <a:extLst>
                  <a:ext uri="{FF2B5EF4-FFF2-40B4-BE49-F238E27FC236}">
                    <a16:creationId xmlns:a16="http://schemas.microsoft.com/office/drawing/2014/main" id="{3B4BDD15-0EF9-66EE-EE00-82CCB6915B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9122" y="4079021"/>
                <a:ext cx="1937330" cy="281523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3" name="Rectangle 102">
                <a:extLst>
                  <a:ext uri="{FF2B5EF4-FFF2-40B4-BE49-F238E27FC236}">
                    <a16:creationId xmlns:a16="http://schemas.microsoft.com/office/drawing/2014/main" id="{E24D091C-7FDC-B916-980E-58452D823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4041" y="5314996"/>
                <a:ext cx="1450278" cy="286439"/>
              </a:xfrm>
              <a:prstGeom prst="rect">
                <a:avLst/>
              </a:prstGeom>
              <a:solidFill>
                <a:srgbClr val="FFC000">
                  <a:lumMod val="40000"/>
                  <a:lumOff val="60000"/>
                </a:srgbClr>
              </a:solidFill>
              <a:ln>
                <a:noFill/>
              </a:ln>
            </p:spPr>
            <p:txBody>
              <a:bodyPr wrap="none" lIns="92075" tIns="46038" rIns="92075" bIns="46038" anchor="ctr"/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en-US" altLang="en-US" sz="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317" name="Line 115">
                <a:extLst>
                  <a:ext uri="{FF2B5EF4-FFF2-40B4-BE49-F238E27FC236}">
                    <a16:creationId xmlns:a16="http://schemas.microsoft.com/office/drawing/2014/main" id="{CAB3903D-EC00-CBF7-5BF2-F60277542C1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078788" y="6232525"/>
                <a:ext cx="0" cy="0"/>
              </a:xfrm>
              <a:prstGeom prst="line">
                <a:avLst/>
              </a:prstGeom>
              <a:noFill/>
              <a:ln w="15875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2075" tIns="46038" rIns="92075" bIns="46038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75E3DEC-77FC-8CC7-50C4-3BC6066FCD56}"/>
              </a:ext>
            </a:extLst>
          </p:cNvPr>
          <p:cNvGrpSpPr/>
          <p:nvPr/>
        </p:nvGrpSpPr>
        <p:grpSpPr>
          <a:xfrm>
            <a:off x="231305" y="2035500"/>
            <a:ext cx="3042756" cy="1776870"/>
            <a:chOff x="7114967" y="4095711"/>
            <a:chExt cx="4916169" cy="269138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5405D0-6D12-3649-68D3-76ECA0A5206F}"/>
                </a:ext>
              </a:extLst>
            </p:cNvPr>
            <p:cNvSpPr/>
            <p:nvPr/>
          </p:nvSpPr>
          <p:spPr>
            <a:xfrm>
              <a:off x="7116691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53A8B48-527C-C1B3-3F8F-52D7692F3AC5}"/>
                </a:ext>
              </a:extLst>
            </p:cNvPr>
            <p:cNvSpPr/>
            <p:nvPr/>
          </p:nvSpPr>
          <p:spPr>
            <a:xfrm>
              <a:off x="7116691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2B39434-086A-4B0B-3FDC-56C321BEB948}"/>
                </a:ext>
              </a:extLst>
            </p:cNvPr>
            <p:cNvSpPr/>
            <p:nvPr/>
          </p:nvSpPr>
          <p:spPr>
            <a:xfrm>
              <a:off x="7116691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83084C-F460-509F-403E-D771AA5FA007}"/>
                </a:ext>
              </a:extLst>
            </p:cNvPr>
            <p:cNvSpPr/>
            <p:nvPr/>
          </p:nvSpPr>
          <p:spPr>
            <a:xfrm>
              <a:off x="7116691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8F35414-6067-85D5-5803-A032D3A731FE}"/>
                </a:ext>
              </a:extLst>
            </p:cNvPr>
            <p:cNvSpPr/>
            <p:nvPr/>
          </p:nvSpPr>
          <p:spPr>
            <a:xfrm>
              <a:off x="7116691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E559CB-FF9C-6D92-7892-543A8562EE28}"/>
                </a:ext>
              </a:extLst>
            </p:cNvPr>
            <p:cNvSpPr/>
            <p:nvPr/>
          </p:nvSpPr>
          <p:spPr>
            <a:xfrm>
              <a:off x="7563302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2592738-C413-0E59-8EB6-6E58F1E327E8}"/>
                </a:ext>
              </a:extLst>
            </p:cNvPr>
            <p:cNvSpPr/>
            <p:nvPr/>
          </p:nvSpPr>
          <p:spPr>
            <a:xfrm>
              <a:off x="7563302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B1C9DCD-43A7-33B8-F6A4-D80BDA41D033}"/>
                </a:ext>
              </a:extLst>
            </p:cNvPr>
            <p:cNvSpPr/>
            <p:nvPr/>
          </p:nvSpPr>
          <p:spPr>
            <a:xfrm>
              <a:off x="7563302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67ECD92-2023-0A4D-186B-0B5B3F6AA842}"/>
                </a:ext>
              </a:extLst>
            </p:cNvPr>
            <p:cNvSpPr/>
            <p:nvPr/>
          </p:nvSpPr>
          <p:spPr>
            <a:xfrm>
              <a:off x="7563302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5BD443C-F245-E0E8-C1FB-650BB5CAC623}"/>
                </a:ext>
              </a:extLst>
            </p:cNvPr>
            <p:cNvSpPr/>
            <p:nvPr/>
          </p:nvSpPr>
          <p:spPr>
            <a:xfrm>
              <a:off x="7563302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A3EFCB9-5FFE-07EC-EC4C-2C904E87529B}"/>
                </a:ext>
              </a:extLst>
            </p:cNvPr>
            <p:cNvSpPr/>
            <p:nvPr/>
          </p:nvSpPr>
          <p:spPr>
            <a:xfrm>
              <a:off x="8011637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B3D1DFC-48A5-F97B-803E-C7B26ABEC68B}"/>
                </a:ext>
              </a:extLst>
            </p:cNvPr>
            <p:cNvSpPr/>
            <p:nvPr/>
          </p:nvSpPr>
          <p:spPr>
            <a:xfrm>
              <a:off x="8011637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B4C9AD-D1C2-8127-975A-B856CB459B25}"/>
                </a:ext>
              </a:extLst>
            </p:cNvPr>
            <p:cNvSpPr/>
            <p:nvPr/>
          </p:nvSpPr>
          <p:spPr>
            <a:xfrm>
              <a:off x="8011637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85DCAC55-243F-6BCD-AE1B-6E12E77E53F4}"/>
                </a:ext>
              </a:extLst>
            </p:cNvPr>
            <p:cNvSpPr/>
            <p:nvPr/>
          </p:nvSpPr>
          <p:spPr>
            <a:xfrm>
              <a:off x="8011637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0B7055B-86D8-E542-DF8D-50CE50A1759E}"/>
                </a:ext>
              </a:extLst>
            </p:cNvPr>
            <p:cNvSpPr/>
            <p:nvPr/>
          </p:nvSpPr>
          <p:spPr>
            <a:xfrm>
              <a:off x="8011637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55735C9-4728-7743-4985-6D56E8E917BD}"/>
                </a:ext>
              </a:extLst>
            </p:cNvPr>
            <p:cNvSpPr/>
            <p:nvPr/>
          </p:nvSpPr>
          <p:spPr>
            <a:xfrm>
              <a:off x="8458248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7287F55-79E0-6857-4823-A549EDFE4FAA}"/>
                </a:ext>
              </a:extLst>
            </p:cNvPr>
            <p:cNvSpPr/>
            <p:nvPr/>
          </p:nvSpPr>
          <p:spPr>
            <a:xfrm>
              <a:off x="8458248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73588D6F-2E73-C6E0-A773-DF032738C2F4}"/>
                </a:ext>
              </a:extLst>
            </p:cNvPr>
            <p:cNvSpPr/>
            <p:nvPr/>
          </p:nvSpPr>
          <p:spPr>
            <a:xfrm>
              <a:off x="8458248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0C226CB-34A8-D7CD-A61C-EABEEC8F2CCD}"/>
                </a:ext>
              </a:extLst>
            </p:cNvPr>
            <p:cNvSpPr/>
            <p:nvPr/>
          </p:nvSpPr>
          <p:spPr>
            <a:xfrm>
              <a:off x="8458248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CA78735-257D-9C95-0786-E2450A5BC302}"/>
                </a:ext>
              </a:extLst>
            </p:cNvPr>
            <p:cNvSpPr/>
            <p:nvPr/>
          </p:nvSpPr>
          <p:spPr>
            <a:xfrm>
              <a:off x="8458248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AB9AF97-C898-2959-55B2-DB02E5CF5ADC}"/>
                </a:ext>
              </a:extLst>
            </p:cNvPr>
            <p:cNvSpPr/>
            <p:nvPr/>
          </p:nvSpPr>
          <p:spPr>
            <a:xfrm>
              <a:off x="8904859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94AB82D-B590-F0A6-2F42-8F3CA4E99DB4}"/>
                </a:ext>
              </a:extLst>
            </p:cNvPr>
            <p:cNvSpPr/>
            <p:nvPr/>
          </p:nvSpPr>
          <p:spPr>
            <a:xfrm>
              <a:off x="8904859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8505653-7054-1FC2-5E16-9CCAD6E51423}"/>
                </a:ext>
              </a:extLst>
            </p:cNvPr>
            <p:cNvSpPr/>
            <p:nvPr/>
          </p:nvSpPr>
          <p:spPr>
            <a:xfrm>
              <a:off x="8904859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2" name="Rectangle 13311">
              <a:extLst>
                <a:ext uri="{FF2B5EF4-FFF2-40B4-BE49-F238E27FC236}">
                  <a16:creationId xmlns:a16="http://schemas.microsoft.com/office/drawing/2014/main" id="{14BED2D7-3850-FBBA-05B9-FFB73B67C3AE}"/>
                </a:ext>
              </a:extLst>
            </p:cNvPr>
            <p:cNvSpPr/>
            <p:nvPr/>
          </p:nvSpPr>
          <p:spPr>
            <a:xfrm>
              <a:off x="8904859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3" name="Rectangle 13312">
              <a:extLst>
                <a:ext uri="{FF2B5EF4-FFF2-40B4-BE49-F238E27FC236}">
                  <a16:creationId xmlns:a16="http://schemas.microsoft.com/office/drawing/2014/main" id="{BFDEEAC2-E6F8-4E6D-B6A9-3FE5D838A535}"/>
                </a:ext>
              </a:extLst>
            </p:cNvPr>
            <p:cNvSpPr/>
            <p:nvPr/>
          </p:nvSpPr>
          <p:spPr>
            <a:xfrm>
              <a:off x="8904859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8" name="Rectangle 13317">
              <a:extLst>
                <a:ext uri="{FF2B5EF4-FFF2-40B4-BE49-F238E27FC236}">
                  <a16:creationId xmlns:a16="http://schemas.microsoft.com/office/drawing/2014/main" id="{17222EE1-707E-7B43-ECA3-DD9AD2168A87}"/>
                </a:ext>
              </a:extLst>
            </p:cNvPr>
            <p:cNvSpPr/>
            <p:nvPr/>
          </p:nvSpPr>
          <p:spPr>
            <a:xfrm>
              <a:off x="9351470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0" name="Rectangle 13319">
              <a:extLst>
                <a:ext uri="{FF2B5EF4-FFF2-40B4-BE49-F238E27FC236}">
                  <a16:creationId xmlns:a16="http://schemas.microsoft.com/office/drawing/2014/main" id="{B5A5CB51-1FC6-9BDA-41D9-5E75D558FA2C}"/>
                </a:ext>
              </a:extLst>
            </p:cNvPr>
            <p:cNvSpPr/>
            <p:nvPr/>
          </p:nvSpPr>
          <p:spPr>
            <a:xfrm>
              <a:off x="9351470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1" name="Rectangle 13320">
              <a:extLst>
                <a:ext uri="{FF2B5EF4-FFF2-40B4-BE49-F238E27FC236}">
                  <a16:creationId xmlns:a16="http://schemas.microsoft.com/office/drawing/2014/main" id="{70BF1ECD-61C9-6DA6-7366-4A2C20981E75}"/>
                </a:ext>
              </a:extLst>
            </p:cNvPr>
            <p:cNvSpPr/>
            <p:nvPr/>
          </p:nvSpPr>
          <p:spPr>
            <a:xfrm>
              <a:off x="9351470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2" name="Rectangle 13321">
              <a:extLst>
                <a:ext uri="{FF2B5EF4-FFF2-40B4-BE49-F238E27FC236}">
                  <a16:creationId xmlns:a16="http://schemas.microsoft.com/office/drawing/2014/main" id="{389D20FD-D145-2207-A75E-75CEBFF97013}"/>
                </a:ext>
              </a:extLst>
            </p:cNvPr>
            <p:cNvSpPr/>
            <p:nvPr/>
          </p:nvSpPr>
          <p:spPr>
            <a:xfrm>
              <a:off x="9351470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3" name="Rectangle 13322">
              <a:extLst>
                <a:ext uri="{FF2B5EF4-FFF2-40B4-BE49-F238E27FC236}">
                  <a16:creationId xmlns:a16="http://schemas.microsoft.com/office/drawing/2014/main" id="{0E3DD1D2-FF24-CB04-AF12-A8AF39DD8712}"/>
                </a:ext>
              </a:extLst>
            </p:cNvPr>
            <p:cNvSpPr/>
            <p:nvPr/>
          </p:nvSpPr>
          <p:spPr>
            <a:xfrm>
              <a:off x="9351470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4" name="Rectangle 13323">
              <a:extLst>
                <a:ext uri="{FF2B5EF4-FFF2-40B4-BE49-F238E27FC236}">
                  <a16:creationId xmlns:a16="http://schemas.microsoft.com/office/drawing/2014/main" id="{920C340D-39AD-5AAB-DCE9-DACEE6C78149}"/>
                </a:ext>
              </a:extLst>
            </p:cNvPr>
            <p:cNvSpPr/>
            <p:nvPr/>
          </p:nvSpPr>
          <p:spPr>
            <a:xfrm>
              <a:off x="9798081" y="45466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5" name="Rectangle 13324">
              <a:extLst>
                <a:ext uri="{FF2B5EF4-FFF2-40B4-BE49-F238E27FC236}">
                  <a16:creationId xmlns:a16="http://schemas.microsoft.com/office/drawing/2014/main" id="{4C4413AC-D07D-74D7-F6E6-CE1777E031B0}"/>
                </a:ext>
              </a:extLst>
            </p:cNvPr>
            <p:cNvSpPr/>
            <p:nvPr/>
          </p:nvSpPr>
          <p:spPr>
            <a:xfrm>
              <a:off x="9798081" y="49947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6" name="Rectangle 13325">
              <a:extLst>
                <a:ext uri="{FF2B5EF4-FFF2-40B4-BE49-F238E27FC236}">
                  <a16:creationId xmlns:a16="http://schemas.microsoft.com/office/drawing/2014/main" id="{C150BDAF-B915-8FD5-59E4-9A5A65D480D9}"/>
                </a:ext>
              </a:extLst>
            </p:cNvPr>
            <p:cNvSpPr/>
            <p:nvPr/>
          </p:nvSpPr>
          <p:spPr>
            <a:xfrm>
              <a:off x="9798081" y="54428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7" name="Rectangle 13326">
              <a:extLst>
                <a:ext uri="{FF2B5EF4-FFF2-40B4-BE49-F238E27FC236}">
                  <a16:creationId xmlns:a16="http://schemas.microsoft.com/office/drawing/2014/main" id="{15F1DB21-A3A6-5C67-BD64-60D88E224A95}"/>
                </a:ext>
              </a:extLst>
            </p:cNvPr>
            <p:cNvSpPr/>
            <p:nvPr/>
          </p:nvSpPr>
          <p:spPr>
            <a:xfrm>
              <a:off x="9798081" y="58906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8" name="Rectangle 13327">
              <a:extLst>
                <a:ext uri="{FF2B5EF4-FFF2-40B4-BE49-F238E27FC236}">
                  <a16:creationId xmlns:a16="http://schemas.microsoft.com/office/drawing/2014/main" id="{46FACE44-5B5D-F89A-2D34-95AE572D4D33}"/>
                </a:ext>
              </a:extLst>
            </p:cNvPr>
            <p:cNvSpPr/>
            <p:nvPr/>
          </p:nvSpPr>
          <p:spPr>
            <a:xfrm>
              <a:off x="9798081" y="63387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9" name="Rectangle 13328">
              <a:extLst>
                <a:ext uri="{FF2B5EF4-FFF2-40B4-BE49-F238E27FC236}">
                  <a16:creationId xmlns:a16="http://schemas.microsoft.com/office/drawing/2014/main" id="{B4040460-560F-13B1-7784-A921EB4BDB30}"/>
                </a:ext>
              </a:extLst>
            </p:cNvPr>
            <p:cNvSpPr/>
            <p:nvPr/>
          </p:nvSpPr>
          <p:spPr>
            <a:xfrm>
              <a:off x="10244692" y="45466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0" name="Rectangle 13329">
              <a:extLst>
                <a:ext uri="{FF2B5EF4-FFF2-40B4-BE49-F238E27FC236}">
                  <a16:creationId xmlns:a16="http://schemas.microsoft.com/office/drawing/2014/main" id="{C40E34C2-E2A3-1325-7434-456C7B208EE8}"/>
                </a:ext>
              </a:extLst>
            </p:cNvPr>
            <p:cNvSpPr/>
            <p:nvPr/>
          </p:nvSpPr>
          <p:spPr>
            <a:xfrm>
              <a:off x="10244692" y="49947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1" name="Rectangle 13330">
              <a:extLst>
                <a:ext uri="{FF2B5EF4-FFF2-40B4-BE49-F238E27FC236}">
                  <a16:creationId xmlns:a16="http://schemas.microsoft.com/office/drawing/2014/main" id="{7B92FC27-ED1B-3B25-1036-7C454664555A}"/>
                </a:ext>
              </a:extLst>
            </p:cNvPr>
            <p:cNvSpPr/>
            <p:nvPr/>
          </p:nvSpPr>
          <p:spPr>
            <a:xfrm>
              <a:off x="10244692" y="54428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2" name="Rectangle 13331">
              <a:extLst>
                <a:ext uri="{FF2B5EF4-FFF2-40B4-BE49-F238E27FC236}">
                  <a16:creationId xmlns:a16="http://schemas.microsoft.com/office/drawing/2014/main" id="{CB17C0AF-0A18-F79A-F585-285E075BDD6B}"/>
                </a:ext>
              </a:extLst>
            </p:cNvPr>
            <p:cNvSpPr/>
            <p:nvPr/>
          </p:nvSpPr>
          <p:spPr>
            <a:xfrm>
              <a:off x="10244692" y="58906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3" name="Rectangle 13332">
              <a:extLst>
                <a:ext uri="{FF2B5EF4-FFF2-40B4-BE49-F238E27FC236}">
                  <a16:creationId xmlns:a16="http://schemas.microsoft.com/office/drawing/2014/main" id="{68059D2F-D2CA-35C1-3586-B3BBF63B8387}"/>
                </a:ext>
              </a:extLst>
            </p:cNvPr>
            <p:cNvSpPr/>
            <p:nvPr/>
          </p:nvSpPr>
          <p:spPr>
            <a:xfrm>
              <a:off x="10244692" y="63387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4" name="Rectangle 13333">
              <a:extLst>
                <a:ext uri="{FF2B5EF4-FFF2-40B4-BE49-F238E27FC236}">
                  <a16:creationId xmlns:a16="http://schemas.microsoft.com/office/drawing/2014/main" id="{62085A68-3FDA-E58D-6F5C-2D1DD7E5C631}"/>
                </a:ext>
              </a:extLst>
            </p:cNvPr>
            <p:cNvSpPr/>
            <p:nvPr/>
          </p:nvSpPr>
          <p:spPr>
            <a:xfrm>
              <a:off x="10691303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5" name="Rectangle 13334">
              <a:extLst>
                <a:ext uri="{FF2B5EF4-FFF2-40B4-BE49-F238E27FC236}">
                  <a16:creationId xmlns:a16="http://schemas.microsoft.com/office/drawing/2014/main" id="{5C053798-1907-5D43-4CE9-5271C6EA6C31}"/>
                </a:ext>
              </a:extLst>
            </p:cNvPr>
            <p:cNvSpPr/>
            <p:nvPr/>
          </p:nvSpPr>
          <p:spPr>
            <a:xfrm>
              <a:off x="10691303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6" name="Rectangle 13335">
              <a:extLst>
                <a:ext uri="{FF2B5EF4-FFF2-40B4-BE49-F238E27FC236}">
                  <a16:creationId xmlns:a16="http://schemas.microsoft.com/office/drawing/2014/main" id="{2BB5D3C8-CC31-FBAE-43D8-77A44198C3B3}"/>
                </a:ext>
              </a:extLst>
            </p:cNvPr>
            <p:cNvSpPr/>
            <p:nvPr/>
          </p:nvSpPr>
          <p:spPr>
            <a:xfrm>
              <a:off x="10691303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7" name="Rectangle 13336">
              <a:extLst>
                <a:ext uri="{FF2B5EF4-FFF2-40B4-BE49-F238E27FC236}">
                  <a16:creationId xmlns:a16="http://schemas.microsoft.com/office/drawing/2014/main" id="{F2E3FAAB-F394-5B42-F9D4-A3E458717A19}"/>
                </a:ext>
              </a:extLst>
            </p:cNvPr>
            <p:cNvSpPr/>
            <p:nvPr/>
          </p:nvSpPr>
          <p:spPr>
            <a:xfrm>
              <a:off x="10691303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8" name="Rectangle 13337">
              <a:extLst>
                <a:ext uri="{FF2B5EF4-FFF2-40B4-BE49-F238E27FC236}">
                  <a16:creationId xmlns:a16="http://schemas.microsoft.com/office/drawing/2014/main" id="{DE99A778-5ECC-6D23-BD98-E74461D422AA}"/>
                </a:ext>
              </a:extLst>
            </p:cNvPr>
            <p:cNvSpPr/>
            <p:nvPr/>
          </p:nvSpPr>
          <p:spPr>
            <a:xfrm>
              <a:off x="10691303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9" name="Rectangle 13338">
              <a:extLst>
                <a:ext uri="{FF2B5EF4-FFF2-40B4-BE49-F238E27FC236}">
                  <a16:creationId xmlns:a16="http://schemas.microsoft.com/office/drawing/2014/main" id="{1246B45B-1315-F59B-A77B-6F019A38D17A}"/>
                </a:ext>
              </a:extLst>
            </p:cNvPr>
            <p:cNvSpPr/>
            <p:nvPr/>
          </p:nvSpPr>
          <p:spPr>
            <a:xfrm>
              <a:off x="11137914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0" name="Rectangle 13339">
              <a:extLst>
                <a:ext uri="{FF2B5EF4-FFF2-40B4-BE49-F238E27FC236}">
                  <a16:creationId xmlns:a16="http://schemas.microsoft.com/office/drawing/2014/main" id="{359F5130-56DF-BAA2-9BFD-9EB25E6EB0EE}"/>
                </a:ext>
              </a:extLst>
            </p:cNvPr>
            <p:cNvSpPr/>
            <p:nvPr/>
          </p:nvSpPr>
          <p:spPr>
            <a:xfrm>
              <a:off x="11137914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1" name="Rectangle 13340">
              <a:extLst>
                <a:ext uri="{FF2B5EF4-FFF2-40B4-BE49-F238E27FC236}">
                  <a16:creationId xmlns:a16="http://schemas.microsoft.com/office/drawing/2014/main" id="{9FB3843A-7981-D845-9999-1CE93BC0CF16}"/>
                </a:ext>
              </a:extLst>
            </p:cNvPr>
            <p:cNvSpPr/>
            <p:nvPr/>
          </p:nvSpPr>
          <p:spPr>
            <a:xfrm>
              <a:off x="11137914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2" name="Rectangle 13341">
              <a:extLst>
                <a:ext uri="{FF2B5EF4-FFF2-40B4-BE49-F238E27FC236}">
                  <a16:creationId xmlns:a16="http://schemas.microsoft.com/office/drawing/2014/main" id="{3E4F74AD-C19D-1DFB-CB10-EF72BAA11ADD}"/>
                </a:ext>
              </a:extLst>
            </p:cNvPr>
            <p:cNvSpPr/>
            <p:nvPr/>
          </p:nvSpPr>
          <p:spPr>
            <a:xfrm>
              <a:off x="11137914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3" name="Rectangle 13342">
              <a:extLst>
                <a:ext uri="{FF2B5EF4-FFF2-40B4-BE49-F238E27FC236}">
                  <a16:creationId xmlns:a16="http://schemas.microsoft.com/office/drawing/2014/main" id="{4CE7010E-0604-0ED9-350C-4454B46AAB34}"/>
                </a:ext>
              </a:extLst>
            </p:cNvPr>
            <p:cNvSpPr/>
            <p:nvPr/>
          </p:nvSpPr>
          <p:spPr>
            <a:xfrm>
              <a:off x="11137914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4" name="Rectangle 13343">
              <a:extLst>
                <a:ext uri="{FF2B5EF4-FFF2-40B4-BE49-F238E27FC236}">
                  <a16:creationId xmlns:a16="http://schemas.microsoft.com/office/drawing/2014/main" id="{2411577A-1A76-A4BC-581C-C3AB47F9911D}"/>
                </a:ext>
              </a:extLst>
            </p:cNvPr>
            <p:cNvSpPr/>
            <p:nvPr/>
          </p:nvSpPr>
          <p:spPr>
            <a:xfrm>
              <a:off x="11582801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5" name="Rectangle 13344">
              <a:extLst>
                <a:ext uri="{FF2B5EF4-FFF2-40B4-BE49-F238E27FC236}">
                  <a16:creationId xmlns:a16="http://schemas.microsoft.com/office/drawing/2014/main" id="{B0EB7E08-447C-807B-C785-CA398227D9FF}"/>
                </a:ext>
              </a:extLst>
            </p:cNvPr>
            <p:cNvSpPr/>
            <p:nvPr/>
          </p:nvSpPr>
          <p:spPr>
            <a:xfrm>
              <a:off x="11582801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6" name="Rectangle 13345">
              <a:extLst>
                <a:ext uri="{FF2B5EF4-FFF2-40B4-BE49-F238E27FC236}">
                  <a16:creationId xmlns:a16="http://schemas.microsoft.com/office/drawing/2014/main" id="{23F98687-1286-554D-3071-7A4816DA3232}"/>
                </a:ext>
              </a:extLst>
            </p:cNvPr>
            <p:cNvSpPr/>
            <p:nvPr/>
          </p:nvSpPr>
          <p:spPr>
            <a:xfrm>
              <a:off x="11582801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7" name="Rectangle 13346">
              <a:extLst>
                <a:ext uri="{FF2B5EF4-FFF2-40B4-BE49-F238E27FC236}">
                  <a16:creationId xmlns:a16="http://schemas.microsoft.com/office/drawing/2014/main" id="{9CA99D69-02B9-8DE1-1CBF-ADC4ADD371BE}"/>
                </a:ext>
              </a:extLst>
            </p:cNvPr>
            <p:cNvSpPr/>
            <p:nvPr/>
          </p:nvSpPr>
          <p:spPr>
            <a:xfrm>
              <a:off x="11582801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8" name="Rectangle 13347">
              <a:extLst>
                <a:ext uri="{FF2B5EF4-FFF2-40B4-BE49-F238E27FC236}">
                  <a16:creationId xmlns:a16="http://schemas.microsoft.com/office/drawing/2014/main" id="{8A8B8B08-5B03-5D44-1162-4D5CD667CDDE}"/>
                </a:ext>
              </a:extLst>
            </p:cNvPr>
            <p:cNvSpPr/>
            <p:nvPr/>
          </p:nvSpPr>
          <p:spPr>
            <a:xfrm>
              <a:off x="11582801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49" name="Rectangle 13348">
              <a:extLst>
                <a:ext uri="{FF2B5EF4-FFF2-40B4-BE49-F238E27FC236}">
                  <a16:creationId xmlns:a16="http://schemas.microsoft.com/office/drawing/2014/main" id="{670DE9EB-D8AB-F7D7-1232-62B7AECCC20D}"/>
                </a:ext>
              </a:extLst>
            </p:cNvPr>
            <p:cNvSpPr/>
            <p:nvPr/>
          </p:nvSpPr>
          <p:spPr>
            <a:xfrm>
              <a:off x="7114967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0" name="Rectangle 13349">
              <a:extLst>
                <a:ext uri="{FF2B5EF4-FFF2-40B4-BE49-F238E27FC236}">
                  <a16:creationId xmlns:a16="http://schemas.microsoft.com/office/drawing/2014/main" id="{CB083CF0-F346-22BF-50CF-002CA58CA0D5}"/>
                </a:ext>
              </a:extLst>
            </p:cNvPr>
            <p:cNvSpPr/>
            <p:nvPr/>
          </p:nvSpPr>
          <p:spPr>
            <a:xfrm>
              <a:off x="7561578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1" name="Rectangle 13350">
              <a:extLst>
                <a:ext uri="{FF2B5EF4-FFF2-40B4-BE49-F238E27FC236}">
                  <a16:creationId xmlns:a16="http://schemas.microsoft.com/office/drawing/2014/main" id="{80AF7E9E-FAC3-4938-AF33-08FD8477D129}"/>
                </a:ext>
              </a:extLst>
            </p:cNvPr>
            <p:cNvSpPr/>
            <p:nvPr/>
          </p:nvSpPr>
          <p:spPr>
            <a:xfrm>
              <a:off x="8009913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2" name="Rectangle 13351">
              <a:extLst>
                <a:ext uri="{FF2B5EF4-FFF2-40B4-BE49-F238E27FC236}">
                  <a16:creationId xmlns:a16="http://schemas.microsoft.com/office/drawing/2014/main" id="{D6614E2E-9F69-34FE-AC09-694E7088C3D6}"/>
                </a:ext>
              </a:extLst>
            </p:cNvPr>
            <p:cNvSpPr/>
            <p:nvPr/>
          </p:nvSpPr>
          <p:spPr>
            <a:xfrm>
              <a:off x="8456524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3" name="Rectangle 13352">
              <a:extLst>
                <a:ext uri="{FF2B5EF4-FFF2-40B4-BE49-F238E27FC236}">
                  <a16:creationId xmlns:a16="http://schemas.microsoft.com/office/drawing/2014/main" id="{6C793D05-BE43-0E58-CE09-F4A4A0AE7E29}"/>
                </a:ext>
              </a:extLst>
            </p:cNvPr>
            <p:cNvSpPr/>
            <p:nvPr/>
          </p:nvSpPr>
          <p:spPr>
            <a:xfrm>
              <a:off x="8903135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4" name="Rectangle 13353">
              <a:extLst>
                <a:ext uri="{FF2B5EF4-FFF2-40B4-BE49-F238E27FC236}">
                  <a16:creationId xmlns:a16="http://schemas.microsoft.com/office/drawing/2014/main" id="{4243B8C7-71FA-B4F5-9421-1319D4BAE98B}"/>
                </a:ext>
              </a:extLst>
            </p:cNvPr>
            <p:cNvSpPr/>
            <p:nvPr/>
          </p:nvSpPr>
          <p:spPr>
            <a:xfrm>
              <a:off x="9349746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5" name="Rectangle 13354">
              <a:extLst>
                <a:ext uri="{FF2B5EF4-FFF2-40B4-BE49-F238E27FC236}">
                  <a16:creationId xmlns:a16="http://schemas.microsoft.com/office/drawing/2014/main" id="{E6C35FA0-DD3E-7732-80FE-66165EA713C3}"/>
                </a:ext>
              </a:extLst>
            </p:cNvPr>
            <p:cNvSpPr/>
            <p:nvPr/>
          </p:nvSpPr>
          <p:spPr>
            <a:xfrm>
              <a:off x="9796357" y="4097492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6" name="Rectangle 13355">
              <a:extLst>
                <a:ext uri="{FF2B5EF4-FFF2-40B4-BE49-F238E27FC236}">
                  <a16:creationId xmlns:a16="http://schemas.microsoft.com/office/drawing/2014/main" id="{6565492C-1EC2-5BD1-7F7F-4D2CB5D0BEAE}"/>
                </a:ext>
              </a:extLst>
            </p:cNvPr>
            <p:cNvSpPr/>
            <p:nvPr/>
          </p:nvSpPr>
          <p:spPr>
            <a:xfrm>
              <a:off x="10242968" y="4097492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7" name="Rectangle 13356">
              <a:extLst>
                <a:ext uri="{FF2B5EF4-FFF2-40B4-BE49-F238E27FC236}">
                  <a16:creationId xmlns:a16="http://schemas.microsoft.com/office/drawing/2014/main" id="{5F65687F-B6A8-E953-BACA-F2CFC219EE18}"/>
                </a:ext>
              </a:extLst>
            </p:cNvPr>
            <p:cNvSpPr/>
            <p:nvPr/>
          </p:nvSpPr>
          <p:spPr>
            <a:xfrm>
              <a:off x="10689579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8" name="Rectangle 13357">
              <a:extLst>
                <a:ext uri="{FF2B5EF4-FFF2-40B4-BE49-F238E27FC236}">
                  <a16:creationId xmlns:a16="http://schemas.microsoft.com/office/drawing/2014/main" id="{4A990863-A420-E0E5-199B-A0AB6AB1BAE9}"/>
                </a:ext>
              </a:extLst>
            </p:cNvPr>
            <p:cNvSpPr/>
            <p:nvPr/>
          </p:nvSpPr>
          <p:spPr>
            <a:xfrm>
              <a:off x="11136190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9" name="Rectangle 13358">
              <a:extLst>
                <a:ext uri="{FF2B5EF4-FFF2-40B4-BE49-F238E27FC236}">
                  <a16:creationId xmlns:a16="http://schemas.microsoft.com/office/drawing/2014/main" id="{CE54CE81-3426-A26E-584A-C702A84F9F05}"/>
                </a:ext>
              </a:extLst>
            </p:cNvPr>
            <p:cNvSpPr/>
            <p:nvPr/>
          </p:nvSpPr>
          <p:spPr>
            <a:xfrm>
              <a:off x="11581077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35" name="Group 13434">
            <a:extLst>
              <a:ext uri="{FF2B5EF4-FFF2-40B4-BE49-F238E27FC236}">
                <a16:creationId xmlns:a16="http://schemas.microsoft.com/office/drawing/2014/main" id="{06CF12DC-4EE1-C99C-93E9-AD837FE1447B}"/>
              </a:ext>
            </a:extLst>
          </p:cNvPr>
          <p:cNvGrpSpPr/>
          <p:nvPr/>
        </p:nvGrpSpPr>
        <p:grpSpPr>
          <a:xfrm>
            <a:off x="519154" y="4355330"/>
            <a:ext cx="2293786" cy="961896"/>
            <a:chOff x="785212" y="4401050"/>
            <a:chExt cx="2293786" cy="961896"/>
          </a:xfrm>
        </p:grpSpPr>
        <p:grpSp>
          <p:nvGrpSpPr>
            <p:cNvPr id="13427" name="Group 13426">
              <a:extLst>
                <a:ext uri="{FF2B5EF4-FFF2-40B4-BE49-F238E27FC236}">
                  <a16:creationId xmlns:a16="http://schemas.microsoft.com/office/drawing/2014/main" id="{D65B83E8-9194-969A-FA31-6578AEC02D94}"/>
                </a:ext>
              </a:extLst>
            </p:cNvPr>
            <p:cNvGrpSpPr/>
            <p:nvPr/>
          </p:nvGrpSpPr>
          <p:grpSpPr>
            <a:xfrm>
              <a:off x="785212" y="4401050"/>
              <a:ext cx="2287172" cy="461744"/>
              <a:chOff x="7724024" y="5717786"/>
              <a:chExt cx="1014362" cy="461744"/>
            </a:xfrm>
          </p:grpSpPr>
          <p:sp>
            <p:nvSpPr>
              <p:cNvPr id="13428" name="Arrow: Right 13427">
                <a:extLst>
                  <a:ext uri="{FF2B5EF4-FFF2-40B4-BE49-F238E27FC236}">
                    <a16:creationId xmlns:a16="http://schemas.microsoft.com/office/drawing/2014/main" id="{7A1D2A39-BA6B-DBAF-8D4B-11829AACC20C}"/>
                  </a:ext>
                </a:extLst>
              </p:cNvPr>
              <p:cNvSpPr/>
              <p:nvPr/>
            </p:nvSpPr>
            <p:spPr>
              <a:xfrm>
                <a:off x="7724024" y="5717786"/>
                <a:ext cx="1014362" cy="13121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29" name="Arrow: Right 13428">
                <a:extLst>
                  <a:ext uri="{FF2B5EF4-FFF2-40B4-BE49-F238E27FC236}">
                    <a16:creationId xmlns:a16="http://schemas.microsoft.com/office/drawing/2014/main" id="{FB196E44-C59A-C7FD-F262-A724CD41A7A9}"/>
                  </a:ext>
                </a:extLst>
              </p:cNvPr>
              <p:cNvSpPr/>
              <p:nvPr/>
            </p:nvSpPr>
            <p:spPr>
              <a:xfrm>
                <a:off x="7724024" y="5878688"/>
                <a:ext cx="1014362" cy="13121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30" name="Arrow: Right 13429">
                <a:extLst>
                  <a:ext uri="{FF2B5EF4-FFF2-40B4-BE49-F238E27FC236}">
                    <a16:creationId xmlns:a16="http://schemas.microsoft.com/office/drawing/2014/main" id="{6485D091-BC3A-4235-BE12-B5150BFFAD1E}"/>
                  </a:ext>
                </a:extLst>
              </p:cNvPr>
              <p:cNvSpPr/>
              <p:nvPr/>
            </p:nvSpPr>
            <p:spPr>
              <a:xfrm>
                <a:off x="7724024" y="6048313"/>
                <a:ext cx="1014362" cy="13121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431" name="Group 13430">
              <a:extLst>
                <a:ext uri="{FF2B5EF4-FFF2-40B4-BE49-F238E27FC236}">
                  <a16:creationId xmlns:a16="http://schemas.microsoft.com/office/drawing/2014/main" id="{6B2EC9CA-9E8F-8C56-AAE4-1AA86788A618}"/>
                </a:ext>
              </a:extLst>
            </p:cNvPr>
            <p:cNvGrpSpPr/>
            <p:nvPr/>
          </p:nvGrpSpPr>
          <p:grpSpPr>
            <a:xfrm>
              <a:off x="791826" y="4901202"/>
              <a:ext cx="2287172" cy="461744"/>
              <a:chOff x="7724024" y="5717786"/>
              <a:chExt cx="1014362" cy="461744"/>
            </a:xfrm>
          </p:grpSpPr>
          <p:sp>
            <p:nvSpPr>
              <p:cNvPr id="13432" name="Arrow: Right 13431">
                <a:extLst>
                  <a:ext uri="{FF2B5EF4-FFF2-40B4-BE49-F238E27FC236}">
                    <a16:creationId xmlns:a16="http://schemas.microsoft.com/office/drawing/2014/main" id="{070D6DA9-8281-5730-79D4-67991DC6617B}"/>
                  </a:ext>
                </a:extLst>
              </p:cNvPr>
              <p:cNvSpPr/>
              <p:nvPr/>
            </p:nvSpPr>
            <p:spPr>
              <a:xfrm>
                <a:off x="7724024" y="5717786"/>
                <a:ext cx="1014362" cy="13121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33" name="Arrow: Right 13432">
                <a:extLst>
                  <a:ext uri="{FF2B5EF4-FFF2-40B4-BE49-F238E27FC236}">
                    <a16:creationId xmlns:a16="http://schemas.microsoft.com/office/drawing/2014/main" id="{2A4F8278-EE83-7578-C1C5-8E7B767CE814}"/>
                  </a:ext>
                </a:extLst>
              </p:cNvPr>
              <p:cNvSpPr/>
              <p:nvPr/>
            </p:nvSpPr>
            <p:spPr>
              <a:xfrm>
                <a:off x="7724024" y="5878688"/>
                <a:ext cx="1014362" cy="13121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34" name="Arrow: Right 13433">
                <a:extLst>
                  <a:ext uri="{FF2B5EF4-FFF2-40B4-BE49-F238E27FC236}">
                    <a16:creationId xmlns:a16="http://schemas.microsoft.com/office/drawing/2014/main" id="{12698853-51C4-C811-7F4C-EA8E8122A4AF}"/>
                  </a:ext>
                </a:extLst>
              </p:cNvPr>
              <p:cNvSpPr/>
              <p:nvPr/>
            </p:nvSpPr>
            <p:spPr>
              <a:xfrm>
                <a:off x="7724024" y="6048313"/>
                <a:ext cx="1014362" cy="131217"/>
              </a:xfrm>
              <a:prstGeom prst="righ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91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D0E69F-D7EC-87A6-72CC-BAA69706A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DE29D-3070-871D-5837-97FE28742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we save space?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814B04-68D6-A63D-EEE9-309DE10C85C3}"/>
                  </a:ext>
                </a:extLst>
              </p:cNvPr>
              <p:cNvSpPr txBox="1"/>
              <p:nvPr/>
            </p:nvSpPr>
            <p:spPr>
              <a:xfrm>
                <a:off x="-1914608" y="1451704"/>
                <a:ext cx="10265783" cy="778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814B04-68D6-A63D-EEE9-309DE10C8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4608" y="1451704"/>
                <a:ext cx="10265783" cy="778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2" name="TextBox 141">
            <a:extLst>
              <a:ext uri="{FF2B5EF4-FFF2-40B4-BE49-F238E27FC236}">
                <a16:creationId xmlns:a16="http://schemas.microsoft.com/office/drawing/2014/main" id="{00A30056-930A-CC31-09FD-7555785E9115}"/>
              </a:ext>
            </a:extLst>
          </p:cNvPr>
          <p:cNvSpPr txBox="1"/>
          <p:nvPr/>
        </p:nvSpPr>
        <p:spPr>
          <a:xfrm>
            <a:off x="5614137" y="2318360"/>
            <a:ext cx="963725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mem</a:t>
            </a:r>
          </a:p>
        </p:txBody>
      </p: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E6FA8ECE-5080-3B56-F249-DD875D1C7742}"/>
              </a:ext>
            </a:extLst>
          </p:cNvPr>
          <p:cNvGrpSpPr/>
          <p:nvPr/>
        </p:nvGrpSpPr>
        <p:grpSpPr>
          <a:xfrm>
            <a:off x="6821923" y="1127693"/>
            <a:ext cx="5284308" cy="3065678"/>
            <a:chOff x="6821923" y="1191491"/>
            <a:chExt cx="5284308" cy="3065678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8A62D602-7A3E-A286-E2B4-F2BE514647E5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AD2FF69F-549C-B0D3-663F-F73ACB39062F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4B8ECDCF-5237-A31F-DDAE-CEDED545570A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0A71EA5B-5AF2-CB90-E004-E5C55533ABDE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B9EBE6FC-C4E4-A733-A7A1-5AEE6A536F89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A0161853-DE8B-2DDA-B559-E81C56275155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C3267FD4-1804-A837-9540-12D41B772AC1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9E5CBF92-3CFA-9A06-9253-1689BEB2B39F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7284E817-ADCE-ED95-ACAE-32A24EC5CD4C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955ADC25-837E-0363-B605-A9EC51E1A4C7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8B6EB181-3C7D-D5BC-9F21-77C9EA7BBC65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A790EFAA-09E3-F3C3-609C-328D048F1EE5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36A6C995-053F-EAAC-C6F8-5E7A455C939D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156E9E57-A371-F629-2F22-EBC23B891023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8B267945-5D57-0A58-5D58-DAFD44074DF6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7C68A342-6118-764C-F9CF-E40F61716913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E7FD5149-FC55-37D8-DE47-CB042CCDA51B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79DAA47E-8C23-04A3-1F28-BA28AC29648C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B3C138EE-C4E3-4908-853F-FE1A8AA3973E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C386BA35-47FE-86C4-7720-69E2A78F6275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069F5AFF-464B-B600-DE0F-866777873FB5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DA547D18-1097-A02B-7AE7-3DA107F641B5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E0D8911E-DA88-C9A4-D2F6-A84C5710C7EA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DDB0A519-7F68-28D6-353C-17F687BD6B39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AED4DC2F-C83C-EA8C-0D1F-069143B2BAD5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2615E475-CF19-C454-B727-718331D9C1F7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33B9ADB0-7D42-142B-2E56-975EBA2989FD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0859C5F0-A8DF-8C07-8219-4EA21DB3945B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6B4D3BDC-16F2-51B3-0D07-68898627FECE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303DC6C2-DDE1-211C-BFDD-2D8CBB197EB2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CE59A153-0DF9-5CF9-6BC2-BBBA755410D9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0818E21D-C341-7865-F18C-7F3124A44028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914FCF93-D9E6-AAB6-A340-F34520E1ED62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4B9A048F-E6B3-8F58-F533-CD42F17E08CC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2E6C3739-FD16-B07D-54DF-2791C44A59E5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78562C50-9461-7E25-83F5-9B18F515176E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3B70F32F-D6E7-F438-3260-BB1E5D786202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9A9CB588-5000-C532-7DAB-FB496C76F5D9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6D5673AF-D2AA-4254-A620-CB14C2843483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2C9DF95A-B24F-525C-64DC-F09E94473041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59BA7A3D-829F-83A7-A37C-55A4F63DB75F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5C991418-B029-2058-6F14-6320F083B98D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890E1865-4EA9-3366-624B-95DC179E82A2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18731D4C-5D52-4125-9C3D-18B5C0B276A1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63946503-F0E6-F693-D83B-AC1559B986D4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1F2B0745-9226-5244-51D7-4440FD228EB2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9357ACA8-86E3-E6EC-D9F7-DFC8E7808B8A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37419D64-160B-D7B6-B6EB-133788C7EDB9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50C85EA4-D1F0-7F22-005F-9CCB7C2C5E37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19627E44-67B2-59B7-8503-FE9F59B18E43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BE39908E-DE09-66D0-0CED-E91DDBC68A05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F75678EC-B105-D099-DC70-FC34729EFAC9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6C582F21-BE20-16CD-89F3-F12B3E0DAD15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8923BF2D-5545-BAB2-A1EA-3E89A39D9328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483B3AF2-74CF-3E10-03E4-C1D3585C5438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AB172B6E-7DE5-35DD-CFE3-9829D96B41EF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3EC6D8E7-05B3-66C9-42BE-BAAA4758034E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6F1AA9B1-D89D-067A-C567-963D328E0CF9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D6EC7991-580D-2D63-CDD9-FAA15483BEA4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8376864C-ED72-7DF4-9CB9-78749E2D9F2A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0CEF7F44-8FC7-A2E5-F8E9-ABAC4D6E80F4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7EE8AE48-7E49-19EE-1CFC-BB673FB63CE3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C6205468-3422-466B-56EF-7EDF8325E3AA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F708A140-3D4C-4AA1-E064-93BD3AE6A770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E26D681A-117C-EED5-B10B-825E83DF00C1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190B5F34-D643-F5FA-8F11-E71AA2BD9004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0ED1DEDE-6311-F1F2-89E9-BF3DCCF0E16F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DCFE4861-8C95-1D4F-32A7-EBCD132ABA12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5305E2DF-387A-1EDA-14A1-69178DBAF95B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BE18571C-EE66-6F04-FB13-807CD625F82F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B100E111-5904-9FC6-0D41-82033C431A9D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14F966DD-C004-D37D-0074-57E6877D30CD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08ED8EC0-4D42-11DC-5202-78931FD49E63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C9990D72-907D-9D13-A615-686B8FAC6474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5A048C62-DB0C-097E-9D5F-C8DE32884CFD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5E6D6F1B-469F-6D29-46F6-C02397D9B4F5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5E3E4F06-487C-9679-9E6E-8D4CCB5D50AE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998C3C52-610D-EB05-9FFA-ADDE1789AB3F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658C8120-E6B6-E740-93F7-6DFABC6D79FF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5B719A6A-DAF2-E7FE-D252-8BE8141EA11B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E2EBCD1C-AC18-88B3-648D-963047B09629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C1D250B3-3F2C-25CF-88D4-5DC5B00B3A91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D4D66FB0-9275-AE9B-E268-AE1832547193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3704B9A0-577F-86BD-1B3C-91F9F09036C0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BA020486-E1F6-A71E-E2C4-2B948A222C96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</a:t>
                </a:r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D6F12522-54EB-550E-454C-BE6061E3263A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</p:grpSp>
      </p:grpSp>
      <p:sp>
        <p:nvSpPr>
          <p:cNvPr id="646" name="Arrow: Left 645">
            <a:extLst>
              <a:ext uri="{FF2B5EF4-FFF2-40B4-BE49-F238E27FC236}">
                <a16:creationId xmlns:a16="http://schemas.microsoft.com/office/drawing/2014/main" id="{0BEF926B-0996-838D-A795-B37613A2F3D5}"/>
              </a:ext>
            </a:extLst>
          </p:cNvPr>
          <p:cNvSpPr/>
          <p:nvPr/>
        </p:nvSpPr>
        <p:spPr>
          <a:xfrm rot="5400000">
            <a:off x="11720772" y="3197862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7" name="Arrow: Left 646">
                <a:extLst>
                  <a:ext uri="{FF2B5EF4-FFF2-40B4-BE49-F238E27FC236}">
                    <a16:creationId xmlns:a16="http://schemas.microsoft.com/office/drawing/2014/main" id="{C13A769D-2AA4-484B-714A-22975267E058}"/>
                  </a:ext>
                </a:extLst>
              </p:cNvPr>
              <p:cNvSpPr/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7" name="Arrow: Left 646">
                <a:extLst>
                  <a:ext uri="{FF2B5EF4-FFF2-40B4-BE49-F238E27FC236}">
                    <a16:creationId xmlns:a16="http://schemas.microsoft.com/office/drawing/2014/main" id="{C13A769D-2AA4-484B-714A-22975267E0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blipFill>
                <a:blip r:embed="rId4"/>
                <a:stretch>
                  <a:fillRect t="-7317"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8" name="Arrow: Left 647">
            <a:extLst>
              <a:ext uri="{FF2B5EF4-FFF2-40B4-BE49-F238E27FC236}">
                <a16:creationId xmlns:a16="http://schemas.microsoft.com/office/drawing/2014/main" id="{77226933-616D-C1E8-9A44-43C893334743}"/>
              </a:ext>
            </a:extLst>
          </p:cNvPr>
          <p:cNvSpPr/>
          <p:nvPr/>
        </p:nvSpPr>
        <p:spPr>
          <a:xfrm rot="5400000">
            <a:off x="11720771" y="284304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9" name="Arrow: Left 648">
                <a:extLst>
                  <a:ext uri="{FF2B5EF4-FFF2-40B4-BE49-F238E27FC236}">
                    <a16:creationId xmlns:a16="http://schemas.microsoft.com/office/drawing/2014/main" id="{A59A99D1-42C7-FB8D-86FC-068E7BE26C20}"/>
                  </a:ext>
                </a:extLst>
              </p:cNvPr>
              <p:cNvSpPr/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9" name="Arrow: Left 648">
                <a:extLst>
                  <a:ext uri="{FF2B5EF4-FFF2-40B4-BE49-F238E27FC236}">
                    <a16:creationId xmlns:a16="http://schemas.microsoft.com/office/drawing/2014/main" id="{A59A99D1-42C7-FB8D-86FC-068E7BE26C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blipFill>
                <a:blip r:embed="rId5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0" name="Arrow: Left 649">
            <a:extLst>
              <a:ext uri="{FF2B5EF4-FFF2-40B4-BE49-F238E27FC236}">
                <a16:creationId xmlns:a16="http://schemas.microsoft.com/office/drawing/2014/main" id="{5F89E9ED-5234-4D54-D205-B14D6CB1A4DD}"/>
              </a:ext>
            </a:extLst>
          </p:cNvPr>
          <p:cNvSpPr/>
          <p:nvPr/>
        </p:nvSpPr>
        <p:spPr>
          <a:xfrm rot="5400000">
            <a:off x="10400680" y="281207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1" name="Arrow: Left 650">
                <a:extLst>
                  <a:ext uri="{FF2B5EF4-FFF2-40B4-BE49-F238E27FC236}">
                    <a16:creationId xmlns:a16="http://schemas.microsoft.com/office/drawing/2014/main" id="{DBB18B57-54C4-7EE6-B29B-DB4FD818CD45}"/>
                  </a:ext>
                </a:extLst>
              </p:cNvPr>
              <p:cNvSpPr/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1" name="Arrow: Left 650">
                <a:extLst>
                  <a:ext uri="{FF2B5EF4-FFF2-40B4-BE49-F238E27FC236}">
                    <a16:creationId xmlns:a16="http://schemas.microsoft.com/office/drawing/2014/main" id="{DBB18B57-54C4-7EE6-B29B-DB4FD818C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blipFill>
                <a:blip r:embed="rId6"/>
                <a:stretch>
                  <a:fillRect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2" name="Arrow: Left 651">
            <a:extLst>
              <a:ext uri="{FF2B5EF4-FFF2-40B4-BE49-F238E27FC236}">
                <a16:creationId xmlns:a16="http://schemas.microsoft.com/office/drawing/2014/main" id="{9483FD2C-64EC-7D4D-80F2-E7E8E700BA0A}"/>
              </a:ext>
            </a:extLst>
          </p:cNvPr>
          <p:cNvSpPr/>
          <p:nvPr/>
        </p:nvSpPr>
        <p:spPr>
          <a:xfrm rot="5400000">
            <a:off x="11720769" y="2388438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3" name="Arrow: Left 652">
                <a:extLst>
                  <a:ext uri="{FF2B5EF4-FFF2-40B4-BE49-F238E27FC236}">
                    <a16:creationId xmlns:a16="http://schemas.microsoft.com/office/drawing/2014/main" id="{71C71F06-72DA-54A0-B799-153D0BA2F235}"/>
                  </a:ext>
                </a:extLst>
              </p:cNvPr>
              <p:cNvSpPr/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3" name="Arrow: Left 652">
                <a:extLst>
                  <a:ext uri="{FF2B5EF4-FFF2-40B4-BE49-F238E27FC236}">
                    <a16:creationId xmlns:a16="http://schemas.microsoft.com/office/drawing/2014/main" id="{71C71F06-72DA-54A0-B799-153D0BA2F2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E81A728-BC4E-F562-320A-D52543D28403}"/>
              </a:ext>
            </a:extLst>
          </p:cNvPr>
          <p:cNvSpPr txBox="1"/>
          <p:nvPr/>
        </p:nvSpPr>
        <p:spPr>
          <a:xfrm>
            <a:off x="521208" y="4258326"/>
            <a:ext cx="9153144" cy="1957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Each subproblem needs only cells in </a:t>
            </a:r>
            <a:r>
              <a:rPr lang="en-US" sz="2800" i="1" dirty="0">
                <a:latin typeface="Lato" panose="020F0502020204030203" pitchFamily="34" charset="77"/>
                <a:ea typeface="Inter" panose="02000503000000020004" pitchFamily="2" charset="0"/>
              </a:rPr>
              <a:t>the row above it</a:t>
            </a:r>
            <a:endParaRPr lang="en-US" sz="2800" dirty="0">
              <a:latin typeface="Lato" panose="020F0502020204030203" pitchFamily="34" charset="77"/>
              <a:ea typeface="Inter" panose="02000503000000020004" pitchFamily="2" charset="0"/>
            </a:endParaRPr>
          </a:p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Two rows are enough: the current one, and the one with subproblem solutions</a:t>
            </a:r>
          </a:p>
        </p:txBody>
      </p:sp>
    </p:spTree>
    <p:extLst>
      <p:ext uri="{BB962C8B-B14F-4D97-AF65-F5344CB8AC3E}">
        <p14:creationId xmlns:p14="http://schemas.microsoft.com/office/powerpoint/2010/main" val="306880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3">
            <a:extLst>
              <a:ext uri="{FF2B5EF4-FFF2-40B4-BE49-F238E27FC236}">
                <a16:creationId xmlns:a16="http://schemas.microsoft.com/office/drawing/2014/main" id="{07C3E8EF-3C65-4FA5-A614-ACA10FA7D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452481"/>
            <a:ext cx="10311782" cy="520004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695082"/>
                </a:solidFill>
              </a:rPr>
              <a:t>How similar are two strings?</a:t>
            </a:r>
          </a:p>
          <a:p>
            <a:pPr lvl="1"/>
            <a:r>
              <a:rPr lang="en-US" altLang="en-US" sz="2000" b="1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ocurrance</a:t>
            </a:r>
            <a:endParaRPr lang="en-US" altLang="en-US" sz="2000" b="1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occurrence</a:t>
            </a: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93FE2622-5023-480E-9A63-EA554DFF8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String Similarity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6C3F22-0E96-489B-AD95-A303504B0C76}"/>
              </a:ext>
            </a:extLst>
          </p:cNvPr>
          <p:cNvGrpSpPr/>
          <p:nvPr/>
        </p:nvGrpSpPr>
        <p:grpSpPr>
          <a:xfrm>
            <a:off x="5743575" y="1173540"/>
            <a:ext cx="3124200" cy="1360575"/>
            <a:chOff x="6781800" y="1371600"/>
            <a:chExt cx="3124200" cy="1360575"/>
          </a:xfrm>
        </p:grpSpPr>
        <p:sp>
          <p:nvSpPr>
            <p:cNvPr id="80943" name="Rectangle 46">
              <a:extLst>
                <a:ext uri="{FF2B5EF4-FFF2-40B4-BE49-F238E27FC236}">
                  <a16:creationId xmlns:a16="http://schemas.microsoft.com/office/drawing/2014/main" id="{AAE91540-17D1-4A8F-9FE8-2A6AB1DB92A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137160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o</a:t>
              </a:r>
            </a:p>
          </p:txBody>
        </p:sp>
        <p:sp>
          <p:nvSpPr>
            <p:cNvPr id="80944" name="Rectangle 47">
              <a:extLst>
                <a:ext uri="{FF2B5EF4-FFF2-40B4-BE49-F238E27FC236}">
                  <a16:creationId xmlns:a16="http://schemas.microsoft.com/office/drawing/2014/main" id="{ADA16444-A158-486E-98CE-FB82D43A8D6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86600" y="137160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45" name="Rectangle 48">
              <a:extLst>
                <a:ext uri="{FF2B5EF4-FFF2-40B4-BE49-F238E27FC236}">
                  <a16:creationId xmlns:a16="http://schemas.microsoft.com/office/drawing/2014/main" id="{F18415EA-0006-424C-8DF4-2CC86644D2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1400" y="137160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u</a:t>
              </a:r>
            </a:p>
          </p:txBody>
        </p:sp>
        <p:sp>
          <p:nvSpPr>
            <p:cNvPr id="80946" name="Rectangle 49">
              <a:extLst>
                <a:ext uri="{FF2B5EF4-FFF2-40B4-BE49-F238E27FC236}">
                  <a16:creationId xmlns:a16="http://schemas.microsoft.com/office/drawing/2014/main" id="{658B117E-B594-4E98-9A3E-9080A3E9FB7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96200" y="137160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47" name="Rectangle 50">
              <a:extLst>
                <a:ext uri="{FF2B5EF4-FFF2-40B4-BE49-F238E27FC236}">
                  <a16:creationId xmlns:a16="http://schemas.microsoft.com/office/drawing/2014/main" id="{26A4D5F6-1D9B-4179-99D8-1876320CDA8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1000" y="137160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48" name="Rectangle 51">
              <a:extLst>
                <a:ext uri="{FF2B5EF4-FFF2-40B4-BE49-F238E27FC236}">
                  <a16:creationId xmlns:a16="http://schemas.microsoft.com/office/drawing/2014/main" id="{714E6B22-2486-4F8C-9ADB-5BC50C7FF69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05800" y="137160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80949" name="Rectangle 52">
              <a:extLst>
                <a:ext uri="{FF2B5EF4-FFF2-40B4-BE49-F238E27FC236}">
                  <a16:creationId xmlns:a16="http://schemas.microsoft.com/office/drawing/2014/main" id="{47270656-7A85-4A3B-9E34-8B80DC3734B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10600" y="137160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n</a:t>
              </a:r>
            </a:p>
          </p:txBody>
        </p:sp>
        <p:sp>
          <p:nvSpPr>
            <p:cNvPr id="80950" name="Rectangle 53">
              <a:extLst>
                <a:ext uri="{FF2B5EF4-FFF2-40B4-BE49-F238E27FC236}">
                  <a16:creationId xmlns:a16="http://schemas.microsoft.com/office/drawing/2014/main" id="{1966F7B1-23DF-4473-B388-74145445E0C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15400" y="137160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51" name="Rectangle 54">
              <a:extLst>
                <a:ext uri="{FF2B5EF4-FFF2-40B4-BE49-F238E27FC236}">
                  <a16:creationId xmlns:a16="http://schemas.microsoft.com/office/drawing/2014/main" id="{A79D0BC5-AC47-480D-817F-B272D7B128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20200" y="137160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52" name="Rectangle 55">
              <a:extLst>
                <a:ext uri="{FF2B5EF4-FFF2-40B4-BE49-F238E27FC236}">
                  <a16:creationId xmlns:a16="http://schemas.microsoft.com/office/drawing/2014/main" id="{06CD1213-ED03-4A91-AF4F-BB62C2549D9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86600" y="187166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53" name="Rectangle 56">
              <a:extLst>
                <a:ext uri="{FF2B5EF4-FFF2-40B4-BE49-F238E27FC236}">
                  <a16:creationId xmlns:a16="http://schemas.microsoft.com/office/drawing/2014/main" id="{CDEB48D8-5D09-41C1-BA58-68A12592DC1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1400" y="187166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54" name="Rectangle 57">
              <a:extLst>
                <a:ext uri="{FF2B5EF4-FFF2-40B4-BE49-F238E27FC236}">
                  <a16:creationId xmlns:a16="http://schemas.microsoft.com/office/drawing/2014/main" id="{84C5F01F-5093-4094-A5D2-3553054AB55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96200" y="187166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u</a:t>
              </a:r>
            </a:p>
          </p:txBody>
        </p:sp>
        <p:sp>
          <p:nvSpPr>
            <p:cNvPr id="80955" name="Rectangle 58">
              <a:extLst>
                <a:ext uri="{FF2B5EF4-FFF2-40B4-BE49-F238E27FC236}">
                  <a16:creationId xmlns:a16="http://schemas.microsoft.com/office/drawing/2014/main" id="{7B2262FF-2F21-4DD5-96BF-AD050DEC781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1000" y="187166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56" name="Rectangle 59">
              <a:extLst>
                <a:ext uri="{FF2B5EF4-FFF2-40B4-BE49-F238E27FC236}">
                  <a16:creationId xmlns:a16="http://schemas.microsoft.com/office/drawing/2014/main" id="{F147E4DF-D27C-4858-B339-686FCCB68D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05800" y="187166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57" name="Rectangle 60">
              <a:extLst>
                <a:ext uri="{FF2B5EF4-FFF2-40B4-BE49-F238E27FC236}">
                  <a16:creationId xmlns:a16="http://schemas.microsoft.com/office/drawing/2014/main" id="{7959AA69-844E-43D9-8859-46DE6113B20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10600" y="187166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58" name="Rectangle 61">
              <a:extLst>
                <a:ext uri="{FF2B5EF4-FFF2-40B4-BE49-F238E27FC236}">
                  <a16:creationId xmlns:a16="http://schemas.microsoft.com/office/drawing/2014/main" id="{873945C2-912D-4C6B-8012-42F90A385FE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15400" y="187166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n</a:t>
              </a:r>
            </a:p>
          </p:txBody>
        </p:sp>
        <p:sp>
          <p:nvSpPr>
            <p:cNvPr id="80959" name="Rectangle 62">
              <a:extLst>
                <a:ext uri="{FF2B5EF4-FFF2-40B4-BE49-F238E27FC236}">
                  <a16:creationId xmlns:a16="http://schemas.microsoft.com/office/drawing/2014/main" id="{F7039202-CF2C-4DC0-BC19-017BE801E2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20200" y="187166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60" name="Rectangle 63">
              <a:extLst>
                <a:ext uri="{FF2B5EF4-FFF2-40B4-BE49-F238E27FC236}">
                  <a16:creationId xmlns:a16="http://schemas.microsoft.com/office/drawing/2014/main" id="{D4AA8559-7AB6-4203-9106-2002E7BC1CA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5000" y="187166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61" name="Rectangle 64">
              <a:extLst>
                <a:ext uri="{FF2B5EF4-FFF2-40B4-BE49-F238E27FC236}">
                  <a16:creationId xmlns:a16="http://schemas.microsoft.com/office/drawing/2014/main" id="{3B308B83-ACE4-45E8-9861-2590F373C94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187166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o</a:t>
              </a:r>
            </a:p>
          </p:txBody>
        </p:sp>
        <p:sp>
          <p:nvSpPr>
            <p:cNvPr id="80962" name="Rectangle 65">
              <a:extLst>
                <a:ext uri="{FF2B5EF4-FFF2-40B4-BE49-F238E27FC236}">
                  <a16:creationId xmlns:a16="http://schemas.microsoft.com/office/drawing/2014/main" id="{78424B2D-7A97-4195-B98F-6AC782575AD3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5000" y="1371600"/>
              <a:ext cx="304800" cy="338138"/>
            </a:xfrm>
            <a:prstGeom prst="rect">
              <a:avLst/>
            </a:prstGeom>
            <a:solidFill>
              <a:srgbClr val="0066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-</a:t>
              </a:r>
            </a:p>
          </p:txBody>
        </p:sp>
        <p:sp>
          <p:nvSpPr>
            <p:cNvPr id="80963" name="Text Box 66">
              <a:extLst>
                <a:ext uri="{FF2B5EF4-FFF2-40B4-BE49-F238E27FC236}">
                  <a16:creationId xmlns:a16="http://schemas.microsoft.com/office/drawing/2014/main" id="{78F6C31F-DB9B-4EC9-A9A2-A5CA53398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58000" y="2362201"/>
              <a:ext cx="3048000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C00000"/>
                  </a:solidFill>
                  <a:latin typeface="+mn-lt"/>
                </a:rPr>
                <a:t>6 mismatches</a:t>
              </a:r>
              <a:r>
                <a:rPr lang="en-US" altLang="en-US" sz="1800" dirty="0">
                  <a:latin typeface="+mn-lt"/>
                </a:rPr>
                <a:t>, </a:t>
              </a:r>
              <a:r>
                <a:rPr lang="en-US" altLang="en-US" sz="1800" dirty="0">
                  <a:solidFill>
                    <a:srgbClr val="0066CC"/>
                  </a:solidFill>
                  <a:latin typeface="+mn-lt"/>
                </a:rPr>
                <a:t>1 gap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1FF8C5A-A104-48D2-8FFC-31E915FBD4E5}"/>
              </a:ext>
            </a:extLst>
          </p:cNvPr>
          <p:cNvGrpSpPr/>
          <p:nvPr/>
        </p:nvGrpSpPr>
        <p:grpSpPr>
          <a:xfrm>
            <a:off x="5743575" y="2810303"/>
            <a:ext cx="3048000" cy="1316125"/>
            <a:chOff x="6781800" y="3244850"/>
            <a:chExt cx="3048000" cy="1316125"/>
          </a:xfrm>
        </p:grpSpPr>
        <p:sp>
          <p:nvSpPr>
            <p:cNvPr id="80901" name="Rectangle 4">
              <a:extLst>
                <a:ext uri="{FF2B5EF4-FFF2-40B4-BE49-F238E27FC236}">
                  <a16:creationId xmlns:a16="http://schemas.microsoft.com/office/drawing/2014/main" id="{E5334696-5432-4533-8B37-6DDCAFB32A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o</a:t>
              </a:r>
            </a:p>
          </p:txBody>
        </p:sp>
        <p:sp>
          <p:nvSpPr>
            <p:cNvPr id="80902" name="Rectangle 5">
              <a:extLst>
                <a:ext uri="{FF2B5EF4-FFF2-40B4-BE49-F238E27FC236}">
                  <a16:creationId xmlns:a16="http://schemas.microsoft.com/office/drawing/2014/main" id="{53AA76D7-5AFB-4308-9CEF-283B5F40199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866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03" name="Rectangle 6">
              <a:extLst>
                <a:ext uri="{FF2B5EF4-FFF2-40B4-BE49-F238E27FC236}">
                  <a16:creationId xmlns:a16="http://schemas.microsoft.com/office/drawing/2014/main" id="{9AFE5566-55B7-4237-BCEC-AADFE4C990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962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u</a:t>
              </a:r>
            </a:p>
          </p:txBody>
        </p:sp>
        <p:sp>
          <p:nvSpPr>
            <p:cNvPr id="80904" name="Rectangle 7">
              <a:extLst>
                <a:ext uri="{FF2B5EF4-FFF2-40B4-BE49-F238E27FC236}">
                  <a16:creationId xmlns:a16="http://schemas.microsoft.com/office/drawing/2014/main" id="{50683767-1915-4C59-BB59-A841CE0AF2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10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05" name="Rectangle 8">
              <a:extLst>
                <a:ext uri="{FF2B5EF4-FFF2-40B4-BE49-F238E27FC236}">
                  <a16:creationId xmlns:a16="http://schemas.microsoft.com/office/drawing/2014/main" id="{FAD049C7-085A-41F6-85CB-EA576F1AA62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058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06" name="Rectangle 9">
              <a:extLst>
                <a:ext uri="{FF2B5EF4-FFF2-40B4-BE49-F238E27FC236}">
                  <a16:creationId xmlns:a16="http://schemas.microsoft.com/office/drawing/2014/main" id="{FB1AF06A-01EA-4C91-9463-3C842532EDB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10600" y="3244850"/>
              <a:ext cx="304800" cy="338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solidFill>
                    <a:schemeClr val="bg1"/>
                  </a:solidFill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80907" name="Rectangle 10">
              <a:extLst>
                <a:ext uri="{FF2B5EF4-FFF2-40B4-BE49-F238E27FC236}">
                  <a16:creationId xmlns:a16="http://schemas.microsoft.com/office/drawing/2014/main" id="{2A233138-10AA-4031-93AC-799173589B9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154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n</a:t>
              </a:r>
            </a:p>
          </p:txBody>
        </p:sp>
        <p:sp>
          <p:nvSpPr>
            <p:cNvPr id="80908" name="Rectangle 11">
              <a:extLst>
                <a:ext uri="{FF2B5EF4-FFF2-40B4-BE49-F238E27FC236}">
                  <a16:creationId xmlns:a16="http://schemas.microsoft.com/office/drawing/2014/main" id="{62A8BA12-7ABD-4B77-A832-B3C311ACC92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202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09" name="Rectangle 12">
              <a:extLst>
                <a:ext uri="{FF2B5EF4-FFF2-40B4-BE49-F238E27FC236}">
                  <a16:creationId xmlns:a16="http://schemas.microsoft.com/office/drawing/2014/main" id="{6C5322A2-8E00-4401-8A6C-C075FDEDAD7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5000" y="32448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10" name="Rectangle 13">
              <a:extLst>
                <a:ext uri="{FF2B5EF4-FFF2-40B4-BE49-F238E27FC236}">
                  <a16:creationId xmlns:a16="http://schemas.microsoft.com/office/drawing/2014/main" id="{2970E4EE-341B-49D1-BE88-25A08C2134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866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11" name="Rectangle 14">
              <a:extLst>
                <a:ext uri="{FF2B5EF4-FFF2-40B4-BE49-F238E27FC236}">
                  <a16:creationId xmlns:a16="http://schemas.microsoft.com/office/drawing/2014/main" id="{AB0D119A-A5C1-4A07-A48A-66837630BEC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14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12" name="Rectangle 15">
              <a:extLst>
                <a:ext uri="{FF2B5EF4-FFF2-40B4-BE49-F238E27FC236}">
                  <a16:creationId xmlns:a16="http://schemas.microsoft.com/office/drawing/2014/main" id="{B0EF4A40-5B01-43A9-8C4D-A1CDD394579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962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u</a:t>
              </a:r>
            </a:p>
          </p:txBody>
        </p:sp>
        <p:sp>
          <p:nvSpPr>
            <p:cNvPr id="80913" name="Rectangle 16">
              <a:extLst>
                <a:ext uri="{FF2B5EF4-FFF2-40B4-BE49-F238E27FC236}">
                  <a16:creationId xmlns:a16="http://schemas.microsoft.com/office/drawing/2014/main" id="{6B7CFE7E-AEE0-4180-81ED-2AB76B3C0FA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10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14" name="Rectangle 17">
              <a:extLst>
                <a:ext uri="{FF2B5EF4-FFF2-40B4-BE49-F238E27FC236}">
                  <a16:creationId xmlns:a16="http://schemas.microsoft.com/office/drawing/2014/main" id="{C437F497-8531-4656-A61E-3B9B0F8292D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058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15" name="Rectangle 18">
              <a:extLst>
                <a:ext uri="{FF2B5EF4-FFF2-40B4-BE49-F238E27FC236}">
                  <a16:creationId xmlns:a16="http://schemas.microsoft.com/office/drawing/2014/main" id="{B56BCFE5-F158-4469-813E-2ADB0060D50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10600" y="3744914"/>
              <a:ext cx="304800" cy="338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16" name="Rectangle 19">
              <a:extLst>
                <a:ext uri="{FF2B5EF4-FFF2-40B4-BE49-F238E27FC236}">
                  <a16:creationId xmlns:a16="http://schemas.microsoft.com/office/drawing/2014/main" id="{0AF14525-E10E-43A3-97E1-4FB4DCAAAD0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154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n</a:t>
              </a:r>
            </a:p>
          </p:txBody>
        </p:sp>
        <p:sp>
          <p:nvSpPr>
            <p:cNvPr id="80917" name="Rectangle 20">
              <a:extLst>
                <a:ext uri="{FF2B5EF4-FFF2-40B4-BE49-F238E27FC236}">
                  <a16:creationId xmlns:a16="http://schemas.microsoft.com/office/drawing/2014/main" id="{7C22BC4D-5767-40D6-B441-B02CCA13B22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202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18" name="Rectangle 21">
              <a:extLst>
                <a:ext uri="{FF2B5EF4-FFF2-40B4-BE49-F238E27FC236}">
                  <a16:creationId xmlns:a16="http://schemas.microsoft.com/office/drawing/2014/main" id="{E3672FB9-5332-4EC8-93AE-D56BA022E39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50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19" name="Rectangle 22">
              <a:extLst>
                <a:ext uri="{FF2B5EF4-FFF2-40B4-BE49-F238E27FC236}">
                  <a16:creationId xmlns:a16="http://schemas.microsoft.com/office/drawing/2014/main" id="{DDC464F5-3962-4D22-9087-891BB3B0483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37449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o</a:t>
              </a:r>
            </a:p>
          </p:txBody>
        </p:sp>
        <p:sp>
          <p:nvSpPr>
            <p:cNvPr id="80920" name="Rectangle 23">
              <a:extLst>
                <a:ext uri="{FF2B5EF4-FFF2-40B4-BE49-F238E27FC236}">
                  <a16:creationId xmlns:a16="http://schemas.microsoft.com/office/drawing/2014/main" id="{6D42A930-C156-49FE-B22F-EA419FE46C5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1400" y="3244850"/>
              <a:ext cx="304800" cy="33813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-</a:t>
              </a:r>
            </a:p>
          </p:txBody>
        </p:sp>
        <p:sp>
          <p:nvSpPr>
            <p:cNvPr id="80964" name="Text Box 67">
              <a:extLst>
                <a:ext uri="{FF2B5EF4-FFF2-40B4-BE49-F238E27FC236}">
                  <a16:creationId xmlns:a16="http://schemas.microsoft.com/office/drawing/2014/main" id="{60412A51-E620-4219-A2A0-FE5DFDF1C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0" y="4191001"/>
              <a:ext cx="3048000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C00000"/>
                  </a:solidFill>
                  <a:latin typeface="+mn-lt"/>
                </a:rPr>
                <a:t>1 mismatch</a:t>
              </a:r>
              <a:r>
                <a:rPr lang="en-US" altLang="en-US" sz="1800" dirty="0">
                  <a:latin typeface="+mn-lt"/>
                </a:rPr>
                <a:t>, </a:t>
              </a:r>
              <a:r>
                <a:rPr lang="en-US" altLang="en-US" sz="1800" dirty="0">
                  <a:solidFill>
                    <a:srgbClr val="0066CC"/>
                  </a:solidFill>
                  <a:latin typeface="+mn-lt"/>
                </a:rPr>
                <a:t>1 gap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5C10CFE-0E7B-4CA0-88D6-B0CBC789AD54}"/>
              </a:ext>
            </a:extLst>
          </p:cNvPr>
          <p:cNvGrpSpPr/>
          <p:nvPr/>
        </p:nvGrpSpPr>
        <p:grpSpPr>
          <a:xfrm>
            <a:off x="5743575" y="4526333"/>
            <a:ext cx="3352800" cy="1316125"/>
            <a:chOff x="6781800" y="4997450"/>
            <a:chExt cx="3352800" cy="1316125"/>
          </a:xfrm>
        </p:grpSpPr>
        <p:sp>
          <p:nvSpPr>
            <p:cNvPr id="80921" name="Rectangle 24">
              <a:extLst>
                <a:ext uri="{FF2B5EF4-FFF2-40B4-BE49-F238E27FC236}">
                  <a16:creationId xmlns:a16="http://schemas.microsoft.com/office/drawing/2014/main" id="{B04AC6D0-3E77-4613-89FC-A5995B9642C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o</a:t>
              </a:r>
            </a:p>
          </p:txBody>
        </p:sp>
        <p:sp>
          <p:nvSpPr>
            <p:cNvPr id="80922" name="Rectangle 25">
              <a:extLst>
                <a:ext uri="{FF2B5EF4-FFF2-40B4-BE49-F238E27FC236}">
                  <a16:creationId xmlns:a16="http://schemas.microsoft.com/office/drawing/2014/main" id="{B919688D-A05C-4401-9047-B646E911B15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866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23" name="Rectangle 26">
              <a:extLst>
                <a:ext uri="{FF2B5EF4-FFF2-40B4-BE49-F238E27FC236}">
                  <a16:creationId xmlns:a16="http://schemas.microsoft.com/office/drawing/2014/main" id="{FBFAEAF4-9157-4AAB-8EE1-01EA77DDAF1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962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u</a:t>
              </a:r>
            </a:p>
          </p:txBody>
        </p:sp>
        <p:sp>
          <p:nvSpPr>
            <p:cNvPr id="80924" name="Rectangle 27">
              <a:extLst>
                <a:ext uri="{FF2B5EF4-FFF2-40B4-BE49-F238E27FC236}">
                  <a16:creationId xmlns:a16="http://schemas.microsoft.com/office/drawing/2014/main" id="{AFFFA19C-0A0A-4320-BFA6-ED1FA05585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10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25" name="Rectangle 28">
              <a:extLst>
                <a:ext uri="{FF2B5EF4-FFF2-40B4-BE49-F238E27FC236}">
                  <a16:creationId xmlns:a16="http://schemas.microsoft.com/office/drawing/2014/main" id="{4F423730-8C0C-42CA-A973-69F1D114B1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058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26" name="Rectangle 29">
              <a:extLst>
                <a:ext uri="{FF2B5EF4-FFF2-40B4-BE49-F238E27FC236}">
                  <a16:creationId xmlns:a16="http://schemas.microsoft.com/office/drawing/2014/main" id="{B7A8EE63-6099-4398-AFEA-8DC488DB568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202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n</a:t>
              </a:r>
            </a:p>
          </p:txBody>
        </p:sp>
        <p:sp>
          <p:nvSpPr>
            <p:cNvPr id="80927" name="Rectangle 30">
              <a:extLst>
                <a:ext uri="{FF2B5EF4-FFF2-40B4-BE49-F238E27FC236}">
                  <a16:creationId xmlns:a16="http://schemas.microsoft.com/office/drawing/2014/main" id="{1D00D868-E643-4371-9170-E3C285FE150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50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28" name="Rectangle 31">
              <a:extLst>
                <a:ext uri="{FF2B5EF4-FFF2-40B4-BE49-F238E27FC236}">
                  <a16:creationId xmlns:a16="http://schemas.microsoft.com/office/drawing/2014/main" id="{4D95F1AA-1DB6-4287-B180-0F823DD1697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298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29" name="Rectangle 32">
              <a:extLst>
                <a:ext uri="{FF2B5EF4-FFF2-40B4-BE49-F238E27FC236}">
                  <a16:creationId xmlns:a16="http://schemas.microsoft.com/office/drawing/2014/main" id="{62054CEF-33E7-46CA-A695-78FECA4C55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0866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30" name="Rectangle 33">
              <a:extLst>
                <a:ext uri="{FF2B5EF4-FFF2-40B4-BE49-F238E27FC236}">
                  <a16:creationId xmlns:a16="http://schemas.microsoft.com/office/drawing/2014/main" id="{EA417BCB-ACDF-4D4C-9511-D3BDB631A5B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14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31" name="Rectangle 34">
              <a:extLst>
                <a:ext uri="{FF2B5EF4-FFF2-40B4-BE49-F238E27FC236}">
                  <a16:creationId xmlns:a16="http://schemas.microsoft.com/office/drawing/2014/main" id="{04EEB6C0-DE9D-41CE-B98D-A574F70C735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6962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u</a:t>
              </a:r>
            </a:p>
          </p:txBody>
        </p:sp>
        <p:sp>
          <p:nvSpPr>
            <p:cNvPr id="80932" name="Rectangle 35">
              <a:extLst>
                <a:ext uri="{FF2B5EF4-FFF2-40B4-BE49-F238E27FC236}">
                  <a16:creationId xmlns:a16="http://schemas.microsoft.com/office/drawing/2014/main" id="{E91A22C9-EC41-4951-BD6D-EE4F37F3E6B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0010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33" name="Rectangle 36">
              <a:extLst>
                <a:ext uri="{FF2B5EF4-FFF2-40B4-BE49-F238E27FC236}">
                  <a16:creationId xmlns:a16="http://schemas.microsoft.com/office/drawing/2014/main" id="{8F708867-1E89-47AF-8F70-372EFE24C9F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058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r</a:t>
              </a:r>
            </a:p>
          </p:txBody>
        </p:sp>
        <p:sp>
          <p:nvSpPr>
            <p:cNvPr id="80934" name="Rectangle 37">
              <a:extLst>
                <a:ext uri="{FF2B5EF4-FFF2-40B4-BE49-F238E27FC236}">
                  <a16:creationId xmlns:a16="http://schemas.microsoft.com/office/drawing/2014/main" id="{C6D566CC-43DC-4009-9FA3-BF351F881AA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202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n</a:t>
              </a:r>
            </a:p>
          </p:txBody>
        </p:sp>
        <p:sp>
          <p:nvSpPr>
            <p:cNvPr id="80935" name="Rectangle 38">
              <a:extLst>
                <a:ext uri="{FF2B5EF4-FFF2-40B4-BE49-F238E27FC236}">
                  <a16:creationId xmlns:a16="http://schemas.microsoft.com/office/drawing/2014/main" id="{0EBD6312-A341-4E1C-A6D8-9FAFCC2F439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5250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c</a:t>
              </a:r>
            </a:p>
          </p:txBody>
        </p:sp>
        <p:sp>
          <p:nvSpPr>
            <p:cNvPr id="80936" name="Rectangle 39">
              <a:extLst>
                <a:ext uri="{FF2B5EF4-FFF2-40B4-BE49-F238E27FC236}">
                  <a16:creationId xmlns:a16="http://schemas.microsoft.com/office/drawing/2014/main" id="{BE6A9423-8782-4B65-9D0F-8D984A1BDE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8298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37" name="Rectangle 40">
              <a:extLst>
                <a:ext uri="{FF2B5EF4-FFF2-40B4-BE49-F238E27FC236}">
                  <a16:creationId xmlns:a16="http://schemas.microsoft.com/office/drawing/2014/main" id="{1AD9A7DB-2AC3-44B3-B6A2-3999CFFC427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7818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 dirty="0">
                  <a:latin typeface="Courier New" panose="02070309020205020404" pitchFamily="49" charset="0"/>
                </a:rPr>
                <a:t>o</a:t>
              </a:r>
            </a:p>
          </p:txBody>
        </p:sp>
        <p:sp>
          <p:nvSpPr>
            <p:cNvPr id="80938" name="Rectangle 41">
              <a:extLst>
                <a:ext uri="{FF2B5EF4-FFF2-40B4-BE49-F238E27FC236}">
                  <a16:creationId xmlns:a16="http://schemas.microsoft.com/office/drawing/2014/main" id="{06CA5E3E-83A0-4623-8624-2307A91779A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7391400" y="4997450"/>
              <a:ext cx="304800" cy="33813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-</a:t>
              </a:r>
            </a:p>
          </p:txBody>
        </p:sp>
        <p:sp>
          <p:nvSpPr>
            <p:cNvPr id="80939" name="Rectangle 42">
              <a:extLst>
                <a:ext uri="{FF2B5EF4-FFF2-40B4-BE49-F238E27FC236}">
                  <a16:creationId xmlns:a16="http://schemas.microsoft.com/office/drawing/2014/main" id="{BD36046B-E897-44B6-96A5-A7C39329CEE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10600" y="4997450"/>
              <a:ext cx="304800" cy="33813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-</a:t>
              </a:r>
            </a:p>
          </p:txBody>
        </p:sp>
        <p:sp>
          <p:nvSpPr>
            <p:cNvPr id="80940" name="Rectangle 43">
              <a:extLst>
                <a:ext uri="{FF2B5EF4-FFF2-40B4-BE49-F238E27FC236}">
                  <a16:creationId xmlns:a16="http://schemas.microsoft.com/office/drawing/2014/main" id="{6AE5C693-890E-4A74-A68E-E8A46EF418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15400" y="4997450"/>
              <a:ext cx="304800" cy="33813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a</a:t>
              </a:r>
            </a:p>
          </p:txBody>
        </p:sp>
        <p:sp>
          <p:nvSpPr>
            <p:cNvPr id="80941" name="Rectangle 44">
              <a:extLst>
                <a:ext uri="{FF2B5EF4-FFF2-40B4-BE49-F238E27FC236}">
                  <a16:creationId xmlns:a16="http://schemas.microsoft.com/office/drawing/2014/main" id="{441B9652-A0BD-4DD0-BA9C-21899DC5AC3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610600" y="5497514"/>
              <a:ext cx="304800" cy="338137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latin typeface="Courier New" panose="02070309020205020404" pitchFamily="49" charset="0"/>
                </a:rPr>
                <a:t>e</a:t>
              </a:r>
            </a:p>
          </p:txBody>
        </p:sp>
        <p:sp>
          <p:nvSpPr>
            <p:cNvPr id="80942" name="Rectangle 45">
              <a:extLst>
                <a:ext uri="{FF2B5EF4-FFF2-40B4-BE49-F238E27FC236}">
                  <a16:creationId xmlns:a16="http://schemas.microsoft.com/office/drawing/2014/main" id="{CB760FDE-E035-47B3-9EBD-19F64F21D1D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915400" y="5497514"/>
              <a:ext cx="304800" cy="33813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1"/>
                  </a:solidFill>
                  <a:latin typeface="Courier New" panose="02070309020205020404" pitchFamily="49" charset="0"/>
                </a:rPr>
                <a:t>-</a:t>
              </a:r>
            </a:p>
          </p:txBody>
        </p:sp>
        <p:sp>
          <p:nvSpPr>
            <p:cNvPr id="80965" name="Text Box 68">
              <a:extLst>
                <a:ext uri="{FF2B5EF4-FFF2-40B4-BE49-F238E27FC236}">
                  <a16:creationId xmlns:a16="http://schemas.microsoft.com/office/drawing/2014/main" id="{6EACB28B-3FA6-48E5-A0E7-FB8FB90179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5943601"/>
              <a:ext cx="3048000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 mismatches</a:t>
              </a:r>
              <a:r>
                <a:rPr lang="en-US" altLang="en-US" sz="1800" dirty="0">
                  <a:solidFill>
                    <a:schemeClr val="hlin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3 gaps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B779A0B-675A-415F-A1C1-6A6294C5BBCF}"/>
              </a:ext>
            </a:extLst>
          </p:cNvPr>
          <p:cNvSpPr txBox="1"/>
          <p:nvPr/>
        </p:nvSpPr>
        <p:spPr>
          <a:xfrm>
            <a:off x="3182265" y="2864328"/>
            <a:ext cx="2053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</a:rPr>
              <a:t>Clearly a better matching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2B642EE-2AE7-4A1B-B5CE-2A18DE7C5F78}"/>
              </a:ext>
            </a:extLst>
          </p:cNvPr>
          <p:cNvSpPr txBox="1"/>
          <p:nvPr/>
        </p:nvSpPr>
        <p:spPr>
          <a:xfrm>
            <a:off x="2640057" y="4423800"/>
            <a:ext cx="28913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6600"/>
                </a:solidFill>
              </a:rPr>
              <a:t>Maybe a better matching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6600"/>
                </a:solidFill>
              </a:rPr>
              <a:t>depends on cost of gaps vs mismatches</a:t>
            </a:r>
          </a:p>
        </p:txBody>
      </p:sp>
      <p:sp>
        <p:nvSpPr>
          <p:cNvPr id="75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66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2947" name="Rectangle 51">
                <a:extLst>
                  <a:ext uri="{FF2B5EF4-FFF2-40B4-BE49-F238E27FC236}">
                    <a16:creationId xmlns:a16="http://schemas.microsoft.com/office/drawing/2014/main" id="{841234B9-10BE-4144-8E4F-72D91F06327F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258517"/>
                <a:ext cx="10891156" cy="520004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Applications: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Basis for Unix </a:t>
                </a:r>
                <a:r>
                  <a:rPr lang="en-US" altLang="en-US" sz="2000" b="1" dirty="0">
                    <a:latin typeface="Courier New" panose="02070309020205020404" pitchFamily="49" charset="0"/>
                    <a:ea typeface="ＭＳ Ｐゴシック" panose="020B0600070205080204" pitchFamily="34" charset="-128"/>
                    <a:cs typeface="Courier New" panose="02070309020205020404" pitchFamily="49" charset="0"/>
                  </a:rPr>
                  <a:t>diff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.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Speech recognition.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Computational biology.</a:t>
                </a:r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autocorrect</a:t>
                </a:r>
              </a:p>
              <a:p>
                <a:pPr marL="0" indent="0"/>
                <a:endParaRPr lang="en-US" altLang="en-US" sz="100" dirty="0"/>
              </a:p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Edit distance:</a:t>
                </a:r>
                <a:r>
                  <a:rPr lang="en-US" altLang="en-US" sz="2400" dirty="0">
                    <a:solidFill>
                      <a:srgbClr val="695082"/>
                    </a:solidFill>
                  </a:rPr>
                  <a:t> </a:t>
                </a:r>
                <a:r>
                  <a:rPr lang="en-US" altLang="en-US" sz="2400" dirty="0"/>
                  <a:t> </a:t>
                </a:r>
                <a:r>
                  <a:rPr lang="en-US" altLang="en-US" sz="2000" dirty="0"/>
                  <a:t>[</a:t>
                </a:r>
                <a:r>
                  <a:rPr lang="en-US" altLang="en-US" sz="2000" dirty="0" err="1"/>
                  <a:t>Levenshtein</a:t>
                </a:r>
                <a:r>
                  <a:rPr lang="en-US" altLang="en-US" sz="2000" dirty="0"/>
                  <a:t> 1966, Needleman-Wunsch 1970]</a:t>
                </a:r>
                <a:endParaRPr lang="en-US" altLang="en-US" sz="1100" dirty="0"/>
              </a:p>
              <a:p>
                <a:pPr lvl="1"/>
                <a:r>
                  <a:rPr lang="en-US" altLang="en-US" sz="2000" dirty="0">
                    <a:ea typeface="ＭＳ Ｐゴシック" panose="020B0600070205080204" pitchFamily="34" charset="-128"/>
                  </a:rPr>
                  <a:t>Gap penalty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𝜹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; mismatch penalty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𝜶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𝒑𝒒</m:t>
                        </m:r>
                      </m:sub>
                    </m:sSub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if symbol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𝒑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is replaced by symbol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𝒒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.</a:t>
                </a:r>
              </a:p>
              <a:p>
                <a:pPr lvl="1"/>
                <a:r>
                  <a:rPr lang="en-US" altLang="en-US" sz="2000" b="1" dirty="0">
                    <a:solidFill>
                      <a:srgbClr val="0066CC"/>
                    </a:solidFill>
                    <a:ea typeface="ＭＳ Ｐゴシック" panose="020B0600070205080204" pitchFamily="34" charset="-128"/>
                  </a:rPr>
                  <a:t>Cost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=  gap penalties + mismatch penalties.</a:t>
                </a:r>
              </a:p>
            </p:txBody>
          </p:sp>
        </mc:Choice>
        <mc:Fallback>
          <p:sp>
            <p:nvSpPr>
              <p:cNvPr id="82947" name="Rectangle 51">
                <a:extLst>
                  <a:ext uri="{FF2B5EF4-FFF2-40B4-BE49-F238E27FC236}">
                    <a16:creationId xmlns:a16="http://schemas.microsoft.com/office/drawing/2014/main" id="{841234B9-10BE-4144-8E4F-72D91F0632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258517"/>
                <a:ext cx="10891156" cy="5200045"/>
              </a:xfrm>
              <a:blipFill>
                <a:blip r:embed="rId3"/>
                <a:stretch>
                  <a:fillRect l="-727" t="-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96" name="Rectangle 50">
            <a:extLst>
              <a:ext uri="{FF2B5EF4-FFF2-40B4-BE49-F238E27FC236}">
                <a16:creationId xmlns:a16="http://schemas.microsoft.com/office/drawing/2014/main" id="{3D4AB2EC-2BCD-481F-ACA4-2875CDA66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Edit Distance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BFD8BA3-DE45-4234-9AFC-29D2E39EB265}"/>
              </a:ext>
            </a:extLst>
          </p:cNvPr>
          <p:cNvGrpSpPr/>
          <p:nvPr/>
        </p:nvGrpSpPr>
        <p:grpSpPr>
          <a:xfrm>
            <a:off x="3522349" y="2385437"/>
            <a:ext cx="3857624" cy="1303100"/>
            <a:chOff x="1406203" y="4377906"/>
            <a:chExt cx="3857624" cy="13031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8D1911E-5EA7-4677-ABA6-2481F5542BCE}"/>
                </a:ext>
              </a:extLst>
            </p:cNvPr>
            <p:cNvGrpSpPr/>
            <p:nvPr/>
          </p:nvGrpSpPr>
          <p:grpSpPr>
            <a:xfrm>
              <a:off x="1406203" y="4377906"/>
              <a:ext cx="3857624" cy="874712"/>
              <a:chOff x="2005014" y="4468814"/>
              <a:chExt cx="3857624" cy="874712"/>
            </a:xfrm>
          </p:grpSpPr>
          <p:sp>
            <p:nvSpPr>
              <p:cNvPr id="82949" name="Text Box 3">
                <a:extLst>
                  <a:ext uri="{FF2B5EF4-FFF2-40B4-BE49-F238E27FC236}">
                    <a16:creationId xmlns:a16="http://schemas.microsoft.com/office/drawing/2014/main" id="{3ECAB78A-DCE3-481C-ABD2-9698FF797C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5014" y="44688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50" name="Text Box 4">
                <a:extLst>
                  <a:ext uri="{FF2B5EF4-FFF2-40B4-BE49-F238E27FC236}">
                    <a16:creationId xmlns:a16="http://schemas.microsoft.com/office/drawing/2014/main" id="{0C46DFC9-F289-4D90-93A6-697ADE949A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6689" y="4468814"/>
                <a:ext cx="350837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82951" name="Text Box 5">
                <a:extLst>
                  <a:ext uri="{FF2B5EF4-FFF2-40B4-BE49-F238E27FC236}">
                    <a16:creationId xmlns:a16="http://schemas.microsoft.com/office/drawing/2014/main" id="{8C5847B1-ED0D-478A-B222-F47C63C8B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7525" y="4468814"/>
                <a:ext cx="350838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2952" name="Text Box 6">
                <a:extLst>
                  <a:ext uri="{FF2B5EF4-FFF2-40B4-BE49-F238E27FC236}">
                    <a16:creationId xmlns:a16="http://schemas.microsoft.com/office/drawing/2014/main" id="{B940B54B-0ABC-4B67-8B67-21D2B7E38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364" y="4468814"/>
                <a:ext cx="350837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82953" name="Text Box 7">
                <a:extLst>
                  <a:ext uri="{FF2B5EF4-FFF2-40B4-BE49-F238E27FC236}">
                    <a16:creationId xmlns:a16="http://schemas.microsoft.com/office/drawing/2014/main" id="{D577EABF-EE00-4E70-BB9F-713607C3BE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9200" y="4468814"/>
                <a:ext cx="34925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54" name="Text Box 8">
                <a:extLst>
                  <a:ext uri="{FF2B5EF4-FFF2-40B4-BE49-F238E27FC236}">
                    <a16:creationId xmlns:a16="http://schemas.microsoft.com/office/drawing/2014/main" id="{FCCC22FC-469A-47E5-B3CC-9D5DDC4014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8450" y="44688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55" name="Text Box 9">
                <a:extLst>
                  <a:ext uri="{FF2B5EF4-FFF2-40B4-BE49-F238E27FC236}">
                    <a16:creationId xmlns:a16="http://schemas.microsoft.com/office/drawing/2014/main" id="{FD6FEC1B-12F0-41A7-9CC0-F7CE414ECE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9289" y="44688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2956" name="Text Box 10">
                <a:extLst>
                  <a:ext uri="{FF2B5EF4-FFF2-40B4-BE49-F238E27FC236}">
                    <a16:creationId xmlns:a16="http://schemas.microsoft.com/office/drawing/2014/main" id="{F05AAED0-EB57-4585-B161-EC3CF19993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0125" y="44688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57" name="Text Box 11">
                <a:extLst>
                  <a:ext uri="{FF2B5EF4-FFF2-40B4-BE49-F238E27FC236}">
                    <a16:creationId xmlns:a16="http://schemas.microsoft.com/office/drawing/2014/main" id="{12B227B0-4B74-415E-8399-20651019F4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0964" y="4468814"/>
                <a:ext cx="350837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82958" name="Text Box 12">
                <a:extLst>
                  <a:ext uri="{FF2B5EF4-FFF2-40B4-BE49-F238E27FC236}">
                    <a16:creationId xmlns:a16="http://schemas.microsoft.com/office/drawing/2014/main" id="{50511CF8-94D4-4CD0-A7C3-4491A99CB6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1800" y="44688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59" name="Text Box 13">
                <a:extLst>
                  <a:ext uri="{FF2B5EF4-FFF2-40B4-BE49-F238E27FC236}">
                    <a16:creationId xmlns:a16="http://schemas.microsoft.com/office/drawing/2014/main" id="{7EE86A96-E941-4CEB-8FBB-61CE2F92DB9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5014" y="5029201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60" name="Text Box 14">
                <a:extLst>
                  <a:ext uri="{FF2B5EF4-FFF2-40B4-BE49-F238E27FC236}">
                    <a16:creationId xmlns:a16="http://schemas.microsoft.com/office/drawing/2014/main" id="{9EBE5460-8089-4668-AFD7-71EC12ACD5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6689" y="5029201"/>
                <a:ext cx="350837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T</a:t>
                </a:r>
              </a:p>
            </p:txBody>
          </p:sp>
          <p:sp>
            <p:nvSpPr>
              <p:cNvPr id="82961" name="Text Box 15">
                <a:extLst>
                  <a:ext uri="{FF2B5EF4-FFF2-40B4-BE49-F238E27FC236}">
                    <a16:creationId xmlns:a16="http://schemas.microsoft.com/office/drawing/2014/main" id="{39B088E8-B5B2-45AE-AF9B-85E8708961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7525" y="5029201"/>
                <a:ext cx="350838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G</a:t>
                </a:r>
              </a:p>
            </p:txBody>
          </p:sp>
          <p:sp>
            <p:nvSpPr>
              <p:cNvPr id="82962" name="Text Box 16">
                <a:extLst>
                  <a:ext uri="{FF2B5EF4-FFF2-40B4-BE49-F238E27FC236}">
                    <a16:creationId xmlns:a16="http://schemas.microsoft.com/office/drawing/2014/main" id="{383D62AE-A3B4-4587-9925-5E0CC78CCE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8364" y="5029201"/>
                <a:ext cx="350837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2963" name="Text Box 17">
                <a:extLst>
                  <a:ext uri="{FF2B5EF4-FFF2-40B4-BE49-F238E27FC236}">
                    <a16:creationId xmlns:a16="http://schemas.microsoft.com/office/drawing/2014/main" id="{2C02CA6F-44C7-4DF1-B0DA-82D1F88AA2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9200" y="5029201"/>
                <a:ext cx="34925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64" name="Text Box 18">
                <a:extLst>
                  <a:ext uri="{FF2B5EF4-FFF2-40B4-BE49-F238E27FC236}">
                    <a16:creationId xmlns:a16="http://schemas.microsoft.com/office/drawing/2014/main" id="{7EB64BCD-6384-4134-8761-039335AC95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8450" y="5029201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65" name="Text Box 19">
                <a:extLst>
                  <a:ext uri="{FF2B5EF4-FFF2-40B4-BE49-F238E27FC236}">
                    <a16:creationId xmlns:a16="http://schemas.microsoft.com/office/drawing/2014/main" id="{AE45F5B0-A4CB-4805-8564-C6A90834B29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9289" y="5029201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2966" name="Text Box 20">
                <a:extLst>
                  <a:ext uri="{FF2B5EF4-FFF2-40B4-BE49-F238E27FC236}">
                    <a16:creationId xmlns:a16="http://schemas.microsoft.com/office/drawing/2014/main" id="{FBA97907-3617-4125-856C-CFA574F3B8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0125" y="5029201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67" name="Text Box 21">
                <a:extLst>
                  <a:ext uri="{FF2B5EF4-FFF2-40B4-BE49-F238E27FC236}">
                    <a16:creationId xmlns:a16="http://schemas.microsoft.com/office/drawing/2014/main" id="{BB981BFD-FB16-46FE-B9F0-6EF36E25EF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60964" y="5029201"/>
                <a:ext cx="350837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2968" name="Text Box 22">
                <a:extLst>
                  <a:ext uri="{FF2B5EF4-FFF2-40B4-BE49-F238E27FC236}">
                    <a16:creationId xmlns:a16="http://schemas.microsoft.com/office/drawing/2014/main" id="{4484144B-D647-4E68-96B3-7518866E60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11800" y="5029201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90" name="Text Box 44">
                <a:extLst>
                  <a:ext uri="{FF2B5EF4-FFF2-40B4-BE49-F238E27FC236}">
                    <a16:creationId xmlns:a16="http://schemas.microsoft.com/office/drawing/2014/main" id="{2BAA560C-9B8C-4114-8897-3B00C2D6D0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5850" y="4468814"/>
                <a:ext cx="350838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T</a:t>
                </a:r>
              </a:p>
            </p:txBody>
          </p:sp>
          <p:sp>
            <p:nvSpPr>
              <p:cNvPr id="82991" name="Text Box 45">
                <a:extLst>
                  <a:ext uri="{FF2B5EF4-FFF2-40B4-BE49-F238E27FC236}">
                    <a16:creationId xmlns:a16="http://schemas.microsoft.com/office/drawing/2014/main" id="{97BA526A-719D-41E3-9E3C-31777F152E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5850" y="5029201"/>
                <a:ext cx="350838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994" name="Text Box 48">
                  <a:extLst>
                    <a:ext uri="{FF2B5EF4-FFF2-40B4-BE49-F238E27FC236}">
                      <a16:creationId xmlns:a16="http://schemas.microsoft.com/office/drawing/2014/main" id="{BE184640-601A-4393-A355-A409431E787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57040" y="5316353"/>
                  <a:ext cx="3155949" cy="36465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en-US" sz="1800" b="1" baseline="-25000" dirty="0">
                                <a:solidFill>
                                  <a:srgbClr val="0066CC"/>
                                </a:solidFill>
                                <a:sym typeface="Symbol" panose="05050102010706020507" pitchFamily="18" charset="2"/>
                              </a:rPr>
                              <m:t>TC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en-US" sz="1800" b="1" baseline="-25000" dirty="0">
                                <a:solidFill>
                                  <a:srgbClr val="0066CC"/>
                                </a:solidFill>
                                <a:sym typeface="Symbol" panose="05050102010706020507" pitchFamily="18" charset="2"/>
                              </a:rPr>
                              <m:t>GT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en-US" sz="1800" b="1" baseline="-25000" dirty="0">
                                <a:solidFill>
                                  <a:srgbClr val="0066CC"/>
                                </a:solidFill>
                                <a:sym typeface="Symbol" panose="05050102010706020507" pitchFamily="18" charset="2"/>
                              </a:rPr>
                              <m:t>AG</m:t>
                            </m:r>
                          </m:sub>
                        </m:sSub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en-US" sz="1800" b="1" baseline="-25000" dirty="0">
                                <a:solidFill>
                                  <a:srgbClr val="0066CC"/>
                                </a:solidFill>
                                <a:sym typeface="Symbol" panose="05050102010706020507" pitchFamily="18" charset="2"/>
                              </a:rPr>
                              <m:t>CA</m:t>
                            </m:r>
                          </m:sub>
                        </m:sSub>
                      </m:oMath>
                    </m:oMathPara>
                  </a14:m>
                  <a:endParaRPr lang="en-US" altLang="en-US" b="1" baseline="-250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82994" name="Text Box 48">
                  <a:extLst>
                    <a:ext uri="{FF2B5EF4-FFF2-40B4-BE49-F238E27FC236}">
                      <a16:creationId xmlns:a16="http://schemas.microsoft.com/office/drawing/2014/main" id="{BE184640-601A-4393-A355-A409431E78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757040" y="5316353"/>
                  <a:ext cx="3155949" cy="364653"/>
                </a:xfrm>
                <a:prstGeom prst="rect">
                  <a:avLst/>
                </a:prstGeom>
                <a:blipFill>
                  <a:blip r:embed="rId4"/>
                  <a:stretch>
                    <a:fillRect b="-16129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DF27CF8-DA3F-4F10-8CC7-B4084F902194}"/>
              </a:ext>
            </a:extLst>
          </p:cNvPr>
          <p:cNvGrpSpPr/>
          <p:nvPr/>
        </p:nvGrpSpPr>
        <p:grpSpPr>
          <a:xfrm>
            <a:off x="7729224" y="2396549"/>
            <a:ext cx="4208462" cy="1291987"/>
            <a:chOff x="5613078" y="4389018"/>
            <a:chExt cx="4208462" cy="129198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2A1EBC6-833C-4CD7-AB1A-BBE347FCF528}"/>
                </a:ext>
              </a:extLst>
            </p:cNvPr>
            <p:cNvGrpSpPr/>
            <p:nvPr/>
          </p:nvGrpSpPr>
          <p:grpSpPr>
            <a:xfrm>
              <a:off x="5613078" y="4389018"/>
              <a:ext cx="4208462" cy="874713"/>
              <a:chOff x="6211889" y="4479926"/>
              <a:chExt cx="4208462" cy="874713"/>
            </a:xfrm>
          </p:grpSpPr>
          <p:sp>
            <p:nvSpPr>
              <p:cNvPr id="82969" name="Text Box 23">
                <a:extLst>
                  <a:ext uri="{FF2B5EF4-FFF2-40B4-BE49-F238E27FC236}">
                    <a16:creationId xmlns:a16="http://schemas.microsoft.com/office/drawing/2014/main" id="{CC932C64-2651-4A91-B0EE-C118F84D32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3564" y="4479926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T</a:t>
                </a:r>
              </a:p>
            </p:txBody>
          </p:sp>
          <p:sp>
            <p:nvSpPr>
              <p:cNvPr id="82970" name="Text Box 24">
                <a:extLst>
                  <a:ext uri="{FF2B5EF4-FFF2-40B4-BE49-F238E27FC236}">
                    <a16:creationId xmlns:a16="http://schemas.microsoft.com/office/drawing/2014/main" id="{9172AA68-7264-4CF5-BA37-81EF1878B2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4400" y="4479926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G</a:t>
                </a:r>
              </a:p>
            </p:txBody>
          </p:sp>
          <p:sp>
            <p:nvSpPr>
              <p:cNvPr id="82971" name="Text Box 25">
                <a:extLst>
                  <a:ext uri="{FF2B5EF4-FFF2-40B4-BE49-F238E27FC236}">
                    <a16:creationId xmlns:a16="http://schemas.microsoft.com/office/drawing/2014/main" id="{460E394A-0CEF-4D66-B474-74A5CDEBD3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5239" y="4479926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2972" name="Text Box 26">
                <a:extLst>
                  <a:ext uri="{FF2B5EF4-FFF2-40B4-BE49-F238E27FC236}">
                    <a16:creationId xmlns:a16="http://schemas.microsoft.com/office/drawing/2014/main" id="{04C9D7BB-2155-4A0B-968D-3B41F28ADC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66075" y="4479926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73" name="Text Box 27">
                <a:extLst>
                  <a:ext uri="{FF2B5EF4-FFF2-40B4-BE49-F238E27FC236}">
                    <a16:creationId xmlns:a16="http://schemas.microsoft.com/office/drawing/2014/main" id="{BD4C805C-A0D9-4617-A479-3ECF4C6525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6913" y="4479926"/>
                <a:ext cx="34925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74" name="Text Box 28">
                <a:extLst>
                  <a:ext uri="{FF2B5EF4-FFF2-40B4-BE49-F238E27FC236}">
                    <a16:creationId xmlns:a16="http://schemas.microsoft.com/office/drawing/2014/main" id="{3D689B0E-0FE1-4D43-AB46-F2977CAE6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6164" y="4479926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T</a:t>
                </a:r>
              </a:p>
            </p:txBody>
          </p:sp>
          <p:sp>
            <p:nvSpPr>
              <p:cNvPr id="82975" name="Text Box 29">
                <a:extLst>
                  <a:ext uri="{FF2B5EF4-FFF2-40B4-BE49-F238E27FC236}">
                    <a16:creationId xmlns:a16="http://schemas.microsoft.com/office/drawing/2014/main" id="{ABE60B2C-A7E0-4BB4-BB8E-A2CE98557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7000" y="4479926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2976" name="Text Box 30">
                <a:extLst>
                  <a:ext uri="{FF2B5EF4-FFF2-40B4-BE49-F238E27FC236}">
                    <a16:creationId xmlns:a16="http://schemas.microsoft.com/office/drawing/2014/main" id="{4BCA50F0-5D48-47AE-BBE2-7AE31E6E65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67839" y="4479926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77" name="Text Box 31">
                <a:extLst>
                  <a:ext uri="{FF2B5EF4-FFF2-40B4-BE49-F238E27FC236}">
                    <a16:creationId xmlns:a16="http://schemas.microsoft.com/office/drawing/2014/main" id="{3AFB3872-ED1F-4453-8F8F-EE86699A6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8675" y="4479926"/>
                <a:ext cx="350838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82978" name="Text Box 32">
                <a:extLst>
                  <a:ext uri="{FF2B5EF4-FFF2-40B4-BE49-F238E27FC236}">
                    <a16:creationId xmlns:a16="http://schemas.microsoft.com/office/drawing/2014/main" id="{9181EDBB-2AFC-4D14-90CA-F26A5A13BC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69514" y="4479926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79" name="Text Box 33">
                <a:extLst>
                  <a:ext uri="{FF2B5EF4-FFF2-40B4-BE49-F238E27FC236}">
                    <a16:creationId xmlns:a16="http://schemas.microsoft.com/office/drawing/2014/main" id="{0BA70723-0CA3-42C0-BBE8-ECED4A85CF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1889" y="50403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80" name="Text Box 34">
                <a:extLst>
                  <a:ext uri="{FF2B5EF4-FFF2-40B4-BE49-F238E27FC236}">
                    <a16:creationId xmlns:a16="http://schemas.microsoft.com/office/drawing/2014/main" id="{E0E17927-5EFD-4E5A-BF51-87F424B38C3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13564" y="50403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81" name="Text Box 35">
                <a:extLst>
                  <a:ext uri="{FF2B5EF4-FFF2-40B4-BE49-F238E27FC236}">
                    <a16:creationId xmlns:a16="http://schemas.microsoft.com/office/drawing/2014/main" id="{0C713671-5E8D-4F07-B928-A1752DBB1B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64400" y="50403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G</a:t>
                </a:r>
              </a:p>
            </p:txBody>
          </p:sp>
          <p:sp>
            <p:nvSpPr>
              <p:cNvPr id="82982" name="Text Box 36">
                <a:extLst>
                  <a:ext uri="{FF2B5EF4-FFF2-40B4-BE49-F238E27FC236}">
                    <a16:creationId xmlns:a16="http://schemas.microsoft.com/office/drawing/2014/main" id="{DFDBCDE2-AAE3-4939-BEBA-D58DCEAB74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15239" y="50403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2983" name="Text Box 37">
                <a:extLst>
                  <a:ext uri="{FF2B5EF4-FFF2-40B4-BE49-F238E27FC236}">
                    <a16:creationId xmlns:a16="http://schemas.microsoft.com/office/drawing/2014/main" id="{4A802476-9B5B-4545-AC97-A19F46991F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66075" y="50403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84" name="Text Box 38">
                <a:extLst>
                  <a:ext uri="{FF2B5EF4-FFF2-40B4-BE49-F238E27FC236}">
                    <a16:creationId xmlns:a16="http://schemas.microsoft.com/office/drawing/2014/main" id="{30D01AC8-CC36-4BE0-811C-ECAF92A1CA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66164" y="50403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85" name="Text Box 39">
                <a:extLst>
                  <a:ext uri="{FF2B5EF4-FFF2-40B4-BE49-F238E27FC236}">
                    <a16:creationId xmlns:a16="http://schemas.microsoft.com/office/drawing/2014/main" id="{437D9D21-2824-4AB1-860A-DC64BD5298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017000" y="50403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2986" name="Text Box 40">
                <a:extLst>
                  <a:ext uri="{FF2B5EF4-FFF2-40B4-BE49-F238E27FC236}">
                    <a16:creationId xmlns:a16="http://schemas.microsoft.com/office/drawing/2014/main" id="{E6C71416-3C11-4997-802D-AAC84F088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67839" y="50403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87" name="Text Box 41">
                <a:extLst>
                  <a:ext uri="{FF2B5EF4-FFF2-40B4-BE49-F238E27FC236}">
                    <a16:creationId xmlns:a16="http://schemas.microsoft.com/office/drawing/2014/main" id="{4F179BCD-62C3-4872-A98A-10578B097C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8675" y="5040314"/>
                <a:ext cx="350838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2988" name="Text Box 42">
                <a:extLst>
                  <a:ext uri="{FF2B5EF4-FFF2-40B4-BE49-F238E27FC236}">
                    <a16:creationId xmlns:a16="http://schemas.microsoft.com/office/drawing/2014/main" id="{EE6491EF-7D8D-4158-9A80-A023463E0C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69514" y="5040314"/>
                <a:ext cx="350837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2989" name="Text Box 43">
                <a:extLst>
                  <a:ext uri="{FF2B5EF4-FFF2-40B4-BE49-F238E27FC236}">
                    <a16:creationId xmlns:a16="http://schemas.microsoft.com/office/drawing/2014/main" id="{DBD81A0E-69ED-4DBB-B2A5-6BE0F82FB1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1889" y="4479926"/>
                <a:ext cx="350837" cy="3143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-</a:t>
                </a:r>
              </a:p>
            </p:txBody>
          </p:sp>
          <p:sp>
            <p:nvSpPr>
              <p:cNvPr id="82992" name="Text Box 46">
                <a:extLst>
                  <a:ext uri="{FF2B5EF4-FFF2-40B4-BE49-F238E27FC236}">
                    <a16:creationId xmlns:a16="http://schemas.microsoft.com/office/drawing/2014/main" id="{C5DA34A0-4623-4589-A9D1-291C7EAE1D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2725" y="4479926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C</a:t>
                </a:r>
              </a:p>
            </p:txBody>
          </p:sp>
          <p:sp>
            <p:nvSpPr>
              <p:cNvPr id="82993" name="Text Box 47">
                <a:extLst>
                  <a:ext uri="{FF2B5EF4-FFF2-40B4-BE49-F238E27FC236}">
                    <a16:creationId xmlns:a16="http://schemas.microsoft.com/office/drawing/2014/main" id="{515D17FB-6DA9-4ACC-BB45-FEF3312DEC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62725" y="5040314"/>
                <a:ext cx="350838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2995" name="Text Box 49">
                <a:extLst>
                  <a:ext uri="{FF2B5EF4-FFF2-40B4-BE49-F238E27FC236}">
                    <a16:creationId xmlns:a16="http://schemas.microsoft.com/office/drawing/2014/main" id="{DF7A470C-68BC-4B09-BC50-C69EB79C0C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16913" y="5040314"/>
                <a:ext cx="349250" cy="3143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48">
                  <a:extLst>
                    <a:ext uri="{FF2B5EF4-FFF2-40B4-BE49-F238E27FC236}">
                      <a16:creationId xmlns:a16="http://schemas.microsoft.com/office/drawing/2014/main" id="{D1AF74D5-DBAB-4365-B846-3A1404CC849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41289" y="5316352"/>
                  <a:ext cx="1165476" cy="364653"/>
                </a:xfrm>
                <a:prstGeom prst="rect">
                  <a:avLst/>
                </a:prstGeom>
                <a:noFill/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square"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𝟐</m:t>
                        </m:r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𝜹</m:t>
                        </m:r>
                        <m:r>
                          <a:rPr lang="en-US" altLang="en-US" sz="18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US" altLang="en-US" sz="18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𝜶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altLang="en-US" sz="1800" b="1" baseline="-25000" dirty="0">
                                <a:solidFill>
                                  <a:srgbClr val="0066CC"/>
                                </a:solidFill>
                                <a:sym typeface="Symbol" panose="05050102010706020507" pitchFamily="18" charset="2"/>
                              </a:rPr>
                              <m:t>CA</m:t>
                            </m:r>
                          </m:sub>
                        </m:sSub>
                      </m:oMath>
                    </m:oMathPara>
                  </a14:m>
                  <a:endParaRPr lang="en-US" altLang="en-US" b="1" baseline="-25000" dirty="0">
                    <a:sym typeface="Symbol" panose="05050102010706020507" pitchFamily="18" charset="2"/>
                  </a:endParaRPr>
                </a:p>
              </p:txBody>
            </p:sp>
          </mc:Choice>
          <mc:Fallback xmlns="">
            <p:sp>
              <p:nvSpPr>
                <p:cNvPr id="53" name="Text Box 48">
                  <a:extLst>
                    <a:ext uri="{FF2B5EF4-FFF2-40B4-BE49-F238E27FC236}">
                      <a16:creationId xmlns:a16="http://schemas.microsoft.com/office/drawing/2014/main" id="{D1AF74D5-DBAB-4365-B846-3A1404CC84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41289" y="5316352"/>
                  <a:ext cx="1165476" cy="364653"/>
                </a:xfrm>
                <a:prstGeom prst="rect">
                  <a:avLst/>
                </a:prstGeom>
                <a:blipFill>
                  <a:blip r:embed="rId5"/>
                  <a:stretch>
                    <a:fillRect b="-16129"/>
                  </a:stretch>
                </a:blip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7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4995" name="Rectangle 2">
                <a:extLst>
                  <a:ext uri="{FF2B5EF4-FFF2-40B4-BE49-F238E27FC236}">
                    <a16:creationId xmlns:a16="http://schemas.microsoft.com/office/drawing/2014/main" id="{F8264588-0C25-4E1A-B1B5-B00838F56B31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28650" y="1258508"/>
                <a:ext cx="7805220" cy="520004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en-US" sz="2400" b="1" dirty="0">
                    <a:solidFill>
                      <a:srgbClr val="695082"/>
                    </a:solidFill>
                  </a:rPr>
                  <a:t>Sequence Alignment:</a:t>
                </a:r>
                <a:r>
                  <a:rPr lang="en-US" altLang="en-US" sz="2400" b="1" dirty="0">
                    <a:solidFill>
                      <a:srgbClr val="0066CC"/>
                    </a:solidFill>
                  </a:rPr>
                  <a:t> </a:t>
                </a:r>
              </a:p>
              <a:p>
                <a:pPr marL="457200" lvl="1" indent="0">
                  <a:buNone/>
                </a:pPr>
                <a:r>
                  <a:rPr lang="en-US" altLang="en-US" sz="2000" b="1" dirty="0">
                    <a:solidFill>
                      <a:srgbClr val="0066CC"/>
                    </a:solidFill>
                  </a:rPr>
                  <a:t>Given:</a:t>
                </a:r>
                <a:r>
                  <a:rPr lang="en-US" altLang="en-US" sz="2000" dirty="0"/>
                  <a:t> 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Two strings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𝒀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endParaRPr lang="en-US" altLang="en-US" sz="2000" b="1" dirty="0"/>
              </a:p>
              <a:p>
                <a:pPr marL="457200" lvl="1" indent="0">
                  <a:buNone/>
                </a:pPr>
                <a:r>
                  <a:rPr lang="en-US" altLang="en-US" sz="2000" b="1" dirty="0">
                    <a:solidFill>
                      <a:srgbClr val="006600"/>
                    </a:solidFill>
                  </a:rPr>
                  <a:t>Find:</a:t>
                </a:r>
                <a:r>
                  <a:rPr lang="en-US" altLang="en-US" sz="2000" dirty="0"/>
                  <a:t>  “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Alignment”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of minimum edit cost.</a:t>
                </a:r>
                <a:endParaRPr lang="en-US" altLang="en-US" sz="600" dirty="0"/>
              </a:p>
              <a:p>
                <a:pPr marL="0" indent="0">
                  <a:buNone/>
                </a:pPr>
                <a:r>
                  <a:rPr lang="en-US" altLang="en-US" sz="2000" b="1" dirty="0" err="1">
                    <a:solidFill>
                      <a:srgbClr val="695082"/>
                    </a:solidFill>
                  </a:rPr>
                  <a:t>Defn</a:t>
                </a:r>
                <a:r>
                  <a:rPr lang="en-US" altLang="en-US" sz="2000" b="1" dirty="0">
                    <a:solidFill>
                      <a:srgbClr val="695082"/>
                    </a:solidFill>
                  </a:rPr>
                  <a:t>: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 An </a:t>
                </a:r>
                <a:r>
                  <a:rPr lang="en-US" altLang="en-US" sz="2000" dirty="0">
                    <a:solidFill>
                      <a:srgbClr val="C00000"/>
                    </a:solidFill>
                  </a:rPr>
                  <a:t>alignment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is a set of ordered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	</a:t>
                </a:r>
                <a:r>
                  <a:rPr lang="en-US" altLang="en-US" sz="2000" dirty="0" err="1">
                    <a:solidFill>
                      <a:schemeClr val="tx1"/>
                    </a:solidFill>
                  </a:rPr>
                  <a:t>s.t.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 each symbol of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2000" b="1" i="1" dirty="0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𝒀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occurs in at most one pair 	with no “crossing pairs”.</a:t>
                </a:r>
                <a:br>
                  <a:rPr lang="en-US" altLang="en-US" sz="2000" dirty="0">
                    <a:solidFill>
                      <a:schemeClr val="tx1"/>
                    </a:solidFill>
                  </a:rPr>
                </a:br>
                <a:endParaRPr lang="en-US" altLang="en-US" sz="1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altLang="en-US" sz="2000" dirty="0">
                    <a:ea typeface="ＭＳ Ｐゴシック" panose="020B0600070205080204" pitchFamily="34" charset="-128"/>
                  </a:rPr>
                  <a:t>    The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en-US" sz="2000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sSup>
                          <m:sSupPr>
                            <m:ctrlP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  <m:sup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sz="2000" dirty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1" i="1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sSup>
                          <m:sSupPr>
                            <m:ctrlP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  <m:sup>
                            <m:r>
                              <a:rPr lang="en-US" altLang="en-US" sz="2000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>
                    <a:solidFill>
                      <a:srgbClr val="C00000"/>
                    </a:solidFill>
                    <a:ea typeface="ＭＳ Ｐゴシック" panose="020B0600070205080204" pitchFamily="34" charset="-128"/>
                  </a:rPr>
                  <a:t>cross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:r>
                  <a:rPr lang="en-US" altLang="en-US" sz="2000" dirty="0" err="1">
                    <a:ea typeface="ＭＳ Ｐゴシック" panose="020B0600070205080204" pitchFamily="34" charset="-128"/>
                  </a:rPr>
                  <a:t>iff</a:t>
                </a:r>
                <a:r>
                  <a:rPr lang="en-US" altLang="en-US" sz="2000" dirty="0">
                    <a:ea typeface="ＭＳ Ｐゴシック" panose="020B0600070205080204" pitchFamily="34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&lt;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𝒊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′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 but </a:t>
                </a:r>
                <a14:m>
                  <m:oMath xmlns:m="http://schemas.openxmlformats.org/officeDocument/2006/math"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𝒋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&gt;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𝒋</m:t>
                    </m:r>
                    <m:r>
                      <a:rPr lang="en-US" altLang="en-US" sz="2000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′</m:t>
                    </m:r>
                  </m:oMath>
                </a14:m>
                <a:r>
                  <a:rPr lang="en-US" altLang="en-US" sz="2000" dirty="0">
                    <a:ea typeface="ＭＳ Ｐゴシック" panose="020B0600070205080204" pitchFamily="34" charset="-128"/>
                  </a:rPr>
                  <a:t>.</a:t>
                </a:r>
                <a:endParaRPr lang="en-US" altLang="en-US" sz="2400" dirty="0">
                  <a:solidFill>
                    <a:schemeClr val="tx1"/>
                  </a:solidFill>
                </a:endParaRPr>
              </a:p>
              <a:p>
                <a:pPr lvl="1"/>
                <a:endParaRPr lang="en-US" altLang="en-US" dirty="0">
                  <a:ea typeface="ＭＳ Ｐゴシック" panose="020B0600070205080204" pitchFamily="34" charset="-128"/>
                </a:endParaRPr>
              </a:p>
            </p:txBody>
          </p:sp>
        </mc:Choice>
        <mc:Fallback>
          <p:sp>
            <p:nvSpPr>
              <p:cNvPr id="84995" name="Rectangle 2">
                <a:extLst>
                  <a:ext uri="{FF2B5EF4-FFF2-40B4-BE49-F238E27FC236}">
                    <a16:creationId xmlns:a16="http://schemas.microsoft.com/office/drawing/2014/main" id="{F8264588-0C25-4E1A-B1B5-B00838F56B3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28650" y="1258508"/>
                <a:ext cx="7805220" cy="5200045"/>
              </a:xfrm>
              <a:blipFill>
                <a:blip r:embed="rId3"/>
                <a:stretch>
                  <a:fillRect l="-1171" t="-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996" name="Rectangle 3">
            <a:extLst>
              <a:ext uri="{FF2B5EF4-FFF2-40B4-BE49-F238E27FC236}">
                <a16:creationId xmlns:a16="http://schemas.microsoft.com/office/drawing/2014/main" id="{B6F85132-879F-422C-968E-43A785968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Sequence Alignment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1EA01A7-7E27-4011-B05F-B568C5411EB1}"/>
              </a:ext>
            </a:extLst>
          </p:cNvPr>
          <p:cNvGrpSpPr/>
          <p:nvPr/>
        </p:nvGrpSpPr>
        <p:grpSpPr>
          <a:xfrm>
            <a:off x="870143" y="4771114"/>
            <a:ext cx="6074292" cy="1406539"/>
            <a:chOff x="1169403" y="4462487"/>
            <a:chExt cx="6074292" cy="1406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F2F1874-FC33-459A-979E-30A8E2BFCCB6}"/>
                    </a:ext>
                  </a:extLst>
                </p:cNvPr>
                <p:cNvSpPr txBox="1"/>
                <p:nvPr/>
              </p:nvSpPr>
              <p:spPr>
                <a:xfrm>
                  <a:off x="1169403" y="4462487"/>
                  <a:ext cx="6074292" cy="140653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0066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sub>
                            </m:sSub>
                          </m:e>
                        </m:nary>
                        <m:r>
                          <a:rPr lang="en-US" b="1" i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 :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unmatched</m:t>
                            </m:r>
                          </m:sub>
                          <m:sup/>
                          <m:e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</m:nary>
                        <m:r>
                          <a:rPr lang="en-US" b="1" i="0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b>
                            </m:sSub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unmatched</m:t>
                            </m:r>
                          </m:sub>
                          <m:sup/>
                          <m:e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</m:nary>
                      </m:oMath>
                    </m:oMathPara>
                  </a14:m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endParaRPr lang="en-US" b="0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F2F1874-FC33-459A-979E-30A8E2BFCC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403" y="4462487"/>
                  <a:ext cx="6074292" cy="1406539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93BD2C16-8DD5-428E-AF67-20D3FFAA1095}"/>
                </a:ext>
              </a:extLst>
            </p:cNvPr>
            <p:cNvSpPr/>
            <p:nvPr/>
          </p:nvSpPr>
          <p:spPr>
            <a:xfrm rot="16200000">
              <a:off x="5451752" y="3812743"/>
              <a:ext cx="154227" cy="3114181"/>
            </a:xfrm>
            <a:prstGeom prst="leftBrac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Left Brace 39">
              <a:extLst>
                <a:ext uri="{FF2B5EF4-FFF2-40B4-BE49-F238E27FC236}">
                  <a16:creationId xmlns:a16="http://schemas.microsoft.com/office/drawing/2014/main" id="{346CDD77-7F2B-4416-8D7B-DECBEC539ADC}"/>
                </a:ext>
              </a:extLst>
            </p:cNvPr>
            <p:cNvSpPr/>
            <p:nvPr/>
          </p:nvSpPr>
          <p:spPr>
            <a:xfrm rot="16200000">
              <a:off x="2961984" y="4729143"/>
              <a:ext cx="155448" cy="1280160"/>
            </a:xfrm>
            <a:prstGeom prst="leftBrace">
              <a:avLst/>
            </a:prstGeom>
            <a:noFill/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9415FF-02A5-4E59-9D7C-CDF9ED389B61}"/>
                </a:ext>
              </a:extLst>
            </p:cNvPr>
            <p:cNvSpPr txBox="1"/>
            <p:nvPr/>
          </p:nvSpPr>
          <p:spPr>
            <a:xfrm>
              <a:off x="2548351" y="5482767"/>
              <a:ext cx="10452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mismatch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A13843-BC96-40E6-989D-E67833F29507}"/>
                </a:ext>
              </a:extLst>
            </p:cNvPr>
            <p:cNvSpPr txBox="1"/>
            <p:nvPr/>
          </p:nvSpPr>
          <p:spPr>
            <a:xfrm>
              <a:off x="5279502" y="5485909"/>
              <a:ext cx="4987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gap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0EE8569-F60C-4246-93F1-783E2E0C8B49}"/>
              </a:ext>
            </a:extLst>
          </p:cNvPr>
          <p:cNvGrpSpPr/>
          <p:nvPr/>
        </p:nvGrpSpPr>
        <p:grpSpPr>
          <a:xfrm>
            <a:off x="7864038" y="602662"/>
            <a:ext cx="3895146" cy="2986991"/>
            <a:chOff x="7862370" y="2574914"/>
            <a:chExt cx="3895146" cy="298699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63323D7-4CE7-4793-95CF-CECE6CFCB27F}"/>
                </a:ext>
              </a:extLst>
            </p:cNvPr>
            <p:cNvGrpSpPr/>
            <p:nvPr/>
          </p:nvGrpSpPr>
          <p:grpSpPr>
            <a:xfrm>
              <a:off x="8632999" y="3429666"/>
              <a:ext cx="2697163" cy="1632072"/>
              <a:chOff x="8165791" y="4136403"/>
              <a:chExt cx="2697163" cy="1632072"/>
            </a:xfrm>
          </p:grpSpPr>
          <p:sp>
            <p:nvSpPr>
              <p:cNvPr id="84998" name="Text Box 5">
                <a:extLst>
                  <a:ext uri="{FF2B5EF4-FFF2-40B4-BE49-F238E27FC236}">
                    <a16:creationId xmlns:a16="http://schemas.microsoft.com/office/drawing/2014/main" id="{AA3617CF-86EE-4D5B-84FD-108BCF577F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5791" y="4506942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4999" name="Text Box 6">
                <a:extLst>
                  <a:ext uri="{FF2B5EF4-FFF2-40B4-BE49-F238E27FC236}">
                    <a16:creationId xmlns:a16="http://schemas.microsoft.com/office/drawing/2014/main" id="{A7FDE4C0-00CA-4B24-98A9-B5D73EF9E8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6791" y="4506942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0" name="Text Box 7">
                <a:extLst>
                  <a:ext uri="{FF2B5EF4-FFF2-40B4-BE49-F238E27FC236}">
                    <a16:creationId xmlns:a16="http://schemas.microsoft.com/office/drawing/2014/main" id="{D0F5C7B7-4F13-46DB-AD2A-63F9CB661E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27791" y="4506942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01" name="Text Box 8">
                <a:extLst>
                  <a:ext uri="{FF2B5EF4-FFF2-40B4-BE49-F238E27FC236}">
                    <a16:creationId xmlns:a16="http://schemas.microsoft.com/office/drawing/2014/main" id="{7F1D0261-749D-4491-A9FF-FDDF4C9DAC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8791" y="4506942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02" name="Text Box 9">
                <a:extLst>
                  <a:ext uri="{FF2B5EF4-FFF2-40B4-BE49-F238E27FC236}">
                    <a16:creationId xmlns:a16="http://schemas.microsoft.com/office/drawing/2014/main" id="{62C2750D-5383-4617-9729-32C6315117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89791" y="4506942"/>
                <a:ext cx="381000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85003" name="Text Box 10">
                <a:extLst>
                  <a:ext uri="{FF2B5EF4-FFF2-40B4-BE49-F238E27FC236}">
                    <a16:creationId xmlns:a16="http://schemas.microsoft.com/office/drawing/2014/main" id="{D3D94CC7-0193-464B-BB53-BC7F343E83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0791" y="4506942"/>
                <a:ext cx="381000" cy="3143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  <p:sp>
            <p:nvSpPr>
              <p:cNvPr id="85004" name="Text Box 11">
                <a:extLst>
                  <a:ext uri="{FF2B5EF4-FFF2-40B4-BE49-F238E27FC236}">
                    <a16:creationId xmlns:a16="http://schemas.microsoft.com/office/drawing/2014/main" id="{985BFAE0-759F-4A03-A092-399769C519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6791" y="5114954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5" name="Text Box 12">
                <a:extLst>
                  <a:ext uri="{FF2B5EF4-FFF2-40B4-BE49-F238E27FC236}">
                    <a16:creationId xmlns:a16="http://schemas.microsoft.com/office/drawing/2014/main" id="{FF49BA2F-C988-4666-B7F2-47FABBA2E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27791" y="5114954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06" name="Text Box 13">
                <a:extLst>
                  <a:ext uri="{FF2B5EF4-FFF2-40B4-BE49-F238E27FC236}">
                    <a16:creationId xmlns:a16="http://schemas.microsoft.com/office/drawing/2014/main" id="{81448734-74B5-42A9-A674-10BDDE9591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8791" y="5114954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07" name="Text Box 14">
                <a:extLst>
                  <a:ext uri="{FF2B5EF4-FFF2-40B4-BE49-F238E27FC236}">
                    <a16:creationId xmlns:a16="http://schemas.microsoft.com/office/drawing/2014/main" id="{1F8E7CAB-6746-478C-94A3-4407C14832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89791" y="5114954"/>
                <a:ext cx="381000" cy="31432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85008" name="Text Box 15">
                <a:extLst>
                  <a:ext uri="{FF2B5EF4-FFF2-40B4-BE49-F238E27FC236}">
                    <a16:creationId xmlns:a16="http://schemas.microsoft.com/office/drawing/2014/main" id="{0BAD0C8E-E813-49D0-8F25-AED3B92F2B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070791" y="5114954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9" name="Text Box 16">
                <a:extLst>
                  <a:ext uri="{FF2B5EF4-FFF2-40B4-BE49-F238E27FC236}">
                    <a16:creationId xmlns:a16="http://schemas.microsoft.com/office/drawing/2014/main" id="{34301833-EADB-41D1-8DF9-28C0BE44B1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65791" y="5114954"/>
                <a:ext cx="381000" cy="3143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>
                    <a:solidFill>
                      <a:schemeClr val="bg1"/>
                    </a:solidFill>
                  </a:rPr>
                  <a:t>-</a:t>
                </a:r>
              </a:p>
            </p:txBody>
          </p:sp>
          <p:sp>
            <p:nvSpPr>
              <p:cNvPr id="85010" name="Text Box 17">
                <a:extLst>
                  <a:ext uri="{FF2B5EF4-FFF2-40B4-BE49-F238E27FC236}">
                    <a16:creationId xmlns:a16="http://schemas.microsoft.com/office/drawing/2014/main" id="{135F7A8A-B221-46E6-B5C6-A5F416FA74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51791" y="4506942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p:sp>
            <p:nvSpPr>
              <p:cNvPr id="85011" name="Text Box 18">
                <a:extLst>
                  <a:ext uri="{FF2B5EF4-FFF2-40B4-BE49-F238E27FC236}">
                    <a16:creationId xmlns:a16="http://schemas.microsoft.com/office/drawing/2014/main" id="{B1B06360-8FE8-45CA-9FEE-4016DF30EFF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51791" y="5114954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5DC2D4E-450B-4BEF-9033-66E0FFCB31BF}"/>
                  </a:ext>
                </a:extLst>
              </p:cNvPr>
              <p:cNvGrpSpPr/>
              <p:nvPr/>
            </p:nvGrpSpPr>
            <p:grpSpPr>
              <a:xfrm>
                <a:off x="8576954" y="5429279"/>
                <a:ext cx="2286000" cy="339196"/>
                <a:chOff x="8546791" y="5515004"/>
                <a:chExt cx="2286000" cy="3391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357D4B6C-7AD9-4B8C-84AB-F0487628664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357D4B6C-7AD9-4B8C-84AB-F048762866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452" b="-740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FF329E6E-E819-40A8-9878-4AB01AB2604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FF329E6E-E819-40A8-9878-4AB01AB260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8A3EF70F-6B1B-4105-9285-3E96F1C0462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8A3EF70F-6B1B-4105-9285-3E96F1C046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980CAE0-8B1A-4E75-9B34-60CFA01B11C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980CAE0-8B1A-4E75-9B34-60CFA01B11C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20F51D4C-ED2E-4638-AB5C-6D0AC083320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20F51D4C-ED2E-4638-AB5C-6D0AC08332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C8B628D9-CFEC-4FA3-9BD0-610AF570E69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C8B628D9-CFEC-4FA3-9BD0-610AF570E6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A0BFFC73-116F-4116-88AD-2160730D4E88}"/>
                  </a:ext>
                </a:extLst>
              </p:cNvPr>
              <p:cNvGrpSpPr/>
              <p:nvPr/>
            </p:nvGrpSpPr>
            <p:grpSpPr>
              <a:xfrm>
                <a:off x="8175316" y="4136403"/>
                <a:ext cx="2647950" cy="339196"/>
                <a:chOff x="8195954" y="4222115"/>
                <a:chExt cx="2647950" cy="3391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8" name="Text Box 32">
                      <a:extLst>
                        <a:ext uri="{FF2B5EF4-FFF2-40B4-BE49-F238E27FC236}">
                          <a16:creationId xmlns:a16="http://schemas.microsoft.com/office/drawing/2014/main" id="{F131E9BB-21F9-483F-B1B9-08C3A0CB60C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92126" y="4224936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8" name="Text Box 32">
                      <a:extLst>
                        <a:ext uri="{FF2B5EF4-FFF2-40B4-BE49-F238E27FC236}">
                          <a16:creationId xmlns:a16="http://schemas.microsoft.com/office/drawing/2014/main" id="{F131E9BB-21F9-483F-B1B9-08C3A0CB60C0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592126" y="4224936"/>
                      <a:ext cx="381000" cy="333554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9" name="Text Box 33">
                      <a:extLst>
                        <a:ext uri="{FF2B5EF4-FFF2-40B4-BE49-F238E27FC236}">
                          <a16:creationId xmlns:a16="http://schemas.microsoft.com/office/drawing/2014/main" id="{7DA0AC17-6BEC-412E-BC00-10FF8785AC4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38904" y="4222115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9" name="Text Box 33">
                      <a:extLst>
                        <a:ext uri="{FF2B5EF4-FFF2-40B4-BE49-F238E27FC236}">
                          <a16:creationId xmlns:a16="http://schemas.microsoft.com/office/drawing/2014/main" id="{7DA0AC17-6BEC-412E-BC00-10FF8785AC4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38904" y="4222115"/>
                      <a:ext cx="381000" cy="339196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20" name="Text Box 34">
                      <a:extLst>
                        <a:ext uri="{FF2B5EF4-FFF2-40B4-BE49-F238E27FC236}">
                          <a16:creationId xmlns:a16="http://schemas.microsoft.com/office/drawing/2014/main" id="{92A2750B-BBE8-484B-911D-BBA8C8D2A89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19904" y="4222115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20" name="Text Box 34">
                      <a:extLst>
                        <a:ext uri="{FF2B5EF4-FFF2-40B4-BE49-F238E27FC236}">
                          <a16:creationId xmlns:a16="http://schemas.microsoft.com/office/drawing/2014/main" id="{92A2750B-BBE8-484B-911D-BBA8C8D2A89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19904" y="4222115"/>
                      <a:ext cx="381000" cy="339196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21" name="Text Box 35">
                      <a:extLst>
                        <a:ext uri="{FF2B5EF4-FFF2-40B4-BE49-F238E27FC236}">
                          <a16:creationId xmlns:a16="http://schemas.microsoft.com/office/drawing/2014/main" id="{F43138D8-8AB9-4F1D-BA09-9207DB808FA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1854" y="4222115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21" name="Text Box 35">
                      <a:extLst>
                        <a:ext uri="{FF2B5EF4-FFF2-40B4-BE49-F238E27FC236}">
                          <a16:creationId xmlns:a16="http://schemas.microsoft.com/office/drawing/2014/main" id="{F43138D8-8AB9-4F1D-BA09-9207DB808FA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1854" y="4222115"/>
                      <a:ext cx="381000" cy="339196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22" name="Text Box 36">
                      <a:extLst>
                        <a:ext uri="{FF2B5EF4-FFF2-40B4-BE49-F238E27FC236}">
                          <a16:creationId xmlns:a16="http://schemas.microsoft.com/office/drawing/2014/main" id="{824FAEA8-20CF-42A1-9FB5-EE87933AF1F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95954" y="4222115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22" name="Text Box 36">
                      <a:extLst>
                        <a:ext uri="{FF2B5EF4-FFF2-40B4-BE49-F238E27FC236}">
                          <a16:creationId xmlns:a16="http://schemas.microsoft.com/office/drawing/2014/main" id="{824FAEA8-20CF-42A1-9FB5-EE87933AF1F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195954" y="4222115"/>
                      <a:ext cx="381000" cy="339196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23" name="Text Box 37">
                      <a:extLst>
                        <a:ext uri="{FF2B5EF4-FFF2-40B4-BE49-F238E27FC236}">
                          <a16:creationId xmlns:a16="http://schemas.microsoft.com/office/drawing/2014/main" id="{AAEDFBC1-0226-4CA9-8E42-791ADDA50C4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62904" y="4222115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23" name="Text Box 37">
                      <a:extLst>
                        <a:ext uri="{FF2B5EF4-FFF2-40B4-BE49-F238E27FC236}">
                          <a16:creationId xmlns:a16="http://schemas.microsoft.com/office/drawing/2014/main" id="{AAEDFBC1-0226-4CA9-8E42-791ADDA50C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462904" y="4222115"/>
                      <a:ext cx="381000" cy="339196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30AD88-11CA-428A-8F7B-D77991AB8769}"/>
                </a:ext>
              </a:extLst>
            </p:cNvPr>
            <p:cNvSpPr txBox="1"/>
            <p:nvPr/>
          </p:nvSpPr>
          <p:spPr>
            <a:xfrm>
              <a:off x="8865834" y="2574914"/>
              <a:ext cx="227382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</a:rPr>
                <a:t>Example:</a:t>
              </a:r>
              <a:r>
                <a:rPr lang="en-US" sz="2000" dirty="0"/>
                <a:t> </a:t>
              </a:r>
            </a:p>
            <a:p>
              <a:pPr algn="ctr"/>
              <a:r>
                <a:rPr lang="en-US" sz="1600" b="1" dirty="0">
                  <a:latin typeface="Comic Sans MS" panose="030F0702030302020204" pitchFamily="66" charset="0"/>
                </a:rPr>
                <a:t>CTACCG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C00000"/>
                  </a:solidFill>
                </a:rPr>
                <a:t>vs</a:t>
              </a:r>
              <a:r>
                <a:rPr lang="en-US" sz="2000" dirty="0"/>
                <a:t> </a:t>
              </a:r>
              <a:r>
                <a:rPr lang="en-US" sz="1600" b="1" dirty="0">
                  <a:latin typeface="Comic Sans MS" panose="030F0702030302020204" pitchFamily="66" charset="0"/>
                </a:rPr>
                <a:t>TACATG</a:t>
              </a:r>
              <a:r>
                <a:rPr lang="en-US" sz="1600" b="1" dirty="0"/>
                <a:t>  </a:t>
              </a:r>
              <a:endParaRPr lang="en-US" sz="2000" b="1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963708-06C1-4E52-B703-9BA8BDBC9F86}"/>
                    </a:ext>
                  </a:extLst>
                </p:cNvPr>
                <p:cNvSpPr txBox="1"/>
                <p:nvPr/>
              </p:nvSpPr>
              <p:spPr>
                <a:xfrm>
                  <a:off x="7862370" y="5222709"/>
                  <a:ext cx="3895146" cy="3391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 smtClean="0">
                          <a:solidFill>
                            <a:srgbClr val="0066CC"/>
                          </a:solidFill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en-US" sz="1600" dirty="0" smtClean="0">
                          <a:solidFill>
                            <a:schemeClr val="tx1"/>
                          </a:solidFill>
                        </a:rPr>
                        <m:t>−</m:t>
                      </m:r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a14:m>
                  <a:r>
                    <a:rPr lang="en-US" sz="1600" dirty="0"/>
                    <a:t>,</a:t>
                  </a:r>
                  <a:r>
                    <a:rPr lang="en-US" sz="16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altLang="en-US" sz="1600" dirty="0"/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lang="en-US" sz="1600" dirty="0"/>
                    <a:t>,</a:t>
                  </a:r>
                  <a:r>
                    <a:rPr lang="en-US" altLang="en-US" sz="16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a14:m>
                  <a:r>
                    <a:rPr lang="en-US" altLang="en-US" sz="1600" dirty="0"/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a14:m>
                  <a:r>
                    <a:rPr lang="en-US" sz="1600" dirty="0"/>
                    <a:t>,</a:t>
                  </a:r>
                  <a:r>
                    <a:rPr lang="en-US" altLang="en-US" sz="16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b>
                      </m:sSub>
                    </m:oMath>
                  </a14:m>
                  <a:r>
                    <a:rPr lang="en-US" altLang="en-US" sz="1600" dirty="0"/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a14:m>
                  <a:r>
                    <a:rPr lang="en-US" sz="1600" dirty="0"/>
                    <a:t>,</a:t>
                  </a:r>
                  <a:r>
                    <a:rPr lang="en-US" altLang="en-US" sz="1600" b="1" dirty="0">
                      <a:solidFill>
                        <a:srgbClr val="C0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a14:m>
                  <a:r>
                    <a:rPr lang="en-US" altLang="en-US" sz="1600" dirty="0"/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en-US" sz="1600" b="1" i="1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en-US" sz="1600" b="1" i="1" smtClean="0">
                              <a:solidFill>
                                <a:srgbClr val="0066CC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sub>
                      </m:sSub>
                    </m:oMath>
                  </a14:m>
                  <a:r>
                    <a:rPr lang="en-US" sz="1600" dirty="0">
                      <a:solidFill>
                        <a:srgbClr val="0066CC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}</a:t>
                  </a:r>
                  <a:endParaRPr lang="en-US" sz="16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8A963708-06C1-4E52-B703-9BA8BDBC9F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2370" y="5222709"/>
                  <a:ext cx="3895146" cy="339196"/>
                </a:xfrm>
                <a:prstGeom prst="rect">
                  <a:avLst/>
                </a:prstGeom>
                <a:blipFill>
                  <a:blip r:embed="rId17"/>
                  <a:stretch>
                    <a:fillRect t="-8929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1D733C-9510-497E-96CA-E2BB6DB0751A}"/>
                  </a:ext>
                </a:extLst>
              </p:cNvPr>
              <p:cNvSpPr txBox="1"/>
              <p:nvPr/>
            </p:nvSpPr>
            <p:spPr>
              <a:xfrm>
                <a:off x="2264995" y="6277417"/>
                <a:ext cx="3096040" cy="424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Note: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0066CC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66CC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</m:sub>
                        </m:sSub>
                      </m:sub>
                    </m:sSub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0066CC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81D733C-9510-497E-96CA-E2BB6DB07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995" y="6277417"/>
                <a:ext cx="3096040" cy="424347"/>
              </a:xfrm>
              <a:prstGeom prst="rect">
                <a:avLst/>
              </a:prstGeom>
              <a:blipFill>
                <a:blip r:embed="rId18"/>
                <a:stretch>
                  <a:fillRect l="-1775" t="-5797" r="-39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5DAB811B-3BCE-4DBA-845C-50B6D13D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8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D6309-3FBD-11E0-0343-7ADB13CE9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DB7E047D-D1D8-E65B-23C1-0E626A594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Edit Distance – Four Steps, Step 1</a:t>
            </a: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2AAFD362-70B6-A8B1-5CD0-DF92380DAF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032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73B44DEF-253A-AF0D-7900-0980EC25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36B21-C731-4EFB-BA42-F46DDD4F25C6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17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2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B56FC-77F9-D2BC-3150-B8F79056F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9D07C07B-EBF3-9A9B-9FD4-26A09CEBD7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 1: Identify Recursive Structure</a:t>
            </a:r>
          </a:p>
        </p:txBody>
      </p:sp>
      <p:grpSp>
        <p:nvGrpSpPr>
          <p:cNvPr id="85130" name="Group 85129">
            <a:extLst>
              <a:ext uri="{FF2B5EF4-FFF2-40B4-BE49-F238E27FC236}">
                <a16:creationId xmlns:a16="http://schemas.microsoft.com/office/drawing/2014/main" id="{B7838A9C-B4FD-A0FF-C509-153F5AD860E7}"/>
              </a:ext>
            </a:extLst>
          </p:cNvPr>
          <p:cNvGrpSpPr/>
          <p:nvPr/>
        </p:nvGrpSpPr>
        <p:grpSpPr>
          <a:xfrm>
            <a:off x="9423877" y="620598"/>
            <a:ext cx="2325688" cy="1457073"/>
            <a:chOff x="974014" y="2147067"/>
            <a:chExt cx="2325688" cy="14570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C04B6EF-D988-1BF3-8EE5-6DDAD8D6084B}"/>
                </a:ext>
              </a:extLst>
            </p:cNvPr>
            <p:cNvGrpSpPr/>
            <p:nvPr/>
          </p:nvGrpSpPr>
          <p:grpSpPr>
            <a:xfrm>
              <a:off x="983539" y="2950619"/>
              <a:ext cx="2316163" cy="653521"/>
              <a:chOff x="4746800" y="3496280"/>
              <a:chExt cx="2316163" cy="653521"/>
            </a:xfrm>
          </p:grpSpPr>
          <p:sp>
            <p:nvSpPr>
              <p:cNvPr id="85004" name="Text Box 11">
                <a:extLst>
                  <a:ext uri="{FF2B5EF4-FFF2-40B4-BE49-F238E27FC236}">
                    <a16:creationId xmlns:a16="http://schemas.microsoft.com/office/drawing/2014/main" id="{5B8C32F6-8737-FF50-40AF-1567BB0AF9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5" name="Text Box 12">
                <a:extLst>
                  <a:ext uri="{FF2B5EF4-FFF2-40B4-BE49-F238E27FC236}">
                    <a16:creationId xmlns:a16="http://schemas.microsoft.com/office/drawing/2014/main" id="{BF05E607-B2E5-BC02-D0F8-ADC88B63F1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06" name="Text Box 13">
                <a:extLst>
                  <a:ext uri="{FF2B5EF4-FFF2-40B4-BE49-F238E27FC236}">
                    <a16:creationId xmlns:a16="http://schemas.microsoft.com/office/drawing/2014/main" id="{C47AC5D9-1B4E-5C1E-4AFF-1FDAC243C0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07" name="Text Box 14">
                <a:extLst>
                  <a:ext uri="{FF2B5EF4-FFF2-40B4-BE49-F238E27FC236}">
                    <a16:creationId xmlns:a16="http://schemas.microsoft.com/office/drawing/2014/main" id="{017D5FCE-071E-BF6C-5FAC-DC39FC6808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85008" name="Text Box 15">
                <a:extLst>
                  <a:ext uri="{FF2B5EF4-FFF2-40B4-BE49-F238E27FC236}">
                    <a16:creationId xmlns:a16="http://schemas.microsoft.com/office/drawing/2014/main" id="{4F8F2178-EAC6-7F43-B8DF-0B89505F36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11" name="Text Box 18">
                <a:extLst>
                  <a:ext uri="{FF2B5EF4-FFF2-40B4-BE49-F238E27FC236}">
                    <a16:creationId xmlns:a16="http://schemas.microsoft.com/office/drawing/2014/main" id="{8E1775E3-8DB4-CA11-2877-A8A68C4B50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171F9E3C-F68C-1688-4574-2EFC41758484}"/>
                  </a:ext>
                </a:extLst>
              </p:cNvPr>
              <p:cNvGrpSpPr/>
              <p:nvPr/>
            </p:nvGrpSpPr>
            <p:grpSpPr>
              <a:xfrm>
                <a:off x="4776963" y="3810605"/>
                <a:ext cx="2286000" cy="339196"/>
                <a:chOff x="8546791" y="5515004"/>
                <a:chExt cx="2286000" cy="3391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921375B3-BE72-EA1B-B5C5-7496A3A7DDC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357D4B6C-7AD9-4B8C-84AB-F048762866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452" b="-740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10CC7DC7-E9D7-9604-E121-01B25DDEE9A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FF329E6E-E819-40A8-9878-4AB01AB260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1E4C4D72-D6FB-12E3-4B0C-8F9927C972AD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8A3EF70F-6B1B-4105-9285-3E96F1C046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C614B552-62CC-4E8D-875F-EACE1D0C450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980CAE0-8B1A-4E75-9B34-60CFA01B11C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918679A5-20E7-8BA5-CF51-C64A4CE0DBE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20F51D4C-ED2E-4638-AB5C-6D0AC08332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07766588-98AA-A2B0-151A-CED64CA9CD9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C8B628D9-CFEC-4FA3-9BD0-610AF570E6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67962FF-5E20-E567-7101-6F6E4DDE8937}"/>
                </a:ext>
              </a:extLst>
            </p:cNvPr>
            <p:cNvGrpSpPr/>
            <p:nvPr/>
          </p:nvGrpSpPr>
          <p:grpSpPr>
            <a:xfrm>
              <a:off x="974014" y="2147067"/>
              <a:ext cx="2286000" cy="687685"/>
              <a:chOff x="4365800" y="1923783"/>
              <a:chExt cx="2286000" cy="687685"/>
            </a:xfrm>
          </p:grpSpPr>
          <p:sp>
            <p:nvSpPr>
              <p:cNvPr id="84998" name="Text Box 5">
                <a:extLst>
                  <a:ext uri="{FF2B5EF4-FFF2-40B4-BE49-F238E27FC236}">
                    <a16:creationId xmlns:a16="http://schemas.microsoft.com/office/drawing/2014/main" id="{CF027B5B-73C4-190D-D101-A8A8C9290C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4999" name="Text Box 6">
                <a:extLst>
                  <a:ext uri="{FF2B5EF4-FFF2-40B4-BE49-F238E27FC236}">
                    <a16:creationId xmlns:a16="http://schemas.microsoft.com/office/drawing/2014/main" id="{A841891F-240D-EFFF-D860-EC12540EA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0" name="Text Box 7">
                <a:extLst>
                  <a:ext uri="{FF2B5EF4-FFF2-40B4-BE49-F238E27FC236}">
                    <a16:creationId xmlns:a16="http://schemas.microsoft.com/office/drawing/2014/main" id="{E325C579-93A5-4813-4D89-4CC945F21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01" name="Text Box 8">
                <a:extLst>
                  <a:ext uri="{FF2B5EF4-FFF2-40B4-BE49-F238E27FC236}">
                    <a16:creationId xmlns:a16="http://schemas.microsoft.com/office/drawing/2014/main" id="{81F46615-C8A8-D73E-5661-80188F6380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02" name="Text Box 9">
                <a:extLst>
                  <a:ext uri="{FF2B5EF4-FFF2-40B4-BE49-F238E27FC236}">
                    <a16:creationId xmlns:a16="http://schemas.microsoft.com/office/drawing/2014/main" id="{A2698FA3-B34D-5C99-843E-6338CC6F5E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2297143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C</a:t>
                </a:r>
              </a:p>
            </p:txBody>
          </p:sp>
          <p:sp>
            <p:nvSpPr>
              <p:cNvPr id="85010" name="Text Box 17">
                <a:extLst>
                  <a:ext uri="{FF2B5EF4-FFF2-40B4-BE49-F238E27FC236}">
                    <a16:creationId xmlns:a16="http://schemas.microsoft.com/office/drawing/2014/main" id="{590EBF8E-9D3F-467D-7C46-497B248A59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18" name="Text Box 32">
                    <a:extLst>
                      <a:ext uri="{FF2B5EF4-FFF2-40B4-BE49-F238E27FC236}">
                        <a16:creationId xmlns:a16="http://schemas.microsoft.com/office/drawing/2014/main" id="{85017F1F-E208-FA86-D683-328743CA98C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b="1" baseline="-25000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18" name="Text Box 32">
                    <a:extLst>
                      <a:ext uri="{FF2B5EF4-FFF2-40B4-BE49-F238E27FC236}">
                        <a16:creationId xmlns:a16="http://schemas.microsoft.com/office/drawing/2014/main" id="{85017F1F-E208-FA86-D683-328743CA98C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852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19" name="Text Box 33">
                    <a:extLst>
                      <a:ext uri="{FF2B5EF4-FFF2-40B4-BE49-F238E27FC236}">
                        <a16:creationId xmlns:a16="http://schemas.microsoft.com/office/drawing/2014/main" id="{547E1E88-EC06-D386-C444-D580DEB6A2E2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19" name="Text Box 33">
                    <a:extLst>
                      <a:ext uri="{FF2B5EF4-FFF2-40B4-BE49-F238E27FC236}">
                        <a16:creationId xmlns:a16="http://schemas.microsoft.com/office/drawing/2014/main" id="{547E1E88-EC06-D386-C444-D580DEB6A2E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20" name="Text Box 34">
                    <a:extLst>
                      <a:ext uri="{FF2B5EF4-FFF2-40B4-BE49-F238E27FC236}">
                        <a16:creationId xmlns:a16="http://schemas.microsoft.com/office/drawing/2014/main" id="{84FE0BFB-2EAA-BB6F-720A-35093F74F0D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20" name="Text Box 34">
                    <a:extLst>
                      <a:ext uri="{FF2B5EF4-FFF2-40B4-BE49-F238E27FC236}">
                        <a16:creationId xmlns:a16="http://schemas.microsoft.com/office/drawing/2014/main" id="{84FE0BFB-2EAA-BB6F-720A-35093F74F0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21" name="Text Box 35">
                    <a:extLst>
                      <a:ext uri="{FF2B5EF4-FFF2-40B4-BE49-F238E27FC236}">
                        <a16:creationId xmlns:a16="http://schemas.microsoft.com/office/drawing/2014/main" id="{77BAF9E2-F486-FC0D-1435-A681AF46A9D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21" name="Text Box 35">
                    <a:extLst>
                      <a:ext uri="{FF2B5EF4-FFF2-40B4-BE49-F238E27FC236}">
                        <a16:creationId xmlns:a16="http://schemas.microsoft.com/office/drawing/2014/main" id="{77BAF9E2-F486-FC0D-1435-A681AF46A9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22" name="Text Box 36">
                    <a:extLst>
                      <a:ext uri="{FF2B5EF4-FFF2-40B4-BE49-F238E27FC236}">
                        <a16:creationId xmlns:a16="http://schemas.microsoft.com/office/drawing/2014/main" id="{50F8D87B-1CEE-14D4-F5B8-D38015F3AC4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22" name="Text Box 36">
                    <a:extLst>
                      <a:ext uri="{FF2B5EF4-FFF2-40B4-BE49-F238E27FC236}">
                        <a16:creationId xmlns:a16="http://schemas.microsoft.com/office/drawing/2014/main" id="{50F8D87B-1CEE-14D4-F5B8-D38015F3AC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23" name="Text Box 37">
                    <a:extLst>
                      <a:ext uri="{FF2B5EF4-FFF2-40B4-BE49-F238E27FC236}">
                        <a16:creationId xmlns:a16="http://schemas.microsoft.com/office/drawing/2014/main" id="{84318223-7DFD-0A6C-0A48-66E5C8972EA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23" name="Text Box 37">
                    <a:extLst>
                      <a:ext uri="{FF2B5EF4-FFF2-40B4-BE49-F238E27FC236}">
                        <a16:creationId xmlns:a16="http://schemas.microsoft.com/office/drawing/2014/main" id="{84318223-7DFD-0A6C-0A48-66E5C8972E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9D4F56B7-9289-336F-7EB3-2EF1DABA8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4FB730-1BC6-BDB7-EC11-DA6DC129D1D1}"/>
                  </a:ext>
                </a:extLst>
              </p:cNvPr>
              <p:cNvSpPr txBox="1"/>
              <p:nvPr/>
            </p:nvSpPr>
            <p:spPr>
              <a:xfrm>
                <a:off x="482123" y="1485881"/>
                <a:ext cx="4970335" cy="8607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the last two indices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  <a:p>
                <a:r>
                  <a:rPr lang="en-US" sz="2400" dirty="0"/>
                  <a:t>Options for what to do with them: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4FB730-1BC6-BDB7-EC11-DA6DC129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23" y="1485881"/>
                <a:ext cx="4970335" cy="860748"/>
              </a:xfrm>
              <a:prstGeom prst="rect">
                <a:avLst/>
              </a:prstGeom>
              <a:blipFill>
                <a:blip r:embed="rId16"/>
                <a:stretch>
                  <a:fillRect l="-1840" t="-4965" b="-15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947EA40D-A2EE-82B6-4942-A7E8790EF276}"/>
              </a:ext>
            </a:extLst>
          </p:cNvPr>
          <p:cNvSpPr txBox="1"/>
          <p:nvPr/>
        </p:nvSpPr>
        <p:spPr>
          <a:xfrm>
            <a:off x="0" y="2905380"/>
            <a:ext cx="2768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Option 1: </a:t>
            </a:r>
          </a:p>
          <a:p>
            <a:r>
              <a:rPr lang="en-US" sz="1800" dirty="0"/>
              <a:t>Match them</a:t>
            </a:r>
            <a:endParaRPr lang="en-US" dirty="0"/>
          </a:p>
        </p:txBody>
      </p:sp>
      <p:grpSp>
        <p:nvGrpSpPr>
          <p:cNvPr id="85133" name="Group 85132">
            <a:extLst>
              <a:ext uri="{FF2B5EF4-FFF2-40B4-BE49-F238E27FC236}">
                <a16:creationId xmlns:a16="http://schemas.microsoft.com/office/drawing/2014/main" id="{608AF5D0-CFA9-0B3C-6B99-F23A2A0B9748}"/>
              </a:ext>
            </a:extLst>
          </p:cNvPr>
          <p:cNvGrpSpPr/>
          <p:nvPr/>
        </p:nvGrpSpPr>
        <p:grpSpPr>
          <a:xfrm>
            <a:off x="1600739" y="2359177"/>
            <a:ext cx="2325688" cy="1457073"/>
            <a:chOff x="1600739" y="2359177"/>
            <a:chExt cx="2325688" cy="145707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1EED138-30D0-2BBF-EDA6-FCB1DF195E4E}"/>
                </a:ext>
              </a:extLst>
            </p:cNvPr>
            <p:cNvGrpSpPr/>
            <p:nvPr/>
          </p:nvGrpSpPr>
          <p:grpSpPr>
            <a:xfrm>
              <a:off x="1610264" y="3162729"/>
              <a:ext cx="2316163" cy="653521"/>
              <a:chOff x="4746800" y="3496280"/>
              <a:chExt cx="2316163" cy="653521"/>
            </a:xfrm>
          </p:grpSpPr>
          <p:sp>
            <p:nvSpPr>
              <p:cNvPr id="23" name="Text Box 11">
                <a:extLst>
                  <a:ext uri="{FF2B5EF4-FFF2-40B4-BE49-F238E27FC236}">
                    <a16:creationId xmlns:a16="http://schemas.microsoft.com/office/drawing/2014/main" id="{29619234-44ED-A916-6D6F-8C136C3CA8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24" name="Text Box 12">
                <a:extLst>
                  <a:ext uri="{FF2B5EF4-FFF2-40B4-BE49-F238E27FC236}">
                    <a16:creationId xmlns:a16="http://schemas.microsoft.com/office/drawing/2014/main" id="{CA0809D7-A80C-2277-4B9C-27035DC0B0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6FB20CB1-3D85-7F15-3215-AADDB138A0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26" name="Text Box 14">
                <a:extLst>
                  <a:ext uri="{FF2B5EF4-FFF2-40B4-BE49-F238E27FC236}">
                    <a16:creationId xmlns:a16="http://schemas.microsoft.com/office/drawing/2014/main" id="{18C0BDC8-7944-26BD-14DF-EE274DF489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27" name="Text Box 15">
                <a:extLst>
                  <a:ext uri="{FF2B5EF4-FFF2-40B4-BE49-F238E27FC236}">
                    <a16:creationId xmlns:a16="http://schemas.microsoft.com/office/drawing/2014/main" id="{DA5682BB-8313-339D-76E7-76B706FDDC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28" name="Text Box 18">
                <a:extLst>
                  <a:ext uri="{FF2B5EF4-FFF2-40B4-BE49-F238E27FC236}">
                    <a16:creationId xmlns:a16="http://schemas.microsoft.com/office/drawing/2014/main" id="{D03A56CE-D9F9-7F13-417F-784C312CCA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14325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78A111C-068E-11FC-F363-5CDD43EC5662}"/>
                  </a:ext>
                </a:extLst>
              </p:cNvPr>
              <p:cNvGrpSpPr/>
              <p:nvPr/>
            </p:nvGrpSpPr>
            <p:grpSpPr>
              <a:xfrm>
                <a:off x="4776963" y="3810605"/>
                <a:ext cx="2286000" cy="339196"/>
                <a:chOff x="8546791" y="5515004"/>
                <a:chExt cx="2286000" cy="3391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 Box 19">
                      <a:extLst>
                        <a:ext uri="{FF2B5EF4-FFF2-40B4-BE49-F238E27FC236}">
                          <a16:creationId xmlns:a16="http://schemas.microsoft.com/office/drawing/2014/main" id="{52292024-0F07-3595-954E-E86E8FCBF75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357D4B6C-7AD9-4B8C-84AB-F048762866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452" b="-740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 Box 20">
                      <a:extLst>
                        <a:ext uri="{FF2B5EF4-FFF2-40B4-BE49-F238E27FC236}">
                          <a16:creationId xmlns:a16="http://schemas.microsoft.com/office/drawing/2014/main" id="{3C4022CE-4246-098D-0A32-A3A4B780BCD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FF329E6E-E819-40A8-9878-4AB01AB260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 Box 21">
                      <a:extLst>
                        <a:ext uri="{FF2B5EF4-FFF2-40B4-BE49-F238E27FC236}">
                          <a16:creationId xmlns:a16="http://schemas.microsoft.com/office/drawing/2014/main" id="{6C173871-A4A0-9497-1905-F18D023FEBF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8A3EF70F-6B1B-4105-9285-3E96F1C046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 Box 22">
                      <a:extLst>
                        <a:ext uri="{FF2B5EF4-FFF2-40B4-BE49-F238E27FC236}">
                          <a16:creationId xmlns:a16="http://schemas.microsoft.com/office/drawing/2014/main" id="{42024C11-5B4F-422C-CC64-8C8C182CCD0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980CAE0-8B1A-4E75-9B34-60CFA01B11C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 Box 23">
                      <a:extLst>
                        <a:ext uri="{FF2B5EF4-FFF2-40B4-BE49-F238E27FC236}">
                          <a16:creationId xmlns:a16="http://schemas.microsoft.com/office/drawing/2014/main" id="{383AC7EF-AEC4-10D6-1016-20D32982D87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20F51D4C-ED2E-4638-AB5C-6D0AC08332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 Box 25">
                      <a:extLst>
                        <a:ext uri="{FF2B5EF4-FFF2-40B4-BE49-F238E27FC236}">
                          <a16:creationId xmlns:a16="http://schemas.microsoft.com/office/drawing/2014/main" id="{374AB54F-BB99-E7A8-3C4B-545B448B20D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C8B628D9-CFEC-4FA3-9BD0-610AF570E6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87CC36AD-6299-E45E-69C6-FCC11C9DA0B9}"/>
                </a:ext>
              </a:extLst>
            </p:cNvPr>
            <p:cNvGrpSpPr/>
            <p:nvPr/>
          </p:nvGrpSpPr>
          <p:grpSpPr>
            <a:xfrm>
              <a:off x="1600739" y="2359177"/>
              <a:ext cx="2286000" cy="687685"/>
              <a:chOff x="4365800" y="1923783"/>
              <a:chExt cx="2286000" cy="687685"/>
            </a:xfrm>
          </p:grpSpPr>
          <p:sp>
            <p:nvSpPr>
              <p:cNvPr id="37" name="Text Box 5">
                <a:extLst>
                  <a:ext uri="{FF2B5EF4-FFF2-40B4-BE49-F238E27FC236}">
                    <a16:creationId xmlns:a16="http://schemas.microsoft.com/office/drawing/2014/main" id="{32B37B01-2C9E-F976-2622-EAFE15C03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38" name="Text Box 6">
                <a:extLst>
                  <a:ext uri="{FF2B5EF4-FFF2-40B4-BE49-F238E27FC236}">
                    <a16:creationId xmlns:a16="http://schemas.microsoft.com/office/drawing/2014/main" id="{1CF9E82D-E19F-4932-276F-FF0011C401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39" name="Text Box 7">
                <a:extLst>
                  <a:ext uri="{FF2B5EF4-FFF2-40B4-BE49-F238E27FC236}">
                    <a16:creationId xmlns:a16="http://schemas.microsoft.com/office/drawing/2014/main" id="{CDA2C5F0-5884-FC2D-B543-CEB6207BF1F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41" name="Text Box 8">
                <a:extLst>
                  <a:ext uri="{FF2B5EF4-FFF2-40B4-BE49-F238E27FC236}">
                    <a16:creationId xmlns:a16="http://schemas.microsoft.com/office/drawing/2014/main" id="{CF9CB0AA-7644-C0CF-222C-E9C95483F6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43" name="Text Box 9">
                <a:extLst>
                  <a:ext uri="{FF2B5EF4-FFF2-40B4-BE49-F238E27FC236}">
                    <a16:creationId xmlns:a16="http://schemas.microsoft.com/office/drawing/2014/main" id="{33BF4E07-FF45-0FC7-8624-EF788332AB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2297143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C</a:t>
                </a:r>
              </a:p>
            </p:txBody>
          </p:sp>
          <p:sp>
            <p:nvSpPr>
              <p:cNvPr id="45" name="Text Box 17">
                <a:extLst>
                  <a:ext uri="{FF2B5EF4-FFF2-40B4-BE49-F238E27FC236}">
                    <a16:creationId xmlns:a16="http://schemas.microsoft.com/office/drawing/2014/main" id="{FB39D709-71F4-6B84-6BDD-BC249F2A99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14325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 Box 32">
                    <a:extLst>
                      <a:ext uri="{FF2B5EF4-FFF2-40B4-BE49-F238E27FC236}">
                        <a16:creationId xmlns:a16="http://schemas.microsoft.com/office/drawing/2014/main" id="{09D94A9D-8062-5734-EDB9-7898F4FFFE2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b="1" baseline="-25000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Text Box 32">
                    <a:extLst>
                      <a:ext uri="{FF2B5EF4-FFF2-40B4-BE49-F238E27FC236}">
                        <a16:creationId xmlns:a16="http://schemas.microsoft.com/office/drawing/2014/main" id="{09D94A9D-8062-5734-EDB9-7898F4FFFE2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 Box 33">
                    <a:extLst>
                      <a:ext uri="{FF2B5EF4-FFF2-40B4-BE49-F238E27FC236}">
                        <a16:creationId xmlns:a16="http://schemas.microsoft.com/office/drawing/2014/main" id="{5391C052-1B07-071A-7867-EEE1EE5873A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Text Box 33">
                    <a:extLst>
                      <a:ext uri="{FF2B5EF4-FFF2-40B4-BE49-F238E27FC236}">
                        <a16:creationId xmlns:a16="http://schemas.microsoft.com/office/drawing/2014/main" id="{5391C052-1B07-071A-7867-EEE1EE5873A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 Box 34">
                    <a:extLst>
                      <a:ext uri="{FF2B5EF4-FFF2-40B4-BE49-F238E27FC236}">
                        <a16:creationId xmlns:a16="http://schemas.microsoft.com/office/drawing/2014/main" id="{FA93A668-4BC1-93B5-BA45-003E917AC13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Text Box 34">
                    <a:extLst>
                      <a:ext uri="{FF2B5EF4-FFF2-40B4-BE49-F238E27FC236}">
                        <a16:creationId xmlns:a16="http://schemas.microsoft.com/office/drawing/2014/main" id="{FA93A668-4BC1-93B5-BA45-003E917AC1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 Box 35">
                    <a:extLst>
                      <a:ext uri="{FF2B5EF4-FFF2-40B4-BE49-F238E27FC236}">
                        <a16:creationId xmlns:a16="http://schemas.microsoft.com/office/drawing/2014/main" id="{224AEDCF-CBCE-DBD6-4F2B-A0AA622FCAE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 Box 35">
                    <a:extLst>
                      <a:ext uri="{FF2B5EF4-FFF2-40B4-BE49-F238E27FC236}">
                        <a16:creationId xmlns:a16="http://schemas.microsoft.com/office/drawing/2014/main" id="{224AEDCF-CBCE-DBD6-4F2B-A0AA622FCA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 Box 36">
                    <a:extLst>
                      <a:ext uri="{FF2B5EF4-FFF2-40B4-BE49-F238E27FC236}">
                        <a16:creationId xmlns:a16="http://schemas.microsoft.com/office/drawing/2014/main" id="{E0D87648-374F-FA4C-21CC-02FF369C618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Text Box 36">
                    <a:extLst>
                      <a:ext uri="{FF2B5EF4-FFF2-40B4-BE49-F238E27FC236}">
                        <a16:creationId xmlns:a16="http://schemas.microsoft.com/office/drawing/2014/main" id="{E0D87648-374F-FA4C-21CC-02FF369C618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 Box 37">
                    <a:extLst>
                      <a:ext uri="{FF2B5EF4-FFF2-40B4-BE49-F238E27FC236}">
                        <a16:creationId xmlns:a16="http://schemas.microsoft.com/office/drawing/2014/main" id="{03A81C05-89C6-29B5-D618-024BE44BAEE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Text Box 37">
                    <a:extLst>
                      <a:ext uri="{FF2B5EF4-FFF2-40B4-BE49-F238E27FC236}">
                        <a16:creationId xmlns:a16="http://schemas.microsoft.com/office/drawing/2014/main" id="{03A81C05-89C6-29B5-D618-024BE44BAEE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C05EE7-593C-0DC2-8100-AD1BD3E0D57D}"/>
                  </a:ext>
                </a:extLst>
              </p:cNvPr>
              <p:cNvSpPr txBox="1"/>
              <p:nvPr/>
            </p:nvSpPr>
            <p:spPr>
              <a:xfrm>
                <a:off x="4230930" y="2668612"/>
                <a:ext cx="3788357" cy="978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6600"/>
                    </a:solidFill>
                  </a:rPr>
                  <a:t>We use up one index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0066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sz="1800" dirty="0">
                  <a:solidFill>
                    <a:srgbClr val="006600"/>
                  </a:solidFill>
                </a:endParaRPr>
              </a:p>
              <a:p>
                <a:r>
                  <a:rPr lang="en-US" sz="1800" dirty="0">
                    <a:solidFill>
                      <a:srgbClr val="C00000"/>
                    </a:solidFill>
                  </a:rPr>
                  <a:t>Accrue a mismatch penalty</a:t>
                </a:r>
                <a:r>
                  <a:rPr lang="en-US" sz="1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7C05EE7-593C-0DC2-8100-AD1BD3E0D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0930" y="2668612"/>
                <a:ext cx="3788357" cy="978345"/>
              </a:xfrm>
              <a:prstGeom prst="rect">
                <a:avLst/>
              </a:prstGeom>
              <a:blipFill>
                <a:blip r:embed="rId23"/>
                <a:stretch>
                  <a:fillRect l="-1288" t="-3125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6D768AD-D593-4897-8056-24D6F7FF2A23}"/>
                  </a:ext>
                </a:extLst>
              </p:cNvPr>
              <p:cNvSpPr txBox="1"/>
              <p:nvPr/>
            </p:nvSpPr>
            <p:spPr>
              <a:xfrm>
                <a:off x="-9022" y="4458868"/>
                <a:ext cx="27683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Option 2: </a:t>
                </a:r>
              </a:p>
              <a:p>
                <a:r>
                  <a:rPr lang="en-US" sz="1800" dirty="0"/>
                  <a:t>Don’t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6D768AD-D593-4897-8056-24D6F7FF2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022" y="4458868"/>
                <a:ext cx="2768346" cy="646331"/>
              </a:xfrm>
              <a:prstGeom prst="rect">
                <a:avLst/>
              </a:prstGeom>
              <a:blipFill>
                <a:blip r:embed="rId24"/>
                <a:stretch>
                  <a:fillRect l="-198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037" name="TextBox 85036">
                <a:extLst>
                  <a:ext uri="{FF2B5EF4-FFF2-40B4-BE49-F238E27FC236}">
                    <a16:creationId xmlns:a16="http://schemas.microsoft.com/office/drawing/2014/main" id="{130F9674-F104-B588-CDF5-0604C91E3D29}"/>
                  </a:ext>
                </a:extLst>
              </p:cNvPr>
              <p:cNvSpPr txBox="1"/>
              <p:nvPr/>
            </p:nvSpPr>
            <p:spPr>
              <a:xfrm>
                <a:off x="4290611" y="4205370"/>
                <a:ext cx="34552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6600"/>
                    </a:solidFill>
                  </a:rPr>
                  <a:t>We use up one index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dirty="0">
                    <a:solidFill>
                      <a:srgbClr val="006600"/>
                    </a:solidFill>
                  </a:rPr>
                  <a:t> only</a:t>
                </a:r>
                <a:endParaRPr lang="en-US" sz="1800" dirty="0"/>
              </a:p>
              <a:p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Accrue a gap penalty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037" name="TextBox 85036">
                <a:extLst>
                  <a:ext uri="{FF2B5EF4-FFF2-40B4-BE49-F238E27FC236}">
                    <a16:creationId xmlns:a16="http://schemas.microsoft.com/office/drawing/2014/main" id="{130F9674-F104-B588-CDF5-0604C91E3D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611" y="4205370"/>
                <a:ext cx="3455286" cy="923330"/>
              </a:xfrm>
              <a:prstGeom prst="rect">
                <a:avLst/>
              </a:prstGeom>
              <a:blipFill>
                <a:blip r:embed="rId25"/>
                <a:stretch>
                  <a:fillRect l="-1587" t="-3974" b="-4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134" name="Group 85133">
            <a:extLst>
              <a:ext uri="{FF2B5EF4-FFF2-40B4-BE49-F238E27FC236}">
                <a16:creationId xmlns:a16="http://schemas.microsoft.com/office/drawing/2014/main" id="{A93967CD-33D4-BD77-C410-2FF0A82DE047}"/>
              </a:ext>
            </a:extLst>
          </p:cNvPr>
          <p:cNvGrpSpPr/>
          <p:nvPr/>
        </p:nvGrpSpPr>
        <p:grpSpPr>
          <a:xfrm>
            <a:off x="1568832" y="3871835"/>
            <a:ext cx="2662099" cy="1389283"/>
            <a:chOff x="1568832" y="3871835"/>
            <a:chExt cx="2662099" cy="1389283"/>
          </a:xfrm>
        </p:grpSpPr>
        <p:grpSp>
          <p:nvGrpSpPr>
            <p:cNvPr id="85052" name="Group 85051">
              <a:extLst>
                <a:ext uri="{FF2B5EF4-FFF2-40B4-BE49-F238E27FC236}">
                  <a16:creationId xmlns:a16="http://schemas.microsoft.com/office/drawing/2014/main" id="{9915F19C-1317-8E3D-599D-3DD50E1A2612}"/>
                </a:ext>
              </a:extLst>
            </p:cNvPr>
            <p:cNvGrpSpPr/>
            <p:nvPr/>
          </p:nvGrpSpPr>
          <p:grpSpPr>
            <a:xfrm>
              <a:off x="1936585" y="3871835"/>
              <a:ext cx="2286000" cy="687685"/>
              <a:chOff x="4365800" y="1923783"/>
              <a:chExt cx="2286000" cy="687685"/>
            </a:xfrm>
          </p:grpSpPr>
          <p:sp>
            <p:nvSpPr>
              <p:cNvPr id="85053" name="Text Box 5">
                <a:extLst>
                  <a:ext uri="{FF2B5EF4-FFF2-40B4-BE49-F238E27FC236}">
                    <a16:creationId xmlns:a16="http://schemas.microsoft.com/office/drawing/2014/main" id="{2793A8E8-4FA6-43D7-B331-B35D0A210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54" name="Text Box 6">
                <a:extLst>
                  <a:ext uri="{FF2B5EF4-FFF2-40B4-BE49-F238E27FC236}">
                    <a16:creationId xmlns:a16="http://schemas.microsoft.com/office/drawing/2014/main" id="{F0C34B84-B9F8-D488-785E-BFBDBD01FE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55" name="Text Box 7">
                <a:extLst>
                  <a:ext uri="{FF2B5EF4-FFF2-40B4-BE49-F238E27FC236}">
                    <a16:creationId xmlns:a16="http://schemas.microsoft.com/office/drawing/2014/main" id="{C162F851-4B17-8CEE-48E6-2156FFE94E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56" name="Text Box 8">
                <a:extLst>
                  <a:ext uri="{FF2B5EF4-FFF2-40B4-BE49-F238E27FC236}">
                    <a16:creationId xmlns:a16="http://schemas.microsoft.com/office/drawing/2014/main" id="{072F795F-76DD-FAA6-7ED8-87ADAF7C4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57" name="Text Box 9">
                <a:extLst>
                  <a:ext uri="{FF2B5EF4-FFF2-40B4-BE49-F238E27FC236}">
                    <a16:creationId xmlns:a16="http://schemas.microsoft.com/office/drawing/2014/main" id="{2ACF14CB-A55A-6A93-87F1-D9091D921D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2297143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C</a:t>
                </a:r>
              </a:p>
            </p:txBody>
          </p:sp>
          <p:sp>
            <p:nvSpPr>
              <p:cNvPr id="85058" name="Text Box 17">
                <a:extLst>
                  <a:ext uri="{FF2B5EF4-FFF2-40B4-BE49-F238E27FC236}">
                    <a16:creationId xmlns:a16="http://schemas.microsoft.com/office/drawing/2014/main" id="{F312FAAB-77EC-08BD-A620-C81C91134A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59" name="Text Box 32">
                    <a:extLst>
                      <a:ext uri="{FF2B5EF4-FFF2-40B4-BE49-F238E27FC236}">
                        <a16:creationId xmlns:a16="http://schemas.microsoft.com/office/drawing/2014/main" id="{76929708-8C73-C45B-A41F-E0118CBBA8D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b="1" baseline="-25000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59" name="Text Box 32">
                    <a:extLst>
                      <a:ext uri="{FF2B5EF4-FFF2-40B4-BE49-F238E27FC236}">
                        <a16:creationId xmlns:a16="http://schemas.microsoft.com/office/drawing/2014/main" id="{76929708-8C73-C45B-A41F-E0118CBBA8D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60" name="Text Box 33">
                    <a:extLst>
                      <a:ext uri="{FF2B5EF4-FFF2-40B4-BE49-F238E27FC236}">
                        <a16:creationId xmlns:a16="http://schemas.microsoft.com/office/drawing/2014/main" id="{063BC52F-01BA-B911-1BB6-B5B24F2FB8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60" name="Text Box 33">
                    <a:extLst>
                      <a:ext uri="{FF2B5EF4-FFF2-40B4-BE49-F238E27FC236}">
                        <a16:creationId xmlns:a16="http://schemas.microsoft.com/office/drawing/2014/main" id="{063BC52F-01BA-B911-1BB6-B5B24F2FB8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61" name="Text Box 34">
                    <a:extLst>
                      <a:ext uri="{FF2B5EF4-FFF2-40B4-BE49-F238E27FC236}">
                        <a16:creationId xmlns:a16="http://schemas.microsoft.com/office/drawing/2014/main" id="{70606CFC-6CDC-48F4-D6AB-084376174DC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61" name="Text Box 34">
                    <a:extLst>
                      <a:ext uri="{FF2B5EF4-FFF2-40B4-BE49-F238E27FC236}">
                        <a16:creationId xmlns:a16="http://schemas.microsoft.com/office/drawing/2014/main" id="{70606CFC-6CDC-48F4-D6AB-084376174D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62" name="Text Box 35">
                    <a:extLst>
                      <a:ext uri="{FF2B5EF4-FFF2-40B4-BE49-F238E27FC236}">
                        <a16:creationId xmlns:a16="http://schemas.microsoft.com/office/drawing/2014/main" id="{375FE3A5-F318-9307-738C-178C819E1DD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62" name="Text Box 35">
                    <a:extLst>
                      <a:ext uri="{FF2B5EF4-FFF2-40B4-BE49-F238E27FC236}">
                        <a16:creationId xmlns:a16="http://schemas.microsoft.com/office/drawing/2014/main" id="{375FE3A5-F318-9307-738C-178C819E1D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63" name="Text Box 36">
                    <a:extLst>
                      <a:ext uri="{FF2B5EF4-FFF2-40B4-BE49-F238E27FC236}">
                        <a16:creationId xmlns:a16="http://schemas.microsoft.com/office/drawing/2014/main" id="{0ED93136-0616-133A-7D30-D1C30626D15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63" name="Text Box 36">
                    <a:extLst>
                      <a:ext uri="{FF2B5EF4-FFF2-40B4-BE49-F238E27FC236}">
                        <a16:creationId xmlns:a16="http://schemas.microsoft.com/office/drawing/2014/main" id="{0ED93136-0616-133A-7D30-D1C30626D15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64" name="Text Box 37">
                    <a:extLst>
                      <a:ext uri="{FF2B5EF4-FFF2-40B4-BE49-F238E27FC236}">
                        <a16:creationId xmlns:a16="http://schemas.microsoft.com/office/drawing/2014/main" id="{294E3125-55F1-4180-221C-AA18FDA2CDA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64" name="Text Box 37">
                    <a:extLst>
                      <a:ext uri="{FF2B5EF4-FFF2-40B4-BE49-F238E27FC236}">
                        <a16:creationId xmlns:a16="http://schemas.microsoft.com/office/drawing/2014/main" id="{294E3125-55F1-4180-221C-AA18FDA2CD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066" name="Group 85065">
              <a:extLst>
                <a:ext uri="{FF2B5EF4-FFF2-40B4-BE49-F238E27FC236}">
                  <a16:creationId xmlns:a16="http://schemas.microsoft.com/office/drawing/2014/main" id="{189A66EB-CACA-6444-7970-9EC22C16E179}"/>
                </a:ext>
              </a:extLst>
            </p:cNvPr>
            <p:cNvGrpSpPr/>
            <p:nvPr/>
          </p:nvGrpSpPr>
          <p:grpSpPr>
            <a:xfrm>
              <a:off x="1568832" y="4607597"/>
              <a:ext cx="2662099" cy="653521"/>
              <a:chOff x="5820111" y="5519690"/>
              <a:chExt cx="2662099" cy="653521"/>
            </a:xfrm>
          </p:grpSpPr>
          <p:grpSp>
            <p:nvGrpSpPr>
              <p:cNvPr id="85038" name="Group 85037">
                <a:extLst>
                  <a:ext uri="{FF2B5EF4-FFF2-40B4-BE49-F238E27FC236}">
                    <a16:creationId xmlns:a16="http://schemas.microsoft.com/office/drawing/2014/main" id="{18E2E9A1-8BF9-CE46-B7BD-41FF24781E03}"/>
                  </a:ext>
                </a:extLst>
              </p:cNvPr>
              <p:cNvGrpSpPr/>
              <p:nvPr/>
            </p:nvGrpSpPr>
            <p:grpSpPr>
              <a:xfrm>
                <a:off x="5820111" y="5519690"/>
                <a:ext cx="2316163" cy="653521"/>
                <a:chOff x="4746800" y="3496280"/>
                <a:chExt cx="2316163" cy="653521"/>
              </a:xfrm>
            </p:grpSpPr>
            <p:sp>
              <p:nvSpPr>
                <p:cNvPr id="85039" name="Text Box 11">
                  <a:extLst>
                    <a:ext uri="{FF2B5EF4-FFF2-40B4-BE49-F238E27FC236}">
                      <a16:creationId xmlns:a16="http://schemas.microsoft.com/office/drawing/2014/main" id="{67E633E8-A6FC-B44C-BE7F-5EA368A2ABE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800" y="3496280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T</a:t>
                  </a:r>
                </a:p>
              </p:txBody>
            </p:sp>
            <p:sp>
              <p:nvSpPr>
                <p:cNvPr id="85040" name="Text Box 12">
                  <a:extLst>
                    <a:ext uri="{FF2B5EF4-FFF2-40B4-BE49-F238E27FC236}">
                      <a16:creationId xmlns:a16="http://schemas.microsoft.com/office/drawing/2014/main" id="{B6CBB4E9-9C00-C3DD-4C61-AE414CF52B9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800" y="3496280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A</a:t>
                  </a:r>
                </a:p>
              </p:txBody>
            </p:sp>
            <p:sp>
              <p:nvSpPr>
                <p:cNvPr id="85041" name="Text Box 13">
                  <a:extLst>
                    <a:ext uri="{FF2B5EF4-FFF2-40B4-BE49-F238E27FC236}">
                      <a16:creationId xmlns:a16="http://schemas.microsoft.com/office/drawing/2014/main" id="{56C09A1D-844F-7C72-8D0B-396757D565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0" y="3496280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C</a:t>
                  </a:r>
                </a:p>
              </p:txBody>
            </p:sp>
            <p:sp>
              <p:nvSpPr>
                <p:cNvPr id="85042" name="Text Box 14">
                  <a:extLst>
                    <a:ext uri="{FF2B5EF4-FFF2-40B4-BE49-F238E27FC236}">
                      <a16:creationId xmlns:a16="http://schemas.microsoft.com/office/drawing/2014/main" id="{5B298B2E-EA9B-A49B-E566-9B037918AD3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800" y="3496280"/>
                  <a:ext cx="381000" cy="314325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 dirty="0">
                      <a:solidFill>
                        <a:sysClr val="windowText" lastClr="000000"/>
                      </a:solidFill>
                    </a:rPr>
                    <a:t>A</a:t>
                  </a:r>
                </a:p>
              </p:txBody>
            </p:sp>
            <p:sp>
              <p:nvSpPr>
                <p:cNvPr id="85043" name="Text Box 15">
                  <a:extLst>
                    <a:ext uri="{FF2B5EF4-FFF2-40B4-BE49-F238E27FC236}">
                      <a16:creationId xmlns:a16="http://schemas.microsoft.com/office/drawing/2014/main" id="{617D9042-ECDA-286E-BB9A-181C7FB10FE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800" y="3496280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T</a:t>
                  </a:r>
                </a:p>
              </p:txBody>
            </p:sp>
            <p:sp>
              <p:nvSpPr>
                <p:cNvPr id="85044" name="Text Box 18">
                  <a:extLst>
                    <a:ext uri="{FF2B5EF4-FFF2-40B4-BE49-F238E27FC236}">
                      <a16:creationId xmlns:a16="http://schemas.microsoft.com/office/drawing/2014/main" id="{72C4BF50-3A1D-1D44-1DED-60C5200E6FC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51800" y="3496280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 dirty="0"/>
                    <a:t>G</a:t>
                  </a:r>
                </a:p>
              </p:txBody>
            </p:sp>
            <p:grpSp>
              <p:nvGrpSpPr>
                <p:cNvPr id="85045" name="Group 85044">
                  <a:extLst>
                    <a:ext uri="{FF2B5EF4-FFF2-40B4-BE49-F238E27FC236}">
                      <a16:creationId xmlns:a16="http://schemas.microsoft.com/office/drawing/2014/main" id="{3682A77A-6FBC-80DB-C191-1CB407FB9D2A}"/>
                    </a:ext>
                  </a:extLst>
                </p:cNvPr>
                <p:cNvGrpSpPr/>
                <p:nvPr/>
              </p:nvGrpSpPr>
              <p:grpSpPr>
                <a:xfrm>
                  <a:off x="4776963" y="3810605"/>
                  <a:ext cx="2286000" cy="339196"/>
                  <a:chOff x="8546791" y="5515004"/>
                  <a:chExt cx="2286000" cy="339196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046" name="Text Box 19">
                        <a:extLst>
                          <a:ext uri="{FF2B5EF4-FFF2-40B4-BE49-F238E27FC236}">
                            <a16:creationId xmlns:a16="http://schemas.microsoft.com/office/drawing/2014/main" id="{72D3293A-90E1-C629-DFE9-CEC29EF3C5C3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546791" y="5515004"/>
                        <a:ext cx="381000" cy="3335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>
                        <a:lvl1pPr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 algn="ctr"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b="1" baseline="-25000" dirty="0">
                          <a:solidFill>
                            <a:srgbClr val="0066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012" name="Text Box 19">
                        <a:extLst>
                          <a:ext uri="{FF2B5EF4-FFF2-40B4-BE49-F238E27FC236}">
                            <a16:creationId xmlns:a16="http://schemas.microsoft.com/office/drawing/2014/main" id="{357D4B6C-7AD9-4B8C-84AB-F0487628664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8546791" y="5515004"/>
                        <a:ext cx="381000" cy="333554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 l="-6452" b="-7407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047" name="Text Box 20">
                        <a:extLst>
                          <a:ext uri="{FF2B5EF4-FFF2-40B4-BE49-F238E27FC236}">
                            <a16:creationId xmlns:a16="http://schemas.microsoft.com/office/drawing/2014/main" id="{AF0106AD-9FE6-0369-5BA7-6ED112AD4F30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927791" y="5515004"/>
                        <a:ext cx="381000" cy="33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>
                        <a:lvl1pPr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sz="2000" b="1" dirty="0">
                          <a:solidFill>
                            <a:srgbClr val="0066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013" name="Text Box 20">
                        <a:extLst>
                          <a:ext uri="{FF2B5EF4-FFF2-40B4-BE49-F238E27FC236}">
                            <a16:creationId xmlns:a16="http://schemas.microsoft.com/office/drawing/2014/main" id="{FF329E6E-E819-40A8-9878-4AB01AB26049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8927791" y="5515004"/>
                        <a:ext cx="381000" cy="339196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 b="-545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048" name="Text Box 21">
                        <a:extLst>
                          <a:ext uri="{FF2B5EF4-FFF2-40B4-BE49-F238E27FC236}">
                            <a16:creationId xmlns:a16="http://schemas.microsoft.com/office/drawing/2014/main" id="{862A6DDD-5885-3ADB-707F-9668B1563715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308791" y="5515004"/>
                        <a:ext cx="381000" cy="33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>
                        <a:lvl1pPr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sz="2000" b="1" dirty="0">
                          <a:solidFill>
                            <a:srgbClr val="0066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014" name="Text Box 21">
                        <a:extLst>
                          <a:ext uri="{FF2B5EF4-FFF2-40B4-BE49-F238E27FC236}">
                            <a16:creationId xmlns:a16="http://schemas.microsoft.com/office/drawing/2014/main" id="{8A3EF70F-6B1B-4105-9285-3E96F1C0462E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9308791" y="5515004"/>
                        <a:ext cx="381000" cy="339196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 b="-545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049" name="Text Box 22">
                        <a:extLst>
                          <a:ext uri="{FF2B5EF4-FFF2-40B4-BE49-F238E27FC236}">
                            <a16:creationId xmlns:a16="http://schemas.microsoft.com/office/drawing/2014/main" id="{7C20E230-9A3E-72F1-1CE1-1E7C5634CDC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89791" y="5515004"/>
                        <a:ext cx="381000" cy="33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>
                        <a:lvl1pPr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sz="2000" b="1" dirty="0">
                          <a:solidFill>
                            <a:srgbClr val="0066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015" name="Text Box 22">
                        <a:extLst>
                          <a:ext uri="{FF2B5EF4-FFF2-40B4-BE49-F238E27FC236}">
                            <a16:creationId xmlns:a16="http://schemas.microsoft.com/office/drawing/2014/main" id="{5980CAE0-8B1A-4E75-9B34-60CFA01B11C7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9689791" y="5515004"/>
                        <a:ext cx="381000" cy="339196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 b="-545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050" name="Text Box 23">
                        <a:extLst>
                          <a:ext uri="{FF2B5EF4-FFF2-40B4-BE49-F238E27FC236}">
                            <a16:creationId xmlns:a16="http://schemas.microsoft.com/office/drawing/2014/main" id="{489E9037-C868-86F2-C4A4-0C95AD70C626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070791" y="5515004"/>
                        <a:ext cx="381000" cy="33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>
                        <a:lvl1pPr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sz="2000" b="1" dirty="0">
                          <a:solidFill>
                            <a:srgbClr val="0066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016" name="Text Box 23">
                        <a:extLst>
                          <a:ext uri="{FF2B5EF4-FFF2-40B4-BE49-F238E27FC236}">
                            <a16:creationId xmlns:a16="http://schemas.microsoft.com/office/drawing/2014/main" id="{20F51D4C-ED2E-4638-AB5C-6D0AC083320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0070791" y="5515004"/>
                        <a:ext cx="381000" cy="339196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 b="-545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051" name="Text Box 25">
                        <a:extLst>
                          <a:ext uri="{FF2B5EF4-FFF2-40B4-BE49-F238E27FC236}">
                            <a16:creationId xmlns:a16="http://schemas.microsoft.com/office/drawing/2014/main" id="{8E5CC196-96CE-124C-9533-4014BC9EFA7D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0451791" y="5515004"/>
                        <a:ext cx="381000" cy="3391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lIns="92075" tIns="46038" rIns="92075" bIns="46038">
                        <a:spAutoFit/>
                      </a:bodyPr>
                      <a:lstStyle>
                        <a:lvl1pPr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1pPr>
                        <a:lvl2pPr marL="37931725" indent="-37474525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2pPr>
                        <a:lvl3pPr marL="11430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3pPr>
                        <a:lvl4pPr marL="16002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4pPr>
                        <a:lvl5pPr marL="2057400" indent="-228600"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kumimoji="1" sz="160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ea typeface="ＭＳ Ｐゴシック" panose="020B0600070205080204" pitchFamily="34" charset="-128"/>
                          </a:defRPr>
                        </a:lvl9pPr>
                      </a:lstStyle>
                      <a:p>
                        <a:pPr>
                          <a:spcBef>
                            <a:spcPct val="50000"/>
                          </a:spcBef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altLang="en-US" b="1" i="1" dirty="0" smtClean="0">
                                      <a:solidFill>
                                        <a:srgbClr val="0066CC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altLang="en-US" sz="2000" b="1" dirty="0">
                          <a:solidFill>
                            <a:srgbClr val="0066CC"/>
                          </a:solidFill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85017" name="Text Box 25">
                        <a:extLst>
                          <a:ext uri="{FF2B5EF4-FFF2-40B4-BE49-F238E27FC236}">
                            <a16:creationId xmlns:a16="http://schemas.microsoft.com/office/drawing/2014/main" id="{C8B628D9-CFEC-4FA3-9BD0-610AF570E691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 bwMode="auto">
                      <a:xfrm>
                        <a:off x="10451791" y="5515004"/>
                        <a:ext cx="381000" cy="339196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 b="-5455"/>
                        </a:stretch>
                      </a:blipFill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sp>
            <p:nvSpPr>
              <p:cNvPr id="85065" name="Text Box 10">
                <a:extLst>
                  <a:ext uri="{FF2B5EF4-FFF2-40B4-BE49-F238E27FC236}">
                    <a16:creationId xmlns:a16="http://schemas.microsoft.com/office/drawing/2014/main" id="{DDF6A5B8-75B4-5BA2-D0F3-7ECC48ADC7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1210" y="5519690"/>
                <a:ext cx="381000" cy="3143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067" name="TextBox 85066">
                <a:extLst>
                  <a:ext uri="{FF2B5EF4-FFF2-40B4-BE49-F238E27FC236}">
                    <a16:creationId xmlns:a16="http://schemas.microsoft.com/office/drawing/2014/main" id="{2115B735-5352-9E70-27F3-51F71C492329}"/>
                  </a:ext>
                </a:extLst>
              </p:cNvPr>
              <p:cNvSpPr txBox="1"/>
              <p:nvPr/>
            </p:nvSpPr>
            <p:spPr>
              <a:xfrm>
                <a:off x="-7315" y="5724364"/>
                <a:ext cx="2768346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Option 3: </a:t>
                </a:r>
              </a:p>
              <a:p>
                <a:r>
                  <a:rPr lang="en-US" sz="1800" dirty="0"/>
                  <a:t>Don’t match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5067" name="TextBox 85066">
                <a:extLst>
                  <a:ext uri="{FF2B5EF4-FFF2-40B4-BE49-F238E27FC236}">
                    <a16:creationId xmlns:a16="http://schemas.microsoft.com/office/drawing/2014/main" id="{2115B735-5352-9E70-27F3-51F71C492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15" y="5724364"/>
                <a:ext cx="2768346" cy="646331"/>
              </a:xfrm>
              <a:prstGeom prst="rect">
                <a:avLst/>
              </a:prstGeom>
              <a:blipFill>
                <a:blip r:embed="rId32"/>
                <a:stretch>
                  <a:fillRect l="-1982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135" name="Group 85134">
            <a:extLst>
              <a:ext uri="{FF2B5EF4-FFF2-40B4-BE49-F238E27FC236}">
                <a16:creationId xmlns:a16="http://schemas.microsoft.com/office/drawing/2014/main" id="{0AAEC289-DBC1-71D1-1464-6CF1E24DC233}"/>
              </a:ext>
            </a:extLst>
          </p:cNvPr>
          <p:cNvGrpSpPr/>
          <p:nvPr/>
        </p:nvGrpSpPr>
        <p:grpSpPr>
          <a:xfrm>
            <a:off x="1627592" y="5384624"/>
            <a:ext cx="2701704" cy="1438852"/>
            <a:chOff x="1627592" y="5384624"/>
            <a:chExt cx="2701704" cy="1438852"/>
          </a:xfrm>
        </p:grpSpPr>
        <p:grpSp>
          <p:nvGrpSpPr>
            <p:cNvPr id="85068" name="Group 85067">
              <a:extLst>
                <a:ext uri="{FF2B5EF4-FFF2-40B4-BE49-F238E27FC236}">
                  <a16:creationId xmlns:a16="http://schemas.microsoft.com/office/drawing/2014/main" id="{59DD635E-DDBC-81B0-A816-1ED519B88376}"/>
                </a:ext>
              </a:extLst>
            </p:cNvPr>
            <p:cNvGrpSpPr/>
            <p:nvPr/>
          </p:nvGrpSpPr>
          <p:grpSpPr>
            <a:xfrm>
              <a:off x="2013133" y="6169955"/>
              <a:ext cx="2316163" cy="653521"/>
              <a:chOff x="4746800" y="3496280"/>
              <a:chExt cx="2316163" cy="653521"/>
            </a:xfrm>
          </p:grpSpPr>
          <p:sp>
            <p:nvSpPr>
              <p:cNvPr id="85069" name="Text Box 11">
                <a:extLst>
                  <a:ext uri="{FF2B5EF4-FFF2-40B4-BE49-F238E27FC236}">
                    <a16:creationId xmlns:a16="http://schemas.microsoft.com/office/drawing/2014/main" id="{F9CE436D-861A-8501-938B-AA41971AD9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70" name="Text Box 12">
                <a:extLst>
                  <a:ext uri="{FF2B5EF4-FFF2-40B4-BE49-F238E27FC236}">
                    <a16:creationId xmlns:a16="http://schemas.microsoft.com/office/drawing/2014/main" id="{8D24CEA8-C657-9D0F-3872-3BE0219508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71" name="Text Box 13">
                <a:extLst>
                  <a:ext uri="{FF2B5EF4-FFF2-40B4-BE49-F238E27FC236}">
                    <a16:creationId xmlns:a16="http://schemas.microsoft.com/office/drawing/2014/main" id="{41F1B337-D5DC-5024-87D0-D4F4D3A5B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72" name="Text Box 14">
                <a:extLst>
                  <a:ext uri="{FF2B5EF4-FFF2-40B4-BE49-F238E27FC236}">
                    <a16:creationId xmlns:a16="http://schemas.microsoft.com/office/drawing/2014/main" id="{4BC6A2A8-A8D2-FE61-DF63-0F98EB366A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85073" name="Text Box 15">
                <a:extLst>
                  <a:ext uri="{FF2B5EF4-FFF2-40B4-BE49-F238E27FC236}">
                    <a16:creationId xmlns:a16="http://schemas.microsoft.com/office/drawing/2014/main" id="{65EC20CD-E8E3-D0EB-7031-E3AC636DE2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74" name="Text Box 18">
                <a:extLst>
                  <a:ext uri="{FF2B5EF4-FFF2-40B4-BE49-F238E27FC236}">
                    <a16:creationId xmlns:a16="http://schemas.microsoft.com/office/drawing/2014/main" id="{ED5AACED-41D3-3BAD-C6C3-30D9221888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p:grpSp>
            <p:nvGrpSpPr>
              <p:cNvPr id="85075" name="Group 85074">
                <a:extLst>
                  <a:ext uri="{FF2B5EF4-FFF2-40B4-BE49-F238E27FC236}">
                    <a16:creationId xmlns:a16="http://schemas.microsoft.com/office/drawing/2014/main" id="{2FA3858C-5F45-C03D-D0B2-88DFC6CB3375}"/>
                  </a:ext>
                </a:extLst>
              </p:cNvPr>
              <p:cNvGrpSpPr/>
              <p:nvPr/>
            </p:nvGrpSpPr>
            <p:grpSpPr>
              <a:xfrm>
                <a:off x="4776963" y="3810605"/>
                <a:ext cx="2286000" cy="339196"/>
                <a:chOff x="8546791" y="5515004"/>
                <a:chExt cx="2286000" cy="3391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76" name="Text Box 19">
                      <a:extLst>
                        <a:ext uri="{FF2B5EF4-FFF2-40B4-BE49-F238E27FC236}">
                          <a16:creationId xmlns:a16="http://schemas.microsoft.com/office/drawing/2014/main" id="{0DA3AE85-0E95-270C-4648-B1A64FA4131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357D4B6C-7AD9-4B8C-84AB-F048762866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452" b="-740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77" name="Text Box 20">
                      <a:extLst>
                        <a:ext uri="{FF2B5EF4-FFF2-40B4-BE49-F238E27FC236}">
                          <a16:creationId xmlns:a16="http://schemas.microsoft.com/office/drawing/2014/main" id="{566CAE18-C793-1757-5639-50EC4FB0FBA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FF329E6E-E819-40A8-9878-4AB01AB260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78" name="Text Box 21">
                      <a:extLst>
                        <a:ext uri="{FF2B5EF4-FFF2-40B4-BE49-F238E27FC236}">
                          <a16:creationId xmlns:a16="http://schemas.microsoft.com/office/drawing/2014/main" id="{1E51AD0E-8535-5891-DA6B-E88695A9A10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8A3EF70F-6B1B-4105-9285-3E96F1C046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79" name="Text Box 22">
                      <a:extLst>
                        <a:ext uri="{FF2B5EF4-FFF2-40B4-BE49-F238E27FC236}">
                          <a16:creationId xmlns:a16="http://schemas.microsoft.com/office/drawing/2014/main" id="{42F1A139-0E53-DF55-E410-5B7C5DBA44B9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980CAE0-8B1A-4E75-9B34-60CFA01B11C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80" name="Text Box 23">
                      <a:extLst>
                        <a:ext uri="{FF2B5EF4-FFF2-40B4-BE49-F238E27FC236}">
                          <a16:creationId xmlns:a16="http://schemas.microsoft.com/office/drawing/2014/main" id="{80A756C9-C106-FA7D-0D8E-E6C5FF8413FA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20F51D4C-ED2E-4638-AB5C-6D0AC08332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81" name="Text Box 25">
                      <a:extLst>
                        <a:ext uri="{FF2B5EF4-FFF2-40B4-BE49-F238E27FC236}">
                          <a16:creationId xmlns:a16="http://schemas.microsoft.com/office/drawing/2014/main" id="{8A7F0407-0D57-CBE3-B56D-10FCA88C471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C8B628D9-CFEC-4FA3-9BD0-610AF570E6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85124" name="Group 85123">
              <a:extLst>
                <a:ext uri="{FF2B5EF4-FFF2-40B4-BE49-F238E27FC236}">
                  <a16:creationId xmlns:a16="http://schemas.microsoft.com/office/drawing/2014/main" id="{344A760B-A42D-E698-13FA-B35FE172DDA5}"/>
                </a:ext>
              </a:extLst>
            </p:cNvPr>
            <p:cNvGrpSpPr/>
            <p:nvPr/>
          </p:nvGrpSpPr>
          <p:grpSpPr>
            <a:xfrm>
              <a:off x="1627592" y="5384624"/>
              <a:ext cx="2667000" cy="687685"/>
              <a:chOff x="6839717" y="5286109"/>
              <a:chExt cx="2667000" cy="687685"/>
            </a:xfrm>
          </p:grpSpPr>
          <p:grpSp>
            <p:nvGrpSpPr>
              <p:cNvPr id="85082" name="Group 85081">
                <a:extLst>
                  <a:ext uri="{FF2B5EF4-FFF2-40B4-BE49-F238E27FC236}">
                    <a16:creationId xmlns:a16="http://schemas.microsoft.com/office/drawing/2014/main" id="{C78D99B5-74E8-2652-732B-1AF012BD17F2}"/>
                  </a:ext>
                </a:extLst>
              </p:cNvPr>
              <p:cNvGrpSpPr/>
              <p:nvPr/>
            </p:nvGrpSpPr>
            <p:grpSpPr>
              <a:xfrm>
                <a:off x="6839717" y="5286109"/>
                <a:ext cx="2286000" cy="687685"/>
                <a:chOff x="4365800" y="1923783"/>
                <a:chExt cx="2286000" cy="687685"/>
              </a:xfrm>
            </p:grpSpPr>
            <p:sp>
              <p:nvSpPr>
                <p:cNvPr id="85083" name="Text Box 5">
                  <a:extLst>
                    <a:ext uri="{FF2B5EF4-FFF2-40B4-BE49-F238E27FC236}">
                      <a16:creationId xmlns:a16="http://schemas.microsoft.com/office/drawing/2014/main" id="{4212BD2A-D1B6-41F9-66CE-B825053596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5800" y="2297143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C</a:t>
                  </a:r>
                </a:p>
              </p:txBody>
            </p:sp>
            <p:sp>
              <p:nvSpPr>
                <p:cNvPr id="85084" name="Text Box 6">
                  <a:extLst>
                    <a:ext uri="{FF2B5EF4-FFF2-40B4-BE49-F238E27FC236}">
                      <a16:creationId xmlns:a16="http://schemas.microsoft.com/office/drawing/2014/main" id="{5307F341-16B3-88E4-8CD8-6058872D7A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800" y="2297143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T</a:t>
                  </a:r>
                </a:p>
              </p:txBody>
            </p:sp>
            <p:sp>
              <p:nvSpPr>
                <p:cNvPr id="85085" name="Text Box 7">
                  <a:extLst>
                    <a:ext uri="{FF2B5EF4-FFF2-40B4-BE49-F238E27FC236}">
                      <a16:creationId xmlns:a16="http://schemas.microsoft.com/office/drawing/2014/main" id="{B6A9E32A-F26C-4D42-6E5C-0207658AFBF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800" y="2297143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A</a:t>
                  </a:r>
                </a:p>
              </p:txBody>
            </p:sp>
            <p:sp>
              <p:nvSpPr>
                <p:cNvPr id="85086" name="Text Box 8">
                  <a:extLst>
                    <a:ext uri="{FF2B5EF4-FFF2-40B4-BE49-F238E27FC236}">
                      <a16:creationId xmlns:a16="http://schemas.microsoft.com/office/drawing/2014/main" id="{11EAA19B-4B4F-5987-DBC9-E9B5C5C1D5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0" y="2297143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/>
                    <a:t>C</a:t>
                  </a:r>
                </a:p>
              </p:txBody>
            </p:sp>
            <p:sp>
              <p:nvSpPr>
                <p:cNvPr id="85087" name="Text Box 9">
                  <a:extLst>
                    <a:ext uri="{FF2B5EF4-FFF2-40B4-BE49-F238E27FC236}">
                      <a16:creationId xmlns:a16="http://schemas.microsoft.com/office/drawing/2014/main" id="{66791B8F-C13C-43A4-7AF0-D7F02BFA1A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800" y="2297143"/>
                  <a:ext cx="381000" cy="314325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 dirty="0"/>
                    <a:t>C</a:t>
                  </a:r>
                </a:p>
              </p:txBody>
            </p:sp>
            <p:sp>
              <p:nvSpPr>
                <p:cNvPr id="85088" name="Text Box 17">
                  <a:extLst>
                    <a:ext uri="{FF2B5EF4-FFF2-40B4-BE49-F238E27FC236}">
                      <a16:creationId xmlns:a16="http://schemas.microsoft.com/office/drawing/2014/main" id="{D7E22542-AD93-520D-7732-95D4B7F80E6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800" y="2297143"/>
                  <a:ext cx="381000" cy="314325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1400" b="1" dirty="0"/>
                    <a:t>G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89" name="Text Box 32">
                      <a:extLst>
                        <a:ext uri="{FF2B5EF4-FFF2-40B4-BE49-F238E27FC236}">
                          <a16:creationId xmlns:a16="http://schemas.microsoft.com/office/drawing/2014/main" id="{A42FD754-28CA-71BF-A463-A6BCE548939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771497" y="1929425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89" name="Text Box 32">
                      <a:extLst>
                        <a:ext uri="{FF2B5EF4-FFF2-40B4-BE49-F238E27FC236}">
                          <a16:creationId xmlns:a16="http://schemas.microsoft.com/office/drawing/2014/main" id="{A42FD754-28CA-71BF-A463-A6BCE548939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771497" y="1929425"/>
                      <a:ext cx="381000" cy="333554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90" name="Text Box 33">
                      <a:extLst>
                        <a:ext uri="{FF2B5EF4-FFF2-40B4-BE49-F238E27FC236}">
                          <a16:creationId xmlns:a16="http://schemas.microsoft.com/office/drawing/2014/main" id="{3755A1B4-7BF0-D243-BF43-D768DD1BACEB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18275" y="19266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90" name="Text Box 33">
                      <a:extLst>
                        <a:ext uri="{FF2B5EF4-FFF2-40B4-BE49-F238E27FC236}">
                          <a16:creationId xmlns:a16="http://schemas.microsoft.com/office/drawing/2014/main" id="{3755A1B4-7BF0-D243-BF43-D768DD1BACEB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118275" y="1926604"/>
                      <a:ext cx="381000" cy="339196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91" name="Text Box 34">
                      <a:extLst>
                        <a:ext uri="{FF2B5EF4-FFF2-40B4-BE49-F238E27FC236}">
                          <a16:creationId xmlns:a16="http://schemas.microsoft.com/office/drawing/2014/main" id="{0E2E162F-193C-8B95-5C9D-70A20BC56EE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499275" y="19266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91" name="Text Box 34">
                      <a:extLst>
                        <a:ext uri="{FF2B5EF4-FFF2-40B4-BE49-F238E27FC236}">
                          <a16:creationId xmlns:a16="http://schemas.microsoft.com/office/drawing/2014/main" id="{0E2E162F-193C-8B95-5C9D-70A20BC56EE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499275" y="1926604"/>
                      <a:ext cx="381000" cy="339196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92" name="Text Box 35">
                      <a:extLst>
                        <a:ext uri="{FF2B5EF4-FFF2-40B4-BE49-F238E27FC236}">
                          <a16:creationId xmlns:a16="http://schemas.microsoft.com/office/drawing/2014/main" id="{2F580B68-66B5-F637-2BF7-6A30E8708CD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61225" y="19266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92" name="Text Box 35">
                      <a:extLst>
                        <a:ext uri="{FF2B5EF4-FFF2-40B4-BE49-F238E27FC236}">
                          <a16:creationId xmlns:a16="http://schemas.microsoft.com/office/drawing/2014/main" id="{2F580B68-66B5-F637-2BF7-6A30E8708CD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5861225" y="1926604"/>
                      <a:ext cx="381000" cy="339196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93" name="Text Box 36">
                      <a:extLst>
                        <a:ext uri="{FF2B5EF4-FFF2-40B4-BE49-F238E27FC236}">
                          <a16:creationId xmlns:a16="http://schemas.microsoft.com/office/drawing/2014/main" id="{78857035-1C0C-6467-29F5-8E418D567A33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375325" y="19266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93" name="Text Box 36">
                      <a:extLst>
                        <a:ext uri="{FF2B5EF4-FFF2-40B4-BE49-F238E27FC236}">
                          <a16:creationId xmlns:a16="http://schemas.microsoft.com/office/drawing/2014/main" id="{78857035-1C0C-6467-29F5-8E418D567A3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4375325" y="1926604"/>
                      <a:ext cx="381000" cy="339196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94" name="Text Box 37">
                      <a:extLst>
                        <a:ext uri="{FF2B5EF4-FFF2-40B4-BE49-F238E27FC236}">
                          <a16:creationId xmlns:a16="http://schemas.microsoft.com/office/drawing/2014/main" id="{D8221A6C-58CE-FA3D-928F-DD891E7C450C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6247766" y="1923783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94" name="Text Box 37">
                      <a:extLst>
                        <a:ext uri="{FF2B5EF4-FFF2-40B4-BE49-F238E27FC236}">
                          <a16:creationId xmlns:a16="http://schemas.microsoft.com/office/drawing/2014/main" id="{D8221A6C-58CE-FA3D-928F-DD891E7C450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6247766" y="1923783"/>
                      <a:ext cx="381000" cy="339196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85123" name="Text Box 10">
                <a:extLst>
                  <a:ext uri="{FF2B5EF4-FFF2-40B4-BE49-F238E27FC236}">
                    <a16:creationId xmlns:a16="http://schemas.microsoft.com/office/drawing/2014/main" id="{98C4E30D-0B9B-E233-20B6-4AA4F14F74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5717" y="5659468"/>
                <a:ext cx="381000" cy="314325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sp>
        <p:nvSpPr>
          <p:cNvPr id="85126" name="Rectangle 85125">
            <a:extLst>
              <a:ext uri="{FF2B5EF4-FFF2-40B4-BE49-F238E27FC236}">
                <a16:creationId xmlns:a16="http://schemas.microsoft.com/office/drawing/2014/main" id="{103D110C-C347-3A49-5C40-C17C4BB4D007}"/>
              </a:ext>
            </a:extLst>
          </p:cNvPr>
          <p:cNvSpPr/>
          <p:nvPr/>
        </p:nvSpPr>
        <p:spPr>
          <a:xfrm>
            <a:off x="1540819" y="2432498"/>
            <a:ext cx="1964920" cy="13470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28" name="Rectangle 85127">
            <a:extLst>
              <a:ext uri="{FF2B5EF4-FFF2-40B4-BE49-F238E27FC236}">
                <a16:creationId xmlns:a16="http://schemas.microsoft.com/office/drawing/2014/main" id="{5730E661-CB10-F9D1-7E2B-6B20D781B061}"/>
              </a:ext>
            </a:extLst>
          </p:cNvPr>
          <p:cNvSpPr/>
          <p:nvPr/>
        </p:nvSpPr>
        <p:spPr>
          <a:xfrm>
            <a:off x="1545291" y="3981432"/>
            <a:ext cx="2305846" cy="13470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29" name="Rectangle 85128">
            <a:extLst>
              <a:ext uri="{FF2B5EF4-FFF2-40B4-BE49-F238E27FC236}">
                <a16:creationId xmlns:a16="http://schemas.microsoft.com/office/drawing/2014/main" id="{2C993F3A-BE0A-DBEC-A7B1-1522CA01D1CC}"/>
              </a:ext>
            </a:extLst>
          </p:cNvPr>
          <p:cNvSpPr/>
          <p:nvPr/>
        </p:nvSpPr>
        <p:spPr>
          <a:xfrm>
            <a:off x="1606301" y="5466076"/>
            <a:ext cx="2305846" cy="134706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131" name="TextBox 85130">
                <a:extLst>
                  <a:ext uri="{FF2B5EF4-FFF2-40B4-BE49-F238E27FC236}">
                    <a16:creationId xmlns:a16="http://schemas.microsoft.com/office/drawing/2014/main" id="{5190895D-75A8-0E76-6721-625A0C240790}"/>
                  </a:ext>
                </a:extLst>
              </p:cNvPr>
              <p:cNvSpPr txBox="1"/>
              <p:nvPr/>
            </p:nvSpPr>
            <p:spPr>
              <a:xfrm>
                <a:off x="4318979" y="5677945"/>
                <a:ext cx="345528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06600"/>
                    </a:solidFill>
                  </a:rPr>
                  <a:t>We use up one index from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800" dirty="0">
                    <a:solidFill>
                      <a:srgbClr val="006600"/>
                    </a:solidFill>
                  </a:rPr>
                  <a:t> only</a:t>
                </a:r>
              </a:p>
              <a:p>
                <a:r>
                  <a:rPr lang="en-US" sz="1800" dirty="0">
                    <a:solidFill>
                      <a:schemeClr val="accent1">
                        <a:lumMod val="75000"/>
                      </a:schemeClr>
                    </a:solidFill>
                  </a:rPr>
                  <a:t>Accrue a gap penalty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131" name="TextBox 85130">
                <a:extLst>
                  <a:ext uri="{FF2B5EF4-FFF2-40B4-BE49-F238E27FC236}">
                    <a16:creationId xmlns:a16="http://schemas.microsoft.com/office/drawing/2014/main" id="{5190895D-75A8-0E76-6721-625A0C240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979" y="5677945"/>
                <a:ext cx="3455286" cy="923330"/>
              </a:xfrm>
              <a:prstGeom prst="rect">
                <a:avLst/>
              </a:prstGeom>
              <a:blipFill>
                <a:blip r:embed="rId39"/>
                <a:stretch>
                  <a:fillRect l="-1411" t="-3289" b="-4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132" name="TextBox 85131">
                <a:extLst>
                  <a:ext uri="{FF2B5EF4-FFF2-40B4-BE49-F238E27FC236}">
                    <a16:creationId xmlns:a16="http://schemas.microsoft.com/office/drawing/2014/main" id="{7E741E88-A1BF-1E19-42E4-0532F707D761}"/>
                  </a:ext>
                </a:extLst>
              </p:cNvPr>
              <p:cNvSpPr txBox="1"/>
              <p:nvPr/>
            </p:nvSpPr>
            <p:spPr>
              <a:xfrm>
                <a:off x="7456970" y="3046862"/>
                <a:ext cx="4540190" cy="1737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132" name="TextBox 85131">
                <a:extLst>
                  <a:ext uri="{FF2B5EF4-FFF2-40B4-BE49-F238E27FC236}">
                    <a16:creationId xmlns:a16="http://schemas.microsoft.com/office/drawing/2014/main" id="{7E741E88-A1BF-1E19-42E4-0532F707D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6970" y="3046862"/>
                <a:ext cx="4540190" cy="1737335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81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D11A0-06BA-52E3-43C5-900E1189F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3F20C602-91C0-09C5-E3F7-E31A33F83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 dirty="0"/>
              <a:t>Edit Distance – Four Steps, Step 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A1FC9A-3346-7BC3-2EAC-46462DF8EACF}"/>
              </a:ext>
            </a:extLst>
          </p:cNvPr>
          <p:cNvGrpSpPr/>
          <p:nvPr/>
        </p:nvGrpSpPr>
        <p:grpSpPr>
          <a:xfrm>
            <a:off x="1906591" y="1366674"/>
            <a:ext cx="1263243" cy="406656"/>
            <a:chOff x="1600739" y="2732537"/>
            <a:chExt cx="2295525" cy="7389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4DA4FB2-ECEB-6650-DA06-0CEDD6721993}"/>
                </a:ext>
              </a:extLst>
            </p:cNvPr>
            <p:cNvGrpSpPr/>
            <p:nvPr/>
          </p:nvGrpSpPr>
          <p:grpSpPr>
            <a:xfrm>
              <a:off x="1610264" y="3162729"/>
              <a:ext cx="2286000" cy="308772"/>
              <a:chOff x="4746800" y="3496280"/>
              <a:chExt cx="2286000" cy="308772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4A65A9C8-F84B-C47E-B9FA-E6762B8C2B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49E73879-49F6-5942-F95E-C9CC5EBD5A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E66F8DA7-F549-D1B1-E827-9B2E2C1623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67DBFAE9-AFEB-F7A7-B558-190BBB95DF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3496280"/>
                <a:ext cx="381000" cy="30877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6472396D-87D1-C414-AE82-208947EA1C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799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74B559FD-23C2-1BE9-3F17-59BFFE0376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0877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1831671-D67A-0C38-0547-1D073B32AF32}"/>
                </a:ext>
              </a:extLst>
            </p:cNvPr>
            <p:cNvGrpSpPr/>
            <p:nvPr/>
          </p:nvGrpSpPr>
          <p:grpSpPr>
            <a:xfrm>
              <a:off x="1600739" y="2732537"/>
              <a:ext cx="2286000" cy="308772"/>
              <a:chOff x="4365800" y="2297143"/>
              <a:chExt cx="2286000" cy="308772"/>
            </a:xfrm>
          </p:grpSpPr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0FFFB407-9E0D-FDC0-C63E-F94920093D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EE34DC7C-CBFA-1C7B-76AB-B46FCD8CB5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14F9E25B-B9F3-2B81-3D4B-80E6851350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1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109DDE10-73F5-D4CE-9159-91938074C5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87E39693-6EB1-6731-70DA-284B72182D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2297143"/>
                <a:ext cx="381000" cy="30877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C</a:t>
                </a:r>
              </a:p>
            </p:txBody>
          </p:sp>
          <p:sp>
            <p:nvSpPr>
              <p:cNvPr id="10" name="Text Box 17">
                <a:extLst>
                  <a:ext uri="{FF2B5EF4-FFF2-40B4-BE49-F238E27FC236}">
                    <a16:creationId xmlns:a16="http://schemas.microsoft.com/office/drawing/2014/main" id="{DD699BB6-C831-096A-D911-173BF9C1D0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0877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615209A-887F-587B-4C70-54E283FB1603}"/>
              </a:ext>
            </a:extLst>
          </p:cNvPr>
          <p:cNvGrpSpPr/>
          <p:nvPr/>
        </p:nvGrpSpPr>
        <p:grpSpPr>
          <a:xfrm>
            <a:off x="-19738" y="954600"/>
            <a:ext cx="1642849" cy="393567"/>
            <a:chOff x="1568832" y="4245195"/>
            <a:chExt cx="2662099" cy="63774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07963D6-D303-5AF3-EC68-04E8B08A6ED8}"/>
                </a:ext>
              </a:extLst>
            </p:cNvPr>
            <p:cNvGrpSpPr/>
            <p:nvPr/>
          </p:nvGrpSpPr>
          <p:grpSpPr>
            <a:xfrm>
              <a:off x="1936585" y="4245195"/>
              <a:ext cx="2286000" cy="275340"/>
              <a:chOff x="4365800" y="2297143"/>
              <a:chExt cx="2286000" cy="275340"/>
            </a:xfrm>
          </p:grpSpPr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B37B9DD4-DC88-392F-70C4-F9420798F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49" name="Text Box 6">
                <a:extLst>
                  <a:ext uri="{FF2B5EF4-FFF2-40B4-BE49-F238E27FC236}">
                    <a16:creationId xmlns:a16="http://schemas.microsoft.com/office/drawing/2014/main" id="{A5BE8BC2-D56A-6F2A-62C0-7DC04A5D35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799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A7C8B486-3861-2FAC-B284-A98031981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1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60729EED-1DB8-DFA8-CB30-468D9F6EFD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52" name="Text Box 9">
                <a:extLst>
                  <a:ext uri="{FF2B5EF4-FFF2-40B4-BE49-F238E27FC236}">
                    <a16:creationId xmlns:a16="http://schemas.microsoft.com/office/drawing/2014/main" id="{D20288FB-9F50-A9A6-47D7-B49DDE77DD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2297143"/>
                <a:ext cx="380999" cy="275340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C</a:t>
                </a:r>
              </a:p>
            </p:txBody>
          </p:sp>
          <p:sp>
            <p:nvSpPr>
              <p:cNvPr id="53" name="Text Box 17">
                <a:extLst>
                  <a:ext uri="{FF2B5EF4-FFF2-40B4-BE49-F238E27FC236}">
                    <a16:creationId xmlns:a16="http://schemas.microsoft.com/office/drawing/2014/main" id="{D09D9477-CAD3-8826-216C-29FDBEE954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1" y="2297143"/>
                <a:ext cx="380999" cy="27533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63B319E-97CB-6FF4-35C4-F5B0DEA025B1}"/>
                </a:ext>
              </a:extLst>
            </p:cNvPr>
            <p:cNvGrpSpPr/>
            <p:nvPr/>
          </p:nvGrpSpPr>
          <p:grpSpPr>
            <a:xfrm>
              <a:off x="1568832" y="4607597"/>
              <a:ext cx="2662099" cy="275340"/>
              <a:chOff x="5820111" y="5519690"/>
              <a:chExt cx="2662099" cy="27534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5F51FDBE-9CCF-16B3-67E5-0EF9E5D2D1B0}"/>
                  </a:ext>
                </a:extLst>
              </p:cNvPr>
              <p:cNvGrpSpPr/>
              <p:nvPr/>
            </p:nvGrpSpPr>
            <p:grpSpPr>
              <a:xfrm>
                <a:off x="5820111" y="5519690"/>
                <a:ext cx="2286000" cy="275340"/>
                <a:chOff x="4746800" y="3496280"/>
                <a:chExt cx="2286000" cy="275340"/>
              </a:xfrm>
            </p:grpSpPr>
            <p:sp>
              <p:nvSpPr>
                <p:cNvPr id="35" name="Text Box 11">
                  <a:extLst>
                    <a:ext uri="{FF2B5EF4-FFF2-40B4-BE49-F238E27FC236}">
                      <a16:creationId xmlns:a16="http://schemas.microsoft.com/office/drawing/2014/main" id="{FF024664-D1B1-B600-A8BD-84F5FE2FDA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800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36" name="Text Box 12">
                  <a:extLst>
                    <a:ext uri="{FF2B5EF4-FFF2-40B4-BE49-F238E27FC236}">
                      <a16:creationId xmlns:a16="http://schemas.microsoft.com/office/drawing/2014/main" id="{B4C362C6-EDA0-C7F8-AB59-EAB3E1FE76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799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A</a:t>
                  </a:r>
                </a:p>
              </p:txBody>
            </p:sp>
            <p:sp>
              <p:nvSpPr>
                <p:cNvPr id="37" name="Text Box 13">
                  <a:extLst>
                    <a:ext uri="{FF2B5EF4-FFF2-40B4-BE49-F238E27FC236}">
                      <a16:creationId xmlns:a16="http://schemas.microsoft.com/office/drawing/2014/main" id="{2BB962E6-13DF-3CF8-2D6A-B820BB6ED1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1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38" name="Text Box 14">
                  <a:extLst>
                    <a:ext uri="{FF2B5EF4-FFF2-40B4-BE49-F238E27FC236}">
                      <a16:creationId xmlns:a16="http://schemas.microsoft.com/office/drawing/2014/main" id="{428E6B63-4814-5B47-0DA7-E89018500B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799" y="3496280"/>
                  <a:ext cx="380999" cy="275340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>
                      <a:solidFill>
                        <a:sysClr val="windowText" lastClr="000000"/>
                      </a:solidFill>
                    </a:rPr>
                    <a:t>A</a:t>
                  </a:r>
                </a:p>
              </p:txBody>
            </p:sp>
            <p:sp>
              <p:nvSpPr>
                <p:cNvPr id="39" name="Text Box 15">
                  <a:extLst>
                    <a:ext uri="{FF2B5EF4-FFF2-40B4-BE49-F238E27FC236}">
                      <a16:creationId xmlns:a16="http://schemas.microsoft.com/office/drawing/2014/main" id="{5A2657EF-F9E3-DBA6-C6EE-9F9F44CD68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799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40" name="Text Box 18">
                  <a:extLst>
                    <a:ext uri="{FF2B5EF4-FFF2-40B4-BE49-F238E27FC236}">
                      <a16:creationId xmlns:a16="http://schemas.microsoft.com/office/drawing/2014/main" id="{4E167130-FC4B-F8AF-3E6C-D083A84A622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51801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G</a:t>
                  </a:r>
                </a:p>
              </p:txBody>
            </p:sp>
          </p:grpSp>
          <p:sp>
            <p:nvSpPr>
              <p:cNvPr id="34" name="Text Box 10">
                <a:extLst>
                  <a:ext uri="{FF2B5EF4-FFF2-40B4-BE49-F238E27FC236}">
                    <a16:creationId xmlns:a16="http://schemas.microsoft.com/office/drawing/2014/main" id="{000BDEC3-2E9E-80F1-DC68-CA59B0166A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1211" y="5519690"/>
                <a:ext cx="380999" cy="2753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AAE0FCD-C9D7-1ED8-ABBC-75BAE4F6B225}"/>
              </a:ext>
            </a:extLst>
          </p:cNvPr>
          <p:cNvGrpSpPr/>
          <p:nvPr/>
        </p:nvGrpSpPr>
        <p:grpSpPr>
          <a:xfrm>
            <a:off x="-19738" y="1675482"/>
            <a:ext cx="1647943" cy="424044"/>
            <a:chOff x="1627592" y="5757983"/>
            <a:chExt cx="2671541" cy="68743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1DBAAAEB-EE83-F1CC-C371-893B0C20887E}"/>
                </a:ext>
              </a:extLst>
            </p:cNvPr>
            <p:cNvGrpSpPr/>
            <p:nvPr/>
          </p:nvGrpSpPr>
          <p:grpSpPr>
            <a:xfrm>
              <a:off x="2013133" y="6169955"/>
              <a:ext cx="2286000" cy="275462"/>
              <a:chOff x="4746800" y="3496280"/>
              <a:chExt cx="2286000" cy="275462"/>
            </a:xfrm>
          </p:grpSpPr>
          <p:sp>
            <p:nvSpPr>
              <p:cNvPr id="13327" name="Text Box 11">
                <a:extLst>
                  <a:ext uri="{FF2B5EF4-FFF2-40B4-BE49-F238E27FC236}">
                    <a16:creationId xmlns:a16="http://schemas.microsoft.com/office/drawing/2014/main" id="{1A3BC031-8162-0F8D-635F-DFB281CADE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13328" name="Text Box 12">
                <a:extLst>
                  <a:ext uri="{FF2B5EF4-FFF2-40B4-BE49-F238E27FC236}">
                    <a16:creationId xmlns:a16="http://schemas.microsoft.com/office/drawing/2014/main" id="{E0F2DF87-3DE2-DEBB-FCF3-6AAAFFCCC9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799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13329" name="Text Box 13">
                <a:extLst>
                  <a:ext uri="{FF2B5EF4-FFF2-40B4-BE49-F238E27FC236}">
                    <a16:creationId xmlns:a16="http://schemas.microsoft.com/office/drawing/2014/main" id="{CF130F01-FA3C-F187-40F4-905D6E4D0B4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13330" name="Text Box 14">
                <a:extLst>
                  <a:ext uri="{FF2B5EF4-FFF2-40B4-BE49-F238E27FC236}">
                    <a16:creationId xmlns:a16="http://schemas.microsoft.com/office/drawing/2014/main" id="{244C3CDF-7CB2-2959-D481-E1D5853CF2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0999" cy="27546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13331" name="Text Box 15">
                <a:extLst>
                  <a:ext uri="{FF2B5EF4-FFF2-40B4-BE49-F238E27FC236}">
                    <a16:creationId xmlns:a16="http://schemas.microsoft.com/office/drawing/2014/main" id="{C6827C0E-15A0-9EC9-D215-055D49FDFD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799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T</a:t>
                </a:r>
              </a:p>
            </p:txBody>
          </p:sp>
          <p:sp>
            <p:nvSpPr>
              <p:cNvPr id="13332" name="Text Box 18">
                <a:extLst>
                  <a:ext uri="{FF2B5EF4-FFF2-40B4-BE49-F238E27FC236}">
                    <a16:creationId xmlns:a16="http://schemas.microsoft.com/office/drawing/2014/main" id="{8AFE8F00-B986-1936-560B-26DCE6CA6A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1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BC50C5E-BAE6-CD74-2771-29B3CD68A773}"/>
                </a:ext>
              </a:extLst>
            </p:cNvPr>
            <p:cNvGrpSpPr/>
            <p:nvPr/>
          </p:nvGrpSpPr>
          <p:grpSpPr>
            <a:xfrm>
              <a:off x="1627592" y="5757983"/>
              <a:ext cx="2667000" cy="275464"/>
              <a:chOff x="6839717" y="5659468"/>
              <a:chExt cx="2667000" cy="27546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AE626F79-0F1A-CAAE-A988-AE3B87FD7A76}"/>
                  </a:ext>
                </a:extLst>
              </p:cNvPr>
              <p:cNvGrpSpPr/>
              <p:nvPr/>
            </p:nvGrpSpPr>
            <p:grpSpPr>
              <a:xfrm>
                <a:off x="6839717" y="5659469"/>
                <a:ext cx="2286000" cy="275463"/>
                <a:chOff x="4365800" y="2297143"/>
                <a:chExt cx="2286000" cy="275463"/>
              </a:xfrm>
            </p:grpSpPr>
            <p:sp>
              <p:nvSpPr>
                <p:cNvPr id="13313" name="Text Box 5">
                  <a:extLst>
                    <a:ext uri="{FF2B5EF4-FFF2-40B4-BE49-F238E27FC236}">
                      <a16:creationId xmlns:a16="http://schemas.microsoft.com/office/drawing/2014/main" id="{BE636CEB-78AD-8B4A-1850-B89C07DFDF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5800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13314" name="Text Box 6">
                  <a:extLst>
                    <a:ext uri="{FF2B5EF4-FFF2-40B4-BE49-F238E27FC236}">
                      <a16:creationId xmlns:a16="http://schemas.microsoft.com/office/drawing/2014/main" id="{37ADBB99-9885-204B-3A9B-D82E8882422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799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13317" name="Text Box 7">
                  <a:extLst>
                    <a:ext uri="{FF2B5EF4-FFF2-40B4-BE49-F238E27FC236}">
                      <a16:creationId xmlns:a16="http://schemas.microsoft.com/office/drawing/2014/main" id="{4261F101-64D0-4117-149E-0AC1A9CE4B5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801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A</a:t>
                  </a:r>
                </a:p>
              </p:txBody>
            </p:sp>
            <p:sp>
              <p:nvSpPr>
                <p:cNvPr id="13318" name="Text Box 8">
                  <a:extLst>
                    <a:ext uri="{FF2B5EF4-FFF2-40B4-BE49-F238E27FC236}">
                      <a16:creationId xmlns:a16="http://schemas.microsoft.com/office/drawing/2014/main" id="{60A4BB25-6D18-BCBE-863F-7705978DE8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0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13319" name="Text Box 9">
                  <a:extLst>
                    <a:ext uri="{FF2B5EF4-FFF2-40B4-BE49-F238E27FC236}">
                      <a16:creationId xmlns:a16="http://schemas.microsoft.com/office/drawing/2014/main" id="{A3C985B8-E274-D143-095B-BCC1A44100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799" y="2297143"/>
                  <a:ext cx="380999" cy="275463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C</a:t>
                  </a:r>
                </a:p>
              </p:txBody>
            </p:sp>
            <p:sp>
              <p:nvSpPr>
                <p:cNvPr id="13320" name="Text Box 17">
                  <a:extLst>
                    <a:ext uri="{FF2B5EF4-FFF2-40B4-BE49-F238E27FC236}">
                      <a16:creationId xmlns:a16="http://schemas.microsoft.com/office/drawing/2014/main" id="{BB86A5BA-0F46-0CA6-1A25-E72C9847B7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801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G</a:t>
                  </a:r>
                </a:p>
              </p:txBody>
            </p:sp>
          </p:grpSp>
          <p:sp>
            <p:nvSpPr>
              <p:cNvPr id="13312" name="Text Box 10">
                <a:extLst>
                  <a:ext uri="{FF2B5EF4-FFF2-40B4-BE49-F238E27FC236}">
                    <a16:creationId xmlns:a16="http://schemas.microsoft.com/office/drawing/2014/main" id="{3B26E985-F43D-BC8D-9E9F-ECE44D24BB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5717" y="5659468"/>
                <a:ext cx="381000" cy="27546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sp>
        <p:nvSpPr>
          <p:cNvPr id="13" name="Rectangle 3">
            <a:extLst>
              <a:ext uri="{FF2B5EF4-FFF2-40B4-BE49-F238E27FC236}">
                <a16:creationId xmlns:a16="http://schemas.microsoft.com/office/drawing/2014/main" id="{F640363B-EB3B-6574-6362-F71FE14889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032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</p:spTree>
    <p:extLst>
      <p:ext uri="{BB962C8B-B14F-4D97-AF65-F5344CB8AC3E}">
        <p14:creationId xmlns:p14="http://schemas.microsoft.com/office/powerpoint/2010/main" val="187753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1F1E-70B2-5364-837C-3D5F6040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Oven Allocation (aka subset sum)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BEBDE-4848-7241-A3E0-894FE57F51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we had an oven and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items to bake</a:t>
                </a:r>
              </a:p>
              <a:p>
                <a:r>
                  <a:rPr lang="en-US" dirty="0"/>
                  <a:t>Each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minutes to bake, and can be sold for a profit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dollars</a:t>
                </a:r>
              </a:p>
              <a:p>
                <a:r>
                  <a:rPr lang="en-US" dirty="0"/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total minutes available to bake</a:t>
                </a:r>
              </a:p>
              <a:p>
                <a:r>
                  <a:rPr lang="en-US" dirty="0"/>
                  <a:t>What should we bake to maximize our profit?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8BEBDE-4848-7241-A3E0-894FE57F51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DFCE52F1-D267-AF4C-A1D0-08C70A4FC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4789" y="121603"/>
            <a:ext cx="1473860" cy="14858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CE4744-5FDA-3A6E-9085-E96D653B4674}"/>
                  </a:ext>
                </a:extLst>
              </p:cNvPr>
              <p:cNvSpPr txBox="1"/>
              <p:nvPr/>
            </p:nvSpPr>
            <p:spPr>
              <a:xfrm>
                <a:off x="442251" y="5295900"/>
                <a:ext cx="8353505" cy="1421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=30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=(23,20)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1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10, 15</m:t>
                        </m:r>
                      </m:e>
                    </m:d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=(12, 18)</m:t>
                    </m:r>
                  </m:oMath>
                </a14:m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3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=(5,8)</m:t>
                    </m:r>
                  </m:oMath>
                </a14:m>
                <a:endParaRPr lang="en-US" sz="2800" dirty="0" err="1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0CE4744-5FDA-3A6E-9085-E96D653B4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51" y="5295900"/>
                <a:ext cx="8353505" cy="1421864"/>
              </a:xfrm>
              <a:prstGeom prst="rect">
                <a:avLst/>
              </a:prstGeom>
              <a:blipFill>
                <a:blip r:embed="rId4"/>
                <a:stretch>
                  <a:fillRect b="-10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DBC457-EB8C-4346-CD22-D64D3C16A695}"/>
                  </a:ext>
                </a:extLst>
              </p:cNvPr>
              <p:cNvSpPr txBox="1"/>
              <p:nvPr/>
            </p:nvSpPr>
            <p:spPr>
              <a:xfrm>
                <a:off x="8169778" y="3263900"/>
                <a:ext cx="3946022" cy="280416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Best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Uses 27 minutes</a:t>
                </a: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  <a:t>Earns $41</a:t>
                </a:r>
                <a:br>
                  <a:rPr lang="en-US" sz="2800" dirty="0"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endParaRPr lang="en-US" sz="28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4DBC457-EB8C-4346-CD22-D64D3C16A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778" y="3263900"/>
                <a:ext cx="3946022" cy="2804166"/>
              </a:xfrm>
              <a:prstGeom prst="rect">
                <a:avLst/>
              </a:prstGeom>
              <a:blipFill>
                <a:blip r:embed="rId5"/>
                <a:stretch>
                  <a:fillRect l="-2923" t="-21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6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E4D5AF-53C1-43C7-859D-A9FFB017A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003191CD-9CB2-82AF-1CD6-5030E9015F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 2: Identify Memory Structure</a:t>
            </a:r>
          </a:p>
        </p:txBody>
      </p:sp>
      <p:grpSp>
        <p:nvGrpSpPr>
          <p:cNvPr id="85130" name="Group 85129">
            <a:extLst>
              <a:ext uri="{FF2B5EF4-FFF2-40B4-BE49-F238E27FC236}">
                <a16:creationId xmlns:a16="http://schemas.microsoft.com/office/drawing/2014/main" id="{4360AF5B-EF26-CC72-D086-BEED3779C871}"/>
              </a:ext>
            </a:extLst>
          </p:cNvPr>
          <p:cNvGrpSpPr/>
          <p:nvPr/>
        </p:nvGrpSpPr>
        <p:grpSpPr>
          <a:xfrm>
            <a:off x="9423877" y="620598"/>
            <a:ext cx="2325688" cy="1457073"/>
            <a:chOff x="974014" y="2147067"/>
            <a:chExt cx="2325688" cy="14570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5E0E0E8-E0C2-23FF-041E-EAA02D693CCE}"/>
                </a:ext>
              </a:extLst>
            </p:cNvPr>
            <p:cNvGrpSpPr/>
            <p:nvPr/>
          </p:nvGrpSpPr>
          <p:grpSpPr>
            <a:xfrm>
              <a:off x="983539" y="2950619"/>
              <a:ext cx="2316163" cy="653521"/>
              <a:chOff x="4746800" y="3496280"/>
              <a:chExt cx="2316163" cy="653521"/>
            </a:xfrm>
          </p:grpSpPr>
          <p:sp>
            <p:nvSpPr>
              <p:cNvPr id="85004" name="Text Box 11">
                <a:extLst>
                  <a:ext uri="{FF2B5EF4-FFF2-40B4-BE49-F238E27FC236}">
                    <a16:creationId xmlns:a16="http://schemas.microsoft.com/office/drawing/2014/main" id="{EEA0E949-1EF0-E453-0323-781A0EDE3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5" name="Text Box 12">
                <a:extLst>
                  <a:ext uri="{FF2B5EF4-FFF2-40B4-BE49-F238E27FC236}">
                    <a16:creationId xmlns:a16="http://schemas.microsoft.com/office/drawing/2014/main" id="{78EFB26C-4299-B895-AE3F-F717D33ABF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06" name="Text Box 13">
                <a:extLst>
                  <a:ext uri="{FF2B5EF4-FFF2-40B4-BE49-F238E27FC236}">
                    <a16:creationId xmlns:a16="http://schemas.microsoft.com/office/drawing/2014/main" id="{2457C977-DB01-B8D9-9960-1D61DD6C6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07" name="Text Box 14">
                <a:extLst>
                  <a:ext uri="{FF2B5EF4-FFF2-40B4-BE49-F238E27FC236}">
                    <a16:creationId xmlns:a16="http://schemas.microsoft.com/office/drawing/2014/main" id="{A5382F8D-F942-AC60-44B0-E473AAEDBF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85008" name="Text Box 15">
                <a:extLst>
                  <a:ext uri="{FF2B5EF4-FFF2-40B4-BE49-F238E27FC236}">
                    <a16:creationId xmlns:a16="http://schemas.microsoft.com/office/drawing/2014/main" id="{DFEBC18A-9C45-F165-778E-8E32E50A01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11" name="Text Box 18">
                <a:extLst>
                  <a:ext uri="{FF2B5EF4-FFF2-40B4-BE49-F238E27FC236}">
                    <a16:creationId xmlns:a16="http://schemas.microsoft.com/office/drawing/2014/main" id="{C4039BB8-DE2C-57DA-8764-DC5E85554D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5A50250-9289-2ECB-81EF-E6DB4814B30B}"/>
                  </a:ext>
                </a:extLst>
              </p:cNvPr>
              <p:cNvGrpSpPr/>
              <p:nvPr/>
            </p:nvGrpSpPr>
            <p:grpSpPr>
              <a:xfrm>
                <a:off x="4776963" y="3810605"/>
                <a:ext cx="2286000" cy="339196"/>
                <a:chOff x="8546791" y="5515004"/>
                <a:chExt cx="2286000" cy="3391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D3DB386D-127E-5BF5-B0E4-E1AF612D683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algn="ctr"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b="1" baseline="-25000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2" name="Text Box 19">
                      <a:extLst>
                        <a:ext uri="{FF2B5EF4-FFF2-40B4-BE49-F238E27FC236}">
                          <a16:creationId xmlns:a16="http://schemas.microsoft.com/office/drawing/2014/main" id="{357D4B6C-7AD9-4B8C-84AB-F0487628664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546791" y="5515004"/>
                      <a:ext cx="381000" cy="333554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6452" b="-7407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C2DC3616-A7C8-EB90-A6C8-BA90B50DA87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3" name="Text Box 20">
                      <a:extLst>
                        <a:ext uri="{FF2B5EF4-FFF2-40B4-BE49-F238E27FC236}">
                          <a16:creationId xmlns:a16="http://schemas.microsoft.com/office/drawing/2014/main" id="{FF329E6E-E819-40A8-9878-4AB01AB2604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8927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1B24BCE0-EFF6-4B3B-132D-20F7F313EC4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4" name="Text Box 21">
                      <a:extLst>
                        <a:ext uri="{FF2B5EF4-FFF2-40B4-BE49-F238E27FC236}">
                          <a16:creationId xmlns:a16="http://schemas.microsoft.com/office/drawing/2014/main" id="{8A3EF70F-6B1B-4105-9285-3E96F1C0462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308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F579D69-4C45-BB05-F4BA-15B0A241DF31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5" name="Text Box 22">
                      <a:extLst>
                        <a:ext uri="{FF2B5EF4-FFF2-40B4-BE49-F238E27FC236}">
                          <a16:creationId xmlns:a16="http://schemas.microsoft.com/office/drawing/2014/main" id="{5980CAE0-8B1A-4E75-9B34-60CFA01B11C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9689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577D6BEA-2003-CC0D-FEFF-BD2EA03392EF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6" name="Text Box 23">
                      <a:extLst>
                        <a:ext uri="{FF2B5EF4-FFF2-40B4-BE49-F238E27FC236}">
                          <a16:creationId xmlns:a16="http://schemas.microsoft.com/office/drawing/2014/main" id="{20F51D4C-ED2E-4638-AB5C-6D0AC0833206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070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67ECCD5E-A377-F973-6EEC-CFE90C0522F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92075" tIns="46038" rIns="92075" bIns="46038">
                      <a:spAutoFit/>
                    </a:bodyPr>
                    <a:lstStyle>
                      <a:lvl1pPr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16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altLang="en-US" b="1" i="1" dirty="0" smtClean="0">
                                    <a:solidFill>
                                      <a:srgbClr val="0066CC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en-US" sz="2000" b="1" dirty="0">
                        <a:solidFill>
                          <a:srgbClr val="0066CC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85017" name="Text Box 25">
                      <a:extLst>
                        <a:ext uri="{FF2B5EF4-FFF2-40B4-BE49-F238E27FC236}">
                          <a16:creationId xmlns:a16="http://schemas.microsoft.com/office/drawing/2014/main" id="{C8B628D9-CFEC-4FA3-9BD0-610AF570E691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>
                      <a:off x="10451791" y="5515004"/>
                      <a:ext cx="381000" cy="33919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b="-5455"/>
                      </a:stretch>
                    </a:blipFill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F58441B-DB4F-09E9-331E-8007D97ABBFF}"/>
                </a:ext>
              </a:extLst>
            </p:cNvPr>
            <p:cNvGrpSpPr/>
            <p:nvPr/>
          </p:nvGrpSpPr>
          <p:grpSpPr>
            <a:xfrm>
              <a:off x="974014" y="2147067"/>
              <a:ext cx="2286000" cy="687685"/>
              <a:chOff x="4365800" y="1923783"/>
              <a:chExt cx="2286000" cy="687685"/>
            </a:xfrm>
          </p:grpSpPr>
          <p:sp>
            <p:nvSpPr>
              <p:cNvPr id="84998" name="Text Box 5">
                <a:extLst>
                  <a:ext uri="{FF2B5EF4-FFF2-40B4-BE49-F238E27FC236}">
                    <a16:creationId xmlns:a16="http://schemas.microsoft.com/office/drawing/2014/main" id="{D91297B1-156B-0FED-4A45-55FFA6BF78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4999" name="Text Box 6">
                <a:extLst>
                  <a:ext uri="{FF2B5EF4-FFF2-40B4-BE49-F238E27FC236}">
                    <a16:creationId xmlns:a16="http://schemas.microsoft.com/office/drawing/2014/main" id="{56066443-05E4-D57B-983D-B92E01BDB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T</a:t>
                </a:r>
              </a:p>
            </p:txBody>
          </p:sp>
          <p:sp>
            <p:nvSpPr>
              <p:cNvPr id="85000" name="Text Box 7">
                <a:extLst>
                  <a:ext uri="{FF2B5EF4-FFF2-40B4-BE49-F238E27FC236}">
                    <a16:creationId xmlns:a16="http://schemas.microsoft.com/office/drawing/2014/main" id="{4BDC8E73-0EF2-AB78-7239-4D90991CBB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A</a:t>
                </a:r>
              </a:p>
            </p:txBody>
          </p:sp>
          <p:sp>
            <p:nvSpPr>
              <p:cNvPr id="85001" name="Text Box 8">
                <a:extLst>
                  <a:ext uri="{FF2B5EF4-FFF2-40B4-BE49-F238E27FC236}">
                    <a16:creationId xmlns:a16="http://schemas.microsoft.com/office/drawing/2014/main" id="{79AA9C08-01B5-3338-A3D0-6D4700D958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/>
                  <a:t>C</a:t>
                </a:r>
              </a:p>
            </p:txBody>
          </p:sp>
          <p:sp>
            <p:nvSpPr>
              <p:cNvPr id="85002" name="Text Box 9">
                <a:extLst>
                  <a:ext uri="{FF2B5EF4-FFF2-40B4-BE49-F238E27FC236}">
                    <a16:creationId xmlns:a16="http://schemas.microsoft.com/office/drawing/2014/main" id="{73082317-4E88-76E3-174A-894C62AA3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2297143"/>
                <a:ext cx="381000" cy="314325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C</a:t>
                </a:r>
              </a:p>
            </p:txBody>
          </p:sp>
          <p:sp>
            <p:nvSpPr>
              <p:cNvPr id="85010" name="Text Box 17">
                <a:extLst>
                  <a:ext uri="{FF2B5EF4-FFF2-40B4-BE49-F238E27FC236}">
                    <a16:creationId xmlns:a16="http://schemas.microsoft.com/office/drawing/2014/main" id="{6ACD1CB6-A984-EAFA-47C3-CBE56ED6BC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14325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1400" b="1" dirty="0"/>
                  <a:t>G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18" name="Text Box 32">
                    <a:extLst>
                      <a:ext uri="{FF2B5EF4-FFF2-40B4-BE49-F238E27FC236}">
                        <a16:creationId xmlns:a16="http://schemas.microsoft.com/office/drawing/2014/main" id="{C83C8276-19D7-3C76-2470-E8C86490524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b="1" baseline="-25000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18" name="Text Box 32">
                    <a:extLst>
                      <a:ext uri="{FF2B5EF4-FFF2-40B4-BE49-F238E27FC236}">
                        <a16:creationId xmlns:a16="http://schemas.microsoft.com/office/drawing/2014/main" id="{C83C8276-19D7-3C76-2470-E8C8649052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771497" y="1929425"/>
                    <a:ext cx="381000" cy="333554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852"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19" name="Text Box 33">
                    <a:extLst>
                      <a:ext uri="{FF2B5EF4-FFF2-40B4-BE49-F238E27FC236}">
                        <a16:creationId xmlns:a16="http://schemas.microsoft.com/office/drawing/2014/main" id="{5B4D97EB-68D5-BDE2-460C-4835E8283EE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19" name="Text Box 33">
                    <a:extLst>
                      <a:ext uri="{FF2B5EF4-FFF2-40B4-BE49-F238E27FC236}">
                        <a16:creationId xmlns:a16="http://schemas.microsoft.com/office/drawing/2014/main" id="{5B4D97EB-68D5-BDE2-460C-4835E8283EE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18275" y="1926604"/>
                    <a:ext cx="381000" cy="33919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20" name="Text Box 34">
                    <a:extLst>
                      <a:ext uri="{FF2B5EF4-FFF2-40B4-BE49-F238E27FC236}">
                        <a16:creationId xmlns:a16="http://schemas.microsoft.com/office/drawing/2014/main" id="{0B8F5757-9F49-BF2D-C15F-BD16DD769FDD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20" name="Text Box 34">
                    <a:extLst>
                      <a:ext uri="{FF2B5EF4-FFF2-40B4-BE49-F238E27FC236}">
                        <a16:creationId xmlns:a16="http://schemas.microsoft.com/office/drawing/2014/main" id="{0B8F5757-9F49-BF2D-C15F-BD16DD769F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499275" y="1926604"/>
                    <a:ext cx="381000" cy="33919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21" name="Text Box 35">
                    <a:extLst>
                      <a:ext uri="{FF2B5EF4-FFF2-40B4-BE49-F238E27FC236}">
                        <a16:creationId xmlns:a16="http://schemas.microsoft.com/office/drawing/2014/main" id="{01E59AB7-0AEA-82C4-BD40-0C4E175EC90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21" name="Text Box 35">
                    <a:extLst>
                      <a:ext uri="{FF2B5EF4-FFF2-40B4-BE49-F238E27FC236}">
                        <a16:creationId xmlns:a16="http://schemas.microsoft.com/office/drawing/2014/main" id="{01E59AB7-0AEA-82C4-BD40-0C4E175EC90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861225" y="1926604"/>
                    <a:ext cx="381000" cy="33919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22" name="Text Box 36">
                    <a:extLst>
                      <a:ext uri="{FF2B5EF4-FFF2-40B4-BE49-F238E27FC236}">
                        <a16:creationId xmlns:a16="http://schemas.microsoft.com/office/drawing/2014/main" id="{32D6F3E2-9CAC-FB79-9801-571C04D313E5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22" name="Text Box 36">
                    <a:extLst>
                      <a:ext uri="{FF2B5EF4-FFF2-40B4-BE49-F238E27FC236}">
                        <a16:creationId xmlns:a16="http://schemas.microsoft.com/office/drawing/2014/main" id="{32D6F3E2-9CAC-FB79-9801-571C04D313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4375325" y="1926604"/>
                    <a:ext cx="381000" cy="33919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023" name="Text Box 37">
                    <a:extLst>
                      <a:ext uri="{FF2B5EF4-FFF2-40B4-BE49-F238E27FC236}">
                        <a16:creationId xmlns:a16="http://schemas.microsoft.com/office/drawing/2014/main" id="{85845DB4-0DF5-2DE3-42B1-5FF63D68C30A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2075" tIns="46038" rIns="92075" bIns="46038">
                    <a:spAutoFit/>
                  </a:bodyPr>
                  <a:lstStyle>
                    <a:lvl1pPr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1pPr>
                    <a:lvl2pPr marL="37931725" indent="-37474525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1600">
                        <a:solidFill>
                          <a:schemeClr val="tx1"/>
                        </a:solidFill>
                        <a:latin typeface="Comic Sans MS" panose="030F0702030302020204" pitchFamily="66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en-US" b="1" i="1" dirty="0" smtClean="0">
                                  <a:solidFill>
                                    <a:srgbClr val="0066CC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sub>
                          </m:sSub>
                        </m:oMath>
                      </m:oMathPara>
                    </a14:m>
                    <a:endParaRPr lang="en-US" altLang="en-US" sz="2000" b="1" dirty="0">
                      <a:solidFill>
                        <a:srgbClr val="0066CC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023" name="Text Box 37">
                    <a:extLst>
                      <a:ext uri="{FF2B5EF4-FFF2-40B4-BE49-F238E27FC236}">
                        <a16:creationId xmlns:a16="http://schemas.microsoft.com/office/drawing/2014/main" id="{85845DB4-0DF5-2DE3-42B1-5FF63D68C30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247766" y="1923783"/>
                    <a:ext cx="381000" cy="33919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7E53FE9C-5986-0F5F-E73F-D4C3C860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132" name="TextBox 85131">
                <a:extLst>
                  <a:ext uri="{FF2B5EF4-FFF2-40B4-BE49-F238E27FC236}">
                    <a16:creationId xmlns:a16="http://schemas.microsoft.com/office/drawing/2014/main" id="{E2D00C33-DE5B-9093-6660-42BA7E398E02}"/>
                  </a:ext>
                </a:extLst>
              </p:cNvPr>
              <p:cNvSpPr txBox="1"/>
              <p:nvPr/>
            </p:nvSpPr>
            <p:spPr>
              <a:xfrm>
                <a:off x="2432617" y="1738475"/>
                <a:ext cx="4540190" cy="1737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132" name="TextBox 85131">
                <a:extLst>
                  <a:ext uri="{FF2B5EF4-FFF2-40B4-BE49-F238E27FC236}">
                    <a16:creationId xmlns:a16="http://schemas.microsoft.com/office/drawing/2014/main" id="{E2D00C33-DE5B-9093-6660-42BA7E398E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17" y="1738475"/>
                <a:ext cx="4540190" cy="173733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6F0F327-78DA-5718-F036-B14F81A6FC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2252" y="3475810"/>
                <a:ext cx="5863748" cy="322608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How many parameters?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    2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What does each represent?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    The number of items in each sequence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How many different values?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    Length of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dirty="0"/>
                  <a:t>    Length of sequence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lvl="1">
                  <a:spcBef>
                    <a:spcPts val="0"/>
                  </a:spcBef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overall</a:t>
                </a:r>
              </a:p>
            </p:txBody>
          </p:sp>
        </mc:Choice>
        <mc:Fallback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6F0F327-78DA-5718-F036-B14F81A6FC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2252" y="3475810"/>
                <a:ext cx="5863748" cy="3226086"/>
              </a:xfrm>
              <a:blipFill>
                <a:blip r:embed="rId17"/>
                <a:stretch>
                  <a:fillRect l="-1559" t="-1890" r="-208" b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358" name="Group 85357">
            <a:extLst>
              <a:ext uri="{FF2B5EF4-FFF2-40B4-BE49-F238E27FC236}">
                <a16:creationId xmlns:a16="http://schemas.microsoft.com/office/drawing/2014/main" id="{C42CE60D-8EB2-116E-3DB5-70061AAF699D}"/>
              </a:ext>
            </a:extLst>
          </p:cNvPr>
          <p:cNvGrpSpPr/>
          <p:nvPr/>
        </p:nvGrpSpPr>
        <p:grpSpPr>
          <a:xfrm>
            <a:off x="6481864" y="3475810"/>
            <a:ext cx="4552089" cy="2797430"/>
            <a:chOff x="3116275" y="1581808"/>
            <a:chExt cx="6060558" cy="3724440"/>
          </a:xfrm>
        </p:grpSpPr>
        <p:sp>
          <p:nvSpPr>
            <p:cNvPr id="85208" name="Rectangle 85207">
              <a:extLst>
                <a:ext uri="{FF2B5EF4-FFF2-40B4-BE49-F238E27FC236}">
                  <a16:creationId xmlns:a16="http://schemas.microsoft.com/office/drawing/2014/main" id="{F93D06C2-DC58-34D0-EA9A-338A013862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924" y="2063220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sp>
          <p:nvSpPr>
            <p:cNvPr id="85209" name="Rectangle 85208">
              <a:extLst>
                <a:ext uri="{FF2B5EF4-FFF2-40B4-BE49-F238E27FC236}">
                  <a16:creationId xmlns:a16="http://schemas.microsoft.com/office/drawing/2014/main" id="{74BDDF7B-79D5-E9A7-A353-84EB59D01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24" y="2048932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grpSp>
          <p:nvGrpSpPr>
            <p:cNvPr id="85210" name="Group 85209">
              <a:extLst>
                <a:ext uri="{FF2B5EF4-FFF2-40B4-BE49-F238E27FC236}">
                  <a16:creationId xmlns:a16="http://schemas.microsoft.com/office/drawing/2014/main" id="{568CE4BC-75B6-B946-5131-99FB31396D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506132"/>
              <a:ext cx="5486400" cy="914400"/>
              <a:chOff x="960" y="1488"/>
              <a:chExt cx="3456" cy="576"/>
            </a:xfrm>
          </p:grpSpPr>
          <p:grpSp>
            <p:nvGrpSpPr>
              <p:cNvPr id="85315" name="Group 85314">
                <a:extLst>
                  <a:ext uri="{FF2B5EF4-FFF2-40B4-BE49-F238E27FC236}">
                    <a16:creationId xmlns:a16="http://schemas.microsoft.com/office/drawing/2014/main" id="{45FF0AFA-46C5-5814-4F0E-2098C5617D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85333" name="Group 85332">
                  <a:extLst>
                    <a:ext uri="{FF2B5EF4-FFF2-40B4-BE49-F238E27FC236}">
                      <a16:creationId xmlns:a16="http://schemas.microsoft.com/office/drawing/2014/main" id="{3EDEA55A-2D19-DF78-CFC3-D447F75E3C1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345" name="Group 85344">
                    <a:extLst>
                      <a:ext uri="{FF2B5EF4-FFF2-40B4-BE49-F238E27FC236}">
                        <a16:creationId xmlns:a16="http://schemas.microsoft.com/office/drawing/2014/main" id="{D16A8628-845D-A732-A15B-D33CCDC06E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347" name="Rectangle 85346">
                      <a:extLst>
                        <a:ext uri="{FF2B5EF4-FFF2-40B4-BE49-F238E27FC236}">
                          <a16:creationId xmlns:a16="http://schemas.microsoft.com/office/drawing/2014/main" id="{EFB0B2B8-6CA7-9124-6AA1-D36750592A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348" name="Rectangle 85347">
                      <a:extLst>
                        <a:ext uri="{FF2B5EF4-FFF2-40B4-BE49-F238E27FC236}">
                          <a16:creationId xmlns:a16="http://schemas.microsoft.com/office/drawing/2014/main" id="{7F43E055-89CE-FD8D-5EC9-32043C0060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346" name="Rectangle 85345">
                    <a:extLst>
                      <a:ext uri="{FF2B5EF4-FFF2-40B4-BE49-F238E27FC236}">
                        <a16:creationId xmlns:a16="http://schemas.microsoft.com/office/drawing/2014/main" id="{0A6FDD4B-F152-B938-9D1A-E15EC346A2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334" name="Group 85333">
                  <a:extLst>
                    <a:ext uri="{FF2B5EF4-FFF2-40B4-BE49-F238E27FC236}">
                      <a16:creationId xmlns:a16="http://schemas.microsoft.com/office/drawing/2014/main" id="{39499E53-3CB2-1B6D-26F3-425B235A11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335" name="Group 85334">
                    <a:extLst>
                      <a:ext uri="{FF2B5EF4-FFF2-40B4-BE49-F238E27FC236}">
                        <a16:creationId xmlns:a16="http://schemas.microsoft.com/office/drawing/2014/main" id="{B02FBAEA-6D15-C992-7EDE-6F7737789E8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41" name="Group 85340">
                      <a:extLst>
                        <a:ext uri="{FF2B5EF4-FFF2-40B4-BE49-F238E27FC236}">
                          <a16:creationId xmlns:a16="http://schemas.microsoft.com/office/drawing/2014/main" id="{3249568C-CCE1-3887-1B04-97FAE0257AB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43" name="Rectangle 85342">
                        <a:extLst>
                          <a:ext uri="{FF2B5EF4-FFF2-40B4-BE49-F238E27FC236}">
                            <a16:creationId xmlns:a16="http://schemas.microsoft.com/office/drawing/2014/main" id="{0DB87784-AB7B-C1BB-6931-0193D19CD89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44" name="Rectangle 85343">
                        <a:extLst>
                          <a:ext uri="{FF2B5EF4-FFF2-40B4-BE49-F238E27FC236}">
                            <a16:creationId xmlns:a16="http://schemas.microsoft.com/office/drawing/2014/main" id="{8F3411C1-5DAC-062B-073A-04AC3EDD424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42" name="Rectangle 85341">
                      <a:extLst>
                        <a:ext uri="{FF2B5EF4-FFF2-40B4-BE49-F238E27FC236}">
                          <a16:creationId xmlns:a16="http://schemas.microsoft.com/office/drawing/2014/main" id="{81D0B40B-A770-90E3-4EC3-CA10F022DD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336" name="Group 85335">
                    <a:extLst>
                      <a:ext uri="{FF2B5EF4-FFF2-40B4-BE49-F238E27FC236}">
                        <a16:creationId xmlns:a16="http://schemas.microsoft.com/office/drawing/2014/main" id="{67809E9A-68F2-E76A-92B8-747FFA5C6FC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37" name="Group 85336">
                      <a:extLst>
                        <a:ext uri="{FF2B5EF4-FFF2-40B4-BE49-F238E27FC236}">
                          <a16:creationId xmlns:a16="http://schemas.microsoft.com/office/drawing/2014/main" id="{341558A7-60B8-2873-B274-2591CF5F2BF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39" name="Rectangle 85338">
                        <a:extLst>
                          <a:ext uri="{FF2B5EF4-FFF2-40B4-BE49-F238E27FC236}">
                            <a16:creationId xmlns:a16="http://schemas.microsoft.com/office/drawing/2014/main" id="{C3CCC61C-24D0-0C3B-A152-EDCCD20FCE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40" name="Rectangle 85339">
                        <a:extLst>
                          <a:ext uri="{FF2B5EF4-FFF2-40B4-BE49-F238E27FC236}">
                            <a16:creationId xmlns:a16="http://schemas.microsoft.com/office/drawing/2014/main" id="{A28E7912-8E2D-37B3-F8AC-67A909E961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38" name="Rectangle 85337">
                      <a:extLst>
                        <a:ext uri="{FF2B5EF4-FFF2-40B4-BE49-F238E27FC236}">
                          <a16:creationId xmlns:a16="http://schemas.microsoft.com/office/drawing/2014/main" id="{6B9CF7E5-E0F0-E32C-F6F1-98CC827FB5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85316" name="Group 85315">
                <a:extLst>
                  <a:ext uri="{FF2B5EF4-FFF2-40B4-BE49-F238E27FC236}">
                    <a16:creationId xmlns:a16="http://schemas.microsoft.com/office/drawing/2014/main" id="{6EA6A36B-0483-628C-3739-844A38EF28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85317" name="Group 85316">
                  <a:extLst>
                    <a:ext uri="{FF2B5EF4-FFF2-40B4-BE49-F238E27FC236}">
                      <a16:creationId xmlns:a16="http://schemas.microsoft.com/office/drawing/2014/main" id="{0C781321-02AF-EAD5-7B52-1B7A74882D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329" name="Group 85328">
                    <a:extLst>
                      <a:ext uri="{FF2B5EF4-FFF2-40B4-BE49-F238E27FC236}">
                        <a16:creationId xmlns:a16="http://schemas.microsoft.com/office/drawing/2014/main" id="{890E3646-002F-17E4-81AD-029765935D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331" name="Rectangle 85330">
                      <a:extLst>
                        <a:ext uri="{FF2B5EF4-FFF2-40B4-BE49-F238E27FC236}">
                          <a16:creationId xmlns:a16="http://schemas.microsoft.com/office/drawing/2014/main" id="{31ACFF71-3493-FC3C-EDF9-8799B8F4CA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332" name="Rectangle 85331">
                      <a:extLst>
                        <a:ext uri="{FF2B5EF4-FFF2-40B4-BE49-F238E27FC236}">
                          <a16:creationId xmlns:a16="http://schemas.microsoft.com/office/drawing/2014/main" id="{BE3E447A-6BD9-221D-6425-0580B2DA98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330" name="Rectangle 85329">
                    <a:extLst>
                      <a:ext uri="{FF2B5EF4-FFF2-40B4-BE49-F238E27FC236}">
                        <a16:creationId xmlns:a16="http://schemas.microsoft.com/office/drawing/2014/main" id="{1C536743-68B7-B48F-5D56-009B4C0AC1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318" name="Group 85317">
                  <a:extLst>
                    <a:ext uri="{FF2B5EF4-FFF2-40B4-BE49-F238E27FC236}">
                      <a16:creationId xmlns:a16="http://schemas.microsoft.com/office/drawing/2014/main" id="{8DFAFF45-B0FD-E78A-5CEC-34CA350CB2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319" name="Group 85318">
                    <a:extLst>
                      <a:ext uri="{FF2B5EF4-FFF2-40B4-BE49-F238E27FC236}">
                        <a16:creationId xmlns:a16="http://schemas.microsoft.com/office/drawing/2014/main" id="{45CECEC3-95ED-BA5D-7BD2-8C9F4C9C2AE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25" name="Group 85324">
                      <a:extLst>
                        <a:ext uri="{FF2B5EF4-FFF2-40B4-BE49-F238E27FC236}">
                          <a16:creationId xmlns:a16="http://schemas.microsoft.com/office/drawing/2014/main" id="{F7BDEBC4-C621-CCC6-F162-D2CFB7A9C1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27" name="Rectangle 85326">
                        <a:extLst>
                          <a:ext uri="{FF2B5EF4-FFF2-40B4-BE49-F238E27FC236}">
                            <a16:creationId xmlns:a16="http://schemas.microsoft.com/office/drawing/2014/main" id="{DDEFF12B-D495-7EA8-AE0F-2334D244A2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28" name="Rectangle 85327">
                        <a:extLst>
                          <a:ext uri="{FF2B5EF4-FFF2-40B4-BE49-F238E27FC236}">
                            <a16:creationId xmlns:a16="http://schemas.microsoft.com/office/drawing/2014/main" id="{055BC5E6-ED1D-6B5D-9FF4-BEF25D2528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26" name="Rectangle 85325">
                      <a:extLst>
                        <a:ext uri="{FF2B5EF4-FFF2-40B4-BE49-F238E27FC236}">
                          <a16:creationId xmlns:a16="http://schemas.microsoft.com/office/drawing/2014/main" id="{EA146739-D9B7-421B-0E07-15B6414AEF0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320" name="Group 85319">
                    <a:extLst>
                      <a:ext uri="{FF2B5EF4-FFF2-40B4-BE49-F238E27FC236}">
                        <a16:creationId xmlns:a16="http://schemas.microsoft.com/office/drawing/2014/main" id="{0C0990B8-07EA-D244-A552-ADEC3141C3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21" name="Group 85320">
                      <a:extLst>
                        <a:ext uri="{FF2B5EF4-FFF2-40B4-BE49-F238E27FC236}">
                          <a16:creationId xmlns:a16="http://schemas.microsoft.com/office/drawing/2014/main" id="{2DD8350E-4BB3-05C2-C0BE-1A760B3D463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23" name="Rectangle 85322">
                        <a:extLst>
                          <a:ext uri="{FF2B5EF4-FFF2-40B4-BE49-F238E27FC236}">
                            <a16:creationId xmlns:a16="http://schemas.microsoft.com/office/drawing/2014/main" id="{7E57D435-C07C-EB8E-3A12-3F39AA75072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24" name="Rectangle 85323">
                        <a:extLst>
                          <a:ext uri="{FF2B5EF4-FFF2-40B4-BE49-F238E27FC236}">
                            <a16:creationId xmlns:a16="http://schemas.microsoft.com/office/drawing/2014/main" id="{676C2A37-C7C7-39CA-0F7D-75E60BBA63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22" name="Rectangle 85321">
                      <a:extLst>
                        <a:ext uri="{FF2B5EF4-FFF2-40B4-BE49-F238E27FC236}">
                          <a16:creationId xmlns:a16="http://schemas.microsoft.com/office/drawing/2014/main" id="{C3236C6F-C4FA-64B2-B896-A3DDABB903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</p:grpSp>
        <p:grpSp>
          <p:nvGrpSpPr>
            <p:cNvPr id="85211" name="Group 85210">
              <a:extLst>
                <a:ext uri="{FF2B5EF4-FFF2-40B4-BE49-F238E27FC236}">
                  <a16:creationId xmlns:a16="http://schemas.microsoft.com/office/drawing/2014/main" id="{96353813-0A95-7D17-345D-BF8EF9DD12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048932"/>
              <a:ext cx="5486400" cy="3200400"/>
              <a:chOff x="864" y="1392"/>
              <a:chExt cx="3456" cy="2016"/>
            </a:xfrm>
          </p:grpSpPr>
          <p:grpSp>
            <p:nvGrpSpPr>
              <p:cNvPr id="85228" name="Group 85227">
                <a:extLst>
                  <a:ext uri="{FF2B5EF4-FFF2-40B4-BE49-F238E27FC236}">
                    <a16:creationId xmlns:a16="http://schemas.microsoft.com/office/drawing/2014/main" id="{91685BE0-D52C-27D9-CE09-B73DF33B6B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392"/>
                <a:ext cx="3456" cy="288"/>
                <a:chOff x="432" y="1152"/>
                <a:chExt cx="3456" cy="288"/>
              </a:xfrm>
            </p:grpSpPr>
            <p:grpSp>
              <p:nvGrpSpPr>
                <p:cNvPr id="85299" name="Group 85298">
                  <a:extLst>
                    <a:ext uri="{FF2B5EF4-FFF2-40B4-BE49-F238E27FC236}">
                      <a16:creationId xmlns:a16="http://schemas.microsoft.com/office/drawing/2014/main" id="{40B912DD-C6E9-1938-F2D1-AC6BA74017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311" name="Group 85310">
                    <a:extLst>
                      <a:ext uri="{FF2B5EF4-FFF2-40B4-BE49-F238E27FC236}">
                        <a16:creationId xmlns:a16="http://schemas.microsoft.com/office/drawing/2014/main" id="{666D2C76-80C8-CDFB-63CF-C0C51409368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313" name="Rectangle 85312">
                      <a:extLst>
                        <a:ext uri="{FF2B5EF4-FFF2-40B4-BE49-F238E27FC236}">
                          <a16:creationId xmlns:a16="http://schemas.microsoft.com/office/drawing/2014/main" id="{FA300530-E28E-0E58-8BF2-44ABC3822F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314" name="Rectangle 85313">
                      <a:extLst>
                        <a:ext uri="{FF2B5EF4-FFF2-40B4-BE49-F238E27FC236}">
                          <a16:creationId xmlns:a16="http://schemas.microsoft.com/office/drawing/2014/main" id="{165A1B48-4AE9-0A32-874D-80809F64CDC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312" name="Rectangle 85311">
                    <a:extLst>
                      <a:ext uri="{FF2B5EF4-FFF2-40B4-BE49-F238E27FC236}">
                        <a16:creationId xmlns:a16="http://schemas.microsoft.com/office/drawing/2014/main" id="{BDF7C1CF-B5E6-059B-BBA0-9E4FE6A54B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300" name="Group 85299">
                  <a:extLst>
                    <a:ext uri="{FF2B5EF4-FFF2-40B4-BE49-F238E27FC236}">
                      <a16:creationId xmlns:a16="http://schemas.microsoft.com/office/drawing/2014/main" id="{660212CC-D494-CEBB-D7D6-9DB5950F85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301" name="Group 85300">
                    <a:extLst>
                      <a:ext uri="{FF2B5EF4-FFF2-40B4-BE49-F238E27FC236}">
                        <a16:creationId xmlns:a16="http://schemas.microsoft.com/office/drawing/2014/main" id="{0A0505AB-F0C8-5F7A-39B9-CD80AEC7E1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07" name="Group 85306">
                      <a:extLst>
                        <a:ext uri="{FF2B5EF4-FFF2-40B4-BE49-F238E27FC236}">
                          <a16:creationId xmlns:a16="http://schemas.microsoft.com/office/drawing/2014/main" id="{5155714C-CB02-E19D-D8D1-085E030780A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09" name="Rectangle 85308">
                        <a:extLst>
                          <a:ext uri="{FF2B5EF4-FFF2-40B4-BE49-F238E27FC236}">
                            <a16:creationId xmlns:a16="http://schemas.microsoft.com/office/drawing/2014/main" id="{52E38D9D-BBC8-C616-8F3F-C703A61AE5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10" name="Rectangle 85309">
                        <a:extLst>
                          <a:ext uri="{FF2B5EF4-FFF2-40B4-BE49-F238E27FC236}">
                            <a16:creationId xmlns:a16="http://schemas.microsoft.com/office/drawing/2014/main" id="{248112DB-7500-9F92-7C23-9E76B81BF82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08" name="Rectangle 85307">
                      <a:extLst>
                        <a:ext uri="{FF2B5EF4-FFF2-40B4-BE49-F238E27FC236}">
                          <a16:creationId xmlns:a16="http://schemas.microsoft.com/office/drawing/2014/main" id="{9003B4CE-5024-1C4E-697A-B5CB86C303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302" name="Group 85301">
                    <a:extLst>
                      <a:ext uri="{FF2B5EF4-FFF2-40B4-BE49-F238E27FC236}">
                        <a16:creationId xmlns:a16="http://schemas.microsoft.com/office/drawing/2014/main" id="{E96F1FE0-129B-241A-EF1B-256B549672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03" name="Group 85302">
                      <a:extLst>
                        <a:ext uri="{FF2B5EF4-FFF2-40B4-BE49-F238E27FC236}">
                          <a16:creationId xmlns:a16="http://schemas.microsoft.com/office/drawing/2014/main" id="{640E9A8F-4AA5-540C-44A4-F3984D851BB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05" name="Rectangle 85304">
                        <a:extLst>
                          <a:ext uri="{FF2B5EF4-FFF2-40B4-BE49-F238E27FC236}">
                            <a16:creationId xmlns:a16="http://schemas.microsoft.com/office/drawing/2014/main" id="{44A02048-2B73-77AF-F4FC-D9698A2CF18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06" name="Rectangle 85305">
                        <a:extLst>
                          <a:ext uri="{FF2B5EF4-FFF2-40B4-BE49-F238E27FC236}">
                            <a16:creationId xmlns:a16="http://schemas.microsoft.com/office/drawing/2014/main" id="{6EA75AA0-EFDF-6A61-DFF1-315DC68DC1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04" name="Rectangle 85303">
                      <a:extLst>
                        <a:ext uri="{FF2B5EF4-FFF2-40B4-BE49-F238E27FC236}">
                          <a16:creationId xmlns:a16="http://schemas.microsoft.com/office/drawing/2014/main" id="{5208C97E-8294-7497-C661-AD5A310421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85229" name="Group 85228">
                <a:extLst>
                  <a:ext uri="{FF2B5EF4-FFF2-40B4-BE49-F238E27FC236}">
                    <a16:creationId xmlns:a16="http://schemas.microsoft.com/office/drawing/2014/main" id="{D3E54C34-3192-D04A-D702-FA0092D12F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256"/>
                <a:ext cx="3456" cy="576"/>
                <a:chOff x="960" y="1488"/>
                <a:chExt cx="3456" cy="576"/>
              </a:xfrm>
            </p:grpSpPr>
            <p:grpSp>
              <p:nvGrpSpPr>
                <p:cNvPr id="85265" name="Group 85264">
                  <a:extLst>
                    <a:ext uri="{FF2B5EF4-FFF2-40B4-BE49-F238E27FC236}">
                      <a16:creationId xmlns:a16="http://schemas.microsoft.com/office/drawing/2014/main" id="{F32C7E23-AFA3-31AD-3AE3-29E2666800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83" name="Group 85282">
                    <a:extLst>
                      <a:ext uri="{FF2B5EF4-FFF2-40B4-BE49-F238E27FC236}">
                        <a16:creationId xmlns:a16="http://schemas.microsoft.com/office/drawing/2014/main" id="{2751D79E-2868-067C-845D-A49DC7387F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95" name="Group 85294">
                      <a:extLst>
                        <a:ext uri="{FF2B5EF4-FFF2-40B4-BE49-F238E27FC236}">
                          <a16:creationId xmlns:a16="http://schemas.microsoft.com/office/drawing/2014/main" id="{3F015266-111C-A0A8-C08F-9BFAEB3875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97" name="Rectangle 85296">
                        <a:extLst>
                          <a:ext uri="{FF2B5EF4-FFF2-40B4-BE49-F238E27FC236}">
                            <a16:creationId xmlns:a16="http://schemas.microsoft.com/office/drawing/2014/main" id="{69FB62D8-85C7-DDDA-0811-CD00424D435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98" name="Rectangle 85297">
                        <a:extLst>
                          <a:ext uri="{FF2B5EF4-FFF2-40B4-BE49-F238E27FC236}">
                            <a16:creationId xmlns:a16="http://schemas.microsoft.com/office/drawing/2014/main" id="{7FBC37BB-6BB4-2152-DC35-B6BCAB0E516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96" name="Rectangle 85295">
                      <a:extLst>
                        <a:ext uri="{FF2B5EF4-FFF2-40B4-BE49-F238E27FC236}">
                          <a16:creationId xmlns:a16="http://schemas.microsoft.com/office/drawing/2014/main" id="{86551FCF-B7F9-F3AE-0CA3-7015A7E523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84" name="Group 85283">
                    <a:extLst>
                      <a:ext uri="{FF2B5EF4-FFF2-40B4-BE49-F238E27FC236}">
                        <a16:creationId xmlns:a16="http://schemas.microsoft.com/office/drawing/2014/main" id="{AA8E9808-07EE-2A4A-577F-9590B492BB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85" name="Group 85284">
                      <a:extLst>
                        <a:ext uri="{FF2B5EF4-FFF2-40B4-BE49-F238E27FC236}">
                          <a16:creationId xmlns:a16="http://schemas.microsoft.com/office/drawing/2014/main" id="{47D81FBE-06B6-30B9-F595-940DDD36AE7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91" name="Group 85290">
                        <a:extLst>
                          <a:ext uri="{FF2B5EF4-FFF2-40B4-BE49-F238E27FC236}">
                            <a16:creationId xmlns:a16="http://schemas.microsoft.com/office/drawing/2014/main" id="{EC7C04C9-BA76-F052-9795-A734BBA9698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93" name="Rectangle 85292">
                          <a:extLst>
                            <a:ext uri="{FF2B5EF4-FFF2-40B4-BE49-F238E27FC236}">
                              <a16:creationId xmlns:a16="http://schemas.microsoft.com/office/drawing/2014/main" id="{1F4BCA30-19F3-C2D6-81DE-634C10462FC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94" name="Rectangle 85293">
                          <a:extLst>
                            <a:ext uri="{FF2B5EF4-FFF2-40B4-BE49-F238E27FC236}">
                              <a16:creationId xmlns:a16="http://schemas.microsoft.com/office/drawing/2014/main" id="{61D71130-A504-1A29-65FA-6CB5A00ABD4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92" name="Rectangle 85291">
                        <a:extLst>
                          <a:ext uri="{FF2B5EF4-FFF2-40B4-BE49-F238E27FC236}">
                            <a16:creationId xmlns:a16="http://schemas.microsoft.com/office/drawing/2014/main" id="{926EE50B-41B9-A303-0FDB-2E72A49FED8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86" name="Group 85285">
                      <a:extLst>
                        <a:ext uri="{FF2B5EF4-FFF2-40B4-BE49-F238E27FC236}">
                          <a16:creationId xmlns:a16="http://schemas.microsoft.com/office/drawing/2014/main" id="{148807B9-C905-1D09-9CB9-5E4E32209B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87" name="Group 85286">
                        <a:extLst>
                          <a:ext uri="{FF2B5EF4-FFF2-40B4-BE49-F238E27FC236}">
                            <a16:creationId xmlns:a16="http://schemas.microsoft.com/office/drawing/2014/main" id="{A13AE509-18E5-3E68-3A09-14AD752694C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89" name="Rectangle 85288">
                          <a:extLst>
                            <a:ext uri="{FF2B5EF4-FFF2-40B4-BE49-F238E27FC236}">
                              <a16:creationId xmlns:a16="http://schemas.microsoft.com/office/drawing/2014/main" id="{564C84BF-3905-363F-E74A-969DA4C27D2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90" name="Rectangle 85289">
                          <a:extLst>
                            <a:ext uri="{FF2B5EF4-FFF2-40B4-BE49-F238E27FC236}">
                              <a16:creationId xmlns:a16="http://schemas.microsoft.com/office/drawing/2014/main" id="{196E7DB1-6628-C80B-A258-EF2B8B12D7B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88" name="Rectangle 85287">
                        <a:extLst>
                          <a:ext uri="{FF2B5EF4-FFF2-40B4-BE49-F238E27FC236}">
                            <a16:creationId xmlns:a16="http://schemas.microsoft.com/office/drawing/2014/main" id="{A7FED28B-020F-CA5A-B416-2CE315B6F2D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  <p:grpSp>
              <p:nvGrpSpPr>
                <p:cNvPr id="85266" name="Group 85265">
                  <a:extLst>
                    <a:ext uri="{FF2B5EF4-FFF2-40B4-BE49-F238E27FC236}">
                      <a16:creationId xmlns:a16="http://schemas.microsoft.com/office/drawing/2014/main" id="{A417FAAB-5515-D351-82DF-EAEA63D549B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67" name="Group 85266">
                    <a:extLst>
                      <a:ext uri="{FF2B5EF4-FFF2-40B4-BE49-F238E27FC236}">
                        <a16:creationId xmlns:a16="http://schemas.microsoft.com/office/drawing/2014/main" id="{0FEE68E3-B672-F5CB-8026-4FF8EB910A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79" name="Group 85278">
                      <a:extLst>
                        <a:ext uri="{FF2B5EF4-FFF2-40B4-BE49-F238E27FC236}">
                          <a16:creationId xmlns:a16="http://schemas.microsoft.com/office/drawing/2014/main" id="{38EDB141-59F8-4B59-BB99-55F453B91FF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81" name="Rectangle 85280">
                        <a:extLst>
                          <a:ext uri="{FF2B5EF4-FFF2-40B4-BE49-F238E27FC236}">
                            <a16:creationId xmlns:a16="http://schemas.microsoft.com/office/drawing/2014/main" id="{E5E6D59A-D876-2FE6-13AA-D4591B23276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82" name="Rectangle 85281">
                        <a:extLst>
                          <a:ext uri="{FF2B5EF4-FFF2-40B4-BE49-F238E27FC236}">
                            <a16:creationId xmlns:a16="http://schemas.microsoft.com/office/drawing/2014/main" id="{626E2A60-3D5B-F939-89D2-A4A387A68F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80" name="Rectangle 85279">
                      <a:extLst>
                        <a:ext uri="{FF2B5EF4-FFF2-40B4-BE49-F238E27FC236}">
                          <a16:creationId xmlns:a16="http://schemas.microsoft.com/office/drawing/2014/main" id="{301D8BDB-E4C5-2091-1D0F-CF4F7A4F40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68" name="Group 85267">
                    <a:extLst>
                      <a:ext uri="{FF2B5EF4-FFF2-40B4-BE49-F238E27FC236}">
                        <a16:creationId xmlns:a16="http://schemas.microsoft.com/office/drawing/2014/main" id="{81DE2A76-82BD-D3C1-25FD-79DACEA04D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69" name="Group 85268">
                      <a:extLst>
                        <a:ext uri="{FF2B5EF4-FFF2-40B4-BE49-F238E27FC236}">
                          <a16:creationId xmlns:a16="http://schemas.microsoft.com/office/drawing/2014/main" id="{C6B0307B-5117-DF0D-74EF-398B62EAE31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75" name="Group 85274">
                        <a:extLst>
                          <a:ext uri="{FF2B5EF4-FFF2-40B4-BE49-F238E27FC236}">
                            <a16:creationId xmlns:a16="http://schemas.microsoft.com/office/drawing/2014/main" id="{876363EB-1D82-FEAF-CAD2-A17DF3E2E3B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77" name="Rectangle 85276">
                          <a:extLst>
                            <a:ext uri="{FF2B5EF4-FFF2-40B4-BE49-F238E27FC236}">
                              <a16:creationId xmlns:a16="http://schemas.microsoft.com/office/drawing/2014/main" id="{E0C36350-50BB-DF86-936E-7C623283A48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78" name="Rectangle 85277">
                          <a:extLst>
                            <a:ext uri="{FF2B5EF4-FFF2-40B4-BE49-F238E27FC236}">
                              <a16:creationId xmlns:a16="http://schemas.microsoft.com/office/drawing/2014/main" id="{7F724337-5527-179D-89BB-D2EBC83FC03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76" name="Rectangle 85275">
                        <a:extLst>
                          <a:ext uri="{FF2B5EF4-FFF2-40B4-BE49-F238E27FC236}">
                            <a16:creationId xmlns:a16="http://schemas.microsoft.com/office/drawing/2014/main" id="{8E33D2B6-8AB6-B93A-B1DD-5554B5E5F5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70" name="Group 85269">
                      <a:extLst>
                        <a:ext uri="{FF2B5EF4-FFF2-40B4-BE49-F238E27FC236}">
                          <a16:creationId xmlns:a16="http://schemas.microsoft.com/office/drawing/2014/main" id="{536B8701-14E4-D2B7-96AE-8EDC68BC128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71" name="Group 85270">
                        <a:extLst>
                          <a:ext uri="{FF2B5EF4-FFF2-40B4-BE49-F238E27FC236}">
                            <a16:creationId xmlns:a16="http://schemas.microsoft.com/office/drawing/2014/main" id="{40498429-CEB9-733D-0EC9-F008AE595F0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73" name="Rectangle 85272">
                          <a:extLst>
                            <a:ext uri="{FF2B5EF4-FFF2-40B4-BE49-F238E27FC236}">
                              <a16:creationId xmlns:a16="http://schemas.microsoft.com/office/drawing/2014/main" id="{52253531-72F9-A8DA-300B-EF0D70EE943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74" name="Rectangle 85273">
                          <a:extLst>
                            <a:ext uri="{FF2B5EF4-FFF2-40B4-BE49-F238E27FC236}">
                              <a16:creationId xmlns:a16="http://schemas.microsoft.com/office/drawing/2014/main" id="{52B4B39B-92DB-4426-44D4-E33433A853F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72" name="Rectangle 85271">
                        <a:extLst>
                          <a:ext uri="{FF2B5EF4-FFF2-40B4-BE49-F238E27FC236}">
                            <a16:creationId xmlns:a16="http://schemas.microsoft.com/office/drawing/2014/main" id="{D01943D7-5EA1-0B0D-1712-FDD2A6682B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</p:grpSp>
          <p:grpSp>
            <p:nvGrpSpPr>
              <p:cNvPr id="85230" name="Group 85229">
                <a:extLst>
                  <a:ext uri="{FF2B5EF4-FFF2-40B4-BE49-F238E27FC236}">
                    <a16:creationId xmlns:a16="http://schemas.microsoft.com/office/drawing/2014/main" id="{60B21DA2-5D00-319F-DE7F-D5FE08B680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32"/>
                <a:ext cx="3456" cy="576"/>
                <a:chOff x="960" y="1488"/>
                <a:chExt cx="3456" cy="576"/>
              </a:xfrm>
            </p:grpSpPr>
            <p:grpSp>
              <p:nvGrpSpPr>
                <p:cNvPr id="85231" name="Group 85230">
                  <a:extLst>
                    <a:ext uri="{FF2B5EF4-FFF2-40B4-BE49-F238E27FC236}">
                      <a16:creationId xmlns:a16="http://schemas.microsoft.com/office/drawing/2014/main" id="{74F017BC-FA19-9F55-B81F-5158CF6C3F9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49" name="Group 85248">
                    <a:extLst>
                      <a:ext uri="{FF2B5EF4-FFF2-40B4-BE49-F238E27FC236}">
                        <a16:creationId xmlns:a16="http://schemas.microsoft.com/office/drawing/2014/main" id="{333DDCB3-EEDE-5B15-211E-4F8C058F1B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61" name="Group 85260">
                      <a:extLst>
                        <a:ext uri="{FF2B5EF4-FFF2-40B4-BE49-F238E27FC236}">
                          <a16:creationId xmlns:a16="http://schemas.microsoft.com/office/drawing/2014/main" id="{13943647-434D-65A4-527C-547AD3FCDF9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63" name="Rectangle 85262">
                        <a:extLst>
                          <a:ext uri="{FF2B5EF4-FFF2-40B4-BE49-F238E27FC236}">
                            <a16:creationId xmlns:a16="http://schemas.microsoft.com/office/drawing/2014/main" id="{B2A75D23-6AEA-CFB6-0FDA-780582909A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64" name="Rectangle 85263">
                        <a:extLst>
                          <a:ext uri="{FF2B5EF4-FFF2-40B4-BE49-F238E27FC236}">
                            <a16:creationId xmlns:a16="http://schemas.microsoft.com/office/drawing/2014/main" id="{0548FE2E-5FBA-BB81-A677-8093491BED5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62" name="Rectangle 85261">
                      <a:extLst>
                        <a:ext uri="{FF2B5EF4-FFF2-40B4-BE49-F238E27FC236}">
                          <a16:creationId xmlns:a16="http://schemas.microsoft.com/office/drawing/2014/main" id="{44C78AE2-8BD3-D14C-BA3A-9548ECE051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50" name="Group 85249">
                    <a:extLst>
                      <a:ext uri="{FF2B5EF4-FFF2-40B4-BE49-F238E27FC236}">
                        <a16:creationId xmlns:a16="http://schemas.microsoft.com/office/drawing/2014/main" id="{19466C5C-F4EA-AA69-735E-E782459E98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51" name="Group 85250">
                      <a:extLst>
                        <a:ext uri="{FF2B5EF4-FFF2-40B4-BE49-F238E27FC236}">
                          <a16:creationId xmlns:a16="http://schemas.microsoft.com/office/drawing/2014/main" id="{F6898A56-2870-BBCA-B2E5-D8D07E4A5A8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57" name="Group 85256">
                        <a:extLst>
                          <a:ext uri="{FF2B5EF4-FFF2-40B4-BE49-F238E27FC236}">
                            <a16:creationId xmlns:a16="http://schemas.microsoft.com/office/drawing/2014/main" id="{67E38DFA-2DC8-72FD-9C28-089FA671965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59" name="Rectangle 85258">
                          <a:extLst>
                            <a:ext uri="{FF2B5EF4-FFF2-40B4-BE49-F238E27FC236}">
                              <a16:creationId xmlns:a16="http://schemas.microsoft.com/office/drawing/2014/main" id="{2C4C2AE2-E7A0-1A27-6907-30302B8839A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60" name="Rectangle 85259">
                          <a:extLst>
                            <a:ext uri="{FF2B5EF4-FFF2-40B4-BE49-F238E27FC236}">
                              <a16:creationId xmlns:a16="http://schemas.microsoft.com/office/drawing/2014/main" id="{26A12A6D-A06A-9D94-FC94-1CAC7A82E7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58" name="Rectangle 85257">
                        <a:extLst>
                          <a:ext uri="{FF2B5EF4-FFF2-40B4-BE49-F238E27FC236}">
                            <a16:creationId xmlns:a16="http://schemas.microsoft.com/office/drawing/2014/main" id="{723E00B9-9B8F-626D-F9B7-1D040017E10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52" name="Group 85251">
                      <a:extLst>
                        <a:ext uri="{FF2B5EF4-FFF2-40B4-BE49-F238E27FC236}">
                          <a16:creationId xmlns:a16="http://schemas.microsoft.com/office/drawing/2014/main" id="{A30CFCC3-BD78-13E3-0C63-12C6B2B7B6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53" name="Group 85252">
                        <a:extLst>
                          <a:ext uri="{FF2B5EF4-FFF2-40B4-BE49-F238E27FC236}">
                            <a16:creationId xmlns:a16="http://schemas.microsoft.com/office/drawing/2014/main" id="{8C4C2CDF-09F3-8876-7A0C-77A026D0F94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55" name="Rectangle 85254">
                          <a:extLst>
                            <a:ext uri="{FF2B5EF4-FFF2-40B4-BE49-F238E27FC236}">
                              <a16:creationId xmlns:a16="http://schemas.microsoft.com/office/drawing/2014/main" id="{224F7BF6-285B-1C30-31E0-E8A37B59371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56" name="Rectangle 85255">
                          <a:extLst>
                            <a:ext uri="{FF2B5EF4-FFF2-40B4-BE49-F238E27FC236}">
                              <a16:creationId xmlns:a16="http://schemas.microsoft.com/office/drawing/2014/main" id="{72DB5CE1-6BFB-59FC-1831-C7786507C84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54" name="Rectangle 85253">
                        <a:extLst>
                          <a:ext uri="{FF2B5EF4-FFF2-40B4-BE49-F238E27FC236}">
                            <a16:creationId xmlns:a16="http://schemas.microsoft.com/office/drawing/2014/main" id="{C0A2AEFF-512E-5C66-1A18-EDA80B927DA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  <p:grpSp>
              <p:nvGrpSpPr>
                <p:cNvPr id="85232" name="Group 85231">
                  <a:extLst>
                    <a:ext uri="{FF2B5EF4-FFF2-40B4-BE49-F238E27FC236}">
                      <a16:creationId xmlns:a16="http://schemas.microsoft.com/office/drawing/2014/main" id="{1A5837A1-76FD-9B15-9403-2DBFCD3F2B8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33" name="Group 85232">
                    <a:extLst>
                      <a:ext uri="{FF2B5EF4-FFF2-40B4-BE49-F238E27FC236}">
                        <a16:creationId xmlns:a16="http://schemas.microsoft.com/office/drawing/2014/main" id="{3DA13CE4-8731-3D27-AE56-1B1F14FEE18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45" name="Group 85244">
                      <a:extLst>
                        <a:ext uri="{FF2B5EF4-FFF2-40B4-BE49-F238E27FC236}">
                          <a16:creationId xmlns:a16="http://schemas.microsoft.com/office/drawing/2014/main" id="{A5778236-E8BB-F3F5-9C82-829172E3190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61917C09-7579-3D91-A2B5-7D192197901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48" name="Rectangle 85247">
                        <a:extLst>
                          <a:ext uri="{FF2B5EF4-FFF2-40B4-BE49-F238E27FC236}">
                            <a16:creationId xmlns:a16="http://schemas.microsoft.com/office/drawing/2014/main" id="{C1B9AEF7-39F2-12DC-B324-231F455E3A4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46" name="Rectangle 85245">
                      <a:extLst>
                        <a:ext uri="{FF2B5EF4-FFF2-40B4-BE49-F238E27FC236}">
                          <a16:creationId xmlns:a16="http://schemas.microsoft.com/office/drawing/2014/main" id="{DBC97958-68B2-1B43-0988-DA7663CC44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34" name="Group 85233">
                    <a:extLst>
                      <a:ext uri="{FF2B5EF4-FFF2-40B4-BE49-F238E27FC236}">
                        <a16:creationId xmlns:a16="http://schemas.microsoft.com/office/drawing/2014/main" id="{9E53CB23-17ED-AED5-5FDE-C77632DD98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35" name="Group 85234">
                      <a:extLst>
                        <a:ext uri="{FF2B5EF4-FFF2-40B4-BE49-F238E27FC236}">
                          <a16:creationId xmlns:a16="http://schemas.microsoft.com/office/drawing/2014/main" id="{3B461E9F-2421-B068-F2EB-7B661B578D0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41" name="Group 85240">
                        <a:extLst>
                          <a:ext uri="{FF2B5EF4-FFF2-40B4-BE49-F238E27FC236}">
                            <a16:creationId xmlns:a16="http://schemas.microsoft.com/office/drawing/2014/main" id="{B2DB79CF-EDDC-188A-B5E2-AFF9A19547D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43" name="Rectangle 85242">
                          <a:extLst>
                            <a:ext uri="{FF2B5EF4-FFF2-40B4-BE49-F238E27FC236}">
                              <a16:creationId xmlns:a16="http://schemas.microsoft.com/office/drawing/2014/main" id="{9115F52E-2C2B-7772-0C9C-83497BB1D5E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44" name="Rectangle 85243">
                          <a:extLst>
                            <a:ext uri="{FF2B5EF4-FFF2-40B4-BE49-F238E27FC236}">
                              <a16:creationId xmlns:a16="http://schemas.microsoft.com/office/drawing/2014/main" id="{D95CA4EA-B168-6153-00C1-4FE5FB189DC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42" name="Rectangle 85241">
                        <a:extLst>
                          <a:ext uri="{FF2B5EF4-FFF2-40B4-BE49-F238E27FC236}">
                            <a16:creationId xmlns:a16="http://schemas.microsoft.com/office/drawing/2014/main" id="{1CEDD31F-8A46-4BC7-4A06-E7C9236C63C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36" name="Group 85235">
                      <a:extLst>
                        <a:ext uri="{FF2B5EF4-FFF2-40B4-BE49-F238E27FC236}">
                          <a16:creationId xmlns:a16="http://schemas.microsoft.com/office/drawing/2014/main" id="{0AC7F8E3-2A9A-460B-0233-7F95CD5A14C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37" name="Group 85236">
                        <a:extLst>
                          <a:ext uri="{FF2B5EF4-FFF2-40B4-BE49-F238E27FC236}">
                            <a16:creationId xmlns:a16="http://schemas.microsoft.com/office/drawing/2014/main" id="{BAEB3929-6014-5189-454A-61312F9B0FC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39" name="Rectangle 85238">
                          <a:extLst>
                            <a:ext uri="{FF2B5EF4-FFF2-40B4-BE49-F238E27FC236}">
                              <a16:creationId xmlns:a16="http://schemas.microsoft.com/office/drawing/2014/main" id="{9889BEB6-6ADD-245E-CE5B-D963693F166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40" name="Rectangle 85239">
                          <a:extLst>
                            <a:ext uri="{FF2B5EF4-FFF2-40B4-BE49-F238E27FC236}">
                              <a16:creationId xmlns:a16="http://schemas.microsoft.com/office/drawing/2014/main" id="{02F17E5D-10B6-CE1C-6501-BA4A2F65559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38" name="Rectangle 85237">
                        <a:extLst>
                          <a:ext uri="{FF2B5EF4-FFF2-40B4-BE49-F238E27FC236}">
                            <a16:creationId xmlns:a16="http://schemas.microsoft.com/office/drawing/2014/main" id="{E4F0D012-7477-5B16-1A17-8528D56EF05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</p:grpSp>
        </p:grpSp>
        <p:grpSp>
          <p:nvGrpSpPr>
            <p:cNvPr id="85212" name="Group 85211">
              <a:extLst>
                <a:ext uri="{FF2B5EF4-FFF2-40B4-BE49-F238E27FC236}">
                  <a16:creationId xmlns:a16="http://schemas.microsoft.com/office/drawing/2014/main" id="{E17DA634-A918-42F6-BE77-8EB22A19C43D}"/>
                </a:ext>
              </a:extLst>
            </p:cNvPr>
            <p:cNvGrpSpPr/>
            <p:nvPr/>
          </p:nvGrpSpPr>
          <p:grpSpPr>
            <a:xfrm>
              <a:off x="4294503" y="1581808"/>
              <a:ext cx="4882330" cy="491721"/>
              <a:chOff x="3942261" y="1898872"/>
              <a:chExt cx="4882330" cy="4917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0" name="TextBox 2">
                    <a:extLst>
                      <a:ext uri="{FF2B5EF4-FFF2-40B4-BE49-F238E27FC236}">
                        <a16:creationId xmlns:a16="http://schemas.microsoft.com/office/drawing/2014/main" id="{79BA9FC6-1CDA-4237-BCAC-5E59143BDAAF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61567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0" name="TextBox 2">
                    <a:extLst>
                      <a:ext uri="{FF2B5EF4-FFF2-40B4-BE49-F238E27FC236}">
                        <a16:creationId xmlns:a16="http://schemas.microsoft.com/office/drawing/2014/main" id="{79BA9FC6-1CDA-4237-BCAC-5E59143BDAA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615675" cy="49172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1" name="TextBox 3">
                    <a:extLst>
                      <a:ext uri="{FF2B5EF4-FFF2-40B4-BE49-F238E27FC236}">
                        <a16:creationId xmlns:a16="http://schemas.microsoft.com/office/drawing/2014/main" id="{99320646-F895-4138-AB31-BFFB346E6F42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8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1" name="TextBox 3">
                    <a:extLst>
                      <a:ext uri="{FF2B5EF4-FFF2-40B4-BE49-F238E27FC236}">
                        <a16:creationId xmlns:a16="http://schemas.microsoft.com/office/drawing/2014/main" id="{99320646-F895-4138-AB31-BFFB346E6F4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8" y="1898872"/>
                    <a:ext cx="622762" cy="491721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2" name="TextBox 4">
                    <a:extLst>
                      <a:ext uri="{FF2B5EF4-FFF2-40B4-BE49-F238E27FC236}">
                        <a16:creationId xmlns:a16="http://schemas.microsoft.com/office/drawing/2014/main" id="{03F89D83-21FE-4FC4-82BD-C675984555B7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609613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2" name="TextBox 4">
                    <a:extLst>
                      <a:ext uri="{FF2B5EF4-FFF2-40B4-BE49-F238E27FC236}">
                        <a16:creationId xmlns:a16="http://schemas.microsoft.com/office/drawing/2014/main" id="{03F89D83-21FE-4FC4-82BD-C675984555B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609613" cy="491721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3" name="TextBox 5">
                    <a:extLst>
                      <a:ext uri="{FF2B5EF4-FFF2-40B4-BE49-F238E27FC236}">
                        <a16:creationId xmlns:a16="http://schemas.microsoft.com/office/drawing/2014/main" id="{6595E0A5-7C76-40B9-9C56-BBE16B03FDFF}"/>
                      </a:ext>
                    </a:extLst>
                  </p:cNvPr>
                  <p:cNvSpPr txBox="1"/>
                  <p:nvPr/>
                </p:nvSpPr>
                <p:spPr>
                  <a:xfrm>
                    <a:off x="7593315" y="1898872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3" name="TextBox 5">
                    <a:extLst>
                      <a:ext uri="{FF2B5EF4-FFF2-40B4-BE49-F238E27FC236}">
                        <a16:creationId xmlns:a16="http://schemas.microsoft.com/office/drawing/2014/main" id="{6595E0A5-7C76-40B9-9C56-BBE16B03FDF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3315" y="1898872"/>
                    <a:ext cx="399468" cy="491721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r="-22000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4" name="TextBox 212">
                    <a:extLst>
                      <a:ext uri="{FF2B5EF4-FFF2-40B4-BE49-F238E27FC236}">
                        <a16:creationId xmlns:a16="http://schemas.microsoft.com/office/drawing/2014/main" id="{601595A5-9BF5-4741-A8BF-6E5061677666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1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4" name="TextBox 212">
                    <a:extLst>
                      <a:ext uri="{FF2B5EF4-FFF2-40B4-BE49-F238E27FC236}">
                        <a16:creationId xmlns:a16="http://schemas.microsoft.com/office/drawing/2014/main" id="{601595A5-9BF5-4741-A8BF-6E506167766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1" y="1898872"/>
                    <a:ext cx="622762" cy="491721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5" name="TextBox 213">
                    <a:extLst>
                      <a:ext uri="{FF2B5EF4-FFF2-40B4-BE49-F238E27FC236}">
                        <a16:creationId xmlns:a16="http://schemas.microsoft.com/office/drawing/2014/main" id="{59EC0B48-E496-4565-999B-4D424D654BD2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5" name="TextBox 213">
                    <a:extLst>
                      <a:ext uri="{FF2B5EF4-FFF2-40B4-BE49-F238E27FC236}">
                        <a16:creationId xmlns:a16="http://schemas.microsoft.com/office/drawing/2014/main" id="{59EC0B48-E496-4565-999B-4D424D654B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622762" cy="491721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6" name="TextBox 214">
                    <a:extLst>
                      <a:ext uri="{FF2B5EF4-FFF2-40B4-BE49-F238E27FC236}">
                        <a16:creationId xmlns:a16="http://schemas.microsoft.com/office/drawing/2014/main" id="{547EC7F1-D967-468A-BDE1-59081980918B}"/>
                      </a:ext>
                    </a:extLst>
                  </p:cNvPr>
                  <p:cNvSpPr txBox="1"/>
                  <p:nvPr/>
                </p:nvSpPr>
                <p:spPr>
                  <a:xfrm>
                    <a:off x="8201829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6" name="TextBox 214">
                    <a:extLst>
                      <a:ext uri="{FF2B5EF4-FFF2-40B4-BE49-F238E27FC236}">
                        <a16:creationId xmlns:a16="http://schemas.microsoft.com/office/drawing/2014/main" id="{547EC7F1-D967-468A-BDE1-59081980918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1829" y="1898872"/>
                    <a:ext cx="622762" cy="491721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7" name="TextBox 215">
                    <a:extLst>
                      <a:ext uri="{FF2B5EF4-FFF2-40B4-BE49-F238E27FC236}">
                        <a16:creationId xmlns:a16="http://schemas.microsoft.com/office/drawing/2014/main" id="{2F6FF94D-B9E7-4B2D-BEB0-255B5D3346ED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7" name="TextBox 215">
                    <a:extLst>
                      <a:ext uri="{FF2B5EF4-FFF2-40B4-BE49-F238E27FC236}">
                        <a16:creationId xmlns:a16="http://schemas.microsoft.com/office/drawing/2014/main" id="{2F6FF94D-B9E7-4B2D-BEB0-255B5D3346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r="-22000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213" name="Group 85212">
              <a:extLst>
                <a:ext uri="{FF2B5EF4-FFF2-40B4-BE49-F238E27FC236}">
                  <a16:creationId xmlns:a16="http://schemas.microsoft.com/office/drawing/2014/main" id="{4D4433F7-9622-44D1-8F17-105D4C4DE4F0}"/>
                </a:ext>
              </a:extLst>
            </p:cNvPr>
            <p:cNvGrpSpPr/>
            <p:nvPr/>
          </p:nvGrpSpPr>
          <p:grpSpPr>
            <a:xfrm>
              <a:off x="3116275" y="2523853"/>
              <a:ext cx="627755" cy="2782395"/>
              <a:chOff x="2727351" y="2837121"/>
              <a:chExt cx="627755" cy="27823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14" name="TextBox 218">
                    <a:extLst>
                      <a:ext uri="{FF2B5EF4-FFF2-40B4-BE49-F238E27FC236}">
                        <a16:creationId xmlns:a16="http://schemas.microsoft.com/office/drawing/2014/main" id="{363C5030-1D2C-49B0-8A66-FF6CEEC30AB6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14" name="TextBox 218">
                    <a:extLst>
                      <a:ext uri="{FF2B5EF4-FFF2-40B4-BE49-F238E27FC236}">
                        <a16:creationId xmlns:a16="http://schemas.microsoft.com/office/drawing/2014/main" id="{363C5030-1D2C-49B0-8A66-FF6CEEC30A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r="-244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15" name="TextBox 219">
                    <a:extLst>
                      <a:ext uri="{FF2B5EF4-FFF2-40B4-BE49-F238E27FC236}">
                        <a16:creationId xmlns:a16="http://schemas.microsoft.com/office/drawing/2014/main" id="{0E4731E4-86D6-430A-8494-9959C8D4AFBC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613456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15" name="TextBox 219">
                    <a:extLst>
                      <a:ext uri="{FF2B5EF4-FFF2-40B4-BE49-F238E27FC236}">
                        <a16:creationId xmlns:a16="http://schemas.microsoft.com/office/drawing/2014/main" id="{0E4731E4-86D6-430A-8494-9959C8D4AFB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613456" cy="491721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16" name="TextBox 220">
                    <a:extLst>
                      <a:ext uri="{FF2B5EF4-FFF2-40B4-BE49-F238E27FC236}">
                        <a16:creationId xmlns:a16="http://schemas.microsoft.com/office/drawing/2014/main" id="{EA382618-0FAE-4C03-BBE5-650F98E1F8CB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620541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16" name="TextBox 220">
                    <a:extLst>
                      <a:ext uri="{FF2B5EF4-FFF2-40B4-BE49-F238E27FC236}">
                        <a16:creationId xmlns:a16="http://schemas.microsoft.com/office/drawing/2014/main" id="{EA382618-0FAE-4C03-BBE5-650F98E1F8C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620541" cy="49172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17" name="TextBox 222">
                    <a:extLst>
                      <a:ext uri="{FF2B5EF4-FFF2-40B4-BE49-F238E27FC236}">
                        <a16:creationId xmlns:a16="http://schemas.microsoft.com/office/drawing/2014/main" id="{AFC93EEF-EFC8-4FE2-A89E-C1F157F862C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62054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17" name="TextBox 222">
                    <a:extLst>
                      <a:ext uri="{FF2B5EF4-FFF2-40B4-BE49-F238E27FC236}">
                        <a16:creationId xmlns:a16="http://schemas.microsoft.com/office/drawing/2014/main" id="{AFC93EEF-EFC8-4FE2-A89E-C1F157F862C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620542" cy="491721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18" name="TextBox 223">
                    <a:extLst>
                      <a:ext uri="{FF2B5EF4-FFF2-40B4-BE49-F238E27FC236}">
                        <a16:creationId xmlns:a16="http://schemas.microsoft.com/office/drawing/2014/main" id="{046B220E-30F8-48E6-AD20-87021B84ED6D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18" name="TextBox 223">
                    <a:extLst>
                      <a:ext uri="{FF2B5EF4-FFF2-40B4-BE49-F238E27FC236}">
                        <a16:creationId xmlns:a16="http://schemas.microsoft.com/office/drawing/2014/main" id="{046B220E-30F8-48E6-AD20-87021B84ED6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r="-2244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19" name="TextBox 224">
                    <a:extLst>
                      <a:ext uri="{FF2B5EF4-FFF2-40B4-BE49-F238E27FC236}">
                        <a16:creationId xmlns:a16="http://schemas.microsoft.com/office/drawing/2014/main" id="{10ABF416-1827-4515-A1F5-3ACA07F37CAB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62054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19" name="TextBox 224">
                    <a:extLst>
                      <a:ext uri="{FF2B5EF4-FFF2-40B4-BE49-F238E27FC236}">
                        <a16:creationId xmlns:a16="http://schemas.microsoft.com/office/drawing/2014/main" id="{10ABF416-1827-4515-A1F5-3ACA07F37CA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620542" cy="491721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9204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C77A2-4EFC-2737-EA17-F59A9FFE6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7DAA2-9C9F-21F6-26F1-7A6AF49CC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Top-Down Sequence Alignment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011A4-03B4-B9A4-D8AA-D8514D0ECB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17" y="1377791"/>
                <a:ext cx="11834092" cy="519850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b="1" dirty="0"/>
                  <a:t>align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if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not blank:    </a:t>
                </a:r>
                <a:r>
                  <a:rPr lang="en-US" dirty="0">
                    <a:solidFill>
                      <a:schemeClr val="accent3"/>
                    </a:solidFill>
                  </a:rPr>
                  <a:t>// Check if we’ve solved this already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return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==0</m:t>
                    </m:r>
                  </m:oMath>
                </a14:m>
                <a:r>
                  <a:rPr lang="en-US" dirty="0"/>
                  <a:t>:    </a:t>
                </a:r>
                <a:r>
                  <a:rPr lang="en-US" dirty="0">
                    <a:solidFill>
                      <a:schemeClr val="accent3"/>
                    </a:solidFill>
                  </a:rPr>
                  <a:t>// Check if this is a base case</a:t>
                </a:r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solution    </a:t>
                </a:r>
                <a:r>
                  <a:rPr lang="en-US" dirty="0">
                    <a:solidFill>
                      <a:schemeClr val="accent3"/>
                    </a:solidFill>
                  </a:rPr>
                  <a:t>// Always save your solution before returning 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	return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match = align(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)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dirty="0" err="1">
                    <a:solidFill>
                      <a:schemeClr val="tx1"/>
                    </a:solidFill>
                  </a:rPr>
                  <a:t>gapx</a:t>
                </a:r>
                <a:r>
                  <a:rPr lang="en-US" dirty="0">
                    <a:solidFill>
                      <a:schemeClr val="tx1"/>
                    </a:solidFill>
                  </a:rPr>
                  <a:t> = align(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</a:t>
                </a:r>
                <a:r>
                  <a:rPr lang="en-US" dirty="0" err="1">
                    <a:solidFill>
                      <a:schemeClr val="tx1"/>
                    </a:solidFill>
                  </a:rPr>
                  <a:t>gapy</a:t>
                </a:r>
                <a:r>
                  <a:rPr lang="en-US" dirty="0">
                    <a:solidFill>
                      <a:schemeClr val="tx1"/>
                    </a:solidFill>
                  </a:rPr>
                  <a:t> = align(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/>
                  <a:t> = min(match </a:t>
                </a:r>
                <a:r>
                  <a:rPr lang="en-US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gapx</a:t>
                </a:r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gapy</a:t>
                </a:r>
                <a:r>
                  <a:rPr lang="en-US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en-US" dirty="0">
                    <a:solidFill>
                      <a:schemeClr val="accent3"/>
                    </a:solidFill>
                  </a:rPr>
                  <a:t>// Pick the subproblem to use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solution    </a:t>
                </a:r>
                <a:r>
                  <a:rPr lang="en-US" dirty="0">
                    <a:solidFill>
                      <a:schemeClr val="accent3"/>
                    </a:solidFill>
                  </a:rPr>
                  <a:t>// Always save your solution before returning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	return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6011A4-03B4-B9A4-D8AA-D8514D0ECB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17" y="1377791"/>
                <a:ext cx="11834092" cy="5198500"/>
              </a:xfrm>
              <a:blipFill>
                <a:blip r:embed="rId2"/>
                <a:stretch>
                  <a:fillRect l="-206" t="-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AAEDC-5230-2844-F8EA-5337C6A7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5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E1161-4A04-1D50-D6D9-F099034C6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C0E49347-FA69-EEE7-6AFA-ADF3B96BD7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Edit Distance – Four Steps, Step 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AC1674-E6EC-D13F-AE60-2DE3B513833F}"/>
              </a:ext>
            </a:extLst>
          </p:cNvPr>
          <p:cNvGrpSpPr/>
          <p:nvPr/>
        </p:nvGrpSpPr>
        <p:grpSpPr>
          <a:xfrm>
            <a:off x="1906591" y="1366674"/>
            <a:ext cx="1263243" cy="406656"/>
            <a:chOff x="1600739" y="2732537"/>
            <a:chExt cx="2295525" cy="7389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249FEAC-9BFB-8465-4FE5-8FAD03664063}"/>
                </a:ext>
              </a:extLst>
            </p:cNvPr>
            <p:cNvGrpSpPr/>
            <p:nvPr/>
          </p:nvGrpSpPr>
          <p:grpSpPr>
            <a:xfrm>
              <a:off x="1610264" y="3162729"/>
              <a:ext cx="2286000" cy="308772"/>
              <a:chOff x="4746800" y="3496280"/>
              <a:chExt cx="2286000" cy="308772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F30E9AAD-290C-3739-2DB6-35A35E23E1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4A06310B-C726-A29E-19C8-C4B9F3C081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B052184D-1B25-65BB-8574-8D2DE272B2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2555532A-E550-064A-72FA-6D0DCA6135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3496280"/>
                <a:ext cx="381000" cy="30877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E7A9491F-53C0-03CC-C90E-83CA8E57C6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799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523CC7C8-E4E7-A179-2FBB-8D581E4D2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0877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20D8852-9F77-9067-2C83-60D0D2A018FE}"/>
                </a:ext>
              </a:extLst>
            </p:cNvPr>
            <p:cNvGrpSpPr/>
            <p:nvPr/>
          </p:nvGrpSpPr>
          <p:grpSpPr>
            <a:xfrm>
              <a:off x="1600739" y="2732537"/>
              <a:ext cx="2286000" cy="308772"/>
              <a:chOff x="4365800" y="2297143"/>
              <a:chExt cx="2286000" cy="308772"/>
            </a:xfrm>
          </p:grpSpPr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460CC2EA-E7C9-DD88-CA30-60CC867C3D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D64858B8-7580-2862-C29B-F22413E02E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836305E3-9CCE-5FB5-C80C-D3A7483AC2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1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6FC09341-4A1F-BD26-02D9-13FEAF37EB2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44C5D57B-3FEC-7964-97C4-87637F38C7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2297143"/>
                <a:ext cx="381000" cy="30877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C</a:t>
                </a:r>
              </a:p>
            </p:txBody>
          </p:sp>
          <p:sp>
            <p:nvSpPr>
              <p:cNvPr id="10" name="Text Box 17">
                <a:extLst>
                  <a:ext uri="{FF2B5EF4-FFF2-40B4-BE49-F238E27FC236}">
                    <a16:creationId xmlns:a16="http://schemas.microsoft.com/office/drawing/2014/main" id="{0840E15E-172B-72A7-38CC-C2A0A58BF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0877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AD523EB-BE3B-9589-1453-5202B8F7CF73}"/>
              </a:ext>
            </a:extLst>
          </p:cNvPr>
          <p:cNvGrpSpPr/>
          <p:nvPr/>
        </p:nvGrpSpPr>
        <p:grpSpPr>
          <a:xfrm>
            <a:off x="-19738" y="954600"/>
            <a:ext cx="1642849" cy="393567"/>
            <a:chOff x="1568832" y="4245195"/>
            <a:chExt cx="2662099" cy="63774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BEA1C62-289A-89CF-754B-7BB9E05F9DF6}"/>
                </a:ext>
              </a:extLst>
            </p:cNvPr>
            <p:cNvGrpSpPr/>
            <p:nvPr/>
          </p:nvGrpSpPr>
          <p:grpSpPr>
            <a:xfrm>
              <a:off x="1936585" y="4245195"/>
              <a:ext cx="2286000" cy="275340"/>
              <a:chOff x="4365800" y="2297143"/>
              <a:chExt cx="2286000" cy="275340"/>
            </a:xfrm>
          </p:grpSpPr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A639984C-72D7-085B-6C09-35908FF308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49" name="Text Box 6">
                <a:extLst>
                  <a:ext uri="{FF2B5EF4-FFF2-40B4-BE49-F238E27FC236}">
                    <a16:creationId xmlns:a16="http://schemas.microsoft.com/office/drawing/2014/main" id="{0B604D8B-45CA-C97B-D70E-79B8535468D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799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6EB6C835-6EBE-4741-D64F-1C8C069EEE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1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6D0AFEEC-0708-4EE7-C62C-B96FBCB96C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52" name="Text Box 9">
                <a:extLst>
                  <a:ext uri="{FF2B5EF4-FFF2-40B4-BE49-F238E27FC236}">
                    <a16:creationId xmlns:a16="http://schemas.microsoft.com/office/drawing/2014/main" id="{FF5D7AEA-87DC-56B6-B6AE-CD7527364F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2297143"/>
                <a:ext cx="380999" cy="275340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C</a:t>
                </a:r>
              </a:p>
            </p:txBody>
          </p:sp>
          <p:sp>
            <p:nvSpPr>
              <p:cNvPr id="53" name="Text Box 17">
                <a:extLst>
                  <a:ext uri="{FF2B5EF4-FFF2-40B4-BE49-F238E27FC236}">
                    <a16:creationId xmlns:a16="http://schemas.microsoft.com/office/drawing/2014/main" id="{080DB6EB-8FB0-F2E2-A091-2D9F7212ED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1" y="2297143"/>
                <a:ext cx="380999" cy="27533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F57D43F-6A63-278F-4633-3A3D093BDBC2}"/>
                </a:ext>
              </a:extLst>
            </p:cNvPr>
            <p:cNvGrpSpPr/>
            <p:nvPr/>
          </p:nvGrpSpPr>
          <p:grpSpPr>
            <a:xfrm>
              <a:off x="1568832" y="4607597"/>
              <a:ext cx="2662099" cy="275340"/>
              <a:chOff x="5820111" y="5519690"/>
              <a:chExt cx="2662099" cy="27534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298F3C72-0B7F-1291-2BA7-E880A487BBB6}"/>
                  </a:ext>
                </a:extLst>
              </p:cNvPr>
              <p:cNvGrpSpPr/>
              <p:nvPr/>
            </p:nvGrpSpPr>
            <p:grpSpPr>
              <a:xfrm>
                <a:off x="5820111" y="5519690"/>
                <a:ext cx="2286000" cy="275340"/>
                <a:chOff x="4746800" y="3496280"/>
                <a:chExt cx="2286000" cy="275340"/>
              </a:xfrm>
            </p:grpSpPr>
            <p:sp>
              <p:nvSpPr>
                <p:cNvPr id="35" name="Text Box 11">
                  <a:extLst>
                    <a:ext uri="{FF2B5EF4-FFF2-40B4-BE49-F238E27FC236}">
                      <a16:creationId xmlns:a16="http://schemas.microsoft.com/office/drawing/2014/main" id="{C3D6A125-9A53-D05C-E6C1-3E466B72CE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800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36" name="Text Box 12">
                  <a:extLst>
                    <a:ext uri="{FF2B5EF4-FFF2-40B4-BE49-F238E27FC236}">
                      <a16:creationId xmlns:a16="http://schemas.microsoft.com/office/drawing/2014/main" id="{0A6C5B95-A573-E1F4-E474-85925048039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799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A</a:t>
                  </a:r>
                </a:p>
              </p:txBody>
            </p:sp>
            <p:sp>
              <p:nvSpPr>
                <p:cNvPr id="37" name="Text Box 13">
                  <a:extLst>
                    <a:ext uri="{FF2B5EF4-FFF2-40B4-BE49-F238E27FC236}">
                      <a16:creationId xmlns:a16="http://schemas.microsoft.com/office/drawing/2014/main" id="{5787E7E5-4397-1CFA-0076-9F6838289A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1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38" name="Text Box 14">
                  <a:extLst>
                    <a:ext uri="{FF2B5EF4-FFF2-40B4-BE49-F238E27FC236}">
                      <a16:creationId xmlns:a16="http://schemas.microsoft.com/office/drawing/2014/main" id="{C1DCFB8C-8461-229E-9FCA-732DE87DF24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799" y="3496280"/>
                  <a:ext cx="380999" cy="275340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>
                      <a:solidFill>
                        <a:sysClr val="windowText" lastClr="000000"/>
                      </a:solidFill>
                    </a:rPr>
                    <a:t>A</a:t>
                  </a:r>
                </a:p>
              </p:txBody>
            </p:sp>
            <p:sp>
              <p:nvSpPr>
                <p:cNvPr id="39" name="Text Box 15">
                  <a:extLst>
                    <a:ext uri="{FF2B5EF4-FFF2-40B4-BE49-F238E27FC236}">
                      <a16:creationId xmlns:a16="http://schemas.microsoft.com/office/drawing/2014/main" id="{F2810C24-5C28-8148-4C13-A794AFD1FB1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799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40" name="Text Box 18">
                  <a:extLst>
                    <a:ext uri="{FF2B5EF4-FFF2-40B4-BE49-F238E27FC236}">
                      <a16:creationId xmlns:a16="http://schemas.microsoft.com/office/drawing/2014/main" id="{A12FC183-5AA1-4EF9-3174-E8566E88C4A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51801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G</a:t>
                  </a:r>
                </a:p>
              </p:txBody>
            </p:sp>
          </p:grpSp>
          <p:sp>
            <p:nvSpPr>
              <p:cNvPr id="34" name="Text Box 10">
                <a:extLst>
                  <a:ext uri="{FF2B5EF4-FFF2-40B4-BE49-F238E27FC236}">
                    <a16:creationId xmlns:a16="http://schemas.microsoft.com/office/drawing/2014/main" id="{B18F800D-639B-342B-7640-657511FC0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1211" y="5519690"/>
                <a:ext cx="380999" cy="2753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6EA57C7-AF0E-5B5F-8C5E-17E455BF8B9F}"/>
              </a:ext>
            </a:extLst>
          </p:cNvPr>
          <p:cNvGrpSpPr/>
          <p:nvPr/>
        </p:nvGrpSpPr>
        <p:grpSpPr>
          <a:xfrm>
            <a:off x="-19738" y="1629302"/>
            <a:ext cx="1647943" cy="424044"/>
            <a:chOff x="1627592" y="5757983"/>
            <a:chExt cx="2671541" cy="68743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C391C943-5C0E-2CCB-EDA9-B61714FAE3C0}"/>
                </a:ext>
              </a:extLst>
            </p:cNvPr>
            <p:cNvGrpSpPr/>
            <p:nvPr/>
          </p:nvGrpSpPr>
          <p:grpSpPr>
            <a:xfrm>
              <a:off x="2013133" y="6169955"/>
              <a:ext cx="2286000" cy="275462"/>
              <a:chOff x="4746800" y="3496280"/>
              <a:chExt cx="2286000" cy="275462"/>
            </a:xfrm>
          </p:grpSpPr>
          <p:sp>
            <p:nvSpPr>
              <p:cNvPr id="13327" name="Text Box 11">
                <a:extLst>
                  <a:ext uri="{FF2B5EF4-FFF2-40B4-BE49-F238E27FC236}">
                    <a16:creationId xmlns:a16="http://schemas.microsoft.com/office/drawing/2014/main" id="{400BE5E8-B06F-4CB1-F413-926D5AD72C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13328" name="Text Box 12">
                <a:extLst>
                  <a:ext uri="{FF2B5EF4-FFF2-40B4-BE49-F238E27FC236}">
                    <a16:creationId xmlns:a16="http://schemas.microsoft.com/office/drawing/2014/main" id="{EAA92D8A-FBEE-18E2-3E58-BECFA4CEEB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799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13329" name="Text Box 13">
                <a:extLst>
                  <a:ext uri="{FF2B5EF4-FFF2-40B4-BE49-F238E27FC236}">
                    <a16:creationId xmlns:a16="http://schemas.microsoft.com/office/drawing/2014/main" id="{DAFF2934-81F5-0010-A684-CFB8C12A48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13330" name="Text Box 14">
                <a:extLst>
                  <a:ext uri="{FF2B5EF4-FFF2-40B4-BE49-F238E27FC236}">
                    <a16:creationId xmlns:a16="http://schemas.microsoft.com/office/drawing/2014/main" id="{7EDE7873-3D9A-3EA6-D7FC-76C6380E17A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0999" cy="27546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13331" name="Text Box 15">
                <a:extLst>
                  <a:ext uri="{FF2B5EF4-FFF2-40B4-BE49-F238E27FC236}">
                    <a16:creationId xmlns:a16="http://schemas.microsoft.com/office/drawing/2014/main" id="{7303751A-FF5B-74B9-5158-91864D63C4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799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T</a:t>
                </a:r>
              </a:p>
            </p:txBody>
          </p:sp>
          <p:sp>
            <p:nvSpPr>
              <p:cNvPr id="13332" name="Text Box 18">
                <a:extLst>
                  <a:ext uri="{FF2B5EF4-FFF2-40B4-BE49-F238E27FC236}">
                    <a16:creationId xmlns:a16="http://schemas.microsoft.com/office/drawing/2014/main" id="{E494A501-3530-FD97-FCDD-98BCF3EC15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1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1DED2C6-D8C0-141C-B313-CFC32EBDF35F}"/>
                </a:ext>
              </a:extLst>
            </p:cNvPr>
            <p:cNvGrpSpPr/>
            <p:nvPr/>
          </p:nvGrpSpPr>
          <p:grpSpPr>
            <a:xfrm>
              <a:off x="1627592" y="5757983"/>
              <a:ext cx="2667000" cy="275464"/>
              <a:chOff x="6839717" y="5659468"/>
              <a:chExt cx="2667000" cy="27546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850DB12-4505-F7A5-61F8-DC23CF8BC133}"/>
                  </a:ext>
                </a:extLst>
              </p:cNvPr>
              <p:cNvGrpSpPr/>
              <p:nvPr/>
            </p:nvGrpSpPr>
            <p:grpSpPr>
              <a:xfrm>
                <a:off x="6839717" y="5659469"/>
                <a:ext cx="2286000" cy="275463"/>
                <a:chOff x="4365800" y="2297143"/>
                <a:chExt cx="2286000" cy="275463"/>
              </a:xfrm>
            </p:grpSpPr>
            <p:sp>
              <p:nvSpPr>
                <p:cNvPr id="13313" name="Text Box 5">
                  <a:extLst>
                    <a:ext uri="{FF2B5EF4-FFF2-40B4-BE49-F238E27FC236}">
                      <a16:creationId xmlns:a16="http://schemas.microsoft.com/office/drawing/2014/main" id="{3DD6FE57-472F-93E5-78F6-D5514AC337C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5800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13314" name="Text Box 6">
                  <a:extLst>
                    <a:ext uri="{FF2B5EF4-FFF2-40B4-BE49-F238E27FC236}">
                      <a16:creationId xmlns:a16="http://schemas.microsoft.com/office/drawing/2014/main" id="{6085CEEB-53DB-2F55-80C2-60BC06814A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799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T</a:t>
                  </a:r>
                </a:p>
              </p:txBody>
            </p:sp>
            <p:sp>
              <p:nvSpPr>
                <p:cNvPr id="13317" name="Text Box 7">
                  <a:extLst>
                    <a:ext uri="{FF2B5EF4-FFF2-40B4-BE49-F238E27FC236}">
                      <a16:creationId xmlns:a16="http://schemas.microsoft.com/office/drawing/2014/main" id="{50F9F84C-52A1-FA9E-27D8-F53E7C4938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801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A</a:t>
                  </a:r>
                </a:p>
              </p:txBody>
            </p:sp>
            <p:sp>
              <p:nvSpPr>
                <p:cNvPr id="13318" name="Text Box 8">
                  <a:extLst>
                    <a:ext uri="{FF2B5EF4-FFF2-40B4-BE49-F238E27FC236}">
                      <a16:creationId xmlns:a16="http://schemas.microsoft.com/office/drawing/2014/main" id="{7AD5D36C-7819-8642-8531-30C9BFEB37B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0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13319" name="Text Box 9">
                  <a:extLst>
                    <a:ext uri="{FF2B5EF4-FFF2-40B4-BE49-F238E27FC236}">
                      <a16:creationId xmlns:a16="http://schemas.microsoft.com/office/drawing/2014/main" id="{13F47A8F-5DC0-0A32-595A-EFBFCD95DD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799" y="2297143"/>
                  <a:ext cx="380999" cy="275463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C</a:t>
                  </a:r>
                </a:p>
              </p:txBody>
            </p:sp>
            <p:sp>
              <p:nvSpPr>
                <p:cNvPr id="13320" name="Text Box 17">
                  <a:extLst>
                    <a:ext uri="{FF2B5EF4-FFF2-40B4-BE49-F238E27FC236}">
                      <a16:creationId xmlns:a16="http://schemas.microsoft.com/office/drawing/2014/main" id="{59B90E81-590E-0874-52D2-857788138A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801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G</a:t>
                  </a:r>
                </a:p>
              </p:txBody>
            </p:sp>
          </p:grpSp>
          <p:sp>
            <p:nvSpPr>
              <p:cNvPr id="13312" name="Text Box 10">
                <a:extLst>
                  <a:ext uri="{FF2B5EF4-FFF2-40B4-BE49-F238E27FC236}">
                    <a16:creationId xmlns:a16="http://schemas.microsoft.com/office/drawing/2014/main" id="{DCA7284C-FA2C-074A-D71C-11EB969FF0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5717" y="5659468"/>
                <a:ext cx="381000" cy="27546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335CDC-1955-C4E2-B46A-6ADC74264AE2}"/>
              </a:ext>
            </a:extLst>
          </p:cNvPr>
          <p:cNvGrpSpPr/>
          <p:nvPr/>
        </p:nvGrpSpPr>
        <p:grpSpPr>
          <a:xfrm>
            <a:off x="1150214" y="2506235"/>
            <a:ext cx="1595044" cy="930443"/>
            <a:chOff x="3589324" y="2048932"/>
            <a:chExt cx="5486400" cy="3200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D57150-A7E4-D0C8-8C4F-45D7F7968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924" y="2063220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1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27524C-DE17-F398-E55C-588867463F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24" y="2048932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1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F0C46FB-8520-2B32-56C7-3AE3086169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506132"/>
              <a:ext cx="5486400" cy="914400"/>
              <a:chOff x="960" y="1488"/>
              <a:chExt cx="3456" cy="576"/>
            </a:xfrm>
          </p:grpSpPr>
          <p:grpSp>
            <p:nvGrpSpPr>
              <p:cNvPr id="13409" name="Group 13408">
                <a:extLst>
                  <a:ext uri="{FF2B5EF4-FFF2-40B4-BE49-F238E27FC236}">
                    <a16:creationId xmlns:a16="http://schemas.microsoft.com/office/drawing/2014/main" id="{8062E3C1-E473-F536-94E6-04E520233B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13427" name="Group 13426">
                  <a:extLst>
                    <a:ext uri="{FF2B5EF4-FFF2-40B4-BE49-F238E27FC236}">
                      <a16:creationId xmlns:a16="http://schemas.microsoft.com/office/drawing/2014/main" id="{19F0CD19-DA19-34CE-CD28-AC3F7A7220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39" name="Group 13438">
                    <a:extLst>
                      <a:ext uri="{FF2B5EF4-FFF2-40B4-BE49-F238E27FC236}">
                        <a16:creationId xmlns:a16="http://schemas.microsoft.com/office/drawing/2014/main" id="{010B8C11-0729-B1FF-0406-19BCDAC1A8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41" name="Rectangle 13440">
                      <a:extLst>
                        <a:ext uri="{FF2B5EF4-FFF2-40B4-BE49-F238E27FC236}">
                          <a16:creationId xmlns:a16="http://schemas.microsoft.com/office/drawing/2014/main" id="{424A5A64-53D6-BD06-EB3B-338A45694C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442" name="Rectangle 13441">
                      <a:extLst>
                        <a:ext uri="{FF2B5EF4-FFF2-40B4-BE49-F238E27FC236}">
                          <a16:creationId xmlns:a16="http://schemas.microsoft.com/office/drawing/2014/main" id="{8CBE43BD-41CE-FA0C-9AF0-A35ABE4099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3440" name="Rectangle 13439">
                    <a:extLst>
                      <a:ext uri="{FF2B5EF4-FFF2-40B4-BE49-F238E27FC236}">
                        <a16:creationId xmlns:a16="http://schemas.microsoft.com/office/drawing/2014/main" id="{940D2619-FC60-21CD-2A8B-D17B3F7FAF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3428" name="Group 13427">
                  <a:extLst>
                    <a:ext uri="{FF2B5EF4-FFF2-40B4-BE49-F238E27FC236}">
                      <a16:creationId xmlns:a16="http://schemas.microsoft.com/office/drawing/2014/main" id="{088E29D0-7EFF-51B2-17D7-128FA7809B2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429" name="Group 13428">
                    <a:extLst>
                      <a:ext uri="{FF2B5EF4-FFF2-40B4-BE49-F238E27FC236}">
                        <a16:creationId xmlns:a16="http://schemas.microsoft.com/office/drawing/2014/main" id="{BEC857A6-E4D5-EFF4-E229-4E85330F70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35" name="Group 13434">
                      <a:extLst>
                        <a:ext uri="{FF2B5EF4-FFF2-40B4-BE49-F238E27FC236}">
                          <a16:creationId xmlns:a16="http://schemas.microsoft.com/office/drawing/2014/main" id="{A5C63525-8145-C8A4-15B7-3667C437656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37" name="Rectangle 13436">
                        <a:extLst>
                          <a:ext uri="{FF2B5EF4-FFF2-40B4-BE49-F238E27FC236}">
                            <a16:creationId xmlns:a16="http://schemas.microsoft.com/office/drawing/2014/main" id="{451A4D7D-7418-2AC4-F7A0-2FA9F754D2F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38" name="Rectangle 13437">
                        <a:extLst>
                          <a:ext uri="{FF2B5EF4-FFF2-40B4-BE49-F238E27FC236}">
                            <a16:creationId xmlns:a16="http://schemas.microsoft.com/office/drawing/2014/main" id="{E38D4D03-BD7F-C443-B049-ADCF9B66296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36" name="Rectangle 13435">
                      <a:extLst>
                        <a:ext uri="{FF2B5EF4-FFF2-40B4-BE49-F238E27FC236}">
                          <a16:creationId xmlns:a16="http://schemas.microsoft.com/office/drawing/2014/main" id="{704E883C-B631-D82E-39E1-9207051A970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430" name="Group 13429">
                    <a:extLst>
                      <a:ext uri="{FF2B5EF4-FFF2-40B4-BE49-F238E27FC236}">
                        <a16:creationId xmlns:a16="http://schemas.microsoft.com/office/drawing/2014/main" id="{10C71372-3483-845C-217E-32F18A614FC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31" name="Group 13430">
                      <a:extLst>
                        <a:ext uri="{FF2B5EF4-FFF2-40B4-BE49-F238E27FC236}">
                          <a16:creationId xmlns:a16="http://schemas.microsoft.com/office/drawing/2014/main" id="{3C807685-1EF3-364D-E277-62F1174D8F8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33" name="Rectangle 13432">
                        <a:extLst>
                          <a:ext uri="{FF2B5EF4-FFF2-40B4-BE49-F238E27FC236}">
                            <a16:creationId xmlns:a16="http://schemas.microsoft.com/office/drawing/2014/main" id="{C0AD4798-208D-A145-080F-5133C2F0A2D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34" name="Rectangle 13433">
                        <a:extLst>
                          <a:ext uri="{FF2B5EF4-FFF2-40B4-BE49-F238E27FC236}">
                            <a16:creationId xmlns:a16="http://schemas.microsoft.com/office/drawing/2014/main" id="{1160FF85-CB11-C4EA-6C78-8BE9FC8E0DA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32" name="Rectangle 13431">
                      <a:extLst>
                        <a:ext uri="{FF2B5EF4-FFF2-40B4-BE49-F238E27FC236}">
                          <a16:creationId xmlns:a16="http://schemas.microsoft.com/office/drawing/2014/main" id="{2F7C703A-623E-70F4-6F3D-EE183F70050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  <p:grpSp>
            <p:nvGrpSpPr>
              <p:cNvPr id="13410" name="Group 13409">
                <a:extLst>
                  <a:ext uri="{FF2B5EF4-FFF2-40B4-BE49-F238E27FC236}">
                    <a16:creationId xmlns:a16="http://schemas.microsoft.com/office/drawing/2014/main" id="{2F65F89B-A948-ADD1-755F-7BDFAA7508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13411" name="Group 13410">
                  <a:extLst>
                    <a:ext uri="{FF2B5EF4-FFF2-40B4-BE49-F238E27FC236}">
                      <a16:creationId xmlns:a16="http://schemas.microsoft.com/office/drawing/2014/main" id="{C6EE069E-1E9A-A07E-988B-AD64E89040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23" name="Group 13422">
                    <a:extLst>
                      <a:ext uri="{FF2B5EF4-FFF2-40B4-BE49-F238E27FC236}">
                        <a16:creationId xmlns:a16="http://schemas.microsoft.com/office/drawing/2014/main" id="{E4D013A5-2547-CA20-154F-82D0B36CF06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25" name="Rectangle 13424">
                      <a:extLst>
                        <a:ext uri="{FF2B5EF4-FFF2-40B4-BE49-F238E27FC236}">
                          <a16:creationId xmlns:a16="http://schemas.microsoft.com/office/drawing/2014/main" id="{50D20888-7358-A628-07A0-4583870948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426" name="Rectangle 13425">
                      <a:extLst>
                        <a:ext uri="{FF2B5EF4-FFF2-40B4-BE49-F238E27FC236}">
                          <a16:creationId xmlns:a16="http://schemas.microsoft.com/office/drawing/2014/main" id="{EBF39DE1-CD4B-6BA3-D6C8-74C9D873DAF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3424" name="Rectangle 13423">
                    <a:extLst>
                      <a:ext uri="{FF2B5EF4-FFF2-40B4-BE49-F238E27FC236}">
                        <a16:creationId xmlns:a16="http://schemas.microsoft.com/office/drawing/2014/main" id="{A8FEB809-C323-12E5-B672-E35F051461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3412" name="Group 13411">
                  <a:extLst>
                    <a:ext uri="{FF2B5EF4-FFF2-40B4-BE49-F238E27FC236}">
                      <a16:creationId xmlns:a16="http://schemas.microsoft.com/office/drawing/2014/main" id="{3B86D2BB-8DC1-7DA1-5770-27F473FFF74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413" name="Group 13412">
                    <a:extLst>
                      <a:ext uri="{FF2B5EF4-FFF2-40B4-BE49-F238E27FC236}">
                        <a16:creationId xmlns:a16="http://schemas.microsoft.com/office/drawing/2014/main" id="{D496B736-C17F-0230-77EE-FB525AE4AB3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19" name="Group 13418">
                      <a:extLst>
                        <a:ext uri="{FF2B5EF4-FFF2-40B4-BE49-F238E27FC236}">
                          <a16:creationId xmlns:a16="http://schemas.microsoft.com/office/drawing/2014/main" id="{94FA5AD7-2516-4B0F-FB68-63970DB2AD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21" name="Rectangle 13420">
                        <a:extLst>
                          <a:ext uri="{FF2B5EF4-FFF2-40B4-BE49-F238E27FC236}">
                            <a16:creationId xmlns:a16="http://schemas.microsoft.com/office/drawing/2014/main" id="{433CD218-592B-54AC-8AD4-47411717159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22" name="Rectangle 13421">
                        <a:extLst>
                          <a:ext uri="{FF2B5EF4-FFF2-40B4-BE49-F238E27FC236}">
                            <a16:creationId xmlns:a16="http://schemas.microsoft.com/office/drawing/2014/main" id="{D10091A0-BFC4-1B1F-E1E4-81198852CD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20" name="Rectangle 13419">
                      <a:extLst>
                        <a:ext uri="{FF2B5EF4-FFF2-40B4-BE49-F238E27FC236}">
                          <a16:creationId xmlns:a16="http://schemas.microsoft.com/office/drawing/2014/main" id="{4DF0488D-DB6E-BC8D-0C2E-B231E82A9B4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414" name="Group 13413">
                    <a:extLst>
                      <a:ext uri="{FF2B5EF4-FFF2-40B4-BE49-F238E27FC236}">
                        <a16:creationId xmlns:a16="http://schemas.microsoft.com/office/drawing/2014/main" id="{2707615F-1C49-24CD-53C3-E97DEBEA177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15" name="Group 13414">
                      <a:extLst>
                        <a:ext uri="{FF2B5EF4-FFF2-40B4-BE49-F238E27FC236}">
                          <a16:creationId xmlns:a16="http://schemas.microsoft.com/office/drawing/2014/main" id="{D595BCD2-00DA-D1C5-7664-2B48D9D5470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17" name="Rectangle 13416">
                        <a:extLst>
                          <a:ext uri="{FF2B5EF4-FFF2-40B4-BE49-F238E27FC236}">
                            <a16:creationId xmlns:a16="http://schemas.microsoft.com/office/drawing/2014/main" id="{F10A6396-C6E7-6DB9-9016-C24B7A0BC71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18" name="Rectangle 13417">
                        <a:extLst>
                          <a:ext uri="{FF2B5EF4-FFF2-40B4-BE49-F238E27FC236}">
                            <a16:creationId xmlns:a16="http://schemas.microsoft.com/office/drawing/2014/main" id="{54C26522-C010-EC3B-682B-CBF6B05D739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16" name="Rectangle 13415">
                      <a:extLst>
                        <a:ext uri="{FF2B5EF4-FFF2-40B4-BE49-F238E27FC236}">
                          <a16:creationId xmlns:a16="http://schemas.microsoft.com/office/drawing/2014/main" id="{A38F52F5-5BE2-43BB-EE87-6F11F4537E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3765384-A05F-5D36-BCB7-EC5F30BF4A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048932"/>
              <a:ext cx="5486400" cy="3200400"/>
              <a:chOff x="864" y="1392"/>
              <a:chExt cx="3456" cy="201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EBB3587-9C2D-8DCF-6406-D7F5CFA378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392"/>
                <a:ext cx="3456" cy="288"/>
                <a:chOff x="432" y="1152"/>
                <a:chExt cx="3456" cy="288"/>
              </a:xfrm>
            </p:grpSpPr>
            <p:grpSp>
              <p:nvGrpSpPr>
                <p:cNvPr id="13393" name="Group 13392">
                  <a:extLst>
                    <a:ext uri="{FF2B5EF4-FFF2-40B4-BE49-F238E27FC236}">
                      <a16:creationId xmlns:a16="http://schemas.microsoft.com/office/drawing/2014/main" id="{97E14F36-3132-4C49-9585-2F23E1CDBCD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05" name="Group 13404">
                    <a:extLst>
                      <a:ext uri="{FF2B5EF4-FFF2-40B4-BE49-F238E27FC236}">
                        <a16:creationId xmlns:a16="http://schemas.microsoft.com/office/drawing/2014/main" id="{023D6484-C611-7DE9-0EE0-61633B53AA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07" name="Rectangle 13406">
                      <a:extLst>
                        <a:ext uri="{FF2B5EF4-FFF2-40B4-BE49-F238E27FC236}">
                          <a16:creationId xmlns:a16="http://schemas.microsoft.com/office/drawing/2014/main" id="{DDA1C090-6916-0B73-0640-86AC746231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408" name="Rectangle 13407">
                      <a:extLst>
                        <a:ext uri="{FF2B5EF4-FFF2-40B4-BE49-F238E27FC236}">
                          <a16:creationId xmlns:a16="http://schemas.microsoft.com/office/drawing/2014/main" id="{1BA19080-253C-8B16-358E-27E4B604B7F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3406" name="Rectangle 13405">
                    <a:extLst>
                      <a:ext uri="{FF2B5EF4-FFF2-40B4-BE49-F238E27FC236}">
                        <a16:creationId xmlns:a16="http://schemas.microsoft.com/office/drawing/2014/main" id="{F6DED662-3D3C-9084-4C3F-4E0FD73F73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3394" name="Group 13393">
                  <a:extLst>
                    <a:ext uri="{FF2B5EF4-FFF2-40B4-BE49-F238E27FC236}">
                      <a16:creationId xmlns:a16="http://schemas.microsoft.com/office/drawing/2014/main" id="{0D041B7B-65E9-DAA6-5E98-24750E4AC2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95" name="Group 13394">
                    <a:extLst>
                      <a:ext uri="{FF2B5EF4-FFF2-40B4-BE49-F238E27FC236}">
                        <a16:creationId xmlns:a16="http://schemas.microsoft.com/office/drawing/2014/main" id="{BF11A1D3-A301-12FA-D92D-2AC22EBB2B3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01" name="Group 13400">
                      <a:extLst>
                        <a:ext uri="{FF2B5EF4-FFF2-40B4-BE49-F238E27FC236}">
                          <a16:creationId xmlns:a16="http://schemas.microsoft.com/office/drawing/2014/main" id="{C5182D45-21E1-89CF-A9BF-B6649A73B1E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03" name="Rectangle 13402">
                        <a:extLst>
                          <a:ext uri="{FF2B5EF4-FFF2-40B4-BE49-F238E27FC236}">
                            <a16:creationId xmlns:a16="http://schemas.microsoft.com/office/drawing/2014/main" id="{D9E98909-46C5-12C0-D637-5EC749E296D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04" name="Rectangle 13403">
                        <a:extLst>
                          <a:ext uri="{FF2B5EF4-FFF2-40B4-BE49-F238E27FC236}">
                            <a16:creationId xmlns:a16="http://schemas.microsoft.com/office/drawing/2014/main" id="{D713210A-556C-211A-D484-D9C4C1530E8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02" name="Rectangle 13401">
                      <a:extLst>
                        <a:ext uri="{FF2B5EF4-FFF2-40B4-BE49-F238E27FC236}">
                          <a16:creationId xmlns:a16="http://schemas.microsoft.com/office/drawing/2014/main" id="{9B899FED-4845-209A-9292-3CBBDBC1A9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96" name="Group 13395">
                    <a:extLst>
                      <a:ext uri="{FF2B5EF4-FFF2-40B4-BE49-F238E27FC236}">
                        <a16:creationId xmlns:a16="http://schemas.microsoft.com/office/drawing/2014/main" id="{CDA9CC6C-89ED-0185-593B-7C4676BF8F8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97" name="Group 13396">
                      <a:extLst>
                        <a:ext uri="{FF2B5EF4-FFF2-40B4-BE49-F238E27FC236}">
                          <a16:creationId xmlns:a16="http://schemas.microsoft.com/office/drawing/2014/main" id="{FCF6EDE5-4E40-6757-8024-67335EE85C4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99" name="Rectangle 13398">
                        <a:extLst>
                          <a:ext uri="{FF2B5EF4-FFF2-40B4-BE49-F238E27FC236}">
                            <a16:creationId xmlns:a16="http://schemas.microsoft.com/office/drawing/2014/main" id="{42859E1B-5AE9-3224-DC66-99CE88C5FD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00" name="Rectangle 13399">
                        <a:extLst>
                          <a:ext uri="{FF2B5EF4-FFF2-40B4-BE49-F238E27FC236}">
                            <a16:creationId xmlns:a16="http://schemas.microsoft.com/office/drawing/2014/main" id="{4ED6E469-EB20-7EB9-10F9-451747AD15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98" name="Rectangle 13397">
                      <a:extLst>
                        <a:ext uri="{FF2B5EF4-FFF2-40B4-BE49-F238E27FC236}">
                          <a16:creationId xmlns:a16="http://schemas.microsoft.com/office/drawing/2014/main" id="{61EFFE36-3318-3AF0-165B-3D36891A1D0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96488CA5-5B88-1DBF-AC89-165AF54B77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256"/>
                <a:ext cx="3456" cy="576"/>
                <a:chOff x="960" y="1488"/>
                <a:chExt cx="3456" cy="576"/>
              </a:xfrm>
            </p:grpSpPr>
            <p:grpSp>
              <p:nvGrpSpPr>
                <p:cNvPr id="13359" name="Group 13358">
                  <a:extLst>
                    <a:ext uri="{FF2B5EF4-FFF2-40B4-BE49-F238E27FC236}">
                      <a16:creationId xmlns:a16="http://schemas.microsoft.com/office/drawing/2014/main" id="{CA134B2C-ACD1-6F75-6880-385D46FC9B8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77" name="Group 13376">
                    <a:extLst>
                      <a:ext uri="{FF2B5EF4-FFF2-40B4-BE49-F238E27FC236}">
                        <a16:creationId xmlns:a16="http://schemas.microsoft.com/office/drawing/2014/main" id="{0C92DFD8-C3B2-3EE0-5B7A-1E6E32F5FF5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89" name="Group 13388">
                      <a:extLst>
                        <a:ext uri="{FF2B5EF4-FFF2-40B4-BE49-F238E27FC236}">
                          <a16:creationId xmlns:a16="http://schemas.microsoft.com/office/drawing/2014/main" id="{11EB5B91-67A7-6434-FF4E-7AA6824C7B5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91" name="Rectangle 13390">
                        <a:extLst>
                          <a:ext uri="{FF2B5EF4-FFF2-40B4-BE49-F238E27FC236}">
                            <a16:creationId xmlns:a16="http://schemas.microsoft.com/office/drawing/2014/main" id="{AFFCB4CD-6F1D-984B-2430-1A24507AF0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92" name="Rectangle 13391">
                        <a:extLst>
                          <a:ext uri="{FF2B5EF4-FFF2-40B4-BE49-F238E27FC236}">
                            <a16:creationId xmlns:a16="http://schemas.microsoft.com/office/drawing/2014/main" id="{B066E60A-BB90-6A84-65AF-697B9CA07C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90" name="Rectangle 13389">
                      <a:extLst>
                        <a:ext uri="{FF2B5EF4-FFF2-40B4-BE49-F238E27FC236}">
                          <a16:creationId xmlns:a16="http://schemas.microsoft.com/office/drawing/2014/main" id="{CB9E6A7F-85F3-6319-CB13-27D7C55722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78" name="Group 13377">
                    <a:extLst>
                      <a:ext uri="{FF2B5EF4-FFF2-40B4-BE49-F238E27FC236}">
                        <a16:creationId xmlns:a16="http://schemas.microsoft.com/office/drawing/2014/main" id="{076BC3FB-0ECE-680C-ED12-B55732046C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79" name="Group 13378">
                      <a:extLst>
                        <a:ext uri="{FF2B5EF4-FFF2-40B4-BE49-F238E27FC236}">
                          <a16:creationId xmlns:a16="http://schemas.microsoft.com/office/drawing/2014/main" id="{449FE514-FD7A-9034-298D-AEDB0216EEE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85" name="Group 13384">
                        <a:extLst>
                          <a:ext uri="{FF2B5EF4-FFF2-40B4-BE49-F238E27FC236}">
                            <a16:creationId xmlns:a16="http://schemas.microsoft.com/office/drawing/2014/main" id="{26B929F3-BE8A-958F-3BEA-B03AEAB369C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87" name="Rectangle 13386">
                          <a:extLst>
                            <a:ext uri="{FF2B5EF4-FFF2-40B4-BE49-F238E27FC236}">
                              <a16:creationId xmlns:a16="http://schemas.microsoft.com/office/drawing/2014/main" id="{82447CF3-B4C3-D76E-5FF6-F69232FD4EE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88" name="Rectangle 13387">
                          <a:extLst>
                            <a:ext uri="{FF2B5EF4-FFF2-40B4-BE49-F238E27FC236}">
                              <a16:creationId xmlns:a16="http://schemas.microsoft.com/office/drawing/2014/main" id="{57B99CE9-3FE9-D67E-F271-4AD9882BDEE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86" name="Rectangle 13385">
                        <a:extLst>
                          <a:ext uri="{FF2B5EF4-FFF2-40B4-BE49-F238E27FC236}">
                            <a16:creationId xmlns:a16="http://schemas.microsoft.com/office/drawing/2014/main" id="{5C3AFFAA-FB69-1513-5AA5-45F97F157A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80" name="Group 13379">
                      <a:extLst>
                        <a:ext uri="{FF2B5EF4-FFF2-40B4-BE49-F238E27FC236}">
                          <a16:creationId xmlns:a16="http://schemas.microsoft.com/office/drawing/2014/main" id="{87825DCE-67E6-69D5-3CD9-F3E6EC47236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81" name="Group 13380">
                        <a:extLst>
                          <a:ext uri="{FF2B5EF4-FFF2-40B4-BE49-F238E27FC236}">
                            <a16:creationId xmlns:a16="http://schemas.microsoft.com/office/drawing/2014/main" id="{C1CDF59C-9E96-8620-251A-CB01CAB8833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83" name="Rectangle 13382">
                          <a:extLst>
                            <a:ext uri="{FF2B5EF4-FFF2-40B4-BE49-F238E27FC236}">
                              <a16:creationId xmlns:a16="http://schemas.microsoft.com/office/drawing/2014/main" id="{346393D9-978E-ADB8-7833-659A052375A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84" name="Rectangle 13383">
                          <a:extLst>
                            <a:ext uri="{FF2B5EF4-FFF2-40B4-BE49-F238E27FC236}">
                              <a16:creationId xmlns:a16="http://schemas.microsoft.com/office/drawing/2014/main" id="{DBA331A8-0E70-ED96-5C5F-890ABDB888C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82" name="Rectangle 13381">
                        <a:extLst>
                          <a:ext uri="{FF2B5EF4-FFF2-40B4-BE49-F238E27FC236}">
                            <a16:creationId xmlns:a16="http://schemas.microsoft.com/office/drawing/2014/main" id="{E7DAF50A-FAE4-F891-22F3-6F923C41955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13360" name="Group 13359">
                  <a:extLst>
                    <a:ext uri="{FF2B5EF4-FFF2-40B4-BE49-F238E27FC236}">
                      <a16:creationId xmlns:a16="http://schemas.microsoft.com/office/drawing/2014/main" id="{625DABDA-504E-4905-D069-B2C08F1CC2A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61" name="Group 13360">
                    <a:extLst>
                      <a:ext uri="{FF2B5EF4-FFF2-40B4-BE49-F238E27FC236}">
                        <a16:creationId xmlns:a16="http://schemas.microsoft.com/office/drawing/2014/main" id="{ABD887AC-5A86-0A49-4EE4-6BAA3DF72E2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73" name="Group 13372">
                      <a:extLst>
                        <a:ext uri="{FF2B5EF4-FFF2-40B4-BE49-F238E27FC236}">
                          <a16:creationId xmlns:a16="http://schemas.microsoft.com/office/drawing/2014/main" id="{A58F9AAA-CBBF-F87C-1AEF-477BC6D1AF4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75" name="Rectangle 13374">
                        <a:extLst>
                          <a:ext uri="{FF2B5EF4-FFF2-40B4-BE49-F238E27FC236}">
                            <a16:creationId xmlns:a16="http://schemas.microsoft.com/office/drawing/2014/main" id="{0028BF0F-27C9-ECF7-F11D-24DBD032EA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76" name="Rectangle 13375">
                        <a:extLst>
                          <a:ext uri="{FF2B5EF4-FFF2-40B4-BE49-F238E27FC236}">
                            <a16:creationId xmlns:a16="http://schemas.microsoft.com/office/drawing/2014/main" id="{B3B075FB-EBC1-C004-DBD7-6B3160DB912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74" name="Rectangle 13373">
                      <a:extLst>
                        <a:ext uri="{FF2B5EF4-FFF2-40B4-BE49-F238E27FC236}">
                          <a16:creationId xmlns:a16="http://schemas.microsoft.com/office/drawing/2014/main" id="{21251CD8-8138-EDE5-DB38-6B3D8D3EF0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62" name="Group 13361">
                    <a:extLst>
                      <a:ext uri="{FF2B5EF4-FFF2-40B4-BE49-F238E27FC236}">
                        <a16:creationId xmlns:a16="http://schemas.microsoft.com/office/drawing/2014/main" id="{43584865-170E-62E9-E082-643E6EFC503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63" name="Group 13362">
                      <a:extLst>
                        <a:ext uri="{FF2B5EF4-FFF2-40B4-BE49-F238E27FC236}">
                          <a16:creationId xmlns:a16="http://schemas.microsoft.com/office/drawing/2014/main" id="{60612BFC-3B19-7E41-1A82-96EB20072CB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69" name="Group 13368">
                        <a:extLst>
                          <a:ext uri="{FF2B5EF4-FFF2-40B4-BE49-F238E27FC236}">
                            <a16:creationId xmlns:a16="http://schemas.microsoft.com/office/drawing/2014/main" id="{EF6E3CB2-E6B7-11F7-A500-AC7F24A276E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71" name="Rectangle 13370">
                          <a:extLst>
                            <a:ext uri="{FF2B5EF4-FFF2-40B4-BE49-F238E27FC236}">
                              <a16:creationId xmlns:a16="http://schemas.microsoft.com/office/drawing/2014/main" id="{DF79D351-CF3A-ACF8-DDDD-6DA446A7330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72" name="Rectangle 13371">
                          <a:extLst>
                            <a:ext uri="{FF2B5EF4-FFF2-40B4-BE49-F238E27FC236}">
                              <a16:creationId xmlns:a16="http://schemas.microsoft.com/office/drawing/2014/main" id="{C15ED23E-5EE1-1A49-E163-3F8DE73BAC0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70" name="Rectangle 13369">
                        <a:extLst>
                          <a:ext uri="{FF2B5EF4-FFF2-40B4-BE49-F238E27FC236}">
                            <a16:creationId xmlns:a16="http://schemas.microsoft.com/office/drawing/2014/main" id="{F125EAC3-6314-F982-E371-D4521E6696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64" name="Group 13363">
                      <a:extLst>
                        <a:ext uri="{FF2B5EF4-FFF2-40B4-BE49-F238E27FC236}">
                          <a16:creationId xmlns:a16="http://schemas.microsoft.com/office/drawing/2014/main" id="{F43FE651-6865-545D-FC9C-06AC734474D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65" name="Group 13364">
                        <a:extLst>
                          <a:ext uri="{FF2B5EF4-FFF2-40B4-BE49-F238E27FC236}">
                            <a16:creationId xmlns:a16="http://schemas.microsoft.com/office/drawing/2014/main" id="{F023CBB1-BAE5-6112-2DE5-1B954786796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67" name="Rectangle 13366">
                          <a:extLst>
                            <a:ext uri="{FF2B5EF4-FFF2-40B4-BE49-F238E27FC236}">
                              <a16:creationId xmlns:a16="http://schemas.microsoft.com/office/drawing/2014/main" id="{4D983935-1858-5AFA-7447-5680B5D2F82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68" name="Rectangle 13367">
                          <a:extLst>
                            <a:ext uri="{FF2B5EF4-FFF2-40B4-BE49-F238E27FC236}">
                              <a16:creationId xmlns:a16="http://schemas.microsoft.com/office/drawing/2014/main" id="{F6866039-9414-BFF9-2D2E-F4F4F1D670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66" name="Rectangle 13365">
                        <a:extLst>
                          <a:ext uri="{FF2B5EF4-FFF2-40B4-BE49-F238E27FC236}">
                            <a16:creationId xmlns:a16="http://schemas.microsoft.com/office/drawing/2014/main" id="{3E9D5C8D-4AEC-6A91-5DF6-3676F1DDFF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0640E89D-2CAA-3D78-13EC-8D676A702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32"/>
                <a:ext cx="3456" cy="576"/>
                <a:chOff x="960" y="1488"/>
                <a:chExt cx="3456" cy="576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5BD2722B-2326-A4E1-0888-F6B402F6474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43" name="Group 13342">
                    <a:extLst>
                      <a:ext uri="{FF2B5EF4-FFF2-40B4-BE49-F238E27FC236}">
                        <a16:creationId xmlns:a16="http://schemas.microsoft.com/office/drawing/2014/main" id="{97C174CA-308C-27F3-0037-C27B10CD15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55" name="Group 13354">
                      <a:extLst>
                        <a:ext uri="{FF2B5EF4-FFF2-40B4-BE49-F238E27FC236}">
                          <a16:creationId xmlns:a16="http://schemas.microsoft.com/office/drawing/2014/main" id="{0FE9AA41-8CCA-7BE1-CF20-19A41DB8901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57" name="Rectangle 13356">
                        <a:extLst>
                          <a:ext uri="{FF2B5EF4-FFF2-40B4-BE49-F238E27FC236}">
                            <a16:creationId xmlns:a16="http://schemas.microsoft.com/office/drawing/2014/main" id="{B2D4A01E-7F40-2BA6-D26C-3C78A6F585F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58" name="Rectangle 13357">
                        <a:extLst>
                          <a:ext uri="{FF2B5EF4-FFF2-40B4-BE49-F238E27FC236}">
                            <a16:creationId xmlns:a16="http://schemas.microsoft.com/office/drawing/2014/main" id="{11AF5428-03F5-E164-9B22-B108C8825D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56" name="Rectangle 13355">
                      <a:extLst>
                        <a:ext uri="{FF2B5EF4-FFF2-40B4-BE49-F238E27FC236}">
                          <a16:creationId xmlns:a16="http://schemas.microsoft.com/office/drawing/2014/main" id="{F2F6855F-6A58-32A5-8EED-9F6F5B497CA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44" name="Group 13343">
                    <a:extLst>
                      <a:ext uri="{FF2B5EF4-FFF2-40B4-BE49-F238E27FC236}">
                        <a16:creationId xmlns:a16="http://schemas.microsoft.com/office/drawing/2014/main" id="{EE775369-68F0-DAE7-EB37-A6C0E2C46B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45" name="Group 13344">
                      <a:extLst>
                        <a:ext uri="{FF2B5EF4-FFF2-40B4-BE49-F238E27FC236}">
                          <a16:creationId xmlns:a16="http://schemas.microsoft.com/office/drawing/2014/main" id="{42D3C53F-E6BE-1476-8A37-C7F02D8CC38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51" name="Group 13350">
                        <a:extLst>
                          <a:ext uri="{FF2B5EF4-FFF2-40B4-BE49-F238E27FC236}">
                            <a16:creationId xmlns:a16="http://schemas.microsoft.com/office/drawing/2014/main" id="{9704CF0C-8521-0E27-08DA-A5A364FAC46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53" name="Rectangle 13352">
                          <a:extLst>
                            <a:ext uri="{FF2B5EF4-FFF2-40B4-BE49-F238E27FC236}">
                              <a16:creationId xmlns:a16="http://schemas.microsoft.com/office/drawing/2014/main" id="{87794E64-7676-56C4-D67E-F0394AFADB8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54" name="Rectangle 13353">
                          <a:extLst>
                            <a:ext uri="{FF2B5EF4-FFF2-40B4-BE49-F238E27FC236}">
                              <a16:creationId xmlns:a16="http://schemas.microsoft.com/office/drawing/2014/main" id="{E6885B28-22CD-0E08-2C1C-8E4060F79F6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52" name="Rectangle 13351">
                        <a:extLst>
                          <a:ext uri="{FF2B5EF4-FFF2-40B4-BE49-F238E27FC236}">
                            <a16:creationId xmlns:a16="http://schemas.microsoft.com/office/drawing/2014/main" id="{D7091C1D-4918-8168-B445-3390353DCA2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46" name="Group 13345">
                      <a:extLst>
                        <a:ext uri="{FF2B5EF4-FFF2-40B4-BE49-F238E27FC236}">
                          <a16:creationId xmlns:a16="http://schemas.microsoft.com/office/drawing/2014/main" id="{E0AE4A6A-CD9E-1304-3CCF-CC5A94C44A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47" name="Group 13346">
                        <a:extLst>
                          <a:ext uri="{FF2B5EF4-FFF2-40B4-BE49-F238E27FC236}">
                            <a16:creationId xmlns:a16="http://schemas.microsoft.com/office/drawing/2014/main" id="{10B0F667-1E17-DC1B-BDD0-BEDEEBAAA75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49" name="Rectangle 13348">
                          <a:extLst>
                            <a:ext uri="{FF2B5EF4-FFF2-40B4-BE49-F238E27FC236}">
                              <a16:creationId xmlns:a16="http://schemas.microsoft.com/office/drawing/2014/main" id="{1B3BA62F-110C-2AA9-759D-F804CA4FA04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50" name="Rectangle 13349">
                          <a:extLst>
                            <a:ext uri="{FF2B5EF4-FFF2-40B4-BE49-F238E27FC236}">
                              <a16:creationId xmlns:a16="http://schemas.microsoft.com/office/drawing/2014/main" id="{13169163-CE33-7DC7-4A70-A2B4741F169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48" name="Rectangle 13347">
                        <a:extLst>
                          <a:ext uri="{FF2B5EF4-FFF2-40B4-BE49-F238E27FC236}">
                            <a16:creationId xmlns:a16="http://schemas.microsoft.com/office/drawing/2014/main" id="{DCD98B4D-2ED1-7980-6A98-0EF7437E73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1B27A3DB-C8A7-EEA8-34E4-DAC29DE215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21" name="Group 13320">
                    <a:extLst>
                      <a:ext uri="{FF2B5EF4-FFF2-40B4-BE49-F238E27FC236}">
                        <a16:creationId xmlns:a16="http://schemas.microsoft.com/office/drawing/2014/main" id="{CFEDCB73-6E2A-AC5B-742D-9098DB8869B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39" name="Group 13338">
                      <a:extLst>
                        <a:ext uri="{FF2B5EF4-FFF2-40B4-BE49-F238E27FC236}">
                          <a16:creationId xmlns:a16="http://schemas.microsoft.com/office/drawing/2014/main" id="{09E4146F-338A-8E44-5645-0EDE93D09F7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41" name="Rectangle 13340">
                        <a:extLst>
                          <a:ext uri="{FF2B5EF4-FFF2-40B4-BE49-F238E27FC236}">
                            <a16:creationId xmlns:a16="http://schemas.microsoft.com/office/drawing/2014/main" id="{163A6303-1424-50A7-E5AA-B061A040D79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42" name="Rectangle 13341">
                        <a:extLst>
                          <a:ext uri="{FF2B5EF4-FFF2-40B4-BE49-F238E27FC236}">
                            <a16:creationId xmlns:a16="http://schemas.microsoft.com/office/drawing/2014/main" id="{4A76166B-5187-A179-F4C0-635DE151693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40" name="Rectangle 13339">
                      <a:extLst>
                        <a:ext uri="{FF2B5EF4-FFF2-40B4-BE49-F238E27FC236}">
                          <a16:creationId xmlns:a16="http://schemas.microsoft.com/office/drawing/2014/main" id="{EACBF4E2-BBCA-A8BE-9C0F-F6658FA10C4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22" name="Group 13321">
                    <a:extLst>
                      <a:ext uri="{FF2B5EF4-FFF2-40B4-BE49-F238E27FC236}">
                        <a16:creationId xmlns:a16="http://schemas.microsoft.com/office/drawing/2014/main" id="{38C09CFA-23B1-12D7-CC6F-D6A333E1C34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23" name="Group 13322">
                      <a:extLst>
                        <a:ext uri="{FF2B5EF4-FFF2-40B4-BE49-F238E27FC236}">
                          <a16:creationId xmlns:a16="http://schemas.microsoft.com/office/drawing/2014/main" id="{4788EB12-888D-F493-05C4-368C1CF61C0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35" name="Group 13334">
                        <a:extLst>
                          <a:ext uri="{FF2B5EF4-FFF2-40B4-BE49-F238E27FC236}">
                            <a16:creationId xmlns:a16="http://schemas.microsoft.com/office/drawing/2014/main" id="{E53CB799-8808-FEA5-3881-532E330B315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37" name="Rectangle 13336">
                          <a:extLst>
                            <a:ext uri="{FF2B5EF4-FFF2-40B4-BE49-F238E27FC236}">
                              <a16:creationId xmlns:a16="http://schemas.microsoft.com/office/drawing/2014/main" id="{5B9DBE23-254A-B19A-4E1F-07CCA6111EA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38" name="Rectangle 13337">
                          <a:extLst>
                            <a:ext uri="{FF2B5EF4-FFF2-40B4-BE49-F238E27FC236}">
                              <a16:creationId xmlns:a16="http://schemas.microsoft.com/office/drawing/2014/main" id="{91D765CD-5F91-C515-BE63-27706A03B12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36" name="Rectangle 13335">
                        <a:extLst>
                          <a:ext uri="{FF2B5EF4-FFF2-40B4-BE49-F238E27FC236}">
                            <a16:creationId xmlns:a16="http://schemas.microsoft.com/office/drawing/2014/main" id="{A9ED4743-37C4-3DC3-4B81-F227960CEF8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24" name="Group 13323">
                      <a:extLst>
                        <a:ext uri="{FF2B5EF4-FFF2-40B4-BE49-F238E27FC236}">
                          <a16:creationId xmlns:a16="http://schemas.microsoft.com/office/drawing/2014/main" id="{08606516-33E7-327B-70B7-6BFAEC2D4FA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25" name="Group 13324">
                        <a:extLst>
                          <a:ext uri="{FF2B5EF4-FFF2-40B4-BE49-F238E27FC236}">
                            <a16:creationId xmlns:a16="http://schemas.microsoft.com/office/drawing/2014/main" id="{E5286455-9403-7625-16CE-65A8ED8C243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33" name="Rectangle 13332">
                          <a:extLst>
                            <a:ext uri="{FF2B5EF4-FFF2-40B4-BE49-F238E27FC236}">
                              <a16:creationId xmlns:a16="http://schemas.microsoft.com/office/drawing/2014/main" id="{C48F3018-6B99-C605-5501-E168BA51C56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34" name="Rectangle 13333">
                          <a:extLst>
                            <a:ext uri="{FF2B5EF4-FFF2-40B4-BE49-F238E27FC236}">
                              <a16:creationId xmlns:a16="http://schemas.microsoft.com/office/drawing/2014/main" id="{C4120351-9B0E-D1D7-6796-D3FE53BF21B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26" name="Rectangle 13325">
                        <a:extLst>
                          <a:ext uri="{FF2B5EF4-FFF2-40B4-BE49-F238E27FC236}">
                            <a16:creationId xmlns:a16="http://schemas.microsoft.com/office/drawing/2014/main" id="{317D90AE-8EB2-A80F-1BA6-2C644248A72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</p:grp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6AB98A04-6AB5-E342-23CF-8A42D27A2C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032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</p:spTree>
    <p:extLst>
      <p:ext uri="{BB962C8B-B14F-4D97-AF65-F5344CB8AC3E}">
        <p14:creationId xmlns:p14="http://schemas.microsoft.com/office/powerpoint/2010/main" val="4159483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E89E5-3601-32E1-0A28-34BA0D3E5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>
            <a:extLst>
              <a:ext uri="{FF2B5EF4-FFF2-40B4-BE49-F238E27FC236}">
                <a16:creationId xmlns:a16="http://schemas.microsoft.com/office/drawing/2014/main" id="{AE702924-6FE3-0A9E-7B5A-C98E4357DA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Step 3: Identify Order of Evaluation</a:t>
            </a:r>
          </a:p>
        </p:txBody>
      </p:sp>
      <p:sp>
        <p:nvSpPr>
          <p:cNvPr id="44" name="Slide Number Placeholder 1">
            <a:extLst>
              <a:ext uri="{FF2B5EF4-FFF2-40B4-BE49-F238E27FC236}">
                <a16:creationId xmlns:a16="http://schemas.microsoft.com/office/drawing/2014/main" id="{7535F3FD-E188-5F68-860C-310297FD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80286" y="6336770"/>
            <a:ext cx="2057400" cy="365125"/>
          </a:xfrm>
        </p:spPr>
        <p:txBody>
          <a:bodyPr/>
          <a:lstStyle/>
          <a:p>
            <a:fld id="{859767C1-1CFC-4BF3-A3D8-E4104FCBBC17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132" name="TextBox 85131">
                <a:extLst>
                  <a:ext uri="{FF2B5EF4-FFF2-40B4-BE49-F238E27FC236}">
                    <a16:creationId xmlns:a16="http://schemas.microsoft.com/office/drawing/2014/main" id="{798164B3-D769-BB44-F1F2-CC064719DFDA}"/>
                  </a:ext>
                </a:extLst>
              </p:cNvPr>
              <p:cNvSpPr txBox="1"/>
              <p:nvPr/>
            </p:nvSpPr>
            <p:spPr>
              <a:xfrm>
                <a:off x="151235" y="1914338"/>
                <a:ext cx="4540190" cy="1737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𝛼</m:t>
                                              </m:r>
                                            </m:e>
                                            <m: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𝑦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𝑗</m:t>
                                                  </m:r>
                                                </m:sub>
                                              </m:sSub>
                                            </m:sub>
                                          </m:sSub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66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𝑂𝑃𝑇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i="1">
                                                  <a:solidFill>
                                                    <a:srgbClr val="0066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5132" name="TextBox 85131">
                <a:extLst>
                  <a:ext uri="{FF2B5EF4-FFF2-40B4-BE49-F238E27FC236}">
                    <a16:creationId xmlns:a16="http://schemas.microsoft.com/office/drawing/2014/main" id="{798164B3-D769-BB44-F1F2-CC064719D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235" y="1914338"/>
                <a:ext cx="4540190" cy="1737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358" name="Group 85357">
            <a:extLst>
              <a:ext uri="{FF2B5EF4-FFF2-40B4-BE49-F238E27FC236}">
                <a16:creationId xmlns:a16="http://schemas.microsoft.com/office/drawing/2014/main" id="{4216CEDE-7777-3B72-0A20-C1B16852A36C}"/>
              </a:ext>
            </a:extLst>
          </p:cNvPr>
          <p:cNvGrpSpPr/>
          <p:nvPr/>
        </p:nvGrpSpPr>
        <p:grpSpPr>
          <a:xfrm>
            <a:off x="6717076" y="1336371"/>
            <a:ext cx="4552089" cy="2797430"/>
            <a:chOff x="3116275" y="1581808"/>
            <a:chExt cx="6060558" cy="3724440"/>
          </a:xfrm>
        </p:grpSpPr>
        <p:sp>
          <p:nvSpPr>
            <p:cNvPr id="85208" name="Rectangle 85207">
              <a:extLst>
                <a:ext uri="{FF2B5EF4-FFF2-40B4-BE49-F238E27FC236}">
                  <a16:creationId xmlns:a16="http://schemas.microsoft.com/office/drawing/2014/main" id="{838AD3A8-7F74-42B6-3160-B2CB3C76A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924" y="2063220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sp>
          <p:nvSpPr>
            <p:cNvPr id="85209" name="Rectangle 85208">
              <a:extLst>
                <a:ext uri="{FF2B5EF4-FFF2-40B4-BE49-F238E27FC236}">
                  <a16:creationId xmlns:a16="http://schemas.microsoft.com/office/drawing/2014/main" id="{FA6FD5C3-F6CE-C8B4-1002-C4FA020D0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24" y="2048932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600"/>
            </a:p>
          </p:txBody>
        </p:sp>
        <p:grpSp>
          <p:nvGrpSpPr>
            <p:cNvPr id="85210" name="Group 85209">
              <a:extLst>
                <a:ext uri="{FF2B5EF4-FFF2-40B4-BE49-F238E27FC236}">
                  <a16:creationId xmlns:a16="http://schemas.microsoft.com/office/drawing/2014/main" id="{9CAAF4C2-E45B-DCAE-E966-F62ABCCE19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506132"/>
              <a:ext cx="5486400" cy="914400"/>
              <a:chOff x="960" y="1488"/>
              <a:chExt cx="3456" cy="576"/>
            </a:xfrm>
          </p:grpSpPr>
          <p:grpSp>
            <p:nvGrpSpPr>
              <p:cNvPr id="85315" name="Group 85314">
                <a:extLst>
                  <a:ext uri="{FF2B5EF4-FFF2-40B4-BE49-F238E27FC236}">
                    <a16:creationId xmlns:a16="http://schemas.microsoft.com/office/drawing/2014/main" id="{B8A46E80-2B2B-EAB1-96FF-2CA31C8A3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85333" name="Group 85332">
                  <a:extLst>
                    <a:ext uri="{FF2B5EF4-FFF2-40B4-BE49-F238E27FC236}">
                      <a16:creationId xmlns:a16="http://schemas.microsoft.com/office/drawing/2014/main" id="{340DB13C-83AE-A074-E838-0EFA5FCD970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345" name="Group 85344">
                    <a:extLst>
                      <a:ext uri="{FF2B5EF4-FFF2-40B4-BE49-F238E27FC236}">
                        <a16:creationId xmlns:a16="http://schemas.microsoft.com/office/drawing/2014/main" id="{9ABF3F10-A384-6C1D-4353-A006AA8032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347" name="Rectangle 85346">
                      <a:extLst>
                        <a:ext uri="{FF2B5EF4-FFF2-40B4-BE49-F238E27FC236}">
                          <a16:creationId xmlns:a16="http://schemas.microsoft.com/office/drawing/2014/main" id="{BEE8F073-C41A-9A16-5092-C0666DCC63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348" name="Rectangle 85347">
                      <a:extLst>
                        <a:ext uri="{FF2B5EF4-FFF2-40B4-BE49-F238E27FC236}">
                          <a16:creationId xmlns:a16="http://schemas.microsoft.com/office/drawing/2014/main" id="{349D04BD-34D0-A06F-4837-6FEE0442EB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346" name="Rectangle 85345">
                    <a:extLst>
                      <a:ext uri="{FF2B5EF4-FFF2-40B4-BE49-F238E27FC236}">
                        <a16:creationId xmlns:a16="http://schemas.microsoft.com/office/drawing/2014/main" id="{12FF6054-D3FA-7CCC-183C-C5DC571C28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334" name="Group 85333">
                  <a:extLst>
                    <a:ext uri="{FF2B5EF4-FFF2-40B4-BE49-F238E27FC236}">
                      <a16:creationId xmlns:a16="http://schemas.microsoft.com/office/drawing/2014/main" id="{A35CB298-A095-AE40-5F11-D70321FE42B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335" name="Group 85334">
                    <a:extLst>
                      <a:ext uri="{FF2B5EF4-FFF2-40B4-BE49-F238E27FC236}">
                        <a16:creationId xmlns:a16="http://schemas.microsoft.com/office/drawing/2014/main" id="{951800BB-D2C8-FBF9-A06D-105D5C15E2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41" name="Group 85340">
                      <a:extLst>
                        <a:ext uri="{FF2B5EF4-FFF2-40B4-BE49-F238E27FC236}">
                          <a16:creationId xmlns:a16="http://schemas.microsoft.com/office/drawing/2014/main" id="{413FBF0D-E30B-E637-99D0-CB358A3F396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43" name="Rectangle 85342">
                        <a:extLst>
                          <a:ext uri="{FF2B5EF4-FFF2-40B4-BE49-F238E27FC236}">
                            <a16:creationId xmlns:a16="http://schemas.microsoft.com/office/drawing/2014/main" id="{99A39C80-4769-0C43-5FF7-FA69FC6368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44" name="Rectangle 85343">
                        <a:extLst>
                          <a:ext uri="{FF2B5EF4-FFF2-40B4-BE49-F238E27FC236}">
                            <a16:creationId xmlns:a16="http://schemas.microsoft.com/office/drawing/2014/main" id="{2713403C-374A-39B9-55DF-D8579F2593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42" name="Rectangle 85341">
                      <a:extLst>
                        <a:ext uri="{FF2B5EF4-FFF2-40B4-BE49-F238E27FC236}">
                          <a16:creationId xmlns:a16="http://schemas.microsoft.com/office/drawing/2014/main" id="{CC24CA7B-0551-2DD0-5474-8B1C7E658A9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336" name="Group 85335">
                    <a:extLst>
                      <a:ext uri="{FF2B5EF4-FFF2-40B4-BE49-F238E27FC236}">
                        <a16:creationId xmlns:a16="http://schemas.microsoft.com/office/drawing/2014/main" id="{91A4F5DF-844B-4499-5112-3564EEAA98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37" name="Group 85336">
                      <a:extLst>
                        <a:ext uri="{FF2B5EF4-FFF2-40B4-BE49-F238E27FC236}">
                          <a16:creationId xmlns:a16="http://schemas.microsoft.com/office/drawing/2014/main" id="{47A58F44-FC4A-EDB3-996E-287780E62EF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39" name="Rectangle 85338">
                        <a:extLst>
                          <a:ext uri="{FF2B5EF4-FFF2-40B4-BE49-F238E27FC236}">
                            <a16:creationId xmlns:a16="http://schemas.microsoft.com/office/drawing/2014/main" id="{FFE042F2-3F1E-7346-03DA-63E3E4E7A8C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40" name="Rectangle 85339">
                        <a:extLst>
                          <a:ext uri="{FF2B5EF4-FFF2-40B4-BE49-F238E27FC236}">
                            <a16:creationId xmlns:a16="http://schemas.microsoft.com/office/drawing/2014/main" id="{8215DFAA-2CC5-788A-6FAA-1294918B0F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38" name="Rectangle 85337">
                      <a:extLst>
                        <a:ext uri="{FF2B5EF4-FFF2-40B4-BE49-F238E27FC236}">
                          <a16:creationId xmlns:a16="http://schemas.microsoft.com/office/drawing/2014/main" id="{8D8F5A9B-9DD6-7934-0299-806F3FA6BC6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85316" name="Group 85315">
                <a:extLst>
                  <a:ext uri="{FF2B5EF4-FFF2-40B4-BE49-F238E27FC236}">
                    <a16:creationId xmlns:a16="http://schemas.microsoft.com/office/drawing/2014/main" id="{44C7971D-3502-0168-6357-24F6C3523A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85317" name="Group 85316">
                  <a:extLst>
                    <a:ext uri="{FF2B5EF4-FFF2-40B4-BE49-F238E27FC236}">
                      <a16:creationId xmlns:a16="http://schemas.microsoft.com/office/drawing/2014/main" id="{AB4B7E20-783F-237A-A543-EFBC7E0F553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329" name="Group 85328">
                    <a:extLst>
                      <a:ext uri="{FF2B5EF4-FFF2-40B4-BE49-F238E27FC236}">
                        <a16:creationId xmlns:a16="http://schemas.microsoft.com/office/drawing/2014/main" id="{950C75DC-B17C-EBA1-F2FA-FCF2F4FE854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331" name="Rectangle 85330">
                      <a:extLst>
                        <a:ext uri="{FF2B5EF4-FFF2-40B4-BE49-F238E27FC236}">
                          <a16:creationId xmlns:a16="http://schemas.microsoft.com/office/drawing/2014/main" id="{BEF1B9D9-0C0D-4E55-01A9-54F7F5FBE06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332" name="Rectangle 85331">
                      <a:extLst>
                        <a:ext uri="{FF2B5EF4-FFF2-40B4-BE49-F238E27FC236}">
                          <a16:creationId xmlns:a16="http://schemas.microsoft.com/office/drawing/2014/main" id="{72B0267B-E54A-02E4-CF78-F15E1F96CE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330" name="Rectangle 85329">
                    <a:extLst>
                      <a:ext uri="{FF2B5EF4-FFF2-40B4-BE49-F238E27FC236}">
                        <a16:creationId xmlns:a16="http://schemas.microsoft.com/office/drawing/2014/main" id="{2B928DC5-B4D9-9C86-0382-8CE5BB6F31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318" name="Group 85317">
                  <a:extLst>
                    <a:ext uri="{FF2B5EF4-FFF2-40B4-BE49-F238E27FC236}">
                      <a16:creationId xmlns:a16="http://schemas.microsoft.com/office/drawing/2014/main" id="{0DDCFDF5-A253-CC2B-842F-0E14360753C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319" name="Group 85318">
                    <a:extLst>
                      <a:ext uri="{FF2B5EF4-FFF2-40B4-BE49-F238E27FC236}">
                        <a16:creationId xmlns:a16="http://schemas.microsoft.com/office/drawing/2014/main" id="{0A394126-F7A1-5C43-8097-E77D9DB027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25" name="Group 85324">
                      <a:extLst>
                        <a:ext uri="{FF2B5EF4-FFF2-40B4-BE49-F238E27FC236}">
                          <a16:creationId xmlns:a16="http://schemas.microsoft.com/office/drawing/2014/main" id="{29414CF0-005A-D5F4-285D-06F7B5F95C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27" name="Rectangle 85326">
                        <a:extLst>
                          <a:ext uri="{FF2B5EF4-FFF2-40B4-BE49-F238E27FC236}">
                            <a16:creationId xmlns:a16="http://schemas.microsoft.com/office/drawing/2014/main" id="{94678F37-65AB-ED71-0F71-3445CCB6D9D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28" name="Rectangle 85327">
                        <a:extLst>
                          <a:ext uri="{FF2B5EF4-FFF2-40B4-BE49-F238E27FC236}">
                            <a16:creationId xmlns:a16="http://schemas.microsoft.com/office/drawing/2014/main" id="{5C96FD4B-5659-3664-A741-408CD0911CB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26" name="Rectangle 85325">
                      <a:extLst>
                        <a:ext uri="{FF2B5EF4-FFF2-40B4-BE49-F238E27FC236}">
                          <a16:creationId xmlns:a16="http://schemas.microsoft.com/office/drawing/2014/main" id="{7422E01E-2EBE-E7A2-8AFE-45C385ADEA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320" name="Group 85319">
                    <a:extLst>
                      <a:ext uri="{FF2B5EF4-FFF2-40B4-BE49-F238E27FC236}">
                        <a16:creationId xmlns:a16="http://schemas.microsoft.com/office/drawing/2014/main" id="{6896D234-CA9C-3540-5942-B0760432E6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21" name="Group 85320">
                      <a:extLst>
                        <a:ext uri="{FF2B5EF4-FFF2-40B4-BE49-F238E27FC236}">
                          <a16:creationId xmlns:a16="http://schemas.microsoft.com/office/drawing/2014/main" id="{C2A4E2D2-7074-E946-8B40-2E4A59BEA9F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23" name="Rectangle 85322">
                        <a:extLst>
                          <a:ext uri="{FF2B5EF4-FFF2-40B4-BE49-F238E27FC236}">
                            <a16:creationId xmlns:a16="http://schemas.microsoft.com/office/drawing/2014/main" id="{B3AD9578-FF84-80D6-4334-0101CBDE5C3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24" name="Rectangle 85323">
                        <a:extLst>
                          <a:ext uri="{FF2B5EF4-FFF2-40B4-BE49-F238E27FC236}">
                            <a16:creationId xmlns:a16="http://schemas.microsoft.com/office/drawing/2014/main" id="{20111FE0-3B2C-FC80-818D-06938805FD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22" name="Rectangle 85321">
                      <a:extLst>
                        <a:ext uri="{FF2B5EF4-FFF2-40B4-BE49-F238E27FC236}">
                          <a16:creationId xmlns:a16="http://schemas.microsoft.com/office/drawing/2014/main" id="{D653F7CF-4D7A-DFCB-7DE8-8FE1B1FEDC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</p:grpSp>
        <p:grpSp>
          <p:nvGrpSpPr>
            <p:cNvPr id="85211" name="Group 85210">
              <a:extLst>
                <a:ext uri="{FF2B5EF4-FFF2-40B4-BE49-F238E27FC236}">
                  <a16:creationId xmlns:a16="http://schemas.microsoft.com/office/drawing/2014/main" id="{7F8E271B-C163-CBB0-9271-BBDD9636BE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048932"/>
              <a:ext cx="5486400" cy="3200400"/>
              <a:chOff x="864" y="1392"/>
              <a:chExt cx="3456" cy="2016"/>
            </a:xfrm>
          </p:grpSpPr>
          <p:grpSp>
            <p:nvGrpSpPr>
              <p:cNvPr id="85228" name="Group 85227">
                <a:extLst>
                  <a:ext uri="{FF2B5EF4-FFF2-40B4-BE49-F238E27FC236}">
                    <a16:creationId xmlns:a16="http://schemas.microsoft.com/office/drawing/2014/main" id="{5A5B4450-9825-A697-0FF0-A31F122F0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392"/>
                <a:ext cx="3456" cy="288"/>
                <a:chOff x="432" y="1152"/>
                <a:chExt cx="3456" cy="288"/>
              </a:xfrm>
            </p:grpSpPr>
            <p:grpSp>
              <p:nvGrpSpPr>
                <p:cNvPr id="85299" name="Group 85298">
                  <a:extLst>
                    <a:ext uri="{FF2B5EF4-FFF2-40B4-BE49-F238E27FC236}">
                      <a16:creationId xmlns:a16="http://schemas.microsoft.com/office/drawing/2014/main" id="{9FF1F254-D329-BDCB-DE92-11D846C74D3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85311" name="Group 85310">
                    <a:extLst>
                      <a:ext uri="{FF2B5EF4-FFF2-40B4-BE49-F238E27FC236}">
                        <a16:creationId xmlns:a16="http://schemas.microsoft.com/office/drawing/2014/main" id="{D325DA0D-4242-3E8B-74FA-C9F229BE0E6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85313" name="Rectangle 85312">
                      <a:extLst>
                        <a:ext uri="{FF2B5EF4-FFF2-40B4-BE49-F238E27FC236}">
                          <a16:creationId xmlns:a16="http://schemas.microsoft.com/office/drawing/2014/main" id="{5CACDCE8-481D-FFCC-392E-E72E9FB8AD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  <p:sp>
                  <p:nvSpPr>
                    <p:cNvPr id="85314" name="Rectangle 85313">
                      <a:extLst>
                        <a:ext uri="{FF2B5EF4-FFF2-40B4-BE49-F238E27FC236}">
                          <a16:creationId xmlns:a16="http://schemas.microsoft.com/office/drawing/2014/main" id="{BAA28BC0-2E9F-5893-8F7B-F5F97A1C535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sp>
                <p:nvSpPr>
                  <p:cNvPr id="85312" name="Rectangle 85311">
                    <a:extLst>
                      <a:ext uri="{FF2B5EF4-FFF2-40B4-BE49-F238E27FC236}">
                        <a16:creationId xmlns:a16="http://schemas.microsoft.com/office/drawing/2014/main" id="{4FF356F8-698B-A1D8-4D55-F15EE76C0F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600"/>
                  </a:p>
                </p:txBody>
              </p:sp>
            </p:grpSp>
            <p:grpSp>
              <p:nvGrpSpPr>
                <p:cNvPr id="85300" name="Group 85299">
                  <a:extLst>
                    <a:ext uri="{FF2B5EF4-FFF2-40B4-BE49-F238E27FC236}">
                      <a16:creationId xmlns:a16="http://schemas.microsoft.com/office/drawing/2014/main" id="{2EF8D2CC-9D0F-FD75-95C5-0FFFC3B70BB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301" name="Group 85300">
                    <a:extLst>
                      <a:ext uri="{FF2B5EF4-FFF2-40B4-BE49-F238E27FC236}">
                        <a16:creationId xmlns:a16="http://schemas.microsoft.com/office/drawing/2014/main" id="{DE2D0946-A1A2-8DA9-F3BE-9C0FD25B148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07" name="Group 85306">
                      <a:extLst>
                        <a:ext uri="{FF2B5EF4-FFF2-40B4-BE49-F238E27FC236}">
                          <a16:creationId xmlns:a16="http://schemas.microsoft.com/office/drawing/2014/main" id="{B4127352-8E2E-E221-14E8-A2D9EAC715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09" name="Rectangle 85308">
                        <a:extLst>
                          <a:ext uri="{FF2B5EF4-FFF2-40B4-BE49-F238E27FC236}">
                            <a16:creationId xmlns:a16="http://schemas.microsoft.com/office/drawing/2014/main" id="{542021EF-3428-E69A-4DCC-57A265A4336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10" name="Rectangle 85309">
                        <a:extLst>
                          <a:ext uri="{FF2B5EF4-FFF2-40B4-BE49-F238E27FC236}">
                            <a16:creationId xmlns:a16="http://schemas.microsoft.com/office/drawing/2014/main" id="{F2A6033A-D93F-F754-55CE-2EADF2FA7D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08" name="Rectangle 85307">
                      <a:extLst>
                        <a:ext uri="{FF2B5EF4-FFF2-40B4-BE49-F238E27FC236}">
                          <a16:creationId xmlns:a16="http://schemas.microsoft.com/office/drawing/2014/main" id="{2CC71F58-70CE-EB9F-B728-6BA4C522C3B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302" name="Group 85301">
                    <a:extLst>
                      <a:ext uri="{FF2B5EF4-FFF2-40B4-BE49-F238E27FC236}">
                        <a16:creationId xmlns:a16="http://schemas.microsoft.com/office/drawing/2014/main" id="{2C3E83C4-4285-1A57-2E8B-3DDFAA07DFE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303" name="Group 85302">
                      <a:extLst>
                        <a:ext uri="{FF2B5EF4-FFF2-40B4-BE49-F238E27FC236}">
                          <a16:creationId xmlns:a16="http://schemas.microsoft.com/office/drawing/2014/main" id="{80BEDA48-DDF4-B01C-149C-AAECDCE867A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305" name="Rectangle 85304">
                        <a:extLst>
                          <a:ext uri="{FF2B5EF4-FFF2-40B4-BE49-F238E27FC236}">
                            <a16:creationId xmlns:a16="http://schemas.microsoft.com/office/drawing/2014/main" id="{BAB6F16B-F0E7-78B1-7F1E-09B45688F1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306" name="Rectangle 85305">
                        <a:extLst>
                          <a:ext uri="{FF2B5EF4-FFF2-40B4-BE49-F238E27FC236}">
                            <a16:creationId xmlns:a16="http://schemas.microsoft.com/office/drawing/2014/main" id="{B570F6FA-46A3-B710-544D-C594AA07A85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304" name="Rectangle 85303">
                      <a:extLst>
                        <a:ext uri="{FF2B5EF4-FFF2-40B4-BE49-F238E27FC236}">
                          <a16:creationId xmlns:a16="http://schemas.microsoft.com/office/drawing/2014/main" id="{96B25971-5A14-7016-78AB-290683BEF48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</p:grpSp>
          </p:grpSp>
          <p:grpSp>
            <p:nvGrpSpPr>
              <p:cNvPr id="85229" name="Group 85228">
                <a:extLst>
                  <a:ext uri="{FF2B5EF4-FFF2-40B4-BE49-F238E27FC236}">
                    <a16:creationId xmlns:a16="http://schemas.microsoft.com/office/drawing/2014/main" id="{E973C2D3-A8F3-66DB-0019-F967C4A345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256"/>
                <a:ext cx="3456" cy="576"/>
                <a:chOff x="960" y="1488"/>
                <a:chExt cx="3456" cy="576"/>
              </a:xfrm>
            </p:grpSpPr>
            <p:grpSp>
              <p:nvGrpSpPr>
                <p:cNvPr id="85265" name="Group 85264">
                  <a:extLst>
                    <a:ext uri="{FF2B5EF4-FFF2-40B4-BE49-F238E27FC236}">
                      <a16:creationId xmlns:a16="http://schemas.microsoft.com/office/drawing/2014/main" id="{74D35026-C7A3-7CC4-A615-D3E326BE595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83" name="Group 85282">
                    <a:extLst>
                      <a:ext uri="{FF2B5EF4-FFF2-40B4-BE49-F238E27FC236}">
                        <a16:creationId xmlns:a16="http://schemas.microsoft.com/office/drawing/2014/main" id="{74CBA901-DEC0-B3E9-5DCC-B3EEDB4437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95" name="Group 85294">
                      <a:extLst>
                        <a:ext uri="{FF2B5EF4-FFF2-40B4-BE49-F238E27FC236}">
                          <a16:creationId xmlns:a16="http://schemas.microsoft.com/office/drawing/2014/main" id="{1A54964F-E112-D77D-71F8-0C916874893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97" name="Rectangle 85296">
                        <a:extLst>
                          <a:ext uri="{FF2B5EF4-FFF2-40B4-BE49-F238E27FC236}">
                            <a16:creationId xmlns:a16="http://schemas.microsoft.com/office/drawing/2014/main" id="{54E1CE80-68F1-6B02-5C54-493FAA20950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98" name="Rectangle 85297">
                        <a:extLst>
                          <a:ext uri="{FF2B5EF4-FFF2-40B4-BE49-F238E27FC236}">
                            <a16:creationId xmlns:a16="http://schemas.microsoft.com/office/drawing/2014/main" id="{36E87C73-C436-E020-29C6-7ACB57B471F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96" name="Rectangle 85295">
                      <a:extLst>
                        <a:ext uri="{FF2B5EF4-FFF2-40B4-BE49-F238E27FC236}">
                          <a16:creationId xmlns:a16="http://schemas.microsoft.com/office/drawing/2014/main" id="{AAD98017-8456-BED4-B243-C66F8D6077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84" name="Group 85283">
                    <a:extLst>
                      <a:ext uri="{FF2B5EF4-FFF2-40B4-BE49-F238E27FC236}">
                        <a16:creationId xmlns:a16="http://schemas.microsoft.com/office/drawing/2014/main" id="{F3E99551-8067-E2C5-6967-EAE22E259D4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85" name="Group 85284">
                      <a:extLst>
                        <a:ext uri="{FF2B5EF4-FFF2-40B4-BE49-F238E27FC236}">
                          <a16:creationId xmlns:a16="http://schemas.microsoft.com/office/drawing/2014/main" id="{B447042C-7E69-F5D4-3DFC-61ADFC829E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91" name="Group 85290">
                        <a:extLst>
                          <a:ext uri="{FF2B5EF4-FFF2-40B4-BE49-F238E27FC236}">
                            <a16:creationId xmlns:a16="http://schemas.microsoft.com/office/drawing/2014/main" id="{8E3ADB86-D802-DD2B-7496-1E9BB185D03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93" name="Rectangle 85292">
                          <a:extLst>
                            <a:ext uri="{FF2B5EF4-FFF2-40B4-BE49-F238E27FC236}">
                              <a16:creationId xmlns:a16="http://schemas.microsoft.com/office/drawing/2014/main" id="{CFD44484-B45E-1328-668B-B15A391122E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94" name="Rectangle 85293">
                          <a:extLst>
                            <a:ext uri="{FF2B5EF4-FFF2-40B4-BE49-F238E27FC236}">
                              <a16:creationId xmlns:a16="http://schemas.microsoft.com/office/drawing/2014/main" id="{8EBB8235-6F5A-27BC-DD31-7A900E40AD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92" name="Rectangle 85291">
                        <a:extLst>
                          <a:ext uri="{FF2B5EF4-FFF2-40B4-BE49-F238E27FC236}">
                            <a16:creationId xmlns:a16="http://schemas.microsoft.com/office/drawing/2014/main" id="{73303308-495F-4D40-DF24-0877C7F1BBA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86" name="Group 85285">
                      <a:extLst>
                        <a:ext uri="{FF2B5EF4-FFF2-40B4-BE49-F238E27FC236}">
                          <a16:creationId xmlns:a16="http://schemas.microsoft.com/office/drawing/2014/main" id="{92236F49-CA41-744C-D148-6C1F66DB79D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87" name="Group 85286">
                        <a:extLst>
                          <a:ext uri="{FF2B5EF4-FFF2-40B4-BE49-F238E27FC236}">
                            <a16:creationId xmlns:a16="http://schemas.microsoft.com/office/drawing/2014/main" id="{B8C46A5B-5FAB-057A-6476-1A9AC659BF5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89" name="Rectangle 85288">
                          <a:extLst>
                            <a:ext uri="{FF2B5EF4-FFF2-40B4-BE49-F238E27FC236}">
                              <a16:creationId xmlns:a16="http://schemas.microsoft.com/office/drawing/2014/main" id="{21632E47-69F9-84F3-00FF-B7E1406D5C2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accent6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90" name="Rectangle 85289">
                          <a:extLst>
                            <a:ext uri="{FF2B5EF4-FFF2-40B4-BE49-F238E27FC236}">
                              <a16:creationId xmlns:a16="http://schemas.microsoft.com/office/drawing/2014/main" id="{D6838AD3-02BC-22A6-6FD3-1636DAE29A6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88" name="Rectangle 85287">
                        <a:extLst>
                          <a:ext uri="{FF2B5EF4-FFF2-40B4-BE49-F238E27FC236}">
                            <a16:creationId xmlns:a16="http://schemas.microsoft.com/office/drawing/2014/main" id="{2AECC223-6140-7C59-7965-FAF2648DF3C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  <p:grpSp>
              <p:nvGrpSpPr>
                <p:cNvPr id="85266" name="Group 85265">
                  <a:extLst>
                    <a:ext uri="{FF2B5EF4-FFF2-40B4-BE49-F238E27FC236}">
                      <a16:creationId xmlns:a16="http://schemas.microsoft.com/office/drawing/2014/main" id="{EED2AD85-3F19-3CED-848B-9F9DD791D94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67" name="Group 85266">
                    <a:extLst>
                      <a:ext uri="{FF2B5EF4-FFF2-40B4-BE49-F238E27FC236}">
                        <a16:creationId xmlns:a16="http://schemas.microsoft.com/office/drawing/2014/main" id="{3ABC0AB6-30DA-84A1-7424-BAE6164D3FA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79" name="Group 85278">
                      <a:extLst>
                        <a:ext uri="{FF2B5EF4-FFF2-40B4-BE49-F238E27FC236}">
                          <a16:creationId xmlns:a16="http://schemas.microsoft.com/office/drawing/2014/main" id="{AE644C85-8DD0-8023-EE7E-C1ADF738170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81" name="Rectangle 85280">
                        <a:extLst>
                          <a:ext uri="{FF2B5EF4-FFF2-40B4-BE49-F238E27FC236}">
                            <a16:creationId xmlns:a16="http://schemas.microsoft.com/office/drawing/2014/main" id="{D854B0B0-06E2-4033-95DB-8D7B71AAEE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82" name="Rectangle 85281">
                        <a:extLst>
                          <a:ext uri="{FF2B5EF4-FFF2-40B4-BE49-F238E27FC236}">
                            <a16:creationId xmlns:a16="http://schemas.microsoft.com/office/drawing/2014/main" id="{92A7D175-297F-8351-4828-AA658200B43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80" name="Rectangle 85279">
                      <a:extLst>
                        <a:ext uri="{FF2B5EF4-FFF2-40B4-BE49-F238E27FC236}">
                          <a16:creationId xmlns:a16="http://schemas.microsoft.com/office/drawing/2014/main" id="{CB9AF403-1162-CE3D-6294-73682BBF1A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solidFill>
                      <a:schemeClr val="accent6"/>
                    </a:solidFill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68" name="Group 85267">
                    <a:extLst>
                      <a:ext uri="{FF2B5EF4-FFF2-40B4-BE49-F238E27FC236}">
                        <a16:creationId xmlns:a16="http://schemas.microsoft.com/office/drawing/2014/main" id="{1E6B6CDC-4B53-F2BF-8887-C89A4A11190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69" name="Group 85268">
                      <a:extLst>
                        <a:ext uri="{FF2B5EF4-FFF2-40B4-BE49-F238E27FC236}">
                          <a16:creationId xmlns:a16="http://schemas.microsoft.com/office/drawing/2014/main" id="{0964E0EA-6C2B-BF7C-43FB-6D984CAE168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75" name="Group 85274">
                        <a:extLst>
                          <a:ext uri="{FF2B5EF4-FFF2-40B4-BE49-F238E27FC236}">
                            <a16:creationId xmlns:a16="http://schemas.microsoft.com/office/drawing/2014/main" id="{04BF98AE-D9DB-BC35-7AE3-2707963B55A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77" name="Rectangle 85276">
                          <a:extLst>
                            <a:ext uri="{FF2B5EF4-FFF2-40B4-BE49-F238E27FC236}">
                              <a16:creationId xmlns:a16="http://schemas.microsoft.com/office/drawing/2014/main" id="{C7CA7302-52D5-2D01-1DC9-CA409490F22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78" name="Rectangle 85277">
                          <a:extLst>
                            <a:ext uri="{FF2B5EF4-FFF2-40B4-BE49-F238E27FC236}">
                              <a16:creationId xmlns:a16="http://schemas.microsoft.com/office/drawing/2014/main" id="{D344F48A-35C4-13BE-E68D-3671C9B1CAA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76" name="Rectangle 85275">
                        <a:extLst>
                          <a:ext uri="{FF2B5EF4-FFF2-40B4-BE49-F238E27FC236}">
                            <a16:creationId xmlns:a16="http://schemas.microsoft.com/office/drawing/2014/main" id="{9E07F2E0-F878-AD25-EF05-17F33F0B9B9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70" name="Group 85269">
                      <a:extLst>
                        <a:ext uri="{FF2B5EF4-FFF2-40B4-BE49-F238E27FC236}">
                          <a16:creationId xmlns:a16="http://schemas.microsoft.com/office/drawing/2014/main" id="{64B38FF3-6352-7C6A-4062-E5FCF6FA5F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71" name="Group 85270">
                        <a:extLst>
                          <a:ext uri="{FF2B5EF4-FFF2-40B4-BE49-F238E27FC236}">
                            <a16:creationId xmlns:a16="http://schemas.microsoft.com/office/drawing/2014/main" id="{0C2AFD3A-1C69-D39B-602D-961F52D26A6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73" name="Rectangle 85272">
                          <a:extLst>
                            <a:ext uri="{FF2B5EF4-FFF2-40B4-BE49-F238E27FC236}">
                              <a16:creationId xmlns:a16="http://schemas.microsoft.com/office/drawing/2014/main" id="{57661A52-2E45-A8EE-7CE4-E15F1192E84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solidFill>
                          <a:schemeClr val="tx1"/>
                        </a:solidFill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n-US" altLang="en-US" sz="1600" dirty="0">
                              <a:solidFill>
                                <a:schemeClr val="bg1"/>
                              </a:solidFill>
                            </a:rPr>
                            <a:t>4,6</a:t>
                          </a:r>
                        </a:p>
                      </p:txBody>
                    </p:sp>
                    <p:sp>
                      <p:nvSpPr>
                        <p:cNvPr id="85274" name="Rectangle 85273">
                          <a:extLst>
                            <a:ext uri="{FF2B5EF4-FFF2-40B4-BE49-F238E27FC236}">
                              <a16:creationId xmlns:a16="http://schemas.microsoft.com/office/drawing/2014/main" id="{E20B369D-260A-1BF5-F9B2-F98855114B1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72" name="Rectangle 85271">
                        <a:extLst>
                          <a:ext uri="{FF2B5EF4-FFF2-40B4-BE49-F238E27FC236}">
                            <a16:creationId xmlns:a16="http://schemas.microsoft.com/office/drawing/2014/main" id="{5281D48A-B9F5-31DC-DC0B-CA909EC4E8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</p:grpSp>
          <p:grpSp>
            <p:nvGrpSpPr>
              <p:cNvPr id="85230" name="Group 85229">
                <a:extLst>
                  <a:ext uri="{FF2B5EF4-FFF2-40B4-BE49-F238E27FC236}">
                    <a16:creationId xmlns:a16="http://schemas.microsoft.com/office/drawing/2014/main" id="{7B53C362-FB8D-607E-E832-E49DC7D776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32"/>
                <a:ext cx="3456" cy="576"/>
                <a:chOff x="960" y="1488"/>
                <a:chExt cx="3456" cy="576"/>
              </a:xfrm>
            </p:grpSpPr>
            <p:grpSp>
              <p:nvGrpSpPr>
                <p:cNvPr id="85231" name="Group 85230">
                  <a:extLst>
                    <a:ext uri="{FF2B5EF4-FFF2-40B4-BE49-F238E27FC236}">
                      <a16:creationId xmlns:a16="http://schemas.microsoft.com/office/drawing/2014/main" id="{C14873F2-688E-B1CD-55F4-3D3D7D0E132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49" name="Group 85248">
                    <a:extLst>
                      <a:ext uri="{FF2B5EF4-FFF2-40B4-BE49-F238E27FC236}">
                        <a16:creationId xmlns:a16="http://schemas.microsoft.com/office/drawing/2014/main" id="{16347491-AAB0-C7BF-3280-1C138D44A56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61" name="Group 85260">
                      <a:extLst>
                        <a:ext uri="{FF2B5EF4-FFF2-40B4-BE49-F238E27FC236}">
                          <a16:creationId xmlns:a16="http://schemas.microsoft.com/office/drawing/2014/main" id="{EEE76B48-69FD-9480-F229-5974A0C582F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63" name="Rectangle 85262">
                        <a:extLst>
                          <a:ext uri="{FF2B5EF4-FFF2-40B4-BE49-F238E27FC236}">
                            <a16:creationId xmlns:a16="http://schemas.microsoft.com/office/drawing/2014/main" id="{F5A618AD-A251-06A2-A63B-0B3159B8DDB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64" name="Rectangle 85263">
                        <a:extLst>
                          <a:ext uri="{FF2B5EF4-FFF2-40B4-BE49-F238E27FC236}">
                            <a16:creationId xmlns:a16="http://schemas.microsoft.com/office/drawing/2014/main" id="{63E067DB-F4D7-D7F8-0543-5540F8F49D0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62" name="Rectangle 85261">
                      <a:extLst>
                        <a:ext uri="{FF2B5EF4-FFF2-40B4-BE49-F238E27FC236}">
                          <a16:creationId xmlns:a16="http://schemas.microsoft.com/office/drawing/2014/main" id="{66AB6DB1-6605-BADA-F13F-09E619A1016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50" name="Group 85249">
                    <a:extLst>
                      <a:ext uri="{FF2B5EF4-FFF2-40B4-BE49-F238E27FC236}">
                        <a16:creationId xmlns:a16="http://schemas.microsoft.com/office/drawing/2014/main" id="{BE2BB56B-5212-0FB8-0593-43E7AFC5CE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51" name="Group 85250">
                      <a:extLst>
                        <a:ext uri="{FF2B5EF4-FFF2-40B4-BE49-F238E27FC236}">
                          <a16:creationId xmlns:a16="http://schemas.microsoft.com/office/drawing/2014/main" id="{DB439C32-2565-CA3D-6F89-335BC3F6B20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57" name="Group 85256">
                        <a:extLst>
                          <a:ext uri="{FF2B5EF4-FFF2-40B4-BE49-F238E27FC236}">
                            <a16:creationId xmlns:a16="http://schemas.microsoft.com/office/drawing/2014/main" id="{CBEC0535-846E-9F1B-0B20-B1688F4F258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59" name="Rectangle 85258">
                          <a:extLst>
                            <a:ext uri="{FF2B5EF4-FFF2-40B4-BE49-F238E27FC236}">
                              <a16:creationId xmlns:a16="http://schemas.microsoft.com/office/drawing/2014/main" id="{DADD81E5-FA1E-EE30-6166-22522C0E2D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60" name="Rectangle 85259">
                          <a:extLst>
                            <a:ext uri="{FF2B5EF4-FFF2-40B4-BE49-F238E27FC236}">
                              <a16:creationId xmlns:a16="http://schemas.microsoft.com/office/drawing/2014/main" id="{3225A2A2-0A44-F013-99BC-C040F4D9BF9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58" name="Rectangle 85257">
                        <a:extLst>
                          <a:ext uri="{FF2B5EF4-FFF2-40B4-BE49-F238E27FC236}">
                            <a16:creationId xmlns:a16="http://schemas.microsoft.com/office/drawing/2014/main" id="{C357835D-D40D-38CD-5129-CE5BE984432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52" name="Group 85251">
                      <a:extLst>
                        <a:ext uri="{FF2B5EF4-FFF2-40B4-BE49-F238E27FC236}">
                          <a16:creationId xmlns:a16="http://schemas.microsoft.com/office/drawing/2014/main" id="{590EC473-911D-FBDB-DCA7-210B97B3B7B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53" name="Group 85252">
                        <a:extLst>
                          <a:ext uri="{FF2B5EF4-FFF2-40B4-BE49-F238E27FC236}">
                            <a16:creationId xmlns:a16="http://schemas.microsoft.com/office/drawing/2014/main" id="{6506856A-ABDF-545E-9EFE-2010D3EF9D5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55" name="Rectangle 85254">
                          <a:extLst>
                            <a:ext uri="{FF2B5EF4-FFF2-40B4-BE49-F238E27FC236}">
                              <a16:creationId xmlns:a16="http://schemas.microsoft.com/office/drawing/2014/main" id="{5420FE5E-A681-640D-606F-D80C8E07D9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56" name="Rectangle 85255">
                          <a:extLst>
                            <a:ext uri="{FF2B5EF4-FFF2-40B4-BE49-F238E27FC236}">
                              <a16:creationId xmlns:a16="http://schemas.microsoft.com/office/drawing/2014/main" id="{D59F240D-E33C-20D1-96A7-93AEB04710C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54" name="Rectangle 85253">
                        <a:extLst>
                          <a:ext uri="{FF2B5EF4-FFF2-40B4-BE49-F238E27FC236}">
                            <a16:creationId xmlns:a16="http://schemas.microsoft.com/office/drawing/2014/main" id="{8EBD0A7E-8C44-3D2C-F426-03E385F930C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  <p:grpSp>
              <p:nvGrpSpPr>
                <p:cNvPr id="85232" name="Group 85231">
                  <a:extLst>
                    <a:ext uri="{FF2B5EF4-FFF2-40B4-BE49-F238E27FC236}">
                      <a16:creationId xmlns:a16="http://schemas.microsoft.com/office/drawing/2014/main" id="{E2F5AB68-9DDB-658A-9CB0-4863F2425C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5233" name="Group 85232">
                    <a:extLst>
                      <a:ext uri="{FF2B5EF4-FFF2-40B4-BE49-F238E27FC236}">
                        <a16:creationId xmlns:a16="http://schemas.microsoft.com/office/drawing/2014/main" id="{2AE99601-CB7D-2C7F-D5D4-403387BFF95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245" name="Group 85244">
                      <a:extLst>
                        <a:ext uri="{FF2B5EF4-FFF2-40B4-BE49-F238E27FC236}">
                          <a16:creationId xmlns:a16="http://schemas.microsoft.com/office/drawing/2014/main" id="{81885BCD-0092-0778-25DC-8DA41F1D9A7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5247" name="Rectangle 85246">
                        <a:extLst>
                          <a:ext uri="{FF2B5EF4-FFF2-40B4-BE49-F238E27FC236}">
                            <a16:creationId xmlns:a16="http://schemas.microsoft.com/office/drawing/2014/main" id="{C277CF92-7E7A-BA93-92A7-E5B119E1D76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  <p:sp>
                    <p:nvSpPr>
                      <p:cNvPr id="85248" name="Rectangle 85247">
                        <a:extLst>
                          <a:ext uri="{FF2B5EF4-FFF2-40B4-BE49-F238E27FC236}">
                            <a16:creationId xmlns:a16="http://schemas.microsoft.com/office/drawing/2014/main" id="{87236DA9-5F26-8C78-2068-B56392474D0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sp>
                  <p:nvSpPr>
                    <p:cNvPr id="85246" name="Rectangle 85245">
                      <a:extLst>
                        <a:ext uri="{FF2B5EF4-FFF2-40B4-BE49-F238E27FC236}">
                          <a16:creationId xmlns:a16="http://schemas.microsoft.com/office/drawing/2014/main" id="{DA15C9D8-8236-A396-55C8-837A55F2B4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600"/>
                    </a:p>
                  </p:txBody>
                </p:sp>
              </p:grpSp>
              <p:grpSp>
                <p:nvGrpSpPr>
                  <p:cNvPr id="85234" name="Group 85233">
                    <a:extLst>
                      <a:ext uri="{FF2B5EF4-FFF2-40B4-BE49-F238E27FC236}">
                        <a16:creationId xmlns:a16="http://schemas.microsoft.com/office/drawing/2014/main" id="{8F58FB40-A8DC-E1CB-5ECB-ABFDB7B6DB0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85235" name="Group 85234">
                      <a:extLst>
                        <a:ext uri="{FF2B5EF4-FFF2-40B4-BE49-F238E27FC236}">
                          <a16:creationId xmlns:a16="http://schemas.microsoft.com/office/drawing/2014/main" id="{5DD3BC8C-C14A-2A67-9D4D-D3EEAA88562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41" name="Group 85240">
                        <a:extLst>
                          <a:ext uri="{FF2B5EF4-FFF2-40B4-BE49-F238E27FC236}">
                            <a16:creationId xmlns:a16="http://schemas.microsoft.com/office/drawing/2014/main" id="{D86F4712-0832-81F9-EBA1-ECF7D651CDD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43" name="Rectangle 85242">
                          <a:extLst>
                            <a:ext uri="{FF2B5EF4-FFF2-40B4-BE49-F238E27FC236}">
                              <a16:creationId xmlns:a16="http://schemas.microsoft.com/office/drawing/2014/main" id="{F76DC783-3D02-95CB-297E-0F70410B84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44" name="Rectangle 85243">
                          <a:extLst>
                            <a:ext uri="{FF2B5EF4-FFF2-40B4-BE49-F238E27FC236}">
                              <a16:creationId xmlns:a16="http://schemas.microsoft.com/office/drawing/2014/main" id="{0897FD0F-24A9-96DB-5C3B-ED069663DE1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42" name="Rectangle 85241">
                        <a:extLst>
                          <a:ext uri="{FF2B5EF4-FFF2-40B4-BE49-F238E27FC236}">
                            <a16:creationId xmlns:a16="http://schemas.microsoft.com/office/drawing/2014/main" id="{824EE533-67A9-04DE-3E34-A0423EEFF5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  <p:grpSp>
                  <p:nvGrpSpPr>
                    <p:cNvPr id="85236" name="Group 85235">
                      <a:extLst>
                        <a:ext uri="{FF2B5EF4-FFF2-40B4-BE49-F238E27FC236}">
                          <a16:creationId xmlns:a16="http://schemas.microsoft.com/office/drawing/2014/main" id="{B2681ACD-101F-CFCE-930A-DF71F83D931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85237" name="Group 85236">
                        <a:extLst>
                          <a:ext uri="{FF2B5EF4-FFF2-40B4-BE49-F238E27FC236}">
                            <a16:creationId xmlns:a16="http://schemas.microsoft.com/office/drawing/2014/main" id="{CFDFB670-6549-3497-5AFA-BA6B7EA64F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85239" name="Rectangle 85238">
                          <a:extLst>
                            <a:ext uri="{FF2B5EF4-FFF2-40B4-BE49-F238E27FC236}">
                              <a16:creationId xmlns:a16="http://schemas.microsoft.com/office/drawing/2014/main" id="{F08F2D59-3931-7D02-AB42-1BB42529CE4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  <p:sp>
                      <p:nvSpPr>
                        <p:cNvPr id="85240" name="Rectangle 85239">
                          <a:extLst>
                            <a:ext uri="{FF2B5EF4-FFF2-40B4-BE49-F238E27FC236}">
                              <a16:creationId xmlns:a16="http://schemas.microsoft.com/office/drawing/2014/main" id="{4050E6B8-E65A-8CDF-801F-4DB474CDA7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600"/>
                        </a:p>
                      </p:txBody>
                    </p:sp>
                  </p:grpSp>
                  <p:sp>
                    <p:nvSpPr>
                      <p:cNvPr id="85238" name="Rectangle 85237">
                        <a:extLst>
                          <a:ext uri="{FF2B5EF4-FFF2-40B4-BE49-F238E27FC236}">
                            <a16:creationId xmlns:a16="http://schemas.microsoft.com/office/drawing/2014/main" id="{69734A89-4A2B-CF40-C481-4C74ECFC48B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600"/>
                      </a:p>
                    </p:txBody>
                  </p:sp>
                </p:grpSp>
              </p:grpSp>
            </p:grpSp>
          </p:grpSp>
        </p:grpSp>
        <p:grpSp>
          <p:nvGrpSpPr>
            <p:cNvPr id="85212" name="Group 85211">
              <a:extLst>
                <a:ext uri="{FF2B5EF4-FFF2-40B4-BE49-F238E27FC236}">
                  <a16:creationId xmlns:a16="http://schemas.microsoft.com/office/drawing/2014/main" id="{990FEB9B-4CD0-20EB-4F85-89533D7113B7}"/>
                </a:ext>
              </a:extLst>
            </p:cNvPr>
            <p:cNvGrpSpPr/>
            <p:nvPr/>
          </p:nvGrpSpPr>
          <p:grpSpPr>
            <a:xfrm>
              <a:off x="4294503" y="1581808"/>
              <a:ext cx="4882330" cy="491721"/>
              <a:chOff x="3942261" y="1898872"/>
              <a:chExt cx="4882330" cy="4917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0" name="TextBox 2">
                    <a:extLst>
                      <a:ext uri="{FF2B5EF4-FFF2-40B4-BE49-F238E27FC236}">
                        <a16:creationId xmlns:a16="http://schemas.microsoft.com/office/drawing/2014/main" id="{49E5729E-BDEB-1447-E7A9-174FA752B2E5}"/>
                      </a:ext>
                    </a:extLst>
                  </p:cNvPr>
                  <p:cNvSpPr txBox="1"/>
                  <p:nvPr/>
                </p:nvSpPr>
                <p:spPr>
                  <a:xfrm>
                    <a:off x="3942261" y="1898872"/>
                    <a:ext cx="615675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0" name="TextBox 2">
                    <a:extLst>
                      <a:ext uri="{FF2B5EF4-FFF2-40B4-BE49-F238E27FC236}">
                        <a16:creationId xmlns:a16="http://schemas.microsoft.com/office/drawing/2014/main" id="{49E5729E-BDEB-1447-E7A9-174FA752B2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42261" y="1898872"/>
                    <a:ext cx="615675" cy="49172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1" name="TextBox 3">
                    <a:extLst>
                      <a:ext uri="{FF2B5EF4-FFF2-40B4-BE49-F238E27FC236}">
                        <a16:creationId xmlns:a16="http://schemas.microsoft.com/office/drawing/2014/main" id="{9AC1A3AE-8041-4638-15CB-20ADA7AEAB02}"/>
                      </a:ext>
                    </a:extLst>
                  </p:cNvPr>
                  <p:cNvSpPr txBox="1"/>
                  <p:nvPr/>
                </p:nvSpPr>
                <p:spPr>
                  <a:xfrm>
                    <a:off x="4560388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1" name="TextBox 3">
                    <a:extLst>
                      <a:ext uri="{FF2B5EF4-FFF2-40B4-BE49-F238E27FC236}">
                        <a16:creationId xmlns:a16="http://schemas.microsoft.com/office/drawing/2014/main" id="{9AC1A3AE-8041-4638-15CB-20ADA7AEAB0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0388" y="1898872"/>
                    <a:ext cx="622762" cy="49172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2" name="TextBox 4">
                    <a:extLst>
                      <a:ext uri="{FF2B5EF4-FFF2-40B4-BE49-F238E27FC236}">
                        <a16:creationId xmlns:a16="http://schemas.microsoft.com/office/drawing/2014/main" id="{82907EE7-8121-04D9-84B7-165342CEDBD8}"/>
                      </a:ext>
                    </a:extLst>
                  </p:cNvPr>
                  <p:cNvSpPr txBox="1"/>
                  <p:nvPr/>
                </p:nvSpPr>
                <p:spPr>
                  <a:xfrm>
                    <a:off x="5782217" y="1898872"/>
                    <a:ext cx="609613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2" name="TextBox 4">
                    <a:extLst>
                      <a:ext uri="{FF2B5EF4-FFF2-40B4-BE49-F238E27FC236}">
                        <a16:creationId xmlns:a16="http://schemas.microsoft.com/office/drawing/2014/main" id="{82907EE7-8121-04D9-84B7-165342CEDBD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82217" y="1898872"/>
                    <a:ext cx="609613" cy="49172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3" name="TextBox 5">
                    <a:extLst>
                      <a:ext uri="{FF2B5EF4-FFF2-40B4-BE49-F238E27FC236}">
                        <a16:creationId xmlns:a16="http://schemas.microsoft.com/office/drawing/2014/main" id="{32BE3295-5756-BD16-6E69-93E6EC7A3B55}"/>
                      </a:ext>
                    </a:extLst>
                  </p:cNvPr>
                  <p:cNvSpPr txBox="1"/>
                  <p:nvPr/>
                </p:nvSpPr>
                <p:spPr>
                  <a:xfrm>
                    <a:off x="7593315" y="1898872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3" name="TextBox 5">
                    <a:extLst>
                      <a:ext uri="{FF2B5EF4-FFF2-40B4-BE49-F238E27FC236}">
                        <a16:creationId xmlns:a16="http://schemas.microsoft.com/office/drawing/2014/main" id="{32BE3295-5756-BD16-6E69-93E6EC7A3B5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93315" y="1898872"/>
                    <a:ext cx="399468" cy="49172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22449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4" name="TextBox 212">
                    <a:extLst>
                      <a:ext uri="{FF2B5EF4-FFF2-40B4-BE49-F238E27FC236}">
                        <a16:creationId xmlns:a16="http://schemas.microsoft.com/office/drawing/2014/main" id="{9B39B610-B6E9-E131-54A6-8937D23F10BB}"/>
                      </a:ext>
                    </a:extLst>
                  </p:cNvPr>
                  <p:cNvSpPr txBox="1"/>
                  <p:nvPr/>
                </p:nvSpPr>
                <p:spPr>
                  <a:xfrm>
                    <a:off x="6366681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4" name="TextBox 212">
                    <a:extLst>
                      <a:ext uri="{FF2B5EF4-FFF2-40B4-BE49-F238E27FC236}">
                        <a16:creationId xmlns:a16="http://schemas.microsoft.com/office/drawing/2014/main" id="{9B39B610-B6E9-E131-54A6-8937D23F10B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66681" y="1898872"/>
                    <a:ext cx="622762" cy="49172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5" name="TextBox 213">
                    <a:extLst>
                      <a:ext uri="{FF2B5EF4-FFF2-40B4-BE49-F238E27FC236}">
                        <a16:creationId xmlns:a16="http://schemas.microsoft.com/office/drawing/2014/main" id="{FACF4376-93D2-755B-FD7F-9553A6D5DA64}"/>
                      </a:ext>
                    </a:extLst>
                  </p:cNvPr>
                  <p:cNvSpPr txBox="1"/>
                  <p:nvPr/>
                </p:nvSpPr>
                <p:spPr>
                  <a:xfrm>
                    <a:off x="5164089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5" name="TextBox 213">
                    <a:extLst>
                      <a:ext uri="{FF2B5EF4-FFF2-40B4-BE49-F238E27FC236}">
                        <a16:creationId xmlns:a16="http://schemas.microsoft.com/office/drawing/2014/main" id="{FACF4376-93D2-755B-FD7F-9553A6D5DA6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4089" y="1898872"/>
                    <a:ext cx="622762" cy="49172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6" name="TextBox 214">
                    <a:extLst>
                      <a:ext uri="{FF2B5EF4-FFF2-40B4-BE49-F238E27FC236}">
                        <a16:creationId xmlns:a16="http://schemas.microsoft.com/office/drawing/2014/main" id="{1E8EE12E-CE56-0B78-288F-18439143D98C}"/>
                      </a:ext>
                    </a:extLst>
                  </p:cNvPr>
                  <p:cNvSpPr txBox="1"/>
                  <p:nvPr/>
                </p:nvSpPr>
                <p:spPr>
                  <a:xfrm>
                    <a:off x="8201829" y="1898872"/>
                    <a:ext cx="622762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6" name="TextBox 214">
                    <a:extLst>
                      <a:ext uri="{FF2B5EF4-FFF2-40B4-BE49-F238E27FC236}">
                        <a16:creationId xmlns:a16="http://schemas.microsoft.com/office/drawing/2014/main" id="{1E8EE12E-CE56-0B78-288F-18439143D9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01829" y="1898872"/>
                    <a:ext cx="622762" cy="49172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27" name="TextBox 215">
                    <a:extLst>
                      <a:ext uri="{FF2B5EF4-FFF2-40B4-BE49-F238E27FC236}">
                        <a16:creationId xmlns:a16="http://schemas.microsoft.com/office/drawing/2014/main" id="{A8971E4E-8052-1A49-41D8-C1BBB39DEB82}"/>
                      </a:ext>
                    </a:extLst>
                  </p:cNvPr>
                  <p:cNvSpPr txBox="1"/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27" name="TextBox 215">
                    <a:extLst>
                      <a:ext uri="{FF2B5EF4-FFF2-40B4-BE49-F238E27FC236}">
                        <a16:creationId xmlns:a16="http://schemas.microsoft.com/office/drawing/2014/main" id="{A8971E4E-8052-1A49-41D8-C1BBB39DEB8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4807" y="1898872"/>
                    <a:ext cx="399468" cy="49172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22449" b="-655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5213" name="Group 85212">
              <a:extLst>
                <a:ext uri="{FF2B5EF4-FFF2-40B4-BE49-F238E27FC236}">
                  <a16:creationId xmlns:a16="http://schemas.microsoft.com/office/drawing/2014/main" id="{40C8282C-B93C-5960-A196-6463F4044E63}"/>
                </a:ext>
              </a:extLst>
            </p:cNvPr>
            <p:cNvGrpSpPr/>
            <p:nvPr/>
          </p:nvGrpSpPr>
          <p:grpSpPr>
            <a:xfrm>
              <a:off x="3116275" y="2523853"/>
              <a:ext cx="627754" cy="2782395"/>
              <a:chOff x="2727351" y="2837121"/>
              <a:chExt cx="627754" cy="278239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14" name="TextBox 218">
                    <a:extLst>
                      <a:ext uri="{FF2B5EF4-FFF2-40B4-BE49-F238E27FC236}">
                        <a16:creationId xmlns:a16="http://schemas.microsoft.com/office/drawing/2014/main" id="{D42F6012-361C-758F-48DA-0E100324FED2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14" name="TextBox 218">
                    <a:extLst>
                      <a:ext uri="{FF2B5EF4-FFF2-40B4-BE49-F238E27FC236}">
                        <a16:creationId xmlns:a16="http://schemas.microsoft.com/office/drawing/2014/main" id="{D42F6012-361C-758F-48DA-0E100324FE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669661"/>
                    <a:ext cx="399468" cy="49172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2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15" name="TextBox 219">
                    <a:extLst>
                      <a:ext uri="{FF2B5EF4-FFF2-40B4-BE49-F238E27FC236}">
                        <a16:creationId xmlns:a16="http://schemas.microsoft.com/office/drawing/2014/main" id="{5FE0430C-8A67-BAEC-6073-B1DBCCCD8550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2837121"/>
                    <a:ext cx="613456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15" name="TextBox 219">
                    <a:extLst>
                      <a:ext uri="{FF2B5EF4-FFF2-40B4-BE49-F238E27FC236}">
                        <a16:creationId xmlns:a16="http://schemas.microsoft.com/office/drawing/2014/main" id="{5FE0430C-8A67-BAEC-6073-B1DBCCCD855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2837121"/>
                    <a:ext cx="613456" cy="49172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16" name="TextBox 220">
                    <a:extLst>
                      <a:ext uri="{FF2B5EF4-FFF2-40B4-BE49-F238E27FC236}">
                        <a16:creationId xmlns:a16="http://schemas.microsoft.com/office/drawing/2014/main" id="{D9B5C4B0-7790-EE11-7AD6-D73C356AAE7C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3295257"/>
                    <a:ext cx="620541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16" name="TextBox 220">
                    <a:extLst>
                      <a:ext uri="{FF2B5EF4-FFF2-40B4-BE49-F238E27FC236}">
                        <a16:creationId xmlns:a16="http://schemas.microsoft.com/office/drawing/2014/main" id="{D9B5C4B0-7790-EE11-7AD6-D73C356AAE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3295257"/>
                    <a:ext cx="620541" cy="49172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17" name="TextBox 222">
                    <a:extLst>
                      <a:ext uri="{FF2B5EF4-FFF2-40B4-BE49-F238E27FC236}">
                        <a16:creationId xmlns:a16="http://schemas.microsoft.com/office/drawing/2014/main" id="{5D02911B-187C-E908-6721-31E9A1962530}"/>
                      </a:ext>
                    </a:extLst>
                  </p:cNvPr>
                  <p:cNvSpPr txBox="1"/>
                  <p:nvPr/>
                </p:nvSpPr>
                <p:spPr>
                  <a:xfrm>
                    <a:off x="2734564" y="3753391"/>
                    <a:ext cx="620541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17" name="TextBox 222">
                    <a:extLst>
                      <a:ext uri="{FF2B5EF4-FFF2-40B4-BE49-F238E27FC236}">
                        <a16:creationId xmlns:a16="http://schemas.microsoft.com/office/drawing/2014/main" id="{5D02911B-187C-E908-6721-31E9A19625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4564" y="3753391"/>
                    <a:ext cx="620541" cy="49172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18" name="TextBox 223">
                    <a:extLst>
                      <a:ext uri="{FF2B5EF4-FFF2-40B4-BE49-F238E27FC236}">
                        <a16:creationId xmlns:a16="http://schemas.microsoft.com/office/drawing/2014/main" id="{1CD457DC-8035-B14F-AB6E-F23A6F7644D4}"/>
                      </a:ext>
                    </a:extLst>
                  </p:cNvPr>
                  <p:cNvSpPr txBox="1"/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18" name="TextBox 223">
                    <a:extLst>
                      <a:ext uri="{FF2B5EF4-FFF2-40B4-BE49-F238E27FC236}">
                        <a16:creationId xmlns:a16="http://schemas.microsoft.com/office/drawing/2014/main" id="{1CD457DC-8035-B14F-AB6E-F23A6F7644D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2160" y="4211526"/>
                    <a:ext cx="399468" cy="49172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2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219" name="TextBox 224">
                    <a:extLst>
                      <a:ext uri="{FF2B5EF4-FFF2-40B4-BE49-F238E27FC236}">
                        <a16:creationId xmlns:a16="http://schemas.microsoft.com/office/drawing/2014/main" id="{FD42D90C-3931-EB05-742D-FFE7CF1F94AA}"/>
                      </a:ext>
                    </a:extLst>
                  </p:cNvPr>
                  <p:cNvSpPr txBox="1"/>
                  <p:nvPr/>
                </p:nvSpPr>
                <p:spPr>
                  <a:xfrm>
                    <a:off x="2727351" y="5127795"/>
                    <a:ext cx="620541" cy="49172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5219" name="TextBox 224">
                    <a:extLst>
                      <a:ext uri="{FF2B5EF4-FFF2-40B4-BE49-F238E27FC236}">
                        <a16:creationId xmlns:a16="http://schemas.microsoft.com/office/drawing/2014/main" id="{FD42D90C-3931-EB05-742D-FFE7CF1F94A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27351" y="5127795"/>
                    <a:ext cx="620541" cy="491721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5E7686-5C06-F190-8608-FB4B421FCD5F}"/>
                  </a:ext>
                </a:extLst>
              </p:cNvPr>
              <p:cNvSpPr txBox="1"/>
              <p:nvPr/>
            </p:nvSpPr>
            <p:spPr>
              <a:xfrm>
                <a:off x="266998" y="4775689"/>
                <a:ext cx="5539978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Each index depends on 3 others: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The one above it: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The one to its left: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400" dirty="0"/>
                  <a:t>The one to it’s upper left: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5E7686-5C06-F190-8608-FB4B421FC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98" y="4775689"/>
                <a:ext cx="5539978" cy="1569660"/>
              </a:xfrm>
              <a:prstGeom prst="rect">
                <a:avLst/>
              </a:prstGeom>
              <a:blipFill>
                <a:blip r:embed="rId18"/>
                <a:stretch>
                  <a:fillRect l="-1760" t="-3101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96325AB-A87D-E2CB-625B-C3CC5E980A72}"/>
              </a:ext>
            </a:extLst>
          </p:cNvPr>
          <p:cNvSpPr txBox="1"/>
          <p:nvPr/>
        </p:nvSpPr>
        <p:spPr>
          <a:xfrm>
            <a:off x="6125264" y="4133801"/>
            <a:ext cx="46414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Any of these orders will work: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Top-to-bottom, then left-to-right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Left-to-right, then top-to-bottom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Diagonally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CC8166-AE87-1871-B1D1-558AF8D6DF90}"/>
              </a:ext>
            </a:extLst>
          </p:cNvPr>
          <p:cNvGrpSpPr/>
          <p:nvPr/>
        </p:nvGrpSpPr>
        <p:grpSpPr>
          <a:xfrm>
            <a:off x="10942950" y="4775689"/>
            <a:ext cx="937148" cy="685877"/>
            <a:chOff x="10644393" y="5114134"/>
            <a:chExt cx="937148" cy="685877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024B4AAB-2066-167C-C80D-4D621B7A98EF}"/>
                </a:ext>
              </a:extLst>
            </p:cNvPr>
            <p:cNvSpPr/>
            <p:nvPr/>
          </p:nvSpPr>
          <p:spPr>
            <a:xfrm>
              <a:off x="10644394" y="5114134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B58877A7-EAEF-46BC-372D-300351A9DDB7}"/>
                </a:ext>
              </a:extLst>
            </p:cNvPr>
            <p:cNvSpPr/>
            <p:nvPr/>
          </p:nvSpPr>
          <p:spPr>
            <a:xfrm>
              <a:off x="10644394" y="5284234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5BC47438-C39B-F723-F249-1D76F7BF1020}"/>
                </a:ext>
              </a:extLst>
            </p:cNvPr>
            <p:cNvSpPr/>
            <p:nvPr/>
          </p:nvSpPr>
          <p:spPr>
            <a:xfrm>
              <a:off x="10644393" y="5419011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A550C633-5E2E-85A0-6D7A-AA8FD34D9665}"/>
                </a:ext>
              </a:extLst>
            </p:cNvPr>
            <p:cNvSpPr/>
            <p:nvPr/>
          </p:nvSpPr>
          <p:spPr>
            <a:xfrm>
              <a:off x="10644393" y="5589111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9326B5-1181-27BC-67B0-A1BF1690B2A6}"/>
              </a:ext>
            </a:extLst>
          </p:cNvPr>
          <p:cNvGrpSpPr/>
          <p:nvPr/>
        </p:nvGrpSpPr>
        <p:grpSpPr>
          <a:xfrm rot="5400000">
            <a:off x="11133466" y="5528759"/>
            <a:ext cx="556113" cy="685877"/>
            <a:chOff x="10644393" y="5114134"/>
            <a:chExt cx="937148" cy="685877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7397ADE4-4EE5-6F45-5799-2497954515E9}"/>
                </a:ext>
              </a:extLst>
            </p:cNvPr>
            <p:cNvSpPr/>
            <p:nvPr/>
          </p:nvSpPr>
          <p:spPr>
            <a:xfrm>
              <a:off x="10644394" y="5114134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890243B8-8B35-1A9B-D62B-A311BF27EE36}"/>
                </a:ext>
              </a:extLst>
            </p:cNvPr>
            <p:cNvSpPr/>
            <p:nvPr/>
          </p:nvSpPr>
          <p:spPr>
            <a:xfrm>
              <a:off x="10644394" y="5284234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60D634A4-F286-11B0-CF2B-12F2538DD45F}"/>
                </a:ext>
              </a:extLst>
            </p:cNvPr>
            <p:cNvSpPr/>
            <p:nvPr/>
          </p:nvSpPr>
          <p:spPr>
            <a:xfrm>
              <a:off x="10644393" y="5419011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E2AE9F35-C363-0AE3-A1FB-803692C42600}"/>
                </a:ext>
              </a:extLst>
            </p:cNvPr>
            <p:cNvSpPr/>
            <p:nvPr/>
          </p:nvSpPr>
          <p:spPr>
            <a:xfrm>
              <a:off x="10644393" y="5589111"/>
              <a:ext cx="937147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E6F0F8-5C44-CAAF-6FA7-B5504D9E09ED}"/>
              </a:ext>
            </a:extLst>
          </p:cNvPr>
          <p:cNvGrpSpPr/>
          <p:nvPr/>
        </p:nvGrpSpPr>
        <p:grpSpPr>
          <a:xfrm>
            <a:off x="7979928" y="6134308"/>
            <a:ext cx="1007589" cy="392343"/>
            <a:chOff x="7939740" y="6116726"/>
            <a:chExt cx="1285492" cy="500555"/>
          </a:xfrm>
        </p:grpSpPr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7B3FB502-97B9-2254-ACB5-812928050D2B}"/>
                </a:ext>
              </a:extLst>
            </p:cNvPr>
            <p:cNvSpPr/>
            <p:nvPr/>
          </p:nvSpPr>
          <p:spPr>
            <a:xfrm rot="18913461">
              <a:off x="7984366" y="6116726"/>
              <a:ext cx="556112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row: Right 26">
              <a:extLst>
                <a:ext uri="{FF2B5EF4-FFF2-40B4-BE49-F238E27FC236}">
                  <a16:creationId xmlns:a16="http://schemas.microsoft.com/office/drawing/2014/main" id="{E4F1B57B-DA38-AE0D-DDBE-F2E2D0508B3F}"/>
                </a:ext>
              </a:extLst>
            </p:cNvPr>
            <p:cNvSpPr/>
            <p:nvPr/>
          </p:nvSpPr>
          <p:spPr>
            <a:xfrm rot="18913461">
              <a:off x="7957932" y="6263941"/>
              <a:ext cx="924232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9E6C43B7-17E2-1DD5-E6D3-5B6CFD4DBEC9}"/>
                </a:ext>
              </a:extLst>
            </p:cNvPr>
            <p:cNvSpPr/>
            <p:nvPr/>
          </p:nvSpPr>
          <p:spPr>
            <a:xfrm rot="18913461">
              <a:off x="7939740" y="6406381"/>
              <a:ext cx="1285492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F1A661-4CEC-A242-E852-E3FCE5B76CDE}"/>
              </a:ext>
            </a:extLst>
          </p:cNvPr>
          <p:cNvGrpSpPr/>
          <p:nvPr/>
        </p:nvGrpSpPr>
        <p:grpSpPr>
          <a:xfrm rot="16200000" flipH="1">
            <a:off x="8935692" y="6222978"/>
            <a:ext cx="1051798" cy="431941"/>
            <a:chOff x="7939740" y="6116726"/>
            <a:chExt cx="1285492" cy="500555"/>
          </a:xfrm>
        </p:grpSpPr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5890B5AA-CE68-04C2-B8F2-759C84DD50A8}"/>
                </a:ext>
              </a:extLst>
            </p:cNvPr>
            <p:cNvSpPr/>
            <p:nvPr/>
          </p:nvSpPr>
          <p:spPr>
            <a:xfrm rot="18913461">
              <a:off x="7984366" y="6116726"/>
              <a:ext cx="556112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7688C90F-EEC9-117C-393D-E0E464555F95}"/>
                </a:ext>
              </a:extLst>
            </p:cNvPr>
            <p:cNvSpPr/>
            <p:nvPr/>
          </p:nvSpPr>
          <p:spPr>
            <a:xfrm rot="18913461">
              <a:off x="7957932" y="6263941"/>
              <a:ext cx="924232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Right 32">
              <a:extLst>
                <a:ext uri="{FF2B5EF4-FFF2-40B4-BE49-F238E27FC236}">
                  <a16:creationId xmlns:a16="http://schemas.microsoft.com/office/drawing/2014/main" id="{8DEA024F-60A2-2079-E55F-2A0B7121DCA3}"/>
                </a:ext>
              </a:extLst>
            </p:cNvPr>
            <p:cNvSpPr/>
            <p:nvPr/>
          </p:nvSpPr>
          <p:spPr>
            <a:xfrm rot="18913461">
              <a:off x="7939740" y="6406381"/>
              <a:ext cx="1285492" cy="210900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0CDBC6E-B28F-1FDC-9917-FA91A50782C6}"/>
                  </a:ext>
                </a:extLst>
              </p14:cNvPr>
              <p14:cNvContentPartPr/>
              <p14:nvPr/>
            </p14:nvContentPartPr>
            <p14:xfrm>
              <a:off x="9435960" y="2431080"/>
              <a:ext cx="1699560" cy="1733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0CDBC6E-B28F-1FDC-9917-FA91A50782C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26600" y="2421720"/>
                <a:ext cx="1718280" cy="175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327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1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1B119-2BDC-4351-4195-5C5378876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1378D-F54B-74F8-E3F9-585C14ECE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74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Bottom-Up Sequence Alignment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9C2EB-730E-7F22-B00C-A701A36FF6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417" y="1377791"/>
                <a:ext cx="12009583" cy="51985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b="1" dirty="0"/>
                  <a:t>align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):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]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save base cases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accent3"/>
                    </a:solidFill>
                  </a:rPr>
                  <a:t>	</a:t>
                </a:r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OPT[0][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 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and save base cases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up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match =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]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:r>
                  <a:rPr lang="en-US" dirty="0" err="1"/>
                  <a:t>gapx</a:t>
                </a:r>
                <a:r>
                  <a:rPr lang="en-US" dirty="0"/>
                  <a:t> =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]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</a:t>
                </a:r>
                <a:r>
                  <a:rPr lang="en-US" dirty="0" err="1"/>
                  <a:t>gapy</a:t>
                </a:r>
                <a:r>
                  <a:rPr lang="en-US" dirty="0"/>
                  <a:t> = OPT[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] </a:t>
                </a:r>
                <a:r>
                  <a:rPr lang="en-US" dirty="0">
                    <a:solidFill>
                      <a:schemeClr val="accent3"/>
                    </a:solidFill>
                  </a:rPr>
                  <a:t>// solve each subproblem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	solution = </a:t>
                </a:r>
                <a:r>
                  <a:rPr lang="en-US" dirty="0">
                    <a:solidFill>
                      <a:schemeClr val="tx1"/>
                    </a:solidFill>
                  </a:rPr>
                  <a:t>min(match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gapx</a:t>
                </a:r>
                <a:r>
                  <a:rPr lang="en-US" dirty="0">
                    <a:solidFill>
                      <a:schemeClr val="tx1"/>
                    </a:solidFill>
                  </a:rPr>
                  <a:t> +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:r>
                  <a:rPr lang="en-US" dirty="0" err="1">
                    <a:solidFill>
                      <a:schemeClr val="tx1"/>
                    </a:solidFill>
                  </a:rPr>
                  <a:t>gapy</a:t>
                </a:r>
                <a:r>
                  <a:rPr lang="en-US" dirty="0">
                    <a:solidFill>
                      <a:schemeClr val="tx1"/>
                    </a:solidFill>
                  </a:rPr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) </a:t>
                </a:r>
                <a:r>
                  <a:rPr lang="en-US" dirty="0">
                    <a:solidFill>
                      <a:schemeClr val="accent3"/>
                    </a:solidFill>
                  </a:rPr>
                  <a:t>// pick solution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solidFill>
                      <a:schemeClr val="tx1"/>
                    </a:solidFill>
                  </a:rPr>
                  <a:t>			OPT[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][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 = solution </a:t>
                </a:r>
                <a:r>
                  <a:rPr lang="en-US" dirty="0">
                    <a:solidFill>
                      <a:schemeClr val="accent3"/>
                    </a:solidFill>
                  </a:rPr>
                  <a:t>// save solution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return OPT[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][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]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79C2EB-730E-7F22-B00C-A701A36FF6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417" y="1377791"/>
                <a:ext cx="12009583" cy="5198500"/>
              </a:xfrm>
              <a:blipFill>
                <a:blip r:embed="rId2"/>
                <a:stretch>
                  <a:fillRect l="-812" t="-1172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662F86-ADF0-3B48-2D14-1F7A34234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18FBBE-7CD5-6A39-18D5-A79CB6AD0C3A}"/>
              </a:ext>
            </a:extLst>
          </p:cNvPr>
          <p:cNvGrpSpPr/>
          <p:nvPr/>
        </p:nvGrpSpPr>
        <p:grpSpPr>
          <a:xfrm>
            <a:off x="8732011" y="1232607"/>
            <a:ext cx="3040889" cy="1773853"/>
            <a:chOff x="3589324" y="2048932"/>
            <a:chExt cx="5486400" cy="32004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F7831B-1461-1BD3-E7C0-9A257B9EB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924" y="2063220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1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F64212-9631-30CA-665B-91B23FCEF0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24" y="2048932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1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5AA354-4B18-64D4-D77A-CC9063B155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506132"/>
              <a:ext cx="5486400" cy="914400"/>
              <a:chOff x="960" y="1488"/>
              <a:chExt cx="3456" cy="576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2BA03DE-4930-9034-CFBB-2E64386D33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4977F4ED-D4AF-DB76-ECE5-B76959DE384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69367322-E5E4-EF81-DA9F-3B810D90F0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32651D0C-454D-2CB4-678D-37223C8A5D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5EE443AC-835E-09B5-9CFD-32EC23762CB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7CB34AB3-6000-DD7F-D9E0-7FA0FF6404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A01F93F2-E9D9-D1AE-8E1F-6DE6279BE4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B855BCE6-DB22-B5D0-A803-32D57E110B0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23" name="Group 122">
                      <a:extLst>
                        <a:ext uri="{FF2B5EF4-FFF2-40B4-BE49-F238E27FC236}">
                          <a16:creationId xmlns:a16="http://schemas.microsoft.com/office/drawing/2014/main" id="{0A3B45D0-0FE1-D6AF-FF16-F23D6FA325D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25" name="Rectangle 124">
                        <a:extLst>
                          <a:ext uri="{FF2B5EF4-FFF2-40B4-BE49-F238E27FC236}">
                            <a16:creationId xmlns:a16="http://schemas.microsoft.com/office/drawing/2014/main" id="{A6776EFA-71AA-2BDC-99D9-064287079E4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26" name="Rectangle 125">
                        <a:extLst>
                          <a:ext uri="{FF2B5EF4-FFF2-40B4-BE49-F238E27FC236}">
                            <a16:creationId xmlns:a16="http://schemas.microsoft.com/office/drawing/2014/main" id="{F5D36CA0-68C3-7252-1941-CE7D386A673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C3E587E8-A9D1-6AFF-2D49-CC8816CE9DB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4394F8C0-CFD2-7951-F980-5CB44F7F121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19" name="Group 118">
                      <a:extLst>
                        <a:ext uri="{FF2B5EF4-FFF2-40B4-BE49-F238E27FC236}">
                          <a16:creationId xmlns:a16="http://schemas.microsoft.com/office/drawing/2014/main" id="{5F6DB07F-3E16-4FBE-9BEA-B67229D098F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21" name="Rectangle 120">
                        <a:extLst>
                          <a:ext uri="{FF2B5EF4-FFF2-40B4-BE49-F238E27FC236}">
                            <a16:creationId xmlns:a16="http://schemas.microsoft.com/office/drawing/2014/main" id="{819CA4A6-A240-164B-8815-D3243249DFB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22" name="Rectangle 121">
                        <a:extLst>
                          <a:ext uri="{FF2B5EF4-FFF2-40B4-BE49-F238E27FC236}">
                            <a16:creationId xmlns:a16="http://schemas.microsoft.com/office/drawing/2014/main" id="{F6A5DE96-9A7F-67A7-D518-40F73557C39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20" name="Rectangle 119">
                      <a:extLst>
                        <a:ext uri="{FF2B5EF4-FFF2-40B4-BE49-F238E27FC236}">
                          <a16:creationId xmlns:a16="http://schemas.microsoft.com/office/drawing/2014/main" id="{9AB60ACE-531A-29DD-889C-F452DB42CFE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A82DA1D-A6F1-3C5E-CB5F-095410D6BB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73E085BC-A86C-D507-E521-377AD9F79C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C0B2F442-DA3D-FED8-9D38-45591E0D543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7CB3CC39-8A46-A847-D66B-0D7BBE9CA68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3BBEA422-4660-55E9-E5EE-DE84B8DC55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F8EC4456-CCC8-3CD4-38D0-AC89369962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51501604-2668-A046-9B59-728C3F7436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01" name="Group 100">
                    <a:extLst>
                      <a:ext uri="{FF2B5EF4-FFF2-40B4-BE49-F238E27FC236}">
                        <a16:creationId xmlns:a16="http://schemas.microsoft.com/office/drawing/2014/main" id="{00E712F1-B363-44DB-FC43-A3F6A1412C1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07" name="Group 106">
                      <a:extLst>
                        <a:ext uri="{FF2B5EF4-FFF2-40B4-BE49-F238E27FC236}">
                          <a16:creationId xmlns:a16="http://schemas.microsoft.com/office/drawing/2014/main" id="{B811D26F-3ED2-F2DE-7287-56E3FF6371F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09" name="Rectangle 108">
                        <a:extLst>
                          <a:ext uri="{FF2B5EF4-FFF2-40B4-BE49-F238E27FC236}">
                            <a16:creationId xmlns:a16="http://schemas.microsoft.com/office/drawing/2014/main" id="{FBC6B85D-EF67-EDAB-A388-FA6B97A437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10" name="Rectangle 109">
                        <a:extLst>
                          <a:ext uri="{FF2B5EF4-FFF2-40B4-BE49-F238E27FC236}">
                            <a16:creationId xmlns:a16="http://schemas.microsoft.com/office/drawing/2014/main" id="{57475762-D5D7-37F4-C54A-0DCB7C1ACE9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4B1CDB1A-B2E7-CD71-ACC5-B9435C1FAA0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02" name="Group 101">
                    <a:extLst>
                      <a:ext uri="{FF2B5EF4-FFF2-40B4-BE49-F238E27FC236}">
                        <a16:creationId xmlns:a16="http://schemas.microsoft.com/office/drawing/2014/main" id="{162B6229-BAE6-6C17-770E-1695F1D6069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03" name="Group 102">
                      <a:extLst>
                        <a:ext uri="{FF2B5EF4-FFF2-40B4-BE49-F238E27FC236}">
                          <a16:creationId xmlns:a16="http://schemas.microsoft.com/office/drawing/2014/main" id="{697BDD11-0DD9-87E0-31A1-135EF169616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05" name="Rectangle 104">
                        <a:extLst>
                          <a:ext uri="{FF2B5EF4-FFF2-40B4-BE49-F238E27FC236}">
                            <a16:creationId xmlns:a16="http://schemas.microsoft.com/office/drawing/2014/main" id="{1528CEB5-8BA0-6EB3-7274-71E42A13924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06" name="Rectangle 105">
                        <a:extLst>
                          <a:ext uri="{FF2B5EF4-FFF2-40B4-BE49-F238E27FC236}">
                            <a16:creationId xmlns:a16="http://schemas.microsoft.com/office/drawing/2014/main" id="{2E641926-2FC6-DBC9-E12B-4FB29379EB5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04" name="Rectangle 103">
                      <a:extLst>
                        <a:ext uri="{FF2B5EF4-FFF2-40B4-BE49-F238E27FC236}">
                          <a16:creationId xmlns:a16="http://schemas.microsoft.com/office/drawing/2014/main" id="{B09F73E0-FF5C-2F66-8238-6F6FB9F70E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BD1BAAA-1067-BA8F-F2E2-D0856D16BE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048932"/>
              <a:ext cx="5486400" cy="3200400"/>
              <a:chOff x="864" y="1392"/>
              <a:chExt cx="3456" cy="2016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E6B6C05-AE1C-7F33-C306-AC92BC816A4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392"/>
                <a:ext cx="3456" cy="288"/>
                <a:chOff x="432" y="1152"/>
                <a:chExt cx="3456" cy="288"/>
              </a:xfrm>
            </p:grpSpPr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F95C591E-E11D-249A-7809-47E986971B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0BB45409-091E-9ED5-B76A-C2C341A5BB5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582A773-569A-3B25-7CA1-3D7DB8CBB5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416D6DD2-02BD-EC3B-1911-89C9A0B4C7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31ADA04-A7BA-7333-3CC4-79183618C3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513407E-6C55-EF37-F98F-13E8B0AF4C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DA24E016-6DF8-20A0-97DE-CD0FBCAD2F9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9" name="Group 88">
                      <a:extLst>
                        <a:ext uri="{FF2B5EF4-FFF2-40B4-BE49-F238E27FC236}">
                          <a16:creationId xmlns:a16="http://schemas.microsoft.com/office/drawing/2014/main" id="{57B4C21A-B864-E84F-ACA4-C96CDB0762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91" name="Rectangle 90">
                        <a:extLst>
                          <a:ext uri="{FF2B5EF4-FFF2-40B4-BE49-F238E27FC236}">
                            <a16:creationId xmlns:a16="http://schemas.microsoft.com/office/drawing/2014/main" id="{5E690552-91B4-FC86-6C45-5DE88B79B92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92" name="Rectangle 91">
                        <a:extLst>
                          <a:ext uri="{FF2B5EF4-FFF2-40B4-BE49-F238E27FC236}">
                            <a16:creationId xmlns:a16="http://schemas.microsoft.com/office/drawing/2014/main" id="{E5AAF7D6-C565-C473-E7F0-0D0D2DECD2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3E18126A-8FC5-1344-4CBD-F070EDE8264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84" name="Group 83">
                    <a:extLst>
                      <a:ext uri="{FF2B5EF4-FFF2-40B4-BE49-F238E27FC236}">
                        <a16:creationId xmlns:a16="http://schemas.microsoft.com/office/drawing/2014/main" id="{5575D056-77F2-75E9-F7EA-7BF214B8A1B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85" name="Group 84">
                      <a:extLst>
                        <a:ext uri="{FF2B5EF4-FFF2-40B4-BE49-F238E27FC236}">
                          <a16:creationId xmlns:a16="http://schemas.microsoft.com/office/drawing/2014/main" id="{E11C467F-B606-1026-E2C3-CF8D7081569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87" name="Rectangle 86">
                        <a:extLst>
                          <a:ext uri="{FF2B5EF4-FFF2-40B4-BE49-F238E27FC236}">
                            <a16:creationId xmlns:a16="http://schemas.microsoft.com/office/drawing/2014/main" id="{31593AC7-6145-95D9-6FE4-4F2FAF94CB0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88" name="Rectangle 87">
                        <a:extLst>
                          <a:ext uri="{FF2B5EF4-FFF2-40B4-BE49-F238E27FC236}">
                            <a16:creationId xmlns:a16="http://schemas.microsoft.com/office/drawing/2014/main" id="{EBCB7C72-449F-7CAD-6349-215248F12D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86" name="Rectangle 85">
                      <a:extLst>
                        <a:ext uri="{FF2B5EF4-FFF2-40B4-BE49-F238E27FC236}">
                          <a16:creationId xmlns:a16="http://schemas.microsoft.com/office/drawing/2014/main" id="{0CF0C6E8-ED63-DF8F-DB55-BAB2356196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50FEE2D-2367-C64A-B70D-7CCCB6D613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256"/>
                <a:ext cx="3456" cy="576"/>
                <a:chOff x="960" y="1488"/>
                <a:chExt cx="3456" cy="576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CDD119E-BBC0-C6E2-27EE-AC131C4367A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E290C240-98A2-A478-CF63-0F11BAE517A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77" name="Group 76">
                      <a:extLst>
                        <a:ext uri="{FF2B5EF4-FFF2-40B4-BE49-F238E27FC236}">
                          <a16:creationId xmlns:a16="http://schemas.microsoft.com/office/drawing/2014/main" id="{63BD22BD-4274-CCCF-C6FE-EF35F537ACE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79" name="Rectangle 78">
                        <a:extLst>
                          <a:ext uri="{FF2B5EF4-FFF2-40B4-BE49-F238E27FC236}">
                            <a16:creationId xmlns:a16="http://schemas.microsoft.com/office/drawing/2014/main" id="{3F86C95B-89C6-11BF-7816-6237C52A06D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80" name="Rectangle 79">
                        <a:extLst>
                          <a:ext uri="{FF2B5EF4-FFF2-40B4-BE49-F238E27FC236}">
                            <a16:creationId xmlns:a16="http://schemas.microsoft.com/office/drawing/2014/main" id="{BC499003-D1DC-6E4F-2E6E-B4E6378AEAC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04B5D909-1002-4961-4F66-DF531638DB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F9ADBF7A-A0B5-0472-F554-67872A465D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67" name="Group 66">
                      <a:extLst>
                        <a:ext uri="{FF2B5EF4-FFF2-40B4-BE49-F238E27FC236}">
                          <a16:creationId xmlns:a16="http://schemas.microsoft.com/office/drawing/2014/main" id="{BD509398-2F60-98AB-7010-D79DC61106B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73" name="Group 72">
                        <a:extLst>
                          <a:ext uri="{FF2B5EF4-FFF2-40B4-BE49-F238E27FC236}">
                            <a16:creationId xmlns:a16="http://schemas.microsoft.com/office/drawing/2014/main" id="{F3DC269A-9A05-A4C4-EE28-39F27A24531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75" name="Rectangle 74">
                          <a:extLst>
                            <a:ext uri="{FF2B5EF4-FFF2-40B4-BE49-F238E27FC236}">
                              <a16:creationId xmlns:a16="http://schemas.microsoft.com/office/drawing/2014/main" id="{2952504C-868B-6DF1-6C72-DFA294DAFF8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76" name="Rectangle 75">
                          <a:extLst>
                            <a:ext uri="{FF2B5EF4-FFF2-40B4-BE49-F238E27FC236}">
                              <a16:creationId xmlns:a16="http://schemas.microsoft.com/office/drawing/2014/main" id="{44C2F2B1-47BB-93F9-7A4A-5845B2DBB9A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74" name="Rectangle 73">
                        <a:extLst>
                          <a:ext uri="{FF2B5EF4-FFF2-40B4-BE49-F238E27FC236}">
                            <a16:creationId xmlns:a16="http://schemas.microsoft.com/office/drawing/2014/main" id="{AFAEDB10-13B0-8C64-92E0-F251B3C2F56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68" name="Group 67">
                      <a:extLst>
                        <a:ext uri="{FF2B5EF4-FFF2-40B4-BE49-F238E27FC236}">
                          <a16:creationId xmlns:a16="http://schemas.microsoft.com/office/drawing/2014/main" id="{4C8777D9-397A-A36C-19E6-BDA64368CEB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69" name="Group 68">
                        <a:extLst>
                          <a:ext uri="{FF2B5EF4-FFF2-40B4-BE49-F238E27FC236}">
                            <a16:creationId xmlns:a16="http://schemas.microsoft.com/office/drawing/2014/main" id="{C5007962-28A1-13B5-F36E-D1C5AB47BCA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71" name="Rectangle 70">
                          <a:extLst>
                            <a:ext uri="{FF2B5EF4-FFF2-40B4-BE49-F238E27FC236}">
                              <a16:creationId xmlns:a16="http://schemas.microsoft.com/office/drawing/2014/main" id="{C366DDCC-B08E-999A-4E93-20D4EFD964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72" name="Rectangle 71">
                          <a:extLst>
                            <a:ext uri="{FF2B5EF4-FFF2-40B4-BE49-F238E27FC236}">
                              <a16:creationId xmlns:a16="http://schemas.microsoft.com/office/drawing/2014/main" id="{AE30C2CE-339A-FAF5-0C58-B972036D229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70" name="Rectangle 69">
                        <a:extLst>
                          <a:ext uri="{FF2B5EF4-FFF2-40B4-BE49-F238E27FC236}">
                            <a16:creationId xmlns:a16="http://schemas.microsoft.com/office/drawing/2014/main" id="{1E716196-B48A-B9C0-0C17-90E386E2D16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4456A6F7-9E22-8A19-BD86-63B0EA2805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B599467-ED98-CDCD-06FC-F2F01E70109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1" name="Group 60">
                      <a:extLst>
                        <a:ext uri="{FF2B5EF4-FFF2-40B4-BE49-F238E27FC236}">
                          <a16:creationId xmlns:a16="http://schemas.microsoft.com/office/drawing/2014/main" id="{4C9552E6-4EB5-6FBA-C8FB-98DFBD34224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F669F38E-761F-072A-6814-90D6CFE8822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44316FCB-539D-9281-12C7-B27F0818A16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BC905211-390B-714C-0190-26CE7A75AA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5924CB6A-10D9-C352-BC20-A5610B737E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6F45CA35-57D4-2710-9910-D18BF84D16A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57" name="Group 56">
                        <a:extLst>
                          <a:ext uri="{FF2B5EF4-FFF2-40B4-BE49-F238E27FC236}">
                            <a16:creationId xmlns:a16="http://schemas.microsoft.com/office/drawing/2014/main" id="{68D2C2F0-9623-F7D7-D7B9-C44B0FB15E5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59" name="Rectangle 58">
                          <a:extLst>
                            <a:ext uri="{FF2B5EF4-FFF2-40B4-BE49-F238E27FC236}">
                              <a16:creationId xmlns:a16="http://schemas.microsoft.com/office/drawing/2014/main" id="{7D664915-3977-7807-CBDB-0581201D5BB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60" name="Rectangle 59">
                          <a:extLst>
                            <a:ext uri="{FF2B5EF4-FFF2-40B4-BE49-F238E27FC236}">
                              <a16:creationId xmlns:a16="http://schemas.microsoft.com/office/drawing/2014/main" id="{5E42D56F-DDC0-6738-DD9F-D1AEBAC321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58" name="Rectangle 57">
                        <a:extLst>
                          <a:ext uri="{FF2B5EF4-FFF2-40B4-BE49-F238E27FC236}">
                            <a16:creationId xmlns:a16="http://schemas.microsoft.com/office/drawing/2014/main" id="{806D95DB-F739-DBEC-43D0-6DFFB0FECE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52" name="Group 51">
                      <a:extLst>
                        <a:ext uri="{FF2B5EF4-FFF2-40B4-BE49-F238E27FC236}">
                          <a16:creationId xmlns:a16="http://schemas.microsoft.com/office/drawing/2014/main" id="{7D96EE84-F8A6-CD3D-D0AD-AEEB45A23B0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F8B5B01D-425D-2366-DD43-3F946440A7E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55" name="Rectangle 54">
                          <a:extLst>
                            <a:ext uri="{FF2B5EF4-FFF2-40B4-BE49-F238E27FC236}">
                              <a16:creationId xmlns:a16="http://schemas.microsoft.com/office/drawing/2014/main" id="{17ED3C7E-3540-6BCB-A07E-7EC7B3E9BEF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56" name="Rectangle 55">
                          <a:extLst>
                            <a:ext uri="{FF2B5EF4-FFF2-40B4-BE49-F238E27FC236}">
                              <a16:creationId xmlns:a16="http://schemas.microsoft.com/office/drawing/2014/main" id="{8003C6E7-BFA7-CF20-7685-0AD48FF21CE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54" name="Rectangle 53">
                        <a:extLst>
                          <a:ext uri="{FF2B5EF4-FFF2-40B4-BE49-F238E27FC236}">
                            <a16:creationId xmlns:a16="http://schemas.microsoft.com/office/drawing/2014/main" id="{FF7FC147-87E6-5801-539B-890A5FE8A1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64A6FBEB-EA93-80B0-8113-64B2E75E4C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32"/>
                <a:ext cx="3456" cy="576"/>
                <a:chOff x="960" y="1488"/>
                <a:chExt cx="3456" cy="576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1D1832F6-1C50-71C7-3586-73A0E593FB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31" name="Group 30">
                    <a:extLst>
                      <a:ext uri="{FF2B5EF4-FFF2-40B4-BE49-F238E27FC236}">
                        <a16:creationId xmlns:a16="http://schemas.microsoft.com/office/drawing/2014/main" id="{B0C73171-4079-F8C8-7940-C76283482E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43" name="Group 42">
                      <a:extLst>
                        <a:ext uri="{FF2B5EF4-FFF2-40B4-BE49-F238E27FC236}">
                          <a16:creationId xmlns:a16="http://schemas.microsoft.com/office/drawing/2014/main" id="{A8CDEB0D-7B8A-A3EF-77C7-2B06E6AD4CE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45" name="Rectangle 44">
                        <a:extLst>
                          <a:ext uri="{FF2B5EF4-FFF2-40B4-BE49-F238E27FC236}">
                            <a16:creationId xmlns:a16="http://schemas.microsoft.com/office/drawing/2014/main" id="{A6D2868B-036A-CC7F-6C0C-2F4F2DE9C65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46" name="Rectangle 45">
                        <a:extLst>
                          <a:ext uri="{FF2B5EF4-FFF2-40B4-BE49-F238E27FC236}">
                            <a16:creationId xmlns:a16="http://schemas.microsoft.com/office/drawing/2014/main" id="{7EFD2527-FF4D-3A10-14C7-DC352A923C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66793F28-B79C-7AFD-E8D9-B24C8C2B7E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E3DFB89A-9D68-94D8-F910-5725900C768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33" name="Group 32">
                      <a:extLst>
                        <a:ext uri="{FF2B5EF4-FFF2-40B4-BE49-F238E27FC236}">
                          <a16:creationId xmlns:a16="http://schemas.microsoft.com/office/drawing/2014/main" id="{F4C0D7A3-0700-D3A5-3579-C05C72318C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39" name="Group 38">
                        <a:extLst>
                          <a:ext uri="{FF2B5EF4-FFF2-40B4-BE49-F238E27FC236}">
                            <a16:creationId xmlns:a16="http://schemas.microsoft.com/office/drawing/2014/main" id="{EE0C192C-530B-FD65-A7A8-04A07473650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41" name="Rectangle 40">
                          <a:extLst>
                            <a:ext uri="{FF2B5EF4-FFF2-40B4-BE49-F238E27FC236}">
                              <a16:creationId xmlns:a16="http://schemas.microsoft.com/office/drawing/2014/main" id="{4658E4E2-CC32-7133-50D9-8262D23EC94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42" name="Rectangle 41">
                          <a:extLst>
                            <a:ext uri="{FF2B5EF4-FFF2-40B4-BE49-F238E27FC236}">
                              <a16:creationId xmlns:a16="http://schemas.microsoft.com/office/drawing/2014/main" id="{56D15B26-F6B3-90C8-F981-53FEB15EA5E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40" name="Rectangle 39">
                        <a:extLst>
                          <a:ext uri="{FF2B5EF4-FFF2-40B4-BE49-F238E27FC236}">
                            <a16:creationId xmlns:a16="http://schemas.microsoft.com/office/drawing/2014/main" id="{0020C0D2-8740-C280-0FD9-7F6CE058920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1E89FACB-2E9E-69A2-A67B-E1D30427A00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35" name="Group 34">
                        <a:extLst>
                          <a:ext uri="{FF2B5EF4-FFF2-40B4-BE49-F238E27FC236}">
                            <a16:creationId xmlns:a16="http://schemas.microsoft.com/office/drawing/2014/main" id="{7AC0C9F4-AF0A-0899-30B0-FD8C71A433F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37" name="Rectangle 36">
                          <a:extLst>
                            <a:ext uri="{FF2B5EF4-FFF2-40B4-BE49-F238E27FC236}">
                              <a16:creationId xmlns:a16="http://schemas.microsoft.com/office/drawing/2014/main" id="{21A3D4D2-2720-15E9-018E-6B189C7D2F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38" name="Rectangle 37">
                          <a:extLst>
                            <a:ext uri="{FF2B5EF4-FFF2-40B4-BE49-F238E27FC236}">
                              <a16:creationId xmlns:a16="http://schemas.microsoft.com/office/drawing/2014/main" id="{BA318AD2-58C8-E1D7-87FF-4D67BA8C42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36" name="Rectangle 35">
                        <a:extLst>
                          <a:ext uri="{FF2B5EF4-FFF2-40B4-BE49-F238E27FC236}">
                            <a16:creationId xmlns:a16="http://schemas.microsoft.com/office/drawing/2014/main" id="{66BB3625-FCF4-3DC2-6BC1-CC7CC78DB2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2A18801D-3DE9-9E40-64AF-D8EAFA74DF2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1047D0F0-AEA7-3BD0-2113-F4A57FA1C3A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27" name="Group 26">
                      <a:extLst>
                        <a:ext uri="{FF2B5EF4-FFF2-40B4-BE49-F238E27FC236}">
                          <a16:creationId xmlns:a16="http://schemas.microsoft.com/office/drawing/2014/main" id="{221B8CFC-D9E9-4DEB-5C8E-BB341DC7CDE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29" name="Rectangle 28">
                        <a:extLst>
                          <a:ext uri="{FF2B5EF4-FFF2-40B4-BE49-F238E27FC236}">
                            <a16:creationId xmlns:a16="http://schemas.microsoft.com/office/drawing/2014/main" id="{7C5E02B0-EFA0-078D-4127-6718944A303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30" name="Rectangle 29">
                        <a:extLst>
                          <a:ext uri="{FF2B5EF4-FFF2-40B4-BE49-F238E27FC236}">
                            <a16:creationId xmlns:a16="http://schemas.microsoft.com/office/drawing/2014/main" id="{F7DF85FF-5D32-86F2-63B3-7FDB7FBF98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BA852255-4522-1A66-B3D9-C4B6547B55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72F20879-2AB1-B035-0585-88318D3712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A9B56DE8-9730-26AD-B70D-AC9A4A5C384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23" name="Group 22">
                        <a:extLst>
                          <a:ext uri="{FF2B5EF4-FFF2-40B4-BE49-F238E27FC236}">
                            <a16:creationId xmlns:a16="http://schemas.microsoft.com/office/drawing/2014/main" id="{65EA3594-3142-3C0D-494D-22E343CE1DE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25" name="Rectangle 24">
                          <a:extLst>
                            <a:ext uri="{FF2B5EF4-FFF2-40B4-BE49-F238E27FC236}">
                              <a16:creationId xmlns:a16="http://schemas.microsoft.com/office/drawing/2014/main" id="{F93EE2D9-CC7E-6AE8-A013-0E0B3050635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26" name="Rectangle 25">
                          <a:extLst>
                            <a:ext uri="{FF2B5EF4-FFF2-40B4-BE49-F238E27FC236}">
                              <a16:creationId xmlns:a16="http://schemas.microsoft.com/office/drawing/2014/main" id="{03775F1D-8D04-C3B9-1417-E8524C56554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24" name="Rectangle 23">
                        <a:extLst>
                          <a:ext uri="{FF2B5EF4-FFF2-40B4-BE49-F238E27FC236}">
                            <a16:creationId xmlns:a16="http://schemas.microsoft.com/office/drawing/2014/main" id="{CA92A586-1E30-DDD1-626A-CE24ED5668C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0E9D620D-B589-7A41-5EC0-17DA1CF1EC9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9" name="Group 18">
                        <a:extLst>
                          <a:ext uri="{FF2B5EF4-FFF2-40B4-BE49-F238E27FC236}">
                            <a16:creationId xmlns:a16="http://schemas.microsoft.com/office/drawing/2014/main" id="{66CED883-ED82-206C-B767-C1EE6C7BCBC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21" name="Rectangle 20">
                          <a:extLst>
                            <a:ext uri="{FF2B5EF4-FFF2-40B4-BE49-F238E27FC236}">
                              <a16:creationId xmlns:a16="http://schemas.microsoft.com/office/drawing/2014/main" id="{84FC402B-5C32-25F5-8BF6-ABAE3280538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22" name="Rectangle 21">
                          <a:extLst>
                            <a:ext uri="{FF2B5EF4-FFF2-40B4-BE49-F238E27FC236}">
                              <a16:creationId xmlns:a16="http://schemas.microsoft.com/office/drawing/2014/main" id="{08F4BA81-2D43-5550-29B7-525049ADAF1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20" name="Rectangle 19">
                        <a:extLst>
                          <a:ext uri="{FF2B5EF4-FFF2-40B4-BE49-F238E27FC236}">
                            <a16:creationId xmlns:a16="http://schemas.microsoft.com/office/drawing/2014/main" id="{279987C8-2B8A-F1CA-C542-ACEDBA00163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</p:grpSp>
      </p:grpSp>
      <p:sp>
        <p:nvSpPr>
          <p:cNvPr id="131" name="Arrow: Right 130">
            <a:extLst>
              <a:ext uri="{FF2B5EF4-FFF2-40B4-BE49-F238E27FC236}">
                <a16:creationId xmlns:a16="http://schemas.microsoft.com/office/drawing/2014/main" id="{5FAAB8F6-4E64-4075-1064-6F98ED934952}"/>
              </a:ext>
            </a:extLst>
          </p:cNvPr>
          <p:cNvSpPr/>
          <p:nvPr/>
        </p:nvSpPr>
        <p:spPr>
          <a:xfrm>
            <a:off x="8845931" y="1287006"/>
            <a:ext cx="2813050" cy="154302"/>
          </a:xfrm>
          <a:prstGeom prst="rightArrow">
            <a:avLst>
              <a:gd name="adj1" fmla="val 26413"/>
              <a:gd name="adj2" fmla="val 832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Arrow: Right 132">
            <a:extLst>
              <a:ext uri="{FF2B5EF4-FFF2-40B4-BE49-F238E27FC236}">
                <a16:creationId xmlns:a16="http://schemas.microsoft.com/office/drawing/2014/main" id="{4B01C1EF-EA8F-756E-B8D2-1CCE6B27BB79}"/>
              </a:ext>
            </a:extLst>
          </p:cNvPr>
          <p:cNvSpPr/>
          <p:nvPr/>
        </p:nvSpPr>
        <p:spPr>
          <a:xfrm>
            <a:off x="8845931" y="1546313"/>
            <a:ext cx="2813050" cy="154302"/>
          </a:xfrm>
          <a:prstGeom prst="rightArrow">
            <a:avLst>
              <a:gd name="adj1" fmla="val 26413"/>
              <a:gd name="adj2" fmla="val 832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Arrow: Right 133">
            <a:extLst>
              <a:ext uri="{FF2B5EF4-FFF2-40B4-BE49-F238E27FC236}">
                <a16:creationId xmlns:a16="http://schemas.microsoft.com/office/drawing/2014/main" id="{9E9CA89A-D1A8-4831-BBAA-B97F497959EC}"/>
              </a:ext>
            </a:extLst>
          </p:cNvPr>
          <p:cNvSpPr/>
          <p:nvPr/>
        </p:nvSpPr>
        <p:spPr>
          <a:xfrm>
            <a:off x="8845931" y="1799720"/>
            <a:ext cx="2813050" cy="154302"/>
          </a:xfrm>
          <a:prstGeom prst="rightArrow">
            <a:avLst>
              <a:gd name="adj1" fmla="val 26413"/>
              <a:gd name="adj2" fmla="val 832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row: Right 134">
            <a:extLst>
              <a:ext uri="{FF2B5EF4-FFF2-40B4-BE49-F238E27FC236}">
                <a16:creationId xmlns:a16="http://schemas.microsoft.com/office/drawing/2014/main" id="{2DF3A8F7-1288-4EEA-D388-D186DB8FD7D8}"/>
              </a:ext>
            </a:extLst>
          </p:cNvPr>
          <p:cNvSpPr/>
          <p:nvPr/>
        </p:nvSpPr>
        <p:spPr>
          <a:xfrm>
            <a:off x="8845931" y="2031639"/>
            <a:ext cx="2813050" cy="154302"/>
          </a:xfrm>
          <a:prstGeom prst="rightArrow">
            <a:avLst>
              <a:gd name="adj1" fmla="val 26413"/>
              <a:gd name="adj2" fmla="val 8328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4ED64E-BCB5-7656-2F4F-3C7A186EA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>
            <a:extLst>
              <a:ext uri="{FF2B5EF4-FFF2-40B4-BE49-F238E27FC236}">
                <a16:creationId xmlns:a16="http://schemas.microsoft.com/office/drawing/2014/main" id="{2BB55714-AB0C-7AFB-FAE8-A091CC7BB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8818" y="-11516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Edit Distance – Four Steps, Step 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85694F3-9945-F9AE-8B19-3CD2CD7827A7}"/>
              </a:ext>
            </a:extLst>
          </p:cNvPr>
          <p:cNvGrpSpPr/>
          <p:nvPr/>
        </p:nvGrpSpPr>
        <p:grpSpPr>
          <a:xfrm>
            <a:off x="1906591" y="1366674"/>
            <a:ext cx="1263243" cy="406656"/>
            <a:chOff x="1600739" y="2732537"/>
            <a:chExt cx="2295525" cy="73896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2D6F029-12F3-9DAE-A2A3-F9F0FFB22A61}"/>
                </a:ext>
              </a:extLst>
            </p:cNvPr>
            <p:cNvGrpSpPr/>
            <p:nvPr/>
          </p:nvGrpSpPr>
          <p:grpSpPr>
            <a:xfrm>
              <a:off x="1610264" y="3162729"/>
              <a:ext cx="2286000" cy="308772"/>
              <a:chOff x="4746800" y="3496280"/>
              <a:chExt cx="2286000" cy="308772"/>
            </a:xfrm>
          </p:grpSpPr>
          <p:sp>
            <p:nvSpPr>
              <p:cNvPr id="17" name="Text Box 11">
                <a:extLst>
                  <a:ext uri="{FF2B5EF4-FFF2-40B4-BE49-F238E27FC236}">
                    <a16:creationId xmlns:a16="http://schemas.microsoft.com/office/drawing/2014/main" id="{8F5CE5E5-CBD7-8C6D-7CEA-7034BCCC12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18" name="Text Box 12">
                <a:extLst>
                  <a:ext uri="{FF2B5EF4-FFF2-40B4-BE49-F238E27FC236}">
                    <a16:creationId xmlns:a16="http://schemas.microsoft.com/office/drawing/2014/main" id="{C43AF67E-0FC5-2D38-783D-A921483544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0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19" name="Text Box 13">
                <a:extLst>
                  <a:ext uri="{FF2B5EF4-FFF2-40B4-BE49-F238E27FC236}">
                    <a16:creationId xmlns:a16="http://schemas.microsoft.com/office/drawing/2014/main" id="{2298318C-BC75-0D9B-C0D4-90532934FA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20" name="Text Box 14">
                <a:extLst>
                  <a:ext uri="{FF2B5EF4-FFF2-40B4-BE49-F238E27FC236}">
                    <a16:creationId xmlns:a16="http://schemas.microsoft.com/office/drawing/2014/main" id="{A0349A55-4944-FCB4-E27B-59F527CF23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3496280"/>
                <a:ext cx="381000" cy="30877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21" name="Text Box 15">
                <a:extLst>
                  <a:ext uri="{FF2B5EF4-FFF2-40B4-BE49-F238E27FC236}">
                    <a16:creationId xmlns:a16="http://schemas.microsoft.com/office/drawing/2014/main" id="{3EBFA87D-FB4C-F918-4679-8AC8EAD0F3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799" y="3496280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22" name="Text Box 18">
                <a:extLst>
                  <a:ext uri="{FF2B5EF4-FFF2-40B4-BE49-F238E27FC236}">
                    <a16:creationId xmlns:a16="http://schemas.microsoft.com/office/drawing/2014/main" id="{341424D4-AB05-FC18-C553-CFECD0335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0" y="3496280"/>
                <a:ext cx="381000" cy="30877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3403C0-234F-C7D4-255B-367C9AA06234}"/>
                </a:ext>
              </a:extLst>
            </p:cNvPr>
            <p:cNvGrpSpPr/>
            <p:nvPr/>
          </p:nvGrpSpPr>
          <p:grpSpPr>
            <a:xfrm>
              <a:off x="1600739" y="2732537"/>
              <a:ext cx="2286000" cy="308772"/>
              <a:chOff x="4365800" y="2297143"/>
              <a:chExt cx="2286000" cy="308772"/>
            </a:xfrm>
          </p:grpSpPr>
          <p:sp>
            <p:nvSpPr>
              <p:cNvPr id="5" name="Text Box 5">
                <a:extLst>
                  <a:ext uri="{FF2B5EF4-FFF2-40B4-BE49-F238E27FC236}">
                    <a16:creationId xmlns:a16="http://schemas.microsoft.com/office/drawing/2014/main" id="{B77452AF-DF2E-01FF-8288-3449549A3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6" name="Text Box 6">
                <a:extLst>
                  <a:ext uri="{FF2B5EF4-FFF2-40B4-BE49-F238E27FC236}">
                    <a16:creationId xmlns:a16="http://schemas.microsoft.com/office/drawing/2014/main" id="{31B4BF9C-2062-626D-3140-88241C74D9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7" name="Text Box 7">
                <a:extLst>
                  <a:ext uri="{FF2B5EF4-FFF2-40B4-BE49-F238E27FC236}">
                    <a16:creationId xmlns:a16="http://schemas.microsoft.com/office/drawing/2014/main" id="{2BCEBF5B-90C5-4C49-799D-1EE2A099C2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1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8" name="Text Box 8">
                <a:extLst>
                  <a:ext uri="{FF2B5EF4-FFF2-40B4-BE49-F238E27FC236}">
                    <a16:creationId xmlns:a16="http://schemas.microsoft.com/office/drawing/2014/main" id="{5FECFAF7-C802-DC02-FF57-DB6FACBD9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2297143"/>
                <a:ext cx="381000" cy="30877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9" name="Text Box 9">
                <a:extLst>
                  <a:ext uri="{FF2B5EF4-FFF2-40B4-BE49-F238E27FC236}">
                    <a16:creationId xmlns:a16="http://schemas.microsoft.com/office/drawing/2014/main" id="{78905ABA-2A9C-8BEF-82F0-07F7938F4F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2297143"/>
                <a:ext cx="381000" cy="30877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C</a:t>
                </a:r>
              </a:p>
            </p:txBody>
          </p:sp>
          <p:sp>
            <p:nvSpPr>
              <p:cNvPr id="10" name="Text Box 17">
                <a:extLst>
                  <a:ext uri="{FF2B5EF4-FFF2-40B4-BE49-F238E27FC236}">
                    <a16:creationId xmlns:a16="http://schemas.microsoft.com/office/drawing/2014/main" id="{94483084-B998-5C57-6261-0648862BFC3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0" y="2297143"/>
                <a:ext cx="381000" cy="308772"/>
              </a:xfrm>
              <a:prstGeom prst="rect">
                <a:avLst/>
              </a:prstGeom>
              <a:solidFill>
                <a:srgbClr val="FF7C8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A5DDF96-0C28-760A-B340-B37A003B5311}"/>
              </a:ext>
            </a:extLst>
          </p:cNvPr>
          <p:cNvGrpSpPr/>
          <p:nvPr/>
        </p:nvGrpSpPr>
        <p:grpSpPr>
          <a:xfrm>
            <a:off x="-19738" y="954600"/>
            <a:ext cx="1642849" cy="393567"/>
            <a:chOff x="1568832" y="4245195"/>
            <a:chExt cx="2662099" cy="63774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374545-F998-4FDB-BB06-591BE6A2B557}"/>
                </a:ext>
              </a:extLst>
            </p:cNvPr>
            <p:cNvGrpSpPr/>
            <p:nvPr/>
          </p:nvGrpSpPr>
          <p:grpSpPr>
            <a:xfrm>
              <a:off x="1936585" y="4245195"/>
              <a:ext cx="2286000" cy="275340"/>
              <a:chOff x="4365800" y="2297143"/>
              <a:chExt cx="2286000" cy="275340"/>
            </a:xfrm>
          </p:grpSpPr>
          <p:sp>
            <p:nvSpPr>
              <p:cNvPr id="48" name="Text Box 5">
                <a:extLst>
                  <a:ext uri="{FF2B5EF4-FFF2-40B4-BE49-F238E27FC236}">
                    <a16:creationId xmlns:a16="http://schemas.microsoft.com/office/drawing/2014/main" id="{F3B43E33-FFBF-CD1E-ADE9-75BEA40B74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65800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49" name="Text Box 6">
                <a:extLst>
                  <a:ext uri="{FF2B5EF4-FFF2-40B4-BE49-F238E27FC236}">
                    <a16:creationId xmlns:a16="http://schemas.microsoft.com/office/drawing/2014/main" id="{2E4C1CD6-0F1B-D095-A681-878201653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799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E932D700-2412-53CD-A384-08D7A2F4E9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801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51" name="Text Box 8">
                <a:extLst>
                  <a:ext uri="{FF2B5EF4-FFF2-40B4-BE49-F238E27FC236}">
                    <a16:creationId xmlns:a16="http://schemas.microsoft.com/office/drawing/2014/main" id="{59914E49-542B-7E7D-FE90-210502F7F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2297143"/>
                <a:ext cx="380999" cy="27534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52" name="Text Box 9">
                <a:extLst>
                  <a:ext uri="{FF2B5EF4-FFF2-40B4-BE49-F238E27FC236}">
                    <a16:creationId xmlns:a16="http://schemas.microsoft.com/office/drawing/2014/main" id="{0B56115A-3E96-E792-87FC-80B5A928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799" y="2297143"/>
                <a:ext cx="380999" cy="275340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C</a:t>
                </a:r>
              </a:p>
            </p:txBody>
          </p:sp>
          <p:sp>
            <p:nvSpPr>
              <p:cNvPr id="53" name="Text Box 17">
                <a:extLst>
                  <a:ext uri="{FF2B5EF4-FFF2-40B4-BE49-F238E27FC236}">
                    <a16:creationId xmlns:a16="http://schemas.microsoft.com/office/drawing/2014/main" id="{B879DDE5-DDB1-429C-693B-DA8D1125B3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801" y="2297143"/>
                <a:ext cx="380999" cy="27533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9641AF3-8704-B0C2-AE4B-693467B5E742}"/>
                </a:ext>
              </a:extLst>
            </p:cNvPr>
            <p:cNvGrpSpPr/>
            <p:nvPr/>
          </p:nvGrpSpPr>
          <p:grpSpPr>
            <a:xfrm>
              <a:off x="1568832" y="4607597"/>
              <a:ext cx="2662099" cy="275340"/>
              <a:chOff x="5820111" y="5519690"/>
              <a:chExt cx="2662099" cy="27534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C0DECEB-F6AE-AA04-83A0-4E0965737A1A}"/>
                  </a:ext>
                </a:extLst>
              </p:cNvPr>
              <p:cNvGrpSpPr/>
              <p:nvPr/>
            </p:nvGrpSpPr>
            <p:grpSpPr>
              <a:xfrm>
                <a:off x="5820111" y="5519690"/>
                <a:ext cx="2286000" cy="275340"/>
                <a:chOff x="4746800" y="3496280"/>
                <a:chExt cx="2286000" cy="275340"/>
              </a:xfrm>
            </p:grpSpPr>
            <p:sp>
              <p:nvSpPr>
                <p:cNvPr id="35" name="Text Box 11">
                  <a:extLst>
                    <a:ext uri="{FF2B5EF4-FFF2-40B4-BE49-F238E27FC236}">
                      <a16:creationId xmlns:a16="http://schemas.microsoft.com/office/drawing/2014/main" id="{174FC79A-3064-C2F9-867E-61560580FE2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800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36" name="Text Box 12">
                  <a:extLst>
                    <a:ext uri="{FF2B5EF4-FFF2-40B4-BE49-F238E27FC236}">
                      <a16:creationId xmlns:a16="http://schemas.microsoft.com/office/drawing/2014/main" id="{B2A7B7F3-0C51-2C75-E3E1-622D37927E9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799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A</a:t>
                  </a:r>
                </a:p>
              </p:txBody>
            </p:sp>
            <p:sp>
              <p:nvSpPr>
                <p:cNvPr id="37" name="Text Box 13">
                  <a:extLst>
                    <a:ext uri="{FF2B5EF4-FFF2-40B4-BE49-F238E27FC236}">
                      <a16:creationId xmlns:a16="http://schemas.microsoft.com/office/drawing/2014/main" id="{5F3EBB90-4AE8-ACDD-D033-A22424787C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1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38" name="Text Box 14">
                  <a:extLst>
                    <a:ext uri="{FF2B5EF4-FFF2-40B4-BE49-F238E27FC236}">
                      <a16:creationId xmlns:a16="http://schemas.microsoft.com/office/drawing/2014/main" id="{016E3C23-D360-FCB4-900E-2AE33A51B18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799" y="3496280"/>
                  <a:ext cx="380999" cy="275340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>
                      <a:solidFill>
                        <a:sysClr val="windowText" lastClr="000000"/>
                      </a:solidFill>
                    </a:rPr>
                    <a:t>A</a:t>
                  </a:r>
                </a:p>
              </p:txBody>
            </p:sp>
            <p:sp>
              <p:nvSpPr>
                <p:cNvPr id="39" name="Text Box 15">
                  <a:extLst>
                    <a:ext uri="{FF2B5EF4-FFF2-40B4-BE49-F238E27FC236}">
                      <a16:creationId xmlns:a16="http://schemas.microsoft.com/office/drawing/2014/main" id="{3CF81D4B-D0C8-E3D0-BFF3-962AA1BF3D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799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T</a:t>
                  </a:r>
                </a:p>
              </p:txBody>
            </p:sp>
            <p:sp>
              <p:nvSpPr>
                <p:cNvPr id="40" name="Text Box 18">
                  <a:extLst>
                    <a:ext uri="{FF2B5EF4-FFF2-40B4-BE49-F238E27FC236}">
                      <a16:creationId xmlns:a16="http://schemas.microsoft.com/office/drawing/2014/main" id="{4D70040A-5C93-F414-B773-E74566A615E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51801" y="3496280"/>
                  <a:ext cx="380999" cy="27534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G</a:t>
                  </a:r>
                </a:p>
              </p:txBody>
            </p:sp>
          </p:grpSp>
          <p:sp>
            <p:nvSpPr>
              <p:cNvPr id="34" name="Text Box 10">
                <a:extLst>
                  <a:ext uri="{FF2B5EF4-FFF2-40B4-BE49-F238E27FC236}">
                    <a16:creationId xmlns:a16="http://schemas.microsoft.com/office/drawing/2014/main" id="{3FE6E50F-F294-1B9B-58E0-7484227D24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1211" y="5519690"/>
                <a:ext cx="380999" cy="2753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9BEBBAA-D5FE-F1F8-5237-FCC41F94ACDA}"/>
              </a:ext>
            </a:extLst>
          </p:cNvPr>
          <p:cNvGrpSpPr/>
          <p:nvPr/>
        </p:nvGrpSpPr>
        <p:grpSpPr>
          <a:xfrm>
            <a:off x="-19738" y="1629302"/>
            <a:ext cx="1647943" cy="424044"/>
            <a:chOff x="1627592" y="5757983"/>
            <a:chExt cx="2671541" cy="68743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1A46CCD-21EF-2EAA-BFDB-DF803E32EED5}"/>
                </a:ext>
              </a:extLst>
            </p:cNvPr>
            <p:cNvGrpSpPr/>
            <p:nvPr/>
          </p:nvGrpSpPr>
          <p:grpSpPr>
            <a:xfrm>
              <a:off x="2013133" y="6169955"/>
              <a:ext cx="2286000" cy="275462"/>
              <a:chOff x="4746800" y="3496280"/>
              <a:chExt cx="2286000" cy="275462"/>
            </a:xfrm>
          </p:grpSpPr>
          <p:sp>
            <p:nvSpPr>
              <p:cNvPr id="13327" name="Text Box 11">
                <a:extLst>
                  <a:ext uri="{FF2B5EF4-FFF2-40B4-BE49-F238E27FC236}">
                    <a16:creationId xmlns:a16="http://schemas.microsoft.com/office/drawing/2014/main" id="{17E4097F-C60D-9FD0-E590-D1F4F7AB27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46800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T</a:t>
                </a:r>
              </a:p>
            </p:txBody>
          </p:sp>
          <p:sp>
            <p:nvSpPr>
              <p:cNvPr id="13328" name="Text Box 12">
                <a:extLst>
                  <a:ext uri="{FF2B5EF4-FFF2-40B4-BE49-F238E27FC236}">
                    <a16:creationId xmlns:a16="http://schemas.microsoft.com/office/drawing/2014/main" id="{BE88D31D-6803-33E0-F6A6-B5C135BAE2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27799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A</a:t>
                </a:r>
              </a:p>
            </p:txBody>
          </p:sp>
          <p:sp>
            <p:nvSpPr>
              <p:cNvPr id="13329" name="Text Box 13">
                <a:extLst>
                  <a:ext uri="{FF2B5EF4-FFF2-40B4-BE49-F238E27FC236}">
                    <a16:creationId xmlns:a16="http://schemas.microsoft.com/office/drawing/2014/main" id="{64F36775-9BE5-D22A-9766-E83299DE7D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08801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/>
                  <a:t>C</a:t>
                </a:r>
              </a:p>
            </p:txBody>
          </p:sp>
          <p:sp>
            <p:nvSpPr>
              <p:cNvPr id="13330" name="Text Box 14">
                <a:extLst>
                  <a:ext uri="{FF2B5EF4-FFF2-40B4-BE49-F238E27FC236}">
                    <a16:creationId xmlns:a16="http://schemas.microsoft.com/office/drawing/2014/main" id="{CD3C437E-3B84-BAF7-4E5C-A3A43A8062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89800" y="3496280"/>
                <a:ext cx="380999" cy="275462"/>
              </a:xfrm>
              <a:prstGeom prst="rect">
                <a:avLst/>
              </a:prstGeom>
              <a:solidFill>
                <a:srgbClr val="FFD966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ysClr val="windowText" lastClr="000000"/>
                    </a:solidFill>
                  </a:rPr>
                  <a:t>A</a:t>
                </a:r>
              </a:p>
            </p:txBody>
          </p:sp>
          <p:sp>
            <p:nvSpPr>
              <p:cNvPr id="13331" name="Text Box 15">
                <a:extLst>
                  <a:ext uri="{FF2B5EF4-FFF2-40B4-BE49-F238E27FC236}">
                    <a16:creationId xmlns:a16="http://schemas.microsoft.com/office/drawing/2014/main" id="{C03DEC5B-7D84-C1A7-2801-C2B58E3B38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70799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T</a:t>
                </a:r>
              </a:p>
            </p:txBody>
          </p:sp>
          <p:sp>
            <p:nvSpPr>
              <p:cNvPr id="13332" name="Text Box 18">
                <a:extLst>
                  <a:ext uri="{FF2B5EF4-FFF2-40B4-BE49-F238E27FC236}">
                    <a16:creationId xmlns:a16="http://schemas.microsoft.com/office/drawing/2014/main" id="{5C39007F-6285-30CC-0FF9-6B7A5DF1C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1801" y="3496280"/>
                <a:ext cx="380999" cy="27546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/>
                  <a:t>G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E741A96-BE61-6349-78F3-9B0A1E067FE6}"/>
                </a:ext>
              </a:extLst>
            </p:cNvPr>
            <p:cNvGrpSpPr/>
            <p:nvPr/>
          </p:nvGrpSpPr>
          <p:grpSpPr>
            <a:xfrm>
              <a:off x="1627592" y="5757983"/>
              <a:ext cx="2667000" cy="275464"/>
              <a:chOff x="6839717" y="5659468"/>
              <a:chExt cx="2667000" cy="275464"/>
            </a:xfrm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75CCC214-2079-8D3B-D652-AFEFAAE445F2}"/>
                  </a:ext>
                </a:extLst>
              </p:cNvPr>
              <p:cNvGrpSpPr/>
              <p:nvPr/>
            </p:nvGrpSpPr>
            <p:grpSpPr>
              <a:xfrm>
                <a:off x="6839717" y="5659469"/>
                <a:ext cx="2286000" cy="275463"/>
                <a:chOff x="4365800" y="2297143"/>
                <a:chExt cx="2286000" cy="275463"/>
              </a:xfrm>
            </p:grpSpPr>
            <p:sp>
              <p:nvSpPr>
                <p:cNvPr id="13313" name="Text Box 5">
                  <a:extLst>
                    <a:ext uri="{FF2B5EF4-FFF2-40B4-BE49-F238E27FC236}">
                      <a16:creationId xmlns:a16="http://schemas.microsoft.com/office/drawing/2014/main" id="{262D2F0D-90A0-C64D-72D5-46FE785654B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5800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13314" name="Text Box 6">
                  <a:extLst>
                    <a:ext uri="{FF2B5EF4-FFF2-40B4-BE49-F238E27FC236}">
                      <a16:creationId xmlns:a16="http://schemas.microsoft.com/office/drawing/2014/main" id="{6E364665-7BEA-9E8D-1B6E-7937DF0958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46799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T</a:t>
                  </a:r>
                </a:p>
              </p:txBody>
            </p:sp>
            <p:sp>
              <p:nvSpPr>
                <p:cNvPr id="13317" name="Text Box 7">
                  <a:extLst>
                    <a:ext uri="{FF2B5EF4-FFF2-40B4-BE49-F238E27FC236}">
                      <a16:creationId xmlns:a16="http://schemas.microsoft.com/office/drawing/2014/main" id="{17E0331F-ED12-2592-69AE-8120CC49564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127801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A</a:t>
                  </a:r>
                </a:p>
              </p:txBody>
            </p:sp>
            <p:sp>
              <p:nvSpPr>
                <p:cNvPr id="13318" name="Text Box 8">
                  <a:extLst>
                    <a:ext uri="{FF2B5EF4-FFF2-40B4-BE49-F238E27FC236}">
                      <a16:creationId xmlns:a16="http://schemas.microsoft.com/office/drawing/2014/main" id="{4E74C893-D1EC-08A8-C279-DF1C0BE359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508800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/>
                    <a:t>C</a:t>
                  </a:r>
                </a:p>
              </p:txBody>
            </p:sp>
            <p:sp>
              <p:nvSpPr>
                <p:cNvPr id="13319" name="Text Box 9">
                  <a:extLst>
                    <a:ext uri="{FF2B5EF4-FFF2-40B4-BE49-F238E27FC236}">
                      <a16:creationId xmlns:a16="http://schemas.microsoft.com/office/drawing/2014/main" id="{A1BE477A-23AA-0991-039F-7F486789882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889799" y="2297143"/>
                  <a:ext cx="380999" cy="275463"/>
                </a:xfrm>
                <a:prstGeom prst="rect">
                  <a:avLst/>
                </a:prstGeom>
                <a:solidFill>
                  <a:srgbClr val="FFD966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C</a:t>
                  </a:r>
                </a:p>
              </p:txBody>
            </p:sp>
            <p:sp>
              <p:nvSpPr>
                <p:cNvPr id="13320" name="Text Box 17">
                  <a:extLst>
                    <a:ext uri="{FF2B5EF4-FFF2-40B4-BE49-F238E27FC236}">
                      <a16:creationId xmlns:a16="http://schemas.microsoft.com/office/drawing/2014/main" id="{C8860941-E112-90D4-4C96-F24D706E7D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70801" y="2297143"/>
                  <a:ext cx="380999" cy="275463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2075" tIns="46038" rIns="92075" bIns="46038">
                  <a:spAutoFit/>
                </a:bodyPr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50000"/>
                    </a:spcBef>
                  </a:pPr>
                  <a:r>
                    <a:rPr lang="en-US" altLang="en-US" sz="500" b="1" dirty="0"/>
                    <a:t>G</a:t>
                  </a:r>
                </a:p>
              </p:txBody>
            </p:sp>
          </p:grpSp>
          <p:sp>
            <p:nvSpPr>
              <p:cNvPr id="13312" name="Text Box 10">
                <a:extLst>
                  <a:ext uri="{FF2B5EF4-FFF2-40B4-BE49-F238E27FC236}">
                    <a16:creationId xmlns:a16="http://schemas.microsoft.com/office/drawing/2014/main" id="{8556FF09-97BE-9C4D-1131-EB15A259CB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25717" y="5659468"/>
                <a:ext cx="381000" cy="275462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2075" tIns="46038" rIns="92075" bIns="46038">
                <a:spAutoFit/>
              </a:bodyPr>
              <a:lstStyle>
                <a:lvl1pPr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16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en-US" altLang="en-US" sz="500" b="1" dirty="0">
                    <a:solidFill>
                      <a:schemeClr val="bg1"/>
                    </a:solidFill>
                  </a:rPr>
                  <a:t>-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B6A7FB-8052-7834-D648-E1B6AAF1DB86}"/>
              </a:ext>
            </a:extLst>
          </p:cNvPr>
          <p:cNvGrpSpPr/>
          <p:nvPr/>
        </p:nvGrpSpPr>
        <p:grpSpPr>
          <a:xfrm>
            <a:off x="1150214" y="2506235"/>
            <a:ext cx="1595044" cy="930443"/>
            <a:chOff x="3589324" y="2048932"/>
            <a:chExt cx="5486400" cy="3200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58DE80-8A09-7890-1BA1-D993F522F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8924" y="2063220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1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AD5437-174C-8231-7E9B-D00A0BD02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9324" y="2048932"/>
              <a:ext cx="609600" cy="4191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9718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4290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886200" indent="-228600" algn="ctr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endParaRPr lang="en-US" altLang="en-US" sz="110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1A59B05-8B92-C357-7D0B-9A2BCAA665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506132"/>
              <a:ext cx="5486400" cy="914400"/>
              <a:chOff x="960" y="1488"/>
              <a:chExt cx="3456" cy="576"/>
            </a:xfrm>
          </p:grpSpPr>
          <p:grpSp>
            <p:nvGrpSpPr>
              <p:cNvPr id="13409" name="Group 13408">
                <a:extLst>
                  <a:ext uri="{FF2B5EF4-FFF2-40B4-BE49-F238E27FC236}">
                    <a16:creationId xmlns:a16="http://schemas.microsoft.com/office/drawing/2014/main" id="{214F042A-3AC9-DB40-F8E2-C7622ADA5D2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13427" name="Group 13426">
                  <a:extLst>
                    <a:ext uri="{FF2B5EF4-FFF2-40B4-BE49-F238E27FC236}">
                      <a16:creationId xmlns:a16="http://schemas.microsoft.com/office/drawing/2014/main" id="{68D6847E-441C-555A-A66B-22D47325AA4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39" name="Group 13438">
                    <a:extLst>
                      <a:ext uri="{FF2B5EF4-FFF2-40B4-BE49-F238E27FC236}">
                        <a16:creationId xmlns:a16="http://schemas.microsoft.com/office/drawing/2014/main" id="{9C7651D8-AE8C-BBAF-4CA6-FEB532529A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41" name="Rectangle 13440">
                      <a:extLst>
                        <a:ext uri="{FF2B5EF4-FFF2-40B4-BE49-F238E27FC236}">
                          <a16:creationId xmlns:a16="http://schemas.microsoft.com/office/drawing/2014/main" id="{54D419DD-5FC8-78F2-2FAA-C5F17FD81B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442" name="Rectangle 13441">
                      <a:extLst>
                        <a:ext uri="{FF2B5EF4-FFF2-40B4-BE49-F238E27FC236}">
                          <a16:creationId xmlns:a16="http://schemas.microsoft.com/office/drawing/2014/main" id="{402AA090-1234-3308-E0D0-92B041DD2E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3440" name="Rectangle 13439">
                    <a:extLst>
                      <a:ext uri="{FF2B5EF4-FFF2-40B4-BE49-F238E27FC236}">
                        <a16:creationId xmlns:a16="http://schemas.microsoft.com/office/drawing/2014/main" id="{70BC94BF-2273-D518-33F7-9E43BFF464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3428" name="Group 13427">
                  <a:extLst>
                    <a:ext uri="{FF2B5EF4-FFF2-40B4-BE49-F238E27FC236}">
                      <a16:creationId xmlns:a16="http://schemas.microsoft.com/office/drawing/2014/main" id="{A12C1D49-00CF-DECF-5668-0111E25EB5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429" name="Group 13428">
                    <a:extLst>
                      <a:ext uri="{FF2B5EF4-FFF2-40B4-BE49-F238E27FC236}">
                        <a16:creationId xmlns:a16="http://schemas.microsoft.com/office/drawing/2014/main" id="{FA796F10-08D6-0B19-5A66-CEDC2EFAE06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35" name="Group 13434">
                      <a:extLst>
                        <a:ext uri="{FF2B5EF4-FFF2-40B4-BE49-F238E27FC236}">
                          <a16:creationId xmlns:a16="http://schemas.microsoft.com/office/drawing/2014/main" id="{032E2FFB-8317-AE63-FEB5-F87562CE152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37" name="Rectangle 13436">
                        <a:extLst>
                          <a:ext uri="{FF2B5EF4-FFF2-40B4-BE49-F238E27FC236}">
                            <a16:creationId xmlns:a16="http://schemas.microsoft.com/office/drawing/2014/main" id="{DF70F64D-9538-FA6A-6E2F-6F9CAD60935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38" name="Rectangle 13437">
                        <a:extLst>
                          <a:ext uri="{FF2B5EF4-FFF2-40B4-BE49-F238E27FC236}">
                            <a16:creationId xmlns:a16="http://schemas.microsoft.com/office/drawing/2014/main" id="{E477CF2A-F073-A0B0-B478-5A176191920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36" name="Rectangle 13435">
                      <a:extLst>
                        <a:ext uri="{FF2B5EF4-FFF2-40B4-BE49-F238E27FC236}">
                          <a16:creationId xmlns:a16="http://schemas.microsoft.com/office/drawing/2014/main" id="{AEF4BC71-D633-4490-830C-7ACEA4D466E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430" name="Group 13429">
                    <a:extLst>
                      <a:ext uri="{FF2B5EF4-FFF2-40B4-BE49-F238E27FC236}">
                        <a16:creationId xmlns:a16="http://schemas.microsoft.com/office/drawing/2014/main" id="{E9FC0933-D2E3-88A9-0784-90CA782838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31" name="Group 13430">
                      <a:extLst>
                        <a:ext uri="{FF2B5EF4-FFF2-40B4-BE49-F238E27FC236}">
                          <a16:creationId xmlns:a16="http://schemas.microsoft.com/office/drawing/2014/main" id="{C9CAE636-8864-BA96-5C30-D2CB83B5380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33" name="Rectangle 13432">
                        <a:extLst>
                          <a:ext uri="{FF2B5EF4-FFF2-40B4-BE49-F238E27FC236}">
                            <a16:creationId xmlns:a16="http://schemas.microsoft.com/office/drawing/2014/main" id="{37B11592-4CD7-EE86-AAD2-22D6830BEAD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34" name="Rectangle 13433">
                        <a:extLst>
                          <a:ext uri="{FF2B5EF4-FFF2-40B4-BE49-F238E27FC236}">
                            <a16:creationId xmlns:a16="http://schemas.microsoft.com/office/drawing/2014/main" id="{A86FBA9E-CAE9-ACA0-5E52-BDD1C4847E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32" name="Rectangle 13431">
                      <a:extLst>
                        <a:ext uri="{FF2B5EF4-FFF2-40B4-BE49-F238E27FC236}">
                          <a16:creationId xmlns:a16="http://schemas.microsoft.com/office/drawing/2014/main" id="{6AE5F866-10AA-C750-D603-9DF82844817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  <p:grpSp>
            <p:nvGrpSpPr>
              <p:cNvPr id="13410" name="Group 13409">
                <a:extLst>
                  <a:ext uri="{FF2B5EF4-FFF2-40B4-BE49-F238E27FC236}">
                    <a16:creationId xmlns:a16="http://schemas.microsoft.com/office/drawing/2014/main" id="{CF5B8C02-DC8C-ED98-D714-44B74074B5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13411" name="Group 13410">
                  <a:extLst>
                    <a:ext uri="{FF2B5EF4-FFF2-40B4-BE49-F238E27FC236}">
                      <a16:creationId xmlns:a16="http://schemas.microsoft.com/office/drawing/2014/main" id="{63186437-1794-997E-7285-F836C892DE4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23" name="Group 13422">
                    <a:extLst>
                      <a:ext uri="{FF2B5EF4-FFF2-40B4-BE49-F238E27FC236}">
                        <a16:creationId xmlns:a16="http://schemas.microsoft.com/office/drawing/2014/main" id="{315D9AE1-0F14-D584-1751-57CC19D4CA4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25" name="Rectangle 13424">
                      <a:extLst>
                        <a:ext uri="{FF2B5EF4-FFF2-40B4-BE49-F238E27FC236}">
                          <a16:creationId xmlns:a16="http://schemas.microsoft.com/office/drawing/2014/main" id="{C42FFBF6-B2FB-DA6C-A087-1155BB4AB87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426" name="Rectangle 13425">
                      <a:extLst>
                        <a:ext uri="{FF2B5EF4-FFF2-40B4-BE49-F238E27FC236}">
                          <a16:creationId xmlns:a16="http://schemas.microsoft.com/office/drawing/2014/main" id="{73B26D08-1DDE-EE04-89BB-31FB65ABFA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3424" name="Rectangle 13423">
                    <a:extLst>
                      <a:ext uri="{FF2B5EF4-FFF2-40B4-BE49-F238E27FC236}">
                        <a16:creationId xmlns:a16="http://schemas.microsoft.com/office/drawing/2014/main" id="{BEEA0CCA-1DBE-EBAE-6BC4-BA790502EB1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3412" name="Group 13411">
                  <a:extLst>
                    <a:ext uri="{FF2B5EF4-FFF2-40B4-BE49-F238E27FC236}">
                      <a16:creationId xmlns:a16="http://schemas.microsoft.com/office/drawing/2014/main" id="{1FE6A19A-9BD1-C60B-B033-733E8ADCAB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413" name="Group 13412">
                    <a:extLst>
                      <a:ext uri="{FF2B5EF4-FFF2-40B4-BE49-F238E27FC236}">
                        <a16:creationId xmlns:a16="http://schemas.microsoft.com/office/drawing/2014/main" id="{33AA4CEE-78A0-22CE-ED37-867E7640A1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19" name="Group 13418">
                      <a:extLst>
                        <a:ext uri="{FF2B5EF4-FFF2-40B4-BE49-F238E27FC236}">
                          <a16:creationId xmlns:a16="http://schemas.microsoft.com/office/drawing/2014/main" id="{8BEA9033-5631-8AA2-35D6-50939DDC79C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21" name="Rectangle 13420">
                        <a:extLst>
                          <a:ext uri="{FF2B5EF4-FFF2-40B4-BE49-F238E27FC236}">
                            <a16:creationId xmlns:a16="http://schemas.microsoft.com/office/drawing/2014/main" id="{FB48D8FD-3DBC-A682-DF6D-C4FAAED043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22" name="Rectangle 13421">
                        <a:extLst>
                          <a:ext uri="{FF2B5EF4-FFF2-40B4-BE49-F238E27FC236}">
                            <a16:creationId xmlns:a16="http://schemas.microsoft.com/office/drawing/2014/main" id="{375DE567-4ECD-B65A-242E-2480651B5D1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20" name="Rectangle 13419">
                      <a:extLst>
                        <a:ext uri="{FF2B5EF4-FFF2-40B4-BE49-F238E27FC236}">
                          <a16:creationId xmlns:a16="http://schemas.microsoft.com/office/drawing/2014/main" id="{4D2492FE-C542-039D-D9DB-3ADAE30953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414" name="Group 13413">
                    <a:extLst>
                      <a:ext uri="{FF2B5EF4-FFF2-40B4-BE49-F238E27FC236}">
                        <a16:creationId xmlns:a16="http://schemas.microsoft.com/office/drawing/2014/main" id="{3B7C5449-F276-4E39-D568-C62758F2EF7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15" name="Group 13414">
                      <a:extLst>
                        <a:ext uri="{FF2B5EF4-FFF2-40B4-BE49-F238E27FC236}">
                          <a16:creationId xmlns:a16="http://schemas.microsoft.com/office/drawing/2014/main" id="{E8E2130D-033E-73E5-A252-264A58FA037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17" name="Rectangle 13416">
                        <a:extLst>
                          <a:ext uri="{FF2B5EF4-FFF2-40B4-BE49-F238E27FC236}">
                            <a16:creationId xmlns:a16="http://schemas.microsoft.com/office/drawing/2014/main" id="{666B33B2-083B-6E07-3529-3D33AA88AE2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18" name="Rectangle 13417">
                        <a:extLst>
                          <a:ext uri="{FF2B5EF4-FFF2-40B4-BE49-F238E27FC236}">
                            <a16:creationId xmlns:a16="http://schemas.microsoft.com/office/drawing/2014/main" id="{0F8A98D4-7126-653F-8295-3A696232C3A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16" name="Rectangle 13415">
                      <a:extLst>
                        <a:ext uri="{FF2B5EF4-FFF2-40B4-BE49-F238E27FC236}">
                          <a16:creationId xmlns:a16="http://schemas.microsoft.com/office/drawing/2014/main" id="{641AF427-21B0-391A-3226-68C7944096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1CA3571-0D56-6B43-11A7-FACF78EB45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89324" y="2048932"/>
              <a:ext cx="5486400" cy="3200400"/>
              <a:chOff x="864" y="1392"/>
              <a:chExt cx="3456" cy="2016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BCC82CA4-25E3-AAD7-7A4C-5D1950F0B5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1392"/>
                <a:ext cx="3456" cy="288"/>
                <a:chOff x="432" y="1152"/>
                <a:chExt cx="3456" cy="288"/>
              </a:xfrm>
            </p:grpSpPr>
            <p:grpSp>
              <p:nvGrpSpPr>
                <p:cNvPr id="13393" name="Group 13392">
                  <a:extLst>
                    <a:ext uri="{FF2B5EF4-FFF2-40B4-BE49-F238E27FC236}">
                      <a16:creationId xmlns:a16="http://schemas.microsoft.com/office/drawing/2014/main" id="{BDC0300F-2E28-C5D8-16DE-3C93CC049EE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13405" name="Group 13404">
                    <a:extLst>
                      <a:ext uri="{FF2B5EF4-FFF2-40B4-BE49-F238E27FC236}">
                        <a16:creationId xmlns:a16="http://schemas.microsoft.com/office/drawing/2014/main" id="{9068B94A-AA5A-C1AD-945C-236EF9BCCAB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13407" name="Rectangle 13406">
                      <a:extLst>
                        <a:ext uri="{FF2B5EF4-FFF2-40B4-BE49-F238E27FC236}">
                          <a16:creationId xmlns:a16="http://schemas.microsoft.com/office/drawing/2014/main" id="{CD79F6AE-7037-1D05-FB5E-E0A1725A72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  <p:sp>
                  <p:nvSpPr>
                    <p:cNvPr id="13408" name="Rectangle 13407">
                      <a:extLst>
                        <a:ext uri="{FF2B5EF4-FFF2-40B4-BE49-F238E27FC236}">
                          <a16:creationId xmlns:a16="http://schemas.microsoft.com/office/drawing/2014/main" id="{743E758C-4508-B1E2-80FD-1AE569A489D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sp>
                <p:nvSpPr>
                  <p:cNvPr id="13406" name="Rectangle 13405">
                    <a:extLst>
                      <a:ext uri="{FF2B5EF4-FFF2-40B4-BE49-F238E27FC236}">
                        <a16:creationId xmlns:a16="http://schemas.microsoft.com/office/drawing/2014/main" id="{FD01FAFD-3A82-BFF2-8BB5-7451B341FE9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1pPr>
                    <a:lvl2pPr marL="742950" indent="-28575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2pPr>
                    <a:lvl3pPr marL="11430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3pPr>
                    <a:lvl4pPr marL="16002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4pPr>
                    <a:lvl5pPr marL="2057400" indent="-228600" algn="l" defTabSz="457200" rtl="0" eaLnBrk="1" latinLnBrk="0" hangingPunct="1"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5pPr>
                    <a:lvl6pPr marL="25146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6pPr>
                    <a:lvl7pPr marL="29718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7pPr>
                    <a:lvl8pPr marL="34290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8pPr>
                    <a:lvl9pPr marL="3886200" indent="-228600" algn="ctr" defTabSz="457200" rtl="0" eaLnBrk="0" fontAlgn="base" latinLnBrk="0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defRPr>
                    </a:lvl9pPr>
                  </a:lstStyle>
                  <a:p>
                    <a:endParaRPr lang="en-US" altLang="en-US" sz="1100"/>
                  </a:p>
                </p:txBody>
              </p:sp>
            </p:grpSp>
            <p:grpSp>
              <p:nvGrpSpPr>
                <p:cNvPr id="13394" name="Group 13393">
                  <a:extLst>
                    <a:ext uri="{FF2B5EF4-FFF2-40B4-BE49-F238E27FC236}">
                      <a16:creationId xmlns:a16="http://schemas.microsoft.com/office/drawing/2014/main" id="{38686583-5CEF-E26C-DAA4-F68E59B1DB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95" name="Group 13394">
                    <a:extLst>
                      <a:ext uri="{FF2B5EF4-FFF2-40B4-BE49-F238E27FC236}">
                        <a16:creationId xmlns:a16="http://schemas.microsoft.com/office/drawing/2014/main" id="{99C1B546-2DCA-5F4B-3E57-92EC9EC63FB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401" name="Group 13400">
                      <a:extLst>
                        <a:ext uri="{FF2B5EF4-FFF2-40B4-BE49-F238E27FC236}">
                          <a16:creationId xmlns:a16="http://schemas.microsoft.com/office/drawing/2014/main" id="{F7AF04FD-07E5-6FC2-F869-485650544CE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403" name="Rectangle 13402">
                        <a:extLst>
                          <a:ext uri="{FF2B5EF4-FFF2-40B4-BE49-F238E27FC236}">
                            <a16:creationId xmlns:a16="http://schemas.microsoft.com/office/drawing/2014/main" id="{5521BB4B-15DE-6B14-72B3-9DD9EA0CD81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04" name="Rectangle 13403">
                        <a:extLst>
                          <a:ext uri="{FF2B5EF4-FFF2-40B4-BE49-F238E27FC236}">
                            <a16:creationId xmlns:a16="http://schemas.microsoft.com/office/drawing/2014/main" id="{B4818CCA-BAB4-A540-49FD-094866023F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402" name="Rectangle 13401">
                      <a:extLst>
                        <a:ext uri="{FF2B5EF4-FFF2-40B4-BE49-F238E27FC236}">
                          <a16:creationId xmlns:a16="http://schemas.microsoft.com/office/drawing/2014/main" id="{4F1B417A-2D0B-161D-874B-860A3C6FAE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96" name="Group 13395">
                    <a:extLst>
                      <a:ext uri="{FF2B5EF4-FFF2-40B4-BE49-F238E27FC236}">
                        <a16:creationId xmlns:a16="http://schemas.microsoft.com/office/drawing/2014/main" id="{C32E3747-09F5-7299-5C01-76BDDDF69BE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97" name="Group 13396">
                      <a:extLst>
                        <a:ext uri="{FF2B5EF4-FFF2-40B4-BE49-F238E27FC236}">
                          <a16:creationId xmlns:a16="http://schemas.microsoft.com/office/drawing/2014/main" id="{E50013B9-4AFF-0582-F983-EE9842F5551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99" name="Rectangle 13398">
                        <a:extLst>
                          <a:ext uri="{FF2B5EF4-FFF2-40B4-BE49-F238E27FC236}">
                            <a16:creationId xmlns:a16="http://schemas.microsoft.com/office/drawing/2014/main" id="{61482386-2BED-638E-C41E-9FEA29868B6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400" name="Rectangle 13399">
                        <a:extLst>
                          <a:ext uri="{FF2B5EF4-FFF2-40B4-BE49-F238E27FC236}">
                            <a16:creationId xmlns:a16="http://schemas.microsoft.com/office/drawing/2014/main" id="{F1384F38-8014-CA1D-4FA4-BE5B9D23EF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98" name="Rectangle 13397">
                      <a:extLst>
                        <a:ext uri="{FF2B5EF4-FFF2-40B4-BE49-F238E27FC236}">
                          <a16:creationId xmlns:a16="http://schemas.microsoft.com/office/drawing/2014/main" id="{7762545E-06F2-0E5C-ED05-A1EB79F83EA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</p:grp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F954BCB9-81DF-EC0A-4AEB-5B7D354F9D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256"/>
                <a:ext cx="3456" cy="576"/>
                <a:chOff x="960" y="1488"/>
                <a:chExt cx="3456" cy="576"/>
              </a:xfrm>
            </p:grpSpPr>
            <p:grpSp>
              <p:nvGrpSpPr>
                <p:cNvPr id="13359" name="Group 13358">
                  <a:extLst>
                    <a:ext uri="{FF2B5EF4-FFF2-40B4-BE49-F238E27FC236}">
                      <a16:creationId xmlns:a16="http://schemas.microsoft.com/office/drawing/2014/main" id="{0283F4AE-535F-56E0-0BA7-A30EE6656C2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77" name="Group 13376">
                    <a:extLst>
                      <a:ext uri="{FF2B5EF4-FFF2-40B4-BE49-F238E27FC236}">
                        <a16:creationId xmlns:a16="http://schemas.microsoft.com/office/drawing/2014/main" id="{2A43E398-FF8B-EDC3-7ED2-A796F4D357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89" name="Group 13388">
                      <a:extLst>
                        <a:ext uri="{FF2B5EF4-FFF2-40B4-BE49-F238E27FC236}">
                          <a16:creationId xmlns:a16="http://schemas.microsoft.com/office/drawing/2014/main" id="{645E7D76-705F-4CE0-3BB1-9343F6AE44C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91" name="Rectangle 13390">
                        <a:extLst>
                          <a:ext uri="{FF2B5EF4-FFF2-40B4-BE49-F238E27FC236}">
                            <a16:creationId xmlns:a16="http://schemas.microsoft.com/office/drawing/2014/main" id="{542D288A-0025-9C43-B8AC-25C47379C7B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92" name="Rectangle 13391">
                        <a:extLst>
                          <a:ext uri="{FF2B5EF4-FFF2-40B4-BE49-F238E27FC236}">
                            <a16:creationId xmlns:a16="http://schemas.microsoft.com/office/drawing/2014/main" id="{CA7F68F3-CFD7-20BB-E594-1FD7A2BB5DD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90" name="Rectangle 13389">
                      <a:extLst>
                        <a:ext uri="{FF2B5EF4-FFF2-40B4-BE49-F238E27FC236}">
                          <a16:creationId xmlns:a16="http://schemas.microsoft.com/office/drawing/2014/main" id="{08CF3B77-ED22-0F02-2148-6935E0BC8A7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78" name="Group 13377">
                    <a:extLst>
                      <a:ext uri="{FF2B5EF4-FFF2-40B4-BE49-F238E27FC236}">
                        <a16:creationId xmlns:a16="http://schemas.microsoft.com/office/drawing/2014/main" id="{51D20A03-D8B8-752B-2A40-3F56421F5B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79" name="Group 13378">
                      <a:extLst>
                        <a:ext uri="{FF2B5EF4-FFF2-40B4-BE49-F238E27FC236}">
                          <a16:creationId xmlns:a16="http://schemas.microsoft.com/office/drawing/2014/main" id="{719F557F-8FBB-C6E0-5489-A033BB7C906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85" name="Group 13384">
                        <a:extLst>
                          <a:ext uri="{FF2B5EF4-FFF2-40B4-BE49-F238E27FC236}">
                            <a16:creationId xmlns:a16="http://schemas.microsoft.com/office/drawing/2014/main" id="{4667DC01-CBE7-EC10-9B4E-D359AEA8BD4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87" name="Rectangle 13386">
                          <a:extLst>
                            <a:ext uri="{FF2B5EF4-FFF2-40B4-BE49-F238E27FC236}">
                              <a16:creationId xmlns:a16="http://schemas.microsoft.com/office/drawing/2014/main" id="{8D064A90-BD7C-5273-85A1-71699CBED2C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88" name="Rectangle 13387">
                          <a:extLst>
                            <a:ext uri="{FF2B5EF4-FFF2-40B4-BE49-F238E27FC236}">
                              <a16:creationId xmlns:a16="http://schemas.microsoft.com/office/drawing/2014/main" id="{67461271-F5C2-CD1A-125B-FC0593B4EE8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86" name="Rectangle 13385">
                        <a:extLst>
                          <a:ext uri="{FF2B5EF4-FFF2-40B4-BE49-F238E27FC236}">
                            <a16:creationId xmlns:a16="http://schemas.microsoft.com/office/drawing/2014/main" id="{E09AC7B5-EAE3-2492-1CA8-FD5F94FC368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80" name="Group 13379">
                      <a:extLst>
                        <a:ext uri="{FF2B5EF4-FFF2-40B4-BE49-F238E27FC236}">
                          <a16:creationId xmlns:a16="http://schemas.microsoft.com/office/drawing/2014/main" id="{96F686AD-113F-967D-3147-11623F6A33F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81" name="Group 13380">
                        <a:extLst>
                          <a:ext uri="{FF2B5EF4-FFF2-40B4-BE49-F238E27FC236}">
                            <a16:creationId xmlns:a16="http://schemas.microsoft.com/office/drawing/2014/main" id="{8AFF034B-3326-21AF-C3A8-DD899ED16F9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83" name="Rectangle 13382">
                          <a:extLst>
                            <a:ext uri="{FF2B5EF4-FFF2-40B4-BE49-F238E27FC236}">
                              <a16:creationId xmlns:a16="http://schemas.microsoft.com/office/drawing/2014/main" id="{2A5EFDAF-B599-1683-517A-04E596A4E4F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84" name="Rectangle 13383">
                          <a:extLst>
                            <a:ext uri="{FF2B5EF4-FFF2-40B4-BE49-F238E27FC236}">
                              <a16:creationId xmlns:a16="http://schemas.microsoft.com/office/drawing/2014/main" id="{13477325-5DCC-20FB-F54E-C542359E902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82" name="Rectangle 13381">
                        <a:extLst>
                          <a:ext uri="{FF2B5EF4-FFF2-40B4-BE49-F238E27FC236}">
                            <a16:creationId xmlns:a16="http://schemas.microsoft.com/office/drawing/2014/main" id="{BFCB36B4-C29F-BF19-7B59-1B0E3FF1A8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13360" name="Group 13359">
                  <a:extLst>
                    <a:ext uri="{FF2B5EF4-FFF2-40B4-BE49-F238E27FC236}">
                      <a16:creationId xmlns:a16="http://schemas.microsoft.com/office/drawing/2014/main" id="{77C37A18-1BDC-A42F-8961-34F3949301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61" name="Group 13360">
                    <a:extLst>
                      <a:ext uri="{FF2B5EF4-FFF2-40B4-BE49-F238E27FC236}">
                        <a16:creationId xmlns:a16="http://schemas.microsoft.com/office/drawing/2014/main" id="{88ACA711-8A85-A9A4-B306-F55961B5A0B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73" name="Group 13372">
                      <a:extLst>
                        <a:ext uri="{FF2B5EF4-FFF2-40B4-BE49-F238E27FC236}">
                          <a16:creationId xmlns:a16="http://schemas.microsoft.com/office/drawing/2014/main" id="{D285ED66-926C-9EEE-BC5E-AD60A0E2918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75" name="Rectangle 13374">
                        <a:extLst>
                          <a:ext uri="{FF2B5EF4-FFF2-40B4-BE49-F238E27FC236}">
                            <a16:creationId xmlns:a16="http://schemas.microsoft.com/office/drawing/2014/main" id="{3C19F437-235E-3A8D-3AB7-10D13434104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76" name="Rectangle 13375">
                        <a:extLst>
                          <a:ext uri="{FF2B5EF4-FFF2-40B4-BE49-F238E27FC236}">
                            <a16:creationId xmlns:a16="http://schemas.microsoft.com/office/drawing/2014/main" id="{8105CD8F-EF9A-B28D-12A4-913C1EFF1D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74" name="Rectangle 13373">
                      <a:extLst>
                        <a:ext uri="{FF2B5EF4-FFF2-40B4-BE49-F238E27FC236}">
                          <a16:creationId xmlns:a16="http://schemas.microsoft.com/office/drawing/2014/main" id="{0D6149F2-E44F-5406-AEB2-8DB68922C4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62" name="Group 13361">
                    <a:extLst>
                      <a:ext uri="{FF2B5EF4-FFF2-40B4-BE49-F238E27FC236}">
                        <a16:creationId xmlns:a16="http://schemas.microsoft.com/office/drawing/2014/main" id="{D13ACAAC-C822-A678-5DD0-9C189059CC6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63" name="Group 13362">
                      <a:extLst>
                        <a:ext uri="{FF2B5EF4-FFF2-40B4-BE49-F238E27FC236}">
                          <a16:creationId xmlns:a16="http://schemas.microsoft.com/office/drawing/2014/main" id="{37E73160-49DF-FE40-6E70-DB5FDC466E5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69" name="Group 13368">
                        <a:extLst>
                          <a:ext uri="{FF2B5EF4-FFF2-40B4-BE49-F238E27FC236}">
                            <a16:creationId xmlns:a16="http://schemas.microsoft.com/office/drawing/2014/main" id="{FF96F2D5-E438-E157-9C77-817655CD10A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71" name="Rectangle 13370">
                          <a:extLst>
                            <a:ext uri="{FF2B5EF4-FFF2-40B4-BE49-F238E27FC236}">
                              <a16:creationId xmlns:a16="http://schemas.microsoft.com/office/drawing/2014/main" id="{DD6F0824-B297-F87E-A67B-C7679D95A1F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72" name="Rectangle 13371">
                          <a:extLst>
                            <a:ext uri="{FF2B5EF4-FFF2-40B4-BE49-F238E27FC236}">
                              <a16:creationId xmlns:a16="http://schemas.microsoft.com/office/drawing/2014/main" id="{669D23C9-FA41-A5F9-B68A-187009646E1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70" name="Rectangle 13369">
                        <a:extLst>
                          <a:ext uri="{FF2B5EF4-FFF2-40B4-BE49-F238E27FC236}">
                            <a16:creationId xmlns:a16="http://schemas.microsoft.com/office/drawing/2014/main" id="{8951C713-F571-9118-7FA9-EA0BF48181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64" name="Group 13363">
                      <a:extLst>
                        <a:ext uri="{FF2B5EF4-FFF2-40B4-BE49-F238E27FC236}">
                          <a16:creationId xmlns:a16="http://schemas.microsoft.com/office/drawing/2014/main" id="{7A3DE328-3F9E-CCF4-57B2-125E84274D6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65" name="Group 13364">
                        <a:extLst>
                          <a:ext uri="{FF2B5EF4-FFF2-40B4-BE49-F238E27FC236}">
                            <a16:creationId xmlns:a16="http://schemas.microsoft.com/office/drawing/2014/main" id="{C9E74C02-468B-8E8A-8E05-85826254F1C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67" name="Rectangle 13366">
                          <a:extLst>
                            <a:ext uri="{FF2B5EF4-FFF2-40B4-BE49-F238E27FC236}">
                              <a16:creationId xmlns:a16="http://schemas.microsoft.com/office/drawing/2014/main" id="{E9FD5FA1-1544-34F8-C9C5-2E1DF16A7A4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68" name="Rectangle 13367">
                          <a:extLst>
                            <a:ext uri="{FF2B5EF4-FFF2-40B4-BE49-F238E27FC236}">
                              <a16:creationId xmlns:a16="http://schemas.microsoft.com/office/drawing/2014/main" id="{84247801-56B7-9F33-814C-0175E59FD09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66" name="Rectangle 13365">
                        <a:extLst>
                          <a:ext uri="{FF2B5EF4-FFF2-40B4-BE49-F238E27FC236}">
                            <a16:creationId xmlns:a16="http://schemas.microsoft.com/office/drawing/2014/main" id="{A84C5D41-2708-7BBE-1149-89FAECF89E9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C439FED7-1B3B-7015-1A89-8E7C47F31D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832"/>
                <a:ext cx="3456" cy="576"/>
                <a:chOff x="960" y="1488"/>
                <a:chExt cx="3456" cy="576"/>
              </a:xfrm>
            </p:grpSpPr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50FD5620-3152-B0EB-E82F-2DE0882643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43" name="Group 13342">
                    <a:extLst>
                      <a:ext uri="{FF2B5EF4-FFF2-40B4-BE49-F238E27FC236}">
                        <a16:creationId xmlns:a16="http://schemas.microsoft.com/office/drawing/2014/main" id="{EC462071-2747-8DA7-E9C9-6F71395D735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55" name="Group 13354">
                      <a:extLst>
                        <a:ext uri="{FF2B5EF4-FFF2-40B4-BE49-F238E27FC236}">
                          <a16:creationId xmlns:a16="http://schemas.microsoft.com/office/drawing/2014/main" id="{9246B9ED-EBFB-B48E-0BD6-4C5AFC0C2A4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57" name="Rectangle 13356">
                        <a:extLst>
                          <a:ext uri="{FF2B5EF4-FFF2-40B4-BE49-F238E27FC236}">
                            <a16:creationId xmlns:a16="http://schemas.microsoft.com/office/drawing/2014/main" id="{E0EE4862-F772-E022-52F4-5C6EBEF75A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58" name="Rectangle 13357">
                        <a:extLst>
                          <a:ext uri="{FF2B5EF4-FFF2-40B4-BE49-F238E27FC236}">
                            <a16:creationId xmlns:a16="http://schemas.microsoft.com/office/drawing/2014/main" id="{3685B28C-245D-945D-9C75-3C9261EBA8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56" name="Rectangle 13355">
                      <a:extLst>
                        <a:ext uri="{FF2B5EF4-FFF2-40B4-BE49-F238E27FC236}">
                          <a16:creationId xmlns:a16="http://schemas.microsoft.com/office/drawing/2014/main" id="{E5DD4A85-AA09-0ACF-4F0A-FE5A58009B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44" name="Group 13343">
                    <a:extLst>
                      <a:ext uri="{FF2B5EF4-FFF2-40B4-BE49-F238E27FC236}">
                        <a16:creationId xmlns:a16="http://schemas.microsoft.com/office/drawing/2014/main" id="{1F3E5F4E-26CB-191A-8B3E-E26329CEB2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45" name="Group 13344">
                      <a:extLst>
                        <a:ext uri="{FF2B5EF4-FFF2-40B4-BE49-F238E27FC236}">
                          <a16:creationId xmlns:a16="http://schemas.microsoft.com/office/drawing/2014/main" id="{5D4614FF-90D9-52FA-3A7B-88C6AD6A56D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51" name="Group 13350">
                        <a:extLst>
                          <a:ext uri="{FF2B5EF4-FFF2-40B4-BE49-F238E27FC236}">
                            <a16:creationId xmlns:a16="http://schemas.microsoft.com/office/drawing/2014/main" id="{2FD6F601-045C-6B19-CCE1-65F6334075F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53" name="Rectangle 13352">
                          <a:extLst>
                            <a:ext uri="{FF2B5EF4-FFF2-40B4-BE49-F238E27FC236}">
                              <a16:creationId xmlns:a16="http://schemas.microsoft.com/office/drawing/2014/main" id="{3EA5F6F4-DE69-4EB6-D673-75F59BAE2C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54" name="Rectangle 13353">
                          <a:extLst>
                            <a:ext uri="{FF2B5EF4-FFF2-40B4-BE49-F238E27FC236}">
                              <a16:creationId xmlns:a16="http://schemas.microsoft.com/office/drawing/2014/main" id="{5FA05DF9-D8B4-9B94-69A6-D9CA9821E4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52" name="Rectangle 13351">
                        <a:extLst>
                          <a:ext uri="{FF2B5EF4-FFF2-40B4-BE49-F238E27FC236}">
                            <a16:creationId xmlns:a16="http://schemas.microsoft.com/office/drawing/2014/main" id="{86905159-4DD6-9B3E-A0BF-9974FA59B9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46" name="Group 13345">
                      <a:extLst>
                        <a:ext uri="{FF2B5EF4-FFF2-40B4-BE49-F238E27FC236}">
                          <a16:creationId xmlns:a16="http://schemas.microsoft.com/office/drawing/2014/main" id="{AE19CBDD-B492-5A3D-9648-D2FE64B3ACC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47" name="Group 13346">
                        <a:extLst>
                          <a:ext uri="{FF2B5EF4-FFF2-40B4-BE49-F238E27FC236}">
                            <a16:creationId xmlns:a16="http://schemas.microsoft.com/office/drawing/2014/main" id="{FB9C30A9-27F0-574B-3F5A-9181F357F8B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49" name="Rectangle 13348">
                          <a:extLst>
                            <a:ext uri="{FF2B5EF4-FFF2-40B4-BE49-F238E27FC236}">
                              <a16:creationId xmlns:a16="http://schemas.microsoft.com/office/drawing/2014/main" id="{B57A96D2-663D-853B-E690-CA1038C87F4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50" name="Rectangle 13349">
                          <a:extLst>
                            <a:ext uri="{FF2B5EF4-FFF2-40B4-BE49-F238E27FC236}">
                              <a16:creationId xmlns:a16="http://schemas.microsoft.com/office/drawing/2014/main" id="{DE131603-BCBB-931A-7615-9CBF1006EAB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48" name="Rectangle 13347">
                        <a:extLst>
                          <a:ext uri="{FF2B5EF4-FFF2-40B4-BE49-F238E27FC236}">
                            <a16:creationId xmlns:a16="http://schemas.microsoft.com/office/drawing/2014/main" id="{861E8F1C-2747-8DCA-3589-8FCCC2D1184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A586635D-4B36-DB70-6577-36D9B6937A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321" name="Group 13320">
                    <a:extLst>
                      <a:ext uri="{FF2B5EF4-FFF2-40B4-BE49-F238E27FC236}">
                        <a16:creationId xmlns:a16="http://schemas.microsoft.com/office/drawing/2014/main" id="{9D0D5276-ECC1-A24A-E573-D95140C0A6D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339" name="Group 13338">
                      <a:extLst>
                        <a:ext uri="{FF2B5EF4-FFF2-40B4-BE49-F238E27FC236}">
                          <a16:creationId xmlns:a16="http://schemas.microsoft.com/office/drawing/2014/main" id="{B9D52EF8-461D-D4CB-E2BE-AF941257F03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341" name="Rectangle 13340">
                        <a:extLst>
                          <a:ext uri="{FF2B5EF4-FFF2-40B4-BE49-F238E27FC236}">
                            <a16:creationId xmlns:a16="http://schemas.microsoft.com/office/drawing/2014/main" id="{E3780D32-6948-190C-B545-32B7F0E411C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342" name="Rectangle 13341">
                        <a:extLst>
                          <a:ext uri="{FF2B5EF4-FFF2-40B4-BE49-F238E27FC236}">
                            <a16:creationId xmlns:a16="http://schemas.microsoft.com/office/drawing/2014/main" id="{02BC5542-21D3-210F-8E92-52C1936363C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340" name="Rectangle 13339">
                      <a:extLst>
                        <a:ext uri="{FF2B5EF4-FFF2-40B4-BE49-F238E27FC236}">
                          <a16:creationId xmlns:a16="http://schemas.microsoft.com/office/drawing/2014/main" id="{C0A48997-1EAC-D788-E5DE-B7C1355865C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322" name="Group 13321">
                    <a:extLst>
                      <a:ext uri="{FF2B5EF4-FFF2-40B4-BE49-F238E27FC236}">
                        <a16:creationId xmlns:a16="http://schemas.microsoft.com/office/drawing/2014/main" id="{B6ACCEAA-1118-4C86-9DCC-A338C4EFD60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323" name="Group 13322">
                      <a:extLst>
                        <a:ext uri="{FF2B5EF4-FFF2-40B4-BE49-F238E27FC236}">
                          <a16:creationId xmlns:a16="http://schemas.microsoft.com/office/drawing/2014/main" id="{F3C6056D-616C-FA1D-0435-B64273268C7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35" name="Group 13334">
                        <a:extLst>
                          <a:ext uri="{FF2B5EF4-FFF2-40B4-BE49-F238E27FC236}">
                            <a16:creationId xmlns:a16="http://schemas.microsoft.com/office/drawing/2014/main" id="{B0693824-675C-1084-6D4A-4E5DD83DCE2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37" name="Rectangle 13336">
                          <a:extLst>
                            <a:ext uri="{FF2B5EF4-FFF2-40B4-BE49-F238E27FC236}">
                              <a16:creationId xmlns:a16="http://schemas.microsoft.com/office/drawing/2014/main" id="{88DE544A-44D0-A4AA-58E7-9D20C3C7D97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38" name="Rectangle 13337">
                          <a:extLst>
                            <a:ext uri="{FF2B5EF4-FFF2-40B4-BE49-F238E27FC236}">
                              <a16:creationId xmlns:a16="http://schemas.microsoft.com/office/drawing/2014/main" id="{88173515-F8A6-6D6A-3EAB-01510BFC9EF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36" name="Rectangle 13335">
                        <a:extLst>
                          <a:ext uri="{FF2B5EF4-FFF2-40B4-BE49-F238E27FC236}">
                            <a16:creationId xmlns:a16="http://schemas.microsoft.com/office/drawing/2014/main" id="{1DB6AAF6-D1A7-BBBF-9E55-D6EBB50457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324" name="Group 13323">
                      <a:extLst>
                        <a:ext uri="{FF2B5EF4-FFF2-40B4-BE49-F238E27FC236}">
                          <a16:creationId xmlns:a16="http://schemas.microsoft.com/office/drawing/2014/main" id="{3857C663-9EC3-5A59-C580-42BBDACED49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325" name="Group 13324">
                        <a:extLst>
                          <a:ext uri="{FF2B5EF4-FFF2-40B4-BE49-F238E27FC236}">
                            <a16:creationId xmlns:a16="http://schemas.microsoft.com/office/drawing/2014/main" id="{23BD1298-3CD7-36C7-A5DE-A385712F1E0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333" name="Rectangle 13332">
                          <a:extLst>
                            <a:ext uri="{FF2B5EF4-FFF2-40B4-BE49-F238E27FC236}">
                              <a16:creationId xmlns:a16="http://schemas.microsoft.com/office/drawing/2014/main" id="{C4E28226-C81B-5C39-5355-1ABD284BA12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334" name="Rectangle 13333">
                          <a:extLst>
                            <a:ext uri="{FF2B5EF4-FFF2-40B4-BE49-F238E27FC236}">
                              <a16:creationId xmlns:a16="http://schemas.microsoft.com/office/drawing/2014/main" id="{B7DFD3FD-CF0C-EF7B-6DDB-DE8468667F3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326" name="Rectangle 13325">
                        <a:extLst>
                          <a:ext uri="{FF2B5EF4-FFF2-40B4-BE49-F238E27FC236}">
                            <a16:creationId xmlns:a16="http://schemas.microsoft.com/office/drawing/2014/main" id="{3BB058A3-463E-1433-20D8-316F6134DBC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3683" name="Group 13682">
            <a:extLst>
              <a:ext uri="{FF2B5EF4-FFF2-40B4-BE49-F238E27FC236}">
                <a16:creationId xmlns:a16="http://schemas.microsoft.com/office/drawing/2014/main" id="{AA60809C-C5BA-6311-97F7-25BB7C60EE84}"/>
              </a:ext>
            </a:extLst>
          </p:cNvPr>
          <p:cNvGrpSpPr/>
          <p:nvPr/>
        </p:nvGrpSpPr>
        <p:grpSpPr>
          <a:xfrm>
            <a:off x="762347" y="4135700"/>
            <a:ext cx="1726114" cy="1006900"/>
            <a:chOff x="8732011" y="1232607"/>
            <a:chExt cx="3040889" cy="1773853"/>
          </a:xfrm>
        </p:grpSpPr>
        <p:grpSp>
          <p:nvGrpSpPr>
            <p:cNvPr id="13553" name="Group 13552">
              <a:extLst>
                <a:ext uri="{FF2B5EF4-FFF2-40B4-BE49-F238E27FC236}">
                  <a16:creationId xmlns:a16="http://schemas.microsoft.com/office/drawing/2014/main" id="{919951E7-EB48-6003-717D-F96E8B1F9837}"/>
                </a:ext>
              </a:extLst>
            </p:cNvPr>
            <p:cNvGrpSpPr/>
            <p:nvPr/>
          </p:nvGrpSpPr>
          <p:grpSpPr>
            <a:xfrm>
              <a:off x="8732011" y="1232607"/>
              <a:ext cx="3040889" cy="1773853"/>
              <a:chOff x="3589324" y="2048932"/>
              <a:chExt cx="5486400" cy="3200400"/>
            </a:xfrm>
          </p:grpSpPr>
          <p:sp>
            <p:nvSpPr>
              <p:cNvPr id="13554" name="Rectangle 13553">
                <a:extLst>
                  <a:ext uri="{FF2B5EF4-FFF2-40B4-BE49-F238E27FC236}">
                    <a16:creationId xmlns:a16="http://schemas.microsoft.com/office/drawing/2014/main" id="{734FBC8C-974B-8074-132B-2AAE4523E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8924" y="2063220"/>
                <a:ext cx="609600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100"/>
              </a:p>
            </p:txBody>
          </p:sp>
          <p:sp>
            <p:nvSpPr>
              <p:cNvPr id="13555" name="Rectangle 13554">
                <a:extLst>
                  <a:ext uri="{FF2B5EF4-FFF2-40B4-BE49-F238E27FC236}">
                    <a16:creationId xmlns:a16="http://schemas.microsoft.com/office/drawing/2014/main" id="{E322A7E2-8E14-23FC-E87C-75409063B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324" y="2048932"/>
                <a:ext cx="609600" cy="4191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5146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9718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4290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886200" indent="-228600" algn="ctr" defTabSz="457200" rtl="0" eaLnBrk="0" fontAlgn="base" latinLnBrk="0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endParaRPr lang="en-US" altLang="en-US" sz="1100"/>
              </a:p>
            </p:txBody>
          </p:sp>
          <p:grpSp>
            <p:nvGrpSpPr>
              <p:cNvPr id="13556" name="Group 13555">
                <a:extLst>
                  <a:ext uri="{FF2B5EF4-FFF2-40B4-BE49-F238E27FC236}">
                    <a16:creationId xmlns:a16="http://schemas.microsoft.com/office/drawing/2014/main" id="{F866F8AE-CAED-BC62-98BB-1EA068EEE6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9324" y="2506132"/>
                <a:ext cx="5486400" cy="914400"/>
                <a:chOff x="960" y="1488"/>
                <a:chExt cx="3456" cy="576"/>
              </a:xfrm>
            </p:grpSpPr>
            <p:grpSp>
              <p:nvGrpSpPr>
                <p:cNvPr id="13645" name="Group 13644">
                  <a:extLst>
                    <a:ext uri="{FF2B5EF4-FFF2-40B4-BE49-F238E27FC236}">
                      <a16:creationId xmlns:a16="http://schemas.microsoft.com/office/drawing/2014/main" id="{A88D0EAE-8667-A8D5-B197-3852328CCF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488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663" name="Group 13662">
                    <a:extLst>
                      <a:ext uri="{FF2B5EF4-FFF2-40B4-BE49-F238E27FC236}">
                        <a16:creationId xmlns:a16="http://schemas.microsoft.com/office/drawing/2014/main" id="{4A1A6F6E-CBC5-4519-1B02-4E633674A03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675" name="Group 13674">
                      <a:extLst>
                        <a:ext uri="{FF2B5EF4-FFF2-40B4-BE49-F238E27FC236}">
                          <a16:creationId xmlns:a16="http://schemas.microsoft.com/office/drawing/2014/main" id="{6ADDCE14-27C4-87E0-6C65-4161B9FC8B6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677" name="Rectangle 13676">
                        <a:extLst>
                          <a:ext uri="{FF2B5EF4-FFF2-40B4-BE49-F238E27FC236}">
                            <a16:creationId xmlns:a16="http://schemas.microsoft.com/office/drawing/2014/main" id="{1EFCE866-27FA-5987-3637-081CA619296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678" name="Rectangle 13677">
                        <a:extLst>
                          <a:ext uri="{FF2B5EF4-FFF2-40B4-BE49-F238E27FC236}">
                            <a16:creationId xmlns:a16="http://schemas.microsoft.com/office/drawing/2014/main" id="{0B0F824F-B785-5224-E319-8F00C6E956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676" name="Rectangle 13675">
                      <a:extLst>
                        <a:ext uri="{FF2B5EF4-FFF2-40B4-BE49-F238E27FC236}">
                          <a16:creationId xmlns:a16="http://schemas.microsoft.com/office/drawing/2014/main" id="{7791516C-28E9-859C-11A4-11D3F4253F2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664" name="Group 13663">
                    <a:extLst>
                      <a:ext uri="{FF2B5EF4-FFF2-40B4-BE49-F238E27FC236}">
                        <a16:creationId xmlns:a16="http://schemas.microsoft.com/office/drawing/2014/main" id="{33CD4ED1-D3F4-48D7-23A5-B90F47EA5BB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665" name="Group 13664">
                      <a:extLst>
                        <a:ext uri="{FF2B5EF4-FFF2-40B4-BE49-F238E27FC236}">
                          <a16:creationId xmlns:a16="http://schemas.microsoft.com/office/drawing/2014/main" id="{AFBC2B38-5FCC-73E5-709C-35C0BF0AB60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71" name="Group 13670">
                        <a:extLst>
                          <a:ext uri="{FF2B5EF4-FFF2-40B4-BE49-F238E27FC236}">
                            <a16:creationId xmlns:a16="http://schemas.microsoft.com/office/drawing/2014/main" id="{4FB3E833-87C6-D0F2-2EE3-8CE9A4B8330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73" name="Rectangle 13672">
                          <a:extLst>
                            <a:ext uri="{FF2B5EF4-FFF2-40B4-BE49-F238E27FC236}">
                              <a16:creationId xmlns:a16="http://schemas.microsoft.com/office/drawing/2014/main" id="{C78CAD78-AD2A-E19E-8748-4024DE8139B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74" name="Rectangle 13673">
                          <a:extLst>
                            <a:ext uri="{FF2B5EF4-FFF2-40B4-BE49-F238E27FC236}">
                              <a16:creationId xmlns:a16="http://schemas.microsoft.com/office/drawing/2014/main" id="{DD93C4C7-7A5F-D7C4-7B6B-7D0CFB0AD96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72" name="Rectangle 13671">
                        <a:extLst>
                          <a:ext uri="{FF2B5EF4-FFF2-40B4-BE49-F238E27FC236}">
                            <a16:creationId xmlns:a16="http://schemas.microsoft.com/office/drawing/2014/main" id="{23819DF9-0E08-DD1A-0213-2B52A75967C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666" name="Group 13665">
                      <a:extLst>
                        <a:ext uri="{FF2B5EF4-FFF2-40B4-BE49-F238E27FC236}">
                          <a16:creationId xmlns:a16="http://schemas.microsoft.com/office/drawing/2014/main" id="{BDEEC223-C56A-A72C-5CF0-EEEC244D155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67" name="Group 13666">
                        <a:extLst>
                          <a:ext uri="{FF2B5EF4-FFF2-40B4-BE49-F238E27FC236}">
                            <a16:creationId xmlns:a16="http://schemas.microsoft.com/office/drawing/2014/main" id="{EE3865D3-044E-E169-349A-CD9CDBD512B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69" name="Rectangle 13668">
                          <a:extLst>
                            <a:ext uri="{FF2B5EF4-FFF2-40B4-BE49-F238E27FC236}">
                              <a16:creationId xmlns:a16="http://schemas.microsoft.com/office/drawing/2014/main" id="{7597D203-20A1-A055-A0F9-74A9ADBF824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70" name="Rectangle 13669">
                          <a:extLst>
                            <a:ext uri="{FF2B5EF4-FFF2-40B4-BE49-F238E27FC236}">
                              <a16:creationId xmlns:a16="http://schemas.microsoft.com/office/drawing/2014/main" id="{99F05AEA-B904-1CE4-08CE-4569A9B3571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68" name="Rectangle 13667">
                        <a:extLst>
                          <a:ext uri="{FF2B5EF4-FFF2-40B4-BE49-F238E27FC236}">
                            <a16:creationId xmlns:a16="http://schemas.microsoft.com/office/drawing/2014/main" id="{C336E0A4-B6B4-EA25-064F-1CC951241D6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13646" name="Group 13645">
                  <a:extLst>
                    <a:ext uri="{FF2B5EF4-FFF2-40B4-BE49-F238E27FC236}">
                      <a16:creationId xmlns:a16="http://schemas.microsoft.com/office/drawing/2014/main" id="{6DB5584D-DCF0-A42E-64CE-EAC1473C152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60" y="1776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647" name="Group 13646">
                    <a:extLst>
                      <a:ext uri="{FF2B5EF4-FFF2-40B4-BE49-F238E27FC236}">
                        <a16:creationId xmlns:a16="http://schemas.microsoft.com/office/drawing/2014/main" id="{2FAD7B21-4D7A-FAFC-832C-2EFB3ABA47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659" name="Group 13658">
                      <a:extLst>
                        <a:ext uri="{FF2B5EF4-FFF2-40B4-BE49-F238E27FC236}">
                          <a16:creationId xmlns:a16="http://schemas.microsoft.com/office/drawing/2014/main" id="{FEDF40DA-A79C-47A6-724C-1748FBA3416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661" name="Rectangle 13660">
                        <a:extLst>
                          <a:ext uri="{FF2B5EF4-FFF2-40B4-BE49-F238E27FC236}">
                            <a16:creationId xmlns:a16="http://schemas.microsoft.com/office/drawing/2014/main" id="{60509BC0-1FAB-AA2B-9A1E-70E53C79DC8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662" name="Rectangle 13661">
                        <a:extLst>
                          <a:ext uri="{FF2B5EF4-FFF2-40B4-BE49-F238E27FC236}">
                            <a16:creationId xmlns:a16="http://schemas.microsoft.com/office/drawing/2014/main" id="{97D67FCC-0CD1-CAAE-F1E1-9FE73F3E7DA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660" name="Rectangle 13659">
                      <a:extLst>
                        <a:ext uri="{FF2B5EF4-FFF2-40B4-BE49-F238E27FC236}">
                          <a16:creationId xmlns:a16="http://schemas.microsoft.com/office/drawing/2014/main" id="{7B44E29B-28A9-0423-8422-3E9119AD8C2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648" name="Group 13647">
                    <a:extLst>
                      <a:ext uri="{FF2B5EF4-FFF2-40B4-BE49-F238E27FC236}">
                        <a16:creationId xmlns:a16="http://schemas.microsoft.com/office/drawing/2014/main" id="{D15BC60E-5EB3-1A12-C921-E48EC28C5E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649" name="Group 13648">
                      <a:extLst>
                        <a:ext uri="{FF2B5EF4-FFF2-40B4-BE49-F238E27FC236}">
                          <a16:creationId xmlns:a16="http://schemas.microsoft.com/office/drawing/2014/main" id="{323160F0-F238-0195-243E-2C5EAFEAF7C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55" name="Group 13654">
                        <a:extLst>
                          <a:ext uri="{FF2B5EF4-FFF2-40B4-BE49-F238E27FC236}">
                            <a16:creationId xmlns:a16="http://schemas.microsoft.com/office/drawing/2014/main" id="{81530FB2-B633-1C72-1A43-34192DFF386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57" name="Rectangle 13656">
                          <a:extLst>
                            <a:ext uri="{FF2B5EF4-FFF2-40B4-BE49-F238E27FC236}">
                              <a16:creationId xmlns:a16="http://schemas.microsoft.com/office/drawing/2014/main" id="{B1D81118-6FC4-5582-1310-BC84C5FDE6D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58" name="Rectangle 13657">
                          <a:extLst>
                            <a:ext uri="{FF2B5EF4-FFF2-40B4-BE49-F238E27FC236}">
                              <a16:creationId xmlns:a16="http://schemas.microsoft.com/office/drawing/2014/main" id="{20851173-35BF-308A-7BD4-8853ABC98B9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56" name="Rectangle 13655">
                        <a:extLst>
                          <a:ext uri="{FF2B5EF4-FFF2-40B4-BE49-F238E27FC236}">
                            <a16:creationId xmlns:a16="http://schemas.microsoft.com/office/drawing/2014/main" id="{01F9F4CB-EBB0-A1C6-680F-EBFBCA563F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650" name="Group 13649">
                      <a:extLst>
                        <a:ext uri="{FF2B5EF4-FFF2-40B4-BE49-F238E27FC236}">
                          <a16:creationId xmlns:a16="http://schemas.microsoft.com/office/drawing/2014/main" id="{FE938E9F-6E89-8C11-36F4-E85ED26462B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51" name="Group 13650">
                        <a:extLst>
                          <a:ext uri="{FF2B5EF4-FFF2-40B4-BE49-F238E27FC236}">
                            <a16:creationId xmlns:a16="http://schemas.microsoft.com/office/drawing/2014/main" id="{B44EE4E4-41B0-02DD-9021-4CA041323AE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53" name="Rectangle 13652">
                          <a:extLst>
                            <a:ext uri="{FF2B5EF4-FFF2-40B4-BE49-F238E27FC236}">
                              <a16:creationId xmlns:a16="http://schemas.microsoft.com/office/drawing/2014/main" id="{9D8B6C5E-ECB8-14BF-C001-786F85F4851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54" name="Rectangle 13653">
                          <a:extLst>
                            <a:ext uri="{FF2B5EF4-FFF2-40B4-BE49-F238E27FC236}">
                              <a16:creationId xmlns:a16="http://schemas.microsoft.com/office/drawing/2014/main" id="{CD2419C6-9FA4-6E26-F9A7-3561E7FF46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52" name="Rectangle 13651">
                        <a:extLst>
                          <a:ext uri="{FF2B5EF4-FFF2-40B4-BE49-F238E27FC236}">
                            <a16:creationId xmlns:a16="http://schemas.microsoft.com/office/drawing/2014/main" id="{6587832F-71C8-43D5-B099-B4B550487FB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</p:grpSp>
          <p:grpSp>
            <p:nvGrpSpPr>
              <p:cNvPr id="13557" name="Group 13556">
                <a:extLst>
                  <a:ext uri="{FF2B5EF4-FFF2-40B4-BE49-F238E27FC236}">
                    <a16:creationId xmlns:a16="http://schemas.microsoft.com/office/drawing/2014/main" id="{0E22CFAC-075D-843B-BB63-1C75DBEA5C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89324" y="2048932"/>
                <a:ext cx="5486400" cy="3200400"/>
                <a:chOff x="864" y="1392"/>
                <a:chExt cx="3456" cy="2016"/>
              </a:xfrm>
            </p:grpSpPr>
            <p:grpSp>
              <p:nvGrpSpPr>
                <p:cNvPr id="13558" name="Group 13557">
                  <a:extLst>
                    <a:ext uri="{FF2B5EF4-FFF2-40B4-BE49-F238E27FC236}">
                      <a16:creationId xmlns:a16="http://schemas.microsoft.com/office/drawing/2014/main" id="{58C4F8B3-E99B-CF88-9CEF-1ABB6986CB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139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13629" name="Group 13628">
                    <a:extLst>
                      <a:ext uri="{FF2B5EF4-FFF2-40B4-BE49-F238E27FC236}">
                        <a16:creationId xmlns:a16="http://schemas.microsoft.com/office/drawing/2014/main" id="{D4E1CDFF-E1A1-1881-9EA4-210FF9F7DB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13641" name="Group 13640">
                      <a:extLst>
                        <a:ext uri="{FF2B5EF4-FFF2-40B4-BE49-F238E27FC236}">
                          <a16:creationId xmlns:a16="http://schemas.microsoft.com/office/drawing/2014/main" id="{4DF41D3D-0C7A-E436-29CA-8BB76FC6957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13643" name="Rectangle 13642">
                        <a:extLst>
                          <a:ext uri="{FF2B5EF4-FFF2-40B4-BE49-F238E27FC236}">
                            <a16:creationId xmlns:a16="http://schemas.microsoft.com/office/drawing/2014/main" id="{D3D90E60-0F60-5362-EC36-2BC16AA530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  <p:sp>
                    <p:nvSpPr>
                      <p:cNvPr id="13644" name="Rectangle 13643">
                        <a:extLst>
                          <a:ext uri="{FF2B5EF4-FFF2-40B4-BE49-F238E27FC236}">
                            <a16:creationId xmlns:a16="http://schemas.microsoft.com/office/drawing/2014/main" id="{C9CEDE34-27FB-CAFB-7ABB-9C36C825724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sp>
                  <p:nvSpPr>
                    <p:cNvPr id="13642" name="Rectangle 13641">
                      <a:extLst>
                        <a:ext uri="{FF2B5EF4-FFF2-40B4-BE49-F238E27FC236}">
                          <a16:creationId xmlns:a16="http://schemas.microsoft.com/office/drawing/2014/main" id="{6FD643AC-9C7F-ED41-5423-7224D62BA6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1pPr>
                      <a:lvl2pPr marL="742950" indent="-28575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11430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6002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2057400" indent="-228600" algn="l" defTabSz="457200" rtl="0" eaLnBrk="1" latinLnBrk="0" hangingPunct="1"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  <a:lvl6pPr marL="25146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6pPr>
                      <a:lvl7pPr marL="29718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7pPr>
                      <a:lvl8pPr marL="34290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8pPr>
                      <a:lvl9pPr marL="3886200" indent="-228600" algn="ctr" defTabSz="457200" rtl="0" eaLnBrk="0" fontAlgn="base" latinLnBrk="0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en-US" altLang="en-US" sz="1100"/>
                    </a:p>
                  </p:txBody>
                </p:sp>
              </p:grpSp>
              <p:grpSp>
                <p:nvGrpSpPr>
                  <p:cNvPr id="13630" name="Group 13629">
                    <a:extLst>
                      <a:ext uri="{FF2B5EF4-FFF2-40B4-BE49-F238E27FC236}">
                        <a16:creationId xmlns:a16="http://schemas.microsoft.com/office/drawing/2014/main" id="{2FCBBBAA-EB21-C97E-948E-7294BD2632A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631" name="Group 13630">
                      <a:extLst>
                        <a:ext uri="{FF2B5EF4-FFF2-40B4-BE49-F238E27FC236}">
                          <a16:creationId xmlns:a16="http://schemas.microsoft.com/office/drawing/2014/main" id="{C247253F-FCF3-940B-E94A-DB6DB51FA6C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37" name="Group 13636">
                        <a:extLst>
                          <a:ext uri="{FF2B5EF4-FFF2-40B4-BE49-F238E27FC236}">
                            <a16:creationId xmlns:a16="http://schemas.microsoft.com/office/drawing/2014/main" id="{88F136CB-78C5-4EAA-C54F-28C43D2F90A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39" name="Rectangle 13638">
                          <a:extLst>
                            <a:ext uri="{FF2B5EF4-FFF2-40B4-BE49-F238E27FC236}">
                              <a16:creationId xmlns:a16="http://schemas.microsoft.com/office/drawing/2014/main" id="{2B085536-74F2-F7C1-5E25-CC5A3906392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40" name="Rectangle 13639">
                          <a:extLst>
                            <a:ext uri="{FF2B5EF4-FFF2-40B4-BE49-F238E27FC236}">
                              <a16:creationId xmlns:a16="http://schemas.microsoft.com/office/drawing/2014/main" id="{CC43FA07-61AA-877F-73F2-E002C3DBB12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38" name="Rectangle 13637">
                        <a:extLst>
                          <a:ext uri="{FF2B5EF4-FFF2-40B4-BE49-F238E27FC236}">
                            <a16:creationId xmlns:a16="http://schemas.microsoft.com/office/drawing/2014/main" id="{679F5898-6371-0048-B3C9-5E5BC05029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632" name="Group 13631">
                      <a:extLst>
                        <a:ext uri="{FF2B5EF4-FFF2-40B4-BE49-F238E27FC236}">
                          <a16:creationId xmlns:a16="http://schemas.microsoft.com/office/drawing/2014/main" id="{47200025-586A-8C88-4A9C-5F773270E1F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736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33" name="Group 13632">
                        <a:extLst>
                          <a:ext uri="{FF2B5EF4-FFF2-40B4-BE49-F238E27FC236}">
                            <a16:creationId xmlns:a16="http://schemas.microsoft.com/office/drawing/2014/main" id="{CFDD963C-9C33-11AB-F1F8-58A075B3828C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35" name="Rectangle 13634">
                          <a:extLst>
                            <a:ext uri="{FF2B5EF4-FFF2-40B4-BE49-F238E27FC236}">
                              <a16:creationId xmlns:a16="http://schemas.microsoft.com/office/drawing/2014/main" id="{BF6B8D20-23C6-21B6-9EA9-EE34D8C8701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36" name="Rectangle 13635">
                          <a:extLst>
                            <a:ext uri="{FF2B5EF4-FFF2-40B4-BE49-F238E27FC236}">
                              <a16:creationId xmlns:a16="http://schemas.microsoft.com/office/drawing/2014/main" id="{2D38FD2A-374F-E122-C6EE-971ED7836B8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34" name="Rectangle 13633">
                        <a:extLst>
                          <a:ext uri="{FF2B5EF4-FFF2-40B4-BE49-F238E27FC236}">
                            <a16:creationId xmlns:a16="http://schemas.microsoft.com/office/drawing/2014/main" id="{CF5951FE-6B68-048F-483C-7893358BB33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</p:grpSp>
            </p:grpSp>
            <p:grpSp>
              <p:nvGrpSpPr>
                <p:cNvPr id="13559" name="Group 13558">
                  <a:extLst>
                    <a:ext uri="{FF2B5EF4-FFF2-40B4-BE49-F238E27FC236}">
                      <a16:creationId xmlns:a16="http://schemas.microsoft.com/office/drawing/2014/main" id="{51B89B34-6814-37D8-C4D8-A70032A732E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256"/>
                  <a:ext cx="3456" cy="576"/>
                  <a:chOff x="960" y="1488"/>
                  <a:chExt cx="3456" cy="576"/>
                </a:xfrm>
              </p:grpSpPr>
              <p:grpSp>
                <p:nvGrpSpPr>
                  <p:cNvPr id="13595" name="Group 13594">
                    <a:extLst>
                      <a:ext uri="{FF2B5EF4-FFF2-40B4-BE49-F238E27FC236}">
                        <a16:creationId xmlns:a16="http://schemas.microsoft.com/office/drawing/2014/main" id="{F281F0C4-BDED-A3E7-2F0A-9E0388704CA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488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613" name="Group 13612">
                      <a:extLst>
                        <a:ext uri="{FF2B5EF4-FFF2-40B4-BE49-F238E27FC236}">
                          <a16:creationId xmlns:a16="http://schemas.microsoft.com/office/drawing/2014/main" id="{AFFA3930-E666-F6C7-81C0-631C7EDE5AB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25" name="Group 13624">
                        <a:extLst>
                          <a:ext uri="{FF2B5EF4-FFF2-40B4-BE49-F238E27FC236}">
                            <a16:creationId xmlns:a16="http://schemas.microsoft.com/office/drawing/2014/main" id="{5C48FE58-ECD0-B551-F033-5BF759F9205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27" name="Rectangle 13626">
                          <a:extLst>
                            <a:ext uri="{FF2B5EF4-FFF2-40B4-BE49-F238E27FC236}">
                              <a16:creationId xmlns:a16="http://schemas.microsoft.com/office/drawing/2014/main" id="{06008D2F-7F44-F843-7932-A35CF72C883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28" name="Rectangle 13627">
                          <a:extLst>
                            <a:ext uri="{FF2B5EF4-FFF2-40B4-BE49-F238E27FC236}">
                              <a16:creationId xmlns:a16="http://schemas.microsoft.com/office/drawing/2014/main" id="{55F34334-E8B6-7AE9-2199-5B696F58616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26" name="Rectangle 13625">
                        <a:extLst>
                          <a:ext uri="{FF2B5EF4-FFF2-40B4-BE49-F238E27FC236}">
                            <a16:creationId xmlns:a16="http://schemas.microsoft.com/office/drawing/2014/main" id="{E038ACEA-0F1A-B44A-5FBE-5EC1244C306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614" name="Group 13613">
                      <a:extLst>
                        <a:ext uri="{FF2B5EF4-FFF2-40B4-BE49-F238E27FC236}">
                          <a16:creationId xmlns:a16="http://schemas.microsoft.com/office/drawing/2014/main" id="{0BA73378-ABC5-7A86-B5C4-97078020653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3456" cy="288"/>
                      <a:chOff x="432" y="1152"/>
                      <a:chExt cx="3456" cy="288"/>
                    </a:xfrm>
                  </p:grpSpPr>
                  <p:grpSp>
                    <p:nvGrpSpPr>
                      <p:cNvPr id="13615" name="Group 13614">
                        <a:extLst>
                          <a:ext uri="{FF2B5EF4-FFF2-40B4-BE49-F238E27FC236}">
                            <a16:creationId xmlns:a16="http://schemas.microsoft.com/office/drawing/2014/main" id="{33A7E759-A45F-0FC8-7041-1406BBC8381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621" name="Group 13620">
                          <a:extLst>
                            <a:ext uri="{FF2B5EF4-FFF2-40B4-BE49-F238E27FC236}">
                              <a16:creationId xmlns:a16="http://schemas.microsoft.com/office/drawing/2014/main" id="{0CD77172-4E11-72B9-43F5-84528C6DAB9F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623" name="Rectangle 13622">
                            <a:extLst>
                              <a:ext uri="{FF2B5EF4-FFF2-40B4-BE49-F238E27FC236}">
                                <a16:creationId xmlns:a16="http://schemas.microsoft.com/office/drawing/2014/main" id="{09C878D4-E42B-7638-459A-44D02FF9F3F3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624" name="Rectangle 13623">
                            <a:extLst>
                              <a:ext uri="{FF2B5EF4-FFF2-40B4-BE49-F238E27FC236}">
                                <a16:creationId xmlns:a16="http://schemas.microsoft.com/office/drawing/2014/main" id="{F144D7D3-CF88-BDFE-E0E7-12B9980F29F6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622" name="Rectangle 13621">
                          <a:extLst>
                            <a:ext uri="{FF2B5EF4-FFF2-40B4-BE49-F238E27FC236}">
                              <a16:creationId xmlns:a16="http://schemas.microsoft.com/office/drawing/2014/main" id="{CBB545C0-0975-D27B-824E-FDCD07D2946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grpSp>
                    <p:nvGrpSpPr>
                      <p:cNvPr id="13616" name="Group 13615">
                        <a:extLst>
                          <a:ext uri="{FF2B5EF4-FFF2-40B4-BE49-F238E27FC236}">
                            <a16:creationId xmlns:a16="http://schemas.microsoft.com/office/drawing/2014/main" id="{E5207380-2C96-8DAA-8B56-A60F7FC0CAD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36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617" name="Group 13616">
                          <a:extLst>
                            <a:ext uri="{FF2B5EF4-FFF2-40B4-BE49-F238E27FC236}">
                              <a16:creationId xmlns:a16="http://schemas.microsoft.com/office/drawing/2014/main" id="{B67DA261-ED45-637C-5A87-0D72A5374D1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619" name="Rectangle 13618">
                            <a:extLst>
                              <a:ext uri="{FF2B5EF4-FFF2-40B4-BE49-F238E27FC236}">
                                <a16:creationId xmlns:a16="http://schemas.microsoft.com/office/drawing/2014/main" id="{3EF15BED-C625-A61E-2717-F6769A31856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620" name="Rectangle 13619">
                            <a:extLst>
                              <a:ext uri="{FF2B5EF4-FFF2-40B4-BE49-F238E27FC236}">
                                <a16:creationId xmlns:a16="http://schemas.microsoft.com/office/drawing/2014/main" id="{96511D6A-50FC-EC3E-B757-F116BEB032A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618" name="Rectangle 13617">
                          <a:extLst>
                            <a:ext uri="{FF2B5EF4-FFF2-40B4-BE49-F238E27FC236}">
                              <a16:creationId xmlns:a16="http://schemas.microsoft.com/office/drawing/2014/main" id="{0F5D8E05-7DB5-B461-F8F9-952F715C1F8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</p:grpSp>
              </p:grpSp>
              <p:grpSp>
                <p:nvGrpSpPr>
                  <p:cNvPr id="13596" name="Group 13595">
                    <a:extLst>
                      <a:ext uri="{FF2B5EF4-FFF2-40B4-BE49-F238E27FC236}">
                        <a16:creationId xmlns:a16="http://schemas.microsoft.com/office/drawing/2014/main" id="{A738C2B1-0634-D86A-2DC1-5956D1FADA3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776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597" name="Group 13596">
                      <a:extLst>
                        <a:ext uri="{FF2B5EF4-FFF2-40B4-BE49-F238E27FC236}">
                          <a16:creationId xmlns:a16="http://schemas.microsoft.com/office/drawing/2014/main" id="{0E848CC4-EDBA-738E-2EBD-EB02E6C6103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609" name="Group 13608">
                        <a:extLst>
                          <a:ext uri="{FF2B5EF4-FFF2-40B4-BE49-F238E27FC236}">
                            <a16:creationId xmlns:a16="http://schemas.microsoft.com/office/drawing/2014/main" id="{20B2354E-4708-1244-CF52-6E40CD2AD53F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611" name="Rectangle 13610">
                          <a:extLst>
                            <a:ext uri="{FF2B5EF4-FFF2-40B4-BE49-F238E27FC236}">
                              <a16:creationId xmlns:a16="http://schemas.microsoft.com/office/drawing/2014/main" id="{540FAA42-2067-51BC-3F1B-605B303BAC3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612" name="Rectangle 13611">
                          <a:extLst>
                            <a:ext uri="{FF2B5EF4-FFF2-40B4-BE49-F238E27FC236}">
                              <a16:creationId xmlns:a16="http://schemas.microsoft.com/office/drawing/2014/main" id="{6E006B42-43A3-52F6-87CE-806A6AC869A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610" name="Rectangle 13609">
                        <a:extLst>
                          <a:ext uri="{FF2B5EF4-FFF2-40B4-BE49-F238E27FC236}">
                            <a16:creationId xmlns:a16="http://schemas.microsoft.com/office/drawing/2014/main" id="{F48AE9DC-9C2A-C579-5178-650DAD4B98A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598" name="Group 13597">
                      <a:extLst>
                        <a:ext uri="{FF2B5EF4-FFF2-40B4-BE49-F238E27FC236}">
                          <a16:creationId xmlns:a16="http://schemas.microsoft.com/office/drawing/2014/main" id="{349399AA-766A-B1B2-2A0A-BD787CAC53F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3456" cy="288"/>
                      <a:chOff x="432" y="1152"/>
                      <a:chExt cx="3456" cy="288"/>
                    </a:xfrm>
                  </p:grpSpPr>
                  <p:grpSp>
                    <p:nvGrpSpPr>
                      <p:cNvPr id="13599" name="Group 13598">
                        <a:extLst>
                          <a:ext uri="{FF2B5EF4-FFF2-40B4-BE49-F238E27FC236}">
                            <a16:creationId xmlns:a16="http://schemas.microsoft.com/office/drawing/2014/main" id="{1946960B-FA1B-98A9-CBCD-1C17E26DC89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605" name="Group 13604">
                          <a:extLst>
                            <a:ext uri="{FF2B5EF4-FFF2-40B4-BE49-F238E27FC236}">
                              <a16:creationId xmlns:a16="http://schemas.microsoft.com/office/drawing/2014/main" id="{66F21FC7-2179-4AA5-6119-08E6EC52EFC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607" name="Rectangle 13606">
                            <a:extLst>
                              <a:ext uri="{FF2B5EF4-FFF2-40B4-BE49-F238E27FC236}">
                                <a16:creationId xmlns:a16="http://schemas.microsoft.com/office/drawing/2014/main" id="{C309F8C0-F344-3EBB-6F70-75702ED2AAED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608" name="Rectangle 13607">
                            <a:extLst>
                              <a:ext uri="{FF2B5EF4-FFF2-40B4-BE49-F238E27FC236}">
                                <a16:creationId xmlns:a16="http://schemas.microsoft.com/office/drawing/2014/main" id="{107E91FB-4A4A-A1BD-0B88-6242732D2B60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606" name="Rectangle 13605">
                          <a:extLst>
                            <a:ext uri="{FF2B5EF4-FFF2-40B4-BE49-F238E27FC236}">
                              <a16:creationId xmlns:a16="http://schemas.microsoft.com/office/drawing/2014/main" id="{68AD1C83-480D-ED5D-30E0-09A0093546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grpSp>
                    <p:nvGrpSpPr>
                      <p:cNvPr id="13600" name="Group 13599">
                        <a:extLst>
                          <a:ext uri="{FF2B5EF4-FFF2-40B4-BE49-F238E27FC236}">
                            <a16:creationId xmlns:a16="http://schemas.microsoft.com/office/drawing/2014/main" id="{9E0213D8-983A-A5CF-1C9C-94587B87190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36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601" name="Group 13600">
                          <a:extLst>
                            <a:ext uri="{FF2B5EF4-FFF2-40B4-BE49-F238E27FC236}">
                              <a16:creationId xmlns:a16="http://schemas.microsoft.com/office/drawing/2014/main" id="{0E7EC5E3-A758-DDC0-C627-16819258254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603" name="Rectangle 13602">
                            <a:extLst>
                              <a:ext uri="{FF2B5EF4-FFF2-40B4-BE49-F238E27FC236}">
                                <a16:creationId xmlns:a16="http://schemas.microsoft.com/office/drawing/2014/main" id="{863DDFD0-BDE8-1562-313F-CE22DF886F1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604" name="Rectangle 13603">
                            <a:extLst>
                              <a:ext uri="{FF2B5EF4-FFF2-40B4-BE49-F238E27FC236}">
                                <a16:creationId xmlns:a16="http://schemas.microsoft.com/office/drawing/2014/main" id="{87932737-388C-C8FE-125F-3EDFD89C5F87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602" name="Rectangle 13601">
                          <a:extLst>
                            <a:ext uri="{FF2B5EF4-FFF2-40B4-BE49-F238E27FC236}">
                              <a16:creationId xmlns:a16="http://schemas.microsoft.com/office/drawing/2014/main" id="{14FD5389-DF42-0081-A5E2-06AD81C866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3560" name="Group 13559">
                  <a:extLst>
                    <a:ext uri="{FF2B5EF4-FFF2-40B4-BE49-F238E27FC236}">
                      <a16:creationId xmlns:a16="http://schemas.microsoft.com/office/drawing/2014/main" id="{B5C52B82-B533-F203-26EF-266C68BD198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64" y="2832"/>
                  <a:ext cx="3456" cy="576"/>
                  <a:chOff x="960" y="1488"/>
                  <a:chExt cx="3456" cy="576"/>
                </a:xfrm>
              </p:grpSpPr>
              <p:grpSp>
                <p:nvGrpSpPr>
                  <p:cNvPr id="13561" name="Group 13560">
                    <a:extLst>
                      <a:ext uri="{FF2B5EF4-FFF2-40B4-BE49-F238E27FC236}">
                        <a16:creationId xmlns:a16="http://schemas.microsoft.com/office/drawing/2014/main" id="{7965A584-BA29-45F3-5987-DA9CB0E9536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488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579" name="Group 13578">
                      <a:extLst>
                        <a:ext uri="{FF2B5EF4-FFF2-40B4-BE49-F238E27FC236}">
                          <a16:creationId xmlns:a16="http://schemas.microsoft.com/office/drawing/2014/main" id="{3A9D86E0-7149-9276-1A11-DB73CD4D816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591" name="Group 13590">
                        <a:extLst>
                          <a:ext uri="{FF2B5EF4-FFF2-40B4-BE49-F238E27FC236}">
                            <a16:creationId xmlns:a16="http://schemas.microsoft.com/office/drawing/2014/main" id="{5F7AAF45-DBD2-7E2B-8566-1A6D74BB88A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593" name="Rectangle 13592">
                          <a:extLst>
                            <a:ext uri="{FF2B5EF4-FFF2-40B4-BE49-F238E27FC236}">
                              <a16:creationId xmlns:a16="http://schemas.microsoft.com/office/drawing/2014/main" id="{6D9A1204-6744-E04B-AA01-837B556BC0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594" name="Rectangle 13593">
                          <a:extLst>
                            <a:ext uri="{FF2B5EF4-FFF2-40B4-BE49-F238E27FC236}">
                              <a16:creationId xmlns:a16="http://schemas.microsoft.com/office/drawing/2014/main" id="{29A97544-FDD2-32F2-47EA-4B29754576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592" name="Rectangle 13591">
                        <a:extLst>
                          <a:ext uri="{FF2B5EF4-FFF2-40B4-BE49-F238E27FC236}">
                            <a16:creationId xmlns:a16="http://schemas.microsoft.com/office/drawing/2014/main" id="{B788E6AF-714A-995A-7744-EA2FCA58E93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580" name="Group 13579">
                      <a:extLst>
                        <a:ext uri="{FF2B5EF4-FFF2-40B4-BE49-F238E27FC236}">
                          <a16:creationId xmlns:a16="http://schemas.microsoft.com/office/drawing/2014/main" id="{0A2BA591-653C-2D28-3D2B-E2A5FEFDBBAC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3456" cy="288"/>
                      <a:chOff x="432" y="1152"/>
                      <a:chExt cx="3456" cy="288"/>
                    </a:xfrm>
                  </p:grpSpPr>
                  <p:grpSp>
                    <p:nvGrpSpPr>
                      <p:cNvPr id="13581" name="Group 13580">
                        <a:extLst>
                          <a:ext uri="{FF2B5EF4-FFF2-40B4-BE49-F238E27FC236}">
                            <a16:creationId xmlns:a16="http://schemas.microsoft.com/office/drawing/2014/main" id="{844866F7-6096-6B6C-4153-7139B53E257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587" name="Group 13586">
                          <a:extLst>
                            <a:ext uri="{FF2B5EF4-FFF2-40B4-BE49-F238E27FC236}">
                              <a16:creationId xmlns:a16="http://schemas.microsoft.com/office/drawing/2014/main" id="{AA8C03D4-1DDD-65FF-573C-6713B6CCD37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589" name="Rectangle 13588">
                            <a:extLst>
                              <a:ext uri="{FF2B5EF4-FFF2-40B4-BE49-F238E27FC236}">
                                <a16:creationId xmlns:a16="http://schemas.microsoft.com/office/drawing/2014/main" id="{78750028-317C-E348-234C-AAEBDF9031FE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590" name="Rectangle 13589">
                            <a:extLst>
                              <a:ext uri="{FF2B5EF4-FFF2-40B4-BE49-F238E27FC236}">
                                <a16:creationId xmlns:a16="http://schemas.microsoft.com/office/drawing/2014/main" id="{B0027995-A215-A510-714A-1D5092C9C63C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588" name="Rectangle 13587">
                          <a:extLst>
                            <a:ext uri="{FF2B5EF4-FFF2-40B4-BE49-F238E27FC236}">
                              <a16:creationId xmlns:a16="http://schemas.microsoft.com/office/drawing/2014/main" id="{CD2BB62F-04EC-871B-E63D-5E7A2D860B2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grpSp>
                    <p:nvGrpSpPr>
                      <p:cNvPr id="13582" name="Group 13581">
                        <a:extLst>
                          <a:ext uri="{FF2B5EF4-FFF2-40B4-BE49-F238E27FC236}">
                            <a16:creationId xmlns:a16="http://schemas.microsoft.com/office/drawing/2014/main" id="{B05E4A07-C71A-BF71-E5BA-4C73696C61D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36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583" name="Group 13582">
                          <a:extLst>
                            <a:ext uri="{FF2B5EF4-FFF2-40B4-BE49-F238E27FC236}">
                              <a16:creationId xmlns:a16="http://schemas.microsoft.com/office/drawing/2014/main" id="{8A50BA8A-2C1E-C34F-A545-7CF941826C1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585" name="Rectangle 13584">
                            <a:extLst>
                              <a:ext uri="{FF2B5EF4-FFF2-40B4-BE49-F238E27FC236}">
                                <a16:creationId xmlns:a16="http://schemas.microsoft.com/office/drawing/2014/main" id="{0427E7B9-94D1-4282-5A16-DB7BAD314884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586" name="Rectangle 13585">
                            <a:extLst>
                              <a:ext uri="{FF2B5EF4-FFF2-40B4-BE49-F238E27FC236}">
                                <a16:creationId xmlns:a16="http://schemas.microsoft.com/office/drawing/2014/main" id="{5B065985-4431-25D7-DB67-4D4B1322724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584" name="Rectangle 13583">
                          <a:extLst>
                            <a:ext uri="{FF2B5EF4-FFF2-40B4-BE49-F238E27FC236}">
                              <a16:creationId xmlns:a16="http://schemas.microsoft.com/office/drawing/2014/main" id="{C6BB843F-E6D5-BC46-903C-BA9B5EF3BB7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</p:grpSp>
              </p:grpSp>
              <p:grpSp>
                <p:nvGrpSpPr>
                  <p:cNvPr id="13562" name="Group 13561">
                    <a:extLst>
                      <a:ext uri="{FF2B5EF4-FFF2-40B4-BE49-F238E27FC236}">
                        <a16:creationId xmlns:a16="http://schemas.microsoft.com/office/drawing/2014/main" id="{26BCDCB6-DC61-4920-0092-DF6E4512532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60" y="1776"/>
                    <a:ext cx="3456" cy="288"/>
                    <a:chOff x="432" y="1152"/>
                    <a:chExt cx="3456" cy="288"/>
                  </a:xfrm>
                </p:grpSpPr>
                <p:grpSp>
                  <p:nvGrpSpPr>
                    <p:cNvPr id="13563" name="Group 13562">
                      <a:extLst>
                        <a:ext uri="{FF2B5EF4-FFF2-40B4-BE49-F238E27FC236}">
                          <a16:creationId xmlns:a16="http://schemas.microsoft.com/office/drawing/2014/main" id="{012811F5-7C1D-DD95-5101-192B8042A3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84" y="1152"/>
                      <a:ext cx="1152" cy="288"/>
                      <a:chOff x="432" y="1152"/>
                      <a:chExt cx="1152" cy="288"/>
                    </a:xfrm>
                  </p:grpSpPr>
                  <p:grpSp>
                    <p:nvGrpSpPr>
                      <p:cNvPr id="13575" name="Group 13574">
                        <a:extLst>
                          <a:ext uri="{FF2B5EF4-FFF2-40B4-BE49-F238E27FC236}">
                            <a16:creationId xmlns:a16="http://schemas.microsoft.com/office/drawing/2014/main" id="{89C67E6A-8F4C-CDDF-9F77-2114F9D88332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768" cy="288"/>
                        <a:chOff x="432" y="1152"/>
                        <a:chExt cx="768" cy="288"/>
                      </a:xfrm>
                    </p:grpSpPr>
                    <p:sp>
                      <p:nvSpPr>
                        <p:cNvPr id="13577" name="Rectangle 13576">
                          <a:extLst>
                            <a:ext uri="{FF2B5EF4-FFF2-40B4-BE49-F238E27FC236}">
                              <a16:creationId xmlns:a16="http://schemas.microsoft.com/office/drawing/2014/main" id="{74511934-CD21-C4C3-E4FB-9A6CBF0457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32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  <p:sp>
                      <p:nvSpPr>
                        <p:cNvPr id="13578" name="Rectangle 13577">
                          <a:extLst>
                            <a:ext uri="{FF2B5EF4-FFF2-40B4-BE49-F238E27FC236}">
                              <a16:creationId xmlns:a16="http://schemas.microsoft.com/office/drawing/2014/main" id="{22A035CB-6F93-8FC1-A561-7133C5DC9AA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16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sp>
                    <p:nvSpPr>
                      <p:cNvPr id="13576" name="Rectangle 13575">
                        <a:extLst>
                          <a:ext uri="{FF2B5EF4-FFF2-40B4-BE49-F238E27FC236}">
                            <a16:creationId xmlns:a16="http://schemas.microsoft.com/office/drawing/2014/main" id="{6A3DA45B-672D-E78A-37B3-40030897DC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200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defPPr>
                          <a:defRPr lang="en-US"/>
                        </a:defPPr>
                        <a:lvl1pPr marL="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1pPr>
                        <a:lvl2pPr marL="742950" indent="-28575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2pPr>
                        <a:lvl3pPr marL="11430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3pPr>
                        <a:lvl4pPr marL="16002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4pPr>
                        <a:lvl5pPr marL="2057400" indent="-228600" algn="l" defTabSz="457200" rtl="0" eaLnBrk="1" latinLnBrk="0" hangingPunct="1"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5pPr>
                        <a:lvl6pPr marL="25146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6pPr>
                        <a:lvl7pPr marL="29718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7pPr>
                        <a:lvl8pPr marL="34290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8pPr>
                        <a:lvl9pPr marL="3886200" indent="-228600" algn="ctr" defTabSz="457200" rtl="0" eaLnBrk="0" fontAlgn="base" latinLnBrk="0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 kern="1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en-US" altLang="en-US" sz="1100"/>
                      </a:p>
                    </p:txBody>
                  </p:sp>
                </p:grpSp>
                <p:grpSp>
                  <p:nvGrpSpPr>
                    <p:cNvPr id="13564" name="Group 13563">
                      <a:extLst>
                        <a:ext uri="{FF2B5EF4-FFF2-40B4-BE49-F238E27FC236}">
                          <a16:creationId xmlns:a16="http://schemas.microsoft.com/office/drawing/2014/main" id="{985CE3C7-9870-B8A0-A552-2D4C8C15DBD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3456" cy="288"/>
                      <a:chOff x="432" y="1152"/>
                      <a:chExt cx="3456" cy="288"/>
                    </a:xfrm>
                  </p:grpSpPr>
                  <p:grpSp>
                    <p:nvGrpSpPr>
                      <p:cNvPr id="13565" name="Group 13564">
                        <a:extLst>
                          <a:ext uri="{FF2B5EF4-FFF2-40B4-BE49-F238E27FC236}">
                            <a16:creationId xmlns:a16="http://schemas.microsoft.com/office/drawing/2014/main" id="{BD8C27DB-6A58-E7A7-10F6-1301635F3DB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32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571" name="Group 13570">
                          <a:extLst>
                            <a:ext uri="{FF2B5EF4-FFF2-40B4-BE49-F238E27FC236}">
                              <a16:creationId xmlns:a16="http://schemas.microsoft.com/office/drawing/2014/main" id="{724DD4E8-2C3D-5A9A-7636-F52B5D4A70C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573" name="Rectangle 13572">
                            <a:extLst>
                              <a:ext uri="{FF2B5EF4-FFF2-40B4-BE49-F238E27FC236}">
                                <a16:creationId xmlns:a16="http://schemas.microsoft.com/office/drawing/2014/main" id="{BDD4FD17-57B9-36E3-A395-0FF9BB0E3EA1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574" name="Rectangle 13573">
                            <a:extLst>
                              <a:ext uri="{FF2B5EF4-FFF2-40B4-BE49-F238E27FC236}">
                                <a16:creationId xmlns:a16="http://schemas.microsoft.com/office/drawing/2014/main" id="{ACDCAA87-1689-24D7-FD3C-C2E00F8F470A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572" name="Rectangle 13571">
                          <a:extLst>
                            <a:ext uri="{FF2B5EF4-FFF2-40B4-BE49-F238E27FC236}">
                              <a16:creationId xmlns:a16="http://schemas.microsoft.com/office/drawing/2014/main" id="{54DC2FFF-0984-1A8C-C8DE-5D33F7E8B12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  <p:grpSp>
                    <p:nvGrpSpPr>
                      <p:cNvPr id="13566" name="Group 13565">
                        <a:extLst>
                          <a:ext uri="{FF2B5EF4-FFF2-40B4-BE49-F238E27FC236}">
                            <a16:creationId xmlns:a16="http://schemas.microsoft.com/office/drawing/2014/main" id="{A7E4F630-C61A-1895-D7EB-1CD7DBE1E0E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736" y="1152"/>
                        <a:ext cx="1152" cy="288"/>
                        <a:chOff x="432" y="1152"/>
                        <a:chExt cx="1152" cy="288"/>
                      </a:xfrm>
                    </p:grpSpPr>
                    <p:grpSp>
                      <p:nvGrpSpPr>
                        <p:cNvPr id="13567" name="Group 13566">
                          <a:extLst>
                            <a:ext uri="{FF2B5EF4-FFF2-40B4-BE49-F238E27FC236}">
                              <a16:creationId xmlns:a16="http://schemas.microsoft.com/office/drawing/2014/main" id="{C59F4A3E-F9EC-7C05-4B33-D92981A6EAE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2" y="1152"/>
                          <a:ext cx="768" cy="288"/>
                          <a:chOff x="432" y="1152"/>
                          <a:chExt cx="768" cy="288"/>
                        </a:xfrm>
                      </p:grpSpPr>
                      <p:sp>
                        <p:nvSpPr>
                          <p:cNvPr id="13569" name="Rectangle 13568">
                            <a:extLst>
                              <a:ext uri="{FF2B5EF4-FFF2-40B4-BE49-F238E27FC236}">
                                <a16:creationId xmlns:a16="http://schemas.microsoft.com/office/drawing/2014/main" id="{CCF6DEDD-B5BA-C043-673D-52400A14A445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2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  <p:sp>
                        <p:nvSpPr>
                          <p:cNvPr id="13570" name="Rectangle 13569">
                            <a:extLst>
                              <a:ext uri="{FF2B5EF4-FFF2-40B4-BE49-F238E27FC236}">
                                <a16:creationId xmlns:a16="http://schemas.microsoft.com/office/drawing/2014/main" id="{39B1C770-9995-7E9C-0D7A-D8BC417174F9}"/>
                              </a:ext>
                            </a:extLst>
                          </p:cNvPr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816" y="1152"/>
                            <a:ext cx="384" cy="288"/>
                          </a:xfrm>
                          <a:prstGeom prst="rect">
                            <a:avLst/>
                          </a:prstGeom>
                          <a:noFill/>
                          <a:ln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>
                            <a:defPPr>
                              <a:defRPr lang="en-US"/>
                            </a:defPPr>
                            <a:lvl1pPr marL="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1pPr>
                            <a:lvl2pPr marL="742950" indent="-28575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2pPr>
                            <a:lvl3pPr marL="11430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3pPr>
                            <a:lvl4pPr marL="16002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4pPr>
                            <a:lvl5pPr marL="2057400" indent="-228600" algn="l" defTabSz="457200" rtl="0" eaLnBrk="1" latinLnBrk="0" hangingPunct="1"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5pPr>
                            <a:lvl6pPr marL="25146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6pPr>
                            <a:lvl7pPr marL="29718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7pPr>
                            <a:lvl8pPr marL="34290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8pPr>
                            <a:lvl9pPr marL="3886200" indent="-228600" algn="ctr" defTabSz="457200" rtl="0" eaLnBrk="0" fontAlgn="base" latinLnBrk="0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 kern="1200">
                                <a:solidFill>
                                  <a:schemeClr val="tx1"/>
                                </a:solidFill>
                                <a:latin typeface="Arial" panose="020B0604020202020204" pitchFamily="34" charset="0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en-US" altLang="en-US" sz="1100"/>
                          </a:p>
                        </p:txBody>
                      </p:sp>
                    </p:grpSp>
                    <p:sp>
                      <p:nvSpPr>
                        <p:cNvPr id="13568" name="Rectangle 13567">
                          <a:extLst>
                            <a:ext uri="{FF2B5EF4-FFF2-40B4-BE49-F238E27FC236}">
                              <a16:creationId xmlns:a16="http://schemas.microsoft.com/office/drawing/2014/main" id="{E68520B2-6574-5653-3B67-E036562867A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200" y="1152"/>
                          <a:ext cx="384" cy="288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>
                          <a:defPPr>
                            <a:defRPr lang="en-US"/>
                          </a:defPPr>
                          <a:lvl1pPr marL="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1pPr>
                          <a:lvl2pPr marL="742950" indent="-28575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2pPr>
                          <a:lvl3pPr marL="11430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3pPr>
                          <a:lvl4pPr marL="16002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4pPr>
                          <a:lvl5pPr marL="2057400" indent="-228600" algn="l" defTabSz="457200" rtl="0" eaLnBrk="1" latinLnBrk="0" hangingPunct="1"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5pPr>
                          <a:lvl6pPr marL="25146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6pPr>
                          <a:lvl7pPr marL="29718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7pPr>
                          <a:lvl8pPr marL="34290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8pPr>
                          <a:lvl9pPr marL="3886200" indent="-228600" algn="ctr" defTabSz="457200" rtl="0" eaLnBrk="0" fontAlgn="base" latinLnBrk="0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 kern="1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en-US" altLang="en-US" sz="1100"/>
                        </a:p>
                      </p:txBody>
                    </p:sp>
                  </p:grpSp>
                </p:grpSp>
              </p:grpSp>
            </p:grpSp>
          </p:grpSp>
        </p:grpSp>
        <p:sp>
          <p:nvSpPr>
            <p:cNvPr id="13679" name="Arrow: Right 13678">
              <a:extLst>
                <a:ext uri="{FF2B5EF4-FFF2-40B4-BE49-F238E27FC236}">
                  <a16:creationId xmlns:a16="http://schemas.microsoft.com/office/drawing/2014/main" id="{59CAF939-6916-57D4-D3B7-8DE83F464BAF}"/>
                </a:ext>
              </a:extLst>
            </p:cNvPr>
            <p:cNvSpPr/>
            <p:nvPr/>
          </p:nvSpPr>
          <p:spPr>
            <a:xfrm>
              <a:off x="8845931" y="1287006"/>
              <a:ext cx="2813050" cy="154302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0" name="Arrow: Right 13679">
              <a:extLst>
                <a:ext uri="{FF2B5EF4-FFF2-40B4-BE49-F238E27FC236}">
                  <a16:creationId xmlns:a16="http://schemas.microsoft.com/office/drawing/2014/main" id="{D7508E32-9886-C76D-B3DE-080527BE8D99}"/>
                </a:ext>
              </a:extLst>
            </p:cNvPr>
            <p:cNvSpPr/>
            <p:nvPr/>
          </p:nvSpPr>
          <p:spPr>
            <a:xfrm>
              <a:off x="8845931" y="1546313"/>
              <a:ext cx="2813050" cy="154302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1" name="Arrow: Right 13680">
              <a:extLst>
                <a:ext uri="{FF2B5EF4-FFF2-40B4-BE49-F238E27FC236}">
                  <a16:creationId xmlns:a16="http://schemas.microsoft.com/office/drawing/2014/main" id="{4F702951-CA4F-1199-8EE5-34ADB93784C4}"/>
                </a:ext>
              </a:extLst>
            </p:cNvPr>
            <p:cNvSpPr/>
            <p:nvPr/>
          </p:nvSpPr>
          <p:spPr>
            <a:xfrm>
              <a:off x="8845931" y="1799720"/>
              <a:ext cx="2813050" cy="154302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2" name="Arrow: Right 13681">
              <a:extLst>
                <a:ext uri="{FF2B5EF4-FFF2-40B4-BE49-F238E27FC236}">
                  <a16:creationId xmlns:a16="http://schemas.microsoft.com/office/drawing/2014/main" id="{86D42A4A-B392-5386-7303-D81FBF48455A}"/>
                </a:ext>
              </a:extLst>
            </p:cNvPr>
            <p:cNvSpPr/>
            <p:nvPr/>
          </p:nvSpPr>
          <p:spPr>
            <a:xfrm>
              <a:off x="8845931" y="2031639"/>
              <a:ext cx="2813050" cy="154302"/>
            </a:xfrm>
            <a:prstGeom prst="rightArrow">
              <a:avLst>
                <a:gd name="adj1" fmla="val 26413"/>
                <a:gd name="adj2" fmla="val 83287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3">
            <a:extLst>
              <a:ext uri="{FF2B5EF4-FFF2-40B4-BE49-F238E27FC236}">
                <a16:creationId xmlns:a16="http://schemas.microsoft.com/office/drawing/2014/main" id="{D5FA4471-E04F-629E-D969-202C9685FB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62032" y="979054"/>
            <a:ext cx="9180945" cy="5878945"/>
          </a:xfrm>
        </p:spPr>
        <p:txBody>
          <a:bodyPr>
            <a:normAutofit fontScale="92500" lnSpcReduction="10000"/>
          </a:bodyPr>
          <a:lstStyle/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Formulate the answer with a recursive structure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options for the last choice?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For each such option, what does the subproblem look like? How do we use it?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Choose a memory structure.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Figure out the possible values of all parameters in the recursive calls.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subproblems (options for last choice) are there?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What are the parameters needed to identify each?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How many different values could there be per parameter?</a:t>
            </a:r>
          </a:p>
          <a:p>
            <a:pPr lvl="1">
              <a:spcBef>
                <a:spcPts val="0"/>
              </a:spcBef>
            </a:pPr>
            <a:endParaRPr lang="en-US" altLang="en-US" sz="1600" dirty="0"/>
          </a:p>
          <a:p>
            <a:pPr marL="514350" indent="-514350" eaLnBrk="1" hangingPunct="1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Specify an order of evaluation. (Optional)</a:t>
            </a:r>
            <a:endParaRPr lang="en-US" altLang="en-US" sz="2000" dirty="0"/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Want to guarantee that the necessary subproblem solutions are in memory when you need them.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 this step: a “Bottom-up” (iterative) algorithm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Without this step: a “Top-down” (recursive) algorithm</a:t>
            </a:r>
          </a:p>
          <a:p>
            <a:pPr lvl="1">
              <a:spcBef>
                <a:spcPts val="0"/>
              </a:spcBef>
            </a:pPr>
            <a:endParaRPr lang="en-US" altLang="en-US" sz="2000" dirty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altLang="en-US" sz="2400" dirty="0"/>
              <a:t>See if there’s a way to save space  (Optional)</a:t>
            </a:r>
          </a:p>
          <a:p>
            <a:pPr lvl="1">
              <a:spcBef>
                <a:spcPts val="0"/>
              </a:spcBef>
            </a:pPr>
            <a:r>
              <a:rPr lang="en-US" altLang="en-US" sz="2000" dirty="0"/>
              <a:t>Is it possible to reuse some memory locations?</a:t>
            </a:r>
          </a:p>
        </p:txBody>
      </p:sp>
    </p:spTree>
    <p:extLst>
      <p:ext uri="{BB962C8B-B14F-4D97-AF65-F5344CB8AC3E}">
        <p14:creationId xmlns:p14="http://schemas.microsoft.com/office/powerpoint/2010/main" val="853260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Box 297">
            <a:extLst>
              <a:ext uri="{FF2B5EF4-FFF2-40B4-BE49-F238E27FC236}">
                <a16:creationId xmlns:a16="http://schemas.microsoft.com/office/drawing/2014/main" id="{03053EEA-B3E0-461B-8111-52DD087A8BD5}"/>
              </a:ext>
            </a:extLst>
          </p:cNvPr>
          <p:cNvSpPr txBox="1"/>
          <p:nvPr/>
        </p:nvSpPr>
        <p:spPr>
          <a:xfrm>
            <a:off x="3343307" y="50937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endParaRPr lang="en-US" sz="2400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EEE036F-A9A4-418E-AC3E-89B9359555A2}"/>
              </a:ext>
            </a:extLst>
          </p:cNvPr>
          <p:cNvSpPr txBox="1"/>
          <p:nvPr/>
        </p:nvSpPr>
        <p:spPr>
          <a:xfrm>
            <a:off x="3343307" y="46543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5</a:t>
            </a:r>
            <a:endParaRPr lang="en-US" sz="2400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B1DF392C-AA7B-46B3-88F0-ABC87DAC0973}"/>
              </a:ext>
            </a:extLst>
          </p:cNvPr>
          <p:cNvSpPr txBox="1"/>
          <p:nvPr/>
        </p:nvSpPr>
        <p:spPr>
          <a:xfrm>
            <a:off x="3327393" y="41929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4</a:t>
            </a:r>
            <a:endParaRPr lang="en-US" sz="24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F3529BA-82DC-40EC-9CC4-EE9734054986}"/>
              </a:ext>
            </a:extLst>
          </p:cNvPr>
          <p:cNvSpPr txBox="1"/>
          <p:nvPr/>
        </p:nvSpPr>
        <p:spPr>
          <a:xfrm>
            <a:off x="3327393" y="37315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3</a:t>
            </a:r>
            <a:endParaRPr lang="en-US" sz="2400" dirty="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D423D3CE-B66C-4181-92CF-B8FE5F5C43F0}"/>
              </a:ext>
            </a:extLst>
          </p:cNvPr>
          <p:cNvSpPr txBox="1"/>
          <p:nvPr/>
        </p:nvSpPr>
        <p:spPr>
          <a:xfrm>
            <a:off x="3332759" y="32901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2</a:t>
            </a:r>
            <a:endParaRPr lang="en-US" sz="2400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AEA7A14-7A8B-489A-A44C-0CD99FD0FB2F}"/>
              </a:ext>
            </a:extLst>
          </p:cNvPr>
          <p:cNvSpPr txBox="1"/>
          <p:nvPr/>
        </p:nvSpPr>
        <p:spPr>
          <a:xfrm>
            <a:off x="33273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0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26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20" name="Rectangle 11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8620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4838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15F2EC-7ED4-4BD0-8C51-F59208E4FEB7}"/>
              </a:ext>
            </a:extLst>
          </p:cNvPr>
          <p:cNvGrpSpPr/>
          <p:nvPr/>
        </p:nvGrpSpPr>
        <p:grpSpPr>
          <a:xfrm>
            <a:off x="3327393" y="2825823"/>
            <a:ext cx="5211203" cy="461665"/>
            <a:chOff x="3327393" y="2825823"/>
            <a:chExt cx="5211203" cy="46166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5649463-AC1C-43FD-B443-5A657358ECBD}"/>
                </a:ext>
              </a:extLst>
            </p:cNvPr>
            <p:cNvSpPr txBox="1"/>
            <p:nvPr/>
          </p:nvSpPr>
          <p:spPr>
            <a:xfrm>
              <a:off x="45539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21DF584B-3239-469A-A542-B41F6BF2B578}"/>
                </a:ext>
              </a:extLst>
            </p:cNvPr>
            <p:cNvSpPr txBox="1"/>
            <p:nvPr/>
          </p:nvSpPr>
          <p:spPr>
            <a:xfrm>
              <a:off x="39406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2AEA7A14-7A8B-489A-A44C-0CD99FD0FB2F}"/>
                </a:ext>
              </a:extLst>
            </p:cNvPr>
            <p:cNvSpPr txBox="1"/>
            <p:nvPr/>
          </p:nvSpPr>
          <p:spPr>
            <a:xfrm>
              <a:off x="33273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6D1BD335-03B5-4042-94E4-254B27BC593A}"/>
                </a:ext>
              </a:extLst>
            </p:cNvPr>
            <p:cNvSpPr txBox="1"/>
            <p:nvPr/>
          </p:nvSpPr>
          <p:spPr>
            <a:xfrm>
              <a:off x="51672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C73F286-76F2-42C1-9380-196DCEF69EA9}"/>
                </a:ext>
              </a:extLst>
            </p:cNvPr>
            <p:cNvSpPr txBox="1"/>
            <p:nvPr/>
          </p:nvSpPr>
          <p:spPr>
            <a:xfrm>
              <a:off x="57805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B56381F-A9DE-49B0-B40E-4C1DAF7A9486}"/>
                </a:ext>
              </a:extLst>
            </p:cNvPr>
            <p:cNvSpPr txBox="1"/>
            <p:nvPr/>
          </p:nvSpPr>
          <p:spPr>
            <a:xfrm>
              <a:off x="63938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AA53CF6-1D1C-473B-BFC0-A0B0CE3C0990}"/>
                </a:ext>
              </a:extLst>
            </p:cNvPr>
            <p:cNvSpPr txBox="1"/>
            <p:nvPr/>
          </p:nvSpPr>
          <p:spPr>
            <a:xfrm flipH="1">
              <a:off x="7007193" y="28258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77A0183-9726-4DE5-89A1-E6E8CE2541A0}"/>
                </a:ext>
              </a:extLst>
            </p:cNvPr>
            <p:cNvSpPr txBox="1"/>
            <p:nvPr/>
          </p:nvSpPr>
          <p:spPr>
            <a:xfrm>
              <a:off x="7585135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E93BACA-1139-4228-951C-759869172C86}"/>
                </a:ext>
              </a:extLst>
            </p:cNvPr>
            <p:cNvSpPr txBox="1"/>
            <p:nvPr/>
          </p:nvSpPr>
          <p:spPr>
            <a:xfrm>
              <a:off x="8198438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</p:grpSp>
      <p:sp>
        <p:nvSpPr>
          <p:cNvPr id="298" name="TextBox 297">
            <a:extLst>
              <a:ext uri="{FF2B5EF4-FFF2-40B4-BE49-F238E27FC236}">
                <a16:creationId xmlns:a16="http://schemas.microsoft.com/office/drawing/2014/main" id="{03053EEA-B3E0-461B-8111-52DD087A8BD5}"/>
              </a:ext>
            </a:extLst>
          </p:cNvPr>
          <p:cNvSpPr txBox="1"/>
          <p:nvPr/>
        </p:nvSpPr>
        <p:spPr>
          <a:xfrm>
            <a:off x="3343307" y="50937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endParaRPr lang="en-US" sz="2400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EEE036F-A9A4-418E-AC3E-89B9359555A2}"/>
              </a:ext>
            </a:extLst>
          </p:cNvPr>
          <p:cNvSpPr txBox="1"/>
          <p:nvPr/>
        </p:nvSpPr>
        <p:spPr>
          <a:xfrm>
            <a:off x="3343307" y="46543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5</a:t>
            </a:r>
            <a:endParaRPr lang="en-US" sz="2400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B1DF392C-AA7B-46B3-88F0-ABC87DAC0973}"/>
              </a:ext>
            </a:extLst>
          </p:cNvPr>
          <p:cNvSpPr txBox="1"/>
          <p:nvPr/>
        </p:nvSpPr>
        <p:spPr>
          <a:xfrm>
            <a:off x="3327393" y="41929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4</a:t>
            </a:r>
            <a:endParaRPr lang="en-US" sz="24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F3529BA-82DC-40EC-9CC4-EE9734054986}"/>
              </a:ext>
            </a:extLst>
          </p:cNvPr>
          <p:cNvSpPr txBox="1"/>
          <p:nvPr/>
        </p:nvSpPr>
        <p:spPr>
          <a:xfrm>
            <a:off x="3327393" y="37315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3</a:t>
            </a:r>
            <a:endParaRPr lang="en-US" sz="2400" dirty="0"/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D423D3CE-B66C-4181-92CF-B8FE5F5C43F0}"/>
              </a:ext>
            </a:extLst>
          </p:cNvPr>
          <p:cNvSpPr txBox="1"/>
          <p:nvPr/>
        </p:nvSpPr>
        <p:spPr>
          <a:xfrm>
            <a:off x="3332759" y="329012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2</a:t>
            </a:r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0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</p:grpSp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27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19600" y="2843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84D1485A-5CFA-EE34-3EDA-AF93B9C37FDA}"/>
                  </a:ext>
                </a:extLst>
              </p:cNvPr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11">
                <a:extLst>
                  <a:ext uri="{FF2B5EF4-FFF2-40B4-BE49-F238E27FC236}">
                    <a16:creationId xmlns:a16="http://schemas.microsoft.com/office/drawing/2014/main" id="{84D1485A-5CFA-EE34-3EDA-AF93B9C37F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9057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Box 297">
            <a:extLst>
              <a:ext uri="{FF2B5EF4-FFF2-40B4-BE49-F238E27FC236}">
                <a16:creationId xmlns:a16="http://schemas.microsoft.com/office/drawing/2014/main" id="{03053EEA-B3E0-461B-8111-52DD087A8BD5}"/>
              </a:ext>
            </a:extLst>
          </p:cNvPr>
          <p:cNvSpPr txBox="1"/>
          <p:nvPr/>
        </p:nvSpPr>
        <p:spPr>
          <a:xfrm>
            <a:off x="3343307" y="50937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endParaRPr lang="en-US" sz="2400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EEE036F-A9A4-418E-AC3E-89B9359555A2}"/>
              </a:ext>
            </a:extLst>
          </p:cNvPr>
          <p:cNvSpPr txBox="1"/>
          <p:nvPr/>
        </p:nvSpPr>
        <p:spPr>
          <a:xfrm>
            <a:off x="3343307" y="46543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5</a:t>
            </a:r>
            <a:endParaRPr lang="en-US" sz="2400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B1DF392C-AA7B-46B3-88F0-ABC87DAC0973}"/>
              </a:ext>
            </a:extLst>
          </p:cNvPr>
          <p:cNvSpPr txBox="1"/>
          <p:nvPr/>
        </p:nvSpPr>
        <p:spPr>
          <a:xfrm>
            <a:off x="3327393" y="41929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4</a:t>
            </a:r>
            <a:endParaRPr lang="en-US" sz="24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5F3529BA-82DC-40EC-9CC4-EE9734054986}"/>
              </a:ext>
            </a:extLst>
          </p:cNvPr>
          <p:cNvSpPr txBox="1"/>
          <p:nvPr/>
        </p:nvSpPr>
        <p:spPr>
          <a:xfrm>
            <a:off x="3327393" y="373156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3</a:t>
            </a:r>
            <a:endParaRPr lang="en-US" sz="24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3FF60F-687D-4358-B817-6FFAD73931E1}"/>
              </a:ext>
            </a:extLst>
          </p:cNvPr>
          <p:cNvGrpSpPr/>
          <p:nvPr/>
        </p:nvGrpSpPr>
        <p:grpSpPr>
          <a:xfrm>
            <a:off x="3332759" y="3290121"/>
            <a:ext cx="2176224" cy="461665"/>
            <a:chOff x="3332759" y="3290121"/>
            <a:chExt cx="2176224" cy="461665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8F61981-0FE7-4101-8DA9-72177455D6D5}"/>
                </a:ext>
              </a:extLst>
            </p:cNvPr>
            <p:cNvSpPr txBox="1"/>
            <p:nvPr/>
          </p:nvSpPr>
          <p:spPr>
            <a:xfrm>
              <a:off x="3944781" y="32901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B41BFD5-6528-493E-A298-75BDBD90E68E}"/>
                </a:ext>
              </a:extLst>
            </p:cNvPr>
            <p:cNvSpPr txBox="1"/>
            <p:nvPr/>
          </p:nvSpPr>
          <p:spPr>
            <a:xfrm>
              <a:off x="5168825" y="32901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1A1748B-0A38-4E09-9383-82CAB157BEC2}"/>
                </a:ext>
              </a:extLst>
            </p:cNvPr>
            <p:cNvSpPr txBox="1"/>
            <p:nvPr/>
          </p:nvSpPr>
          <p:spPr>
            <a:xfrm>
              <a:off x="4556803" y="32901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423D3CE-B66C-4181-92CF-B8FE5F5C43F0}"/>
                </a:ext>
              </a:extLst>
            </p:cNvPr>
            <p:cNvSpPr txBox="1"/>
            <p:nvPr/>
          </p:nvSpPr>
          <p:spPr>
            <a:xfrm>
              <a:off x="3332759" y="3290121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15F2EC-7ED4-4BD0-8C51-F59208E4FEB7}"/>
              </a:ext>
            </a:extLst>
          </p:cNvPr>
          <p:cNvGrpSpPr/>
          <p:nvPr/>
        </p:nvGrpSpPr>
        <p:grpSpPr>
          <a:xfrm>
            <a:off x="3327393" y="2825823"/>
            <a:ext cx="5211203" cy="461665"/>
            <a:chOff x="3327393" y="2825823"/>
            <a:chExt cx="5211203" cy="46166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5649463-AC1C-43FD-B443-5A657358ECBD}"/>
                </a:ext>
              </a:extLst>
            </p:cNvPr>
            <p:cNvSpPr txBox="1"/>
            <p:nvPr/>
          </p:nvSpPr>
          <p:spPr>
            <a:xfrm>
              <a:off x="45539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21DF584B-3239-469A-A542-B41F6BF2B578}"/>
                </a:ext>
              </a:extLst>
            </p:cNvPr>
            <p:cNvSpPr txBox="1"/>
            <p:nvPr/>
          </p:nvSpPr>
          <p:spPr>
            <a:xfrm>
              <a:off x="39406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2AEA7A14-7A8B-489A-A44C-0CD99FD0FB2F}"/>
                </a:ext>
              </a:extLst>
            </p:cNvPr>
            <p:cNvSpPr txBox="1"/>
            <p:nvPr/>
          </p:nvSpPr>
          <p:spPr>
            <a:xfrm>
              <a:off x="33273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6D1BD335-03B5-4042-94E4-254B27BC593A}"/>
                </a:ext>
              </a:extLst>
            </p:cNvPr>
            <p:cNvSpPr txBox="1"/>
            <p:nvPr/>
          </p:nvSpPr>
          <p:spPr>
            <a:xfrm>
              <a:off x="51672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C73F286-76F2-42C1-9380-196DCEF69EA9}"/>
                </a:ext>
              </a:extLst>
            </p:cNvPr>
            <p:cNvSpPr txBox="1"/>
            <p:nvPr/>
          </p:nvSpPr>
          <p:spPr>
            <a:xfrm>
              <a:off x="57805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B56381F-A9DE-49B0-B40E-4C1DAF7A9486}"/>
                </a:ext>
              </a:extLst>
            </p:cNvPr>
            <p:cNvSpPr txBox="1"/>
            <p:nvPr/>
          </p:nvSpPr>
          <p:spPr>
            <a:xfrm>
              <a:off x="63938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AA53CF6-1D1C-473B-BFC0-A0B0CE3C0990}"/>
                </a:ext>
              </a:extLst>
            </p:cNvPr>
            <p:cNvSpPr txBox="1"/>
            <p:nvPr/>
          </p:nvSpPr>
          <p:spPr>
            <a:xfrm flipH="1">
              <a:off x="7007193" y="28258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77A0183-9726-4DE5-89A1-E6E8CE2541A0}"/>
                </a:ext>
              </a:extLst>
            </p:cNvPr>
            <p:cNvSpPr txBox="1"/>
            <p:nvPr/>
          </p:nvSpPr>
          <p:spPr>
            <a:xfrm>
              <a:off x="7585135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E93BACA-1139-4228-951C-759869172C86}"/>
                </a:ext>
              </a:extLst>
            </p:cNvPr>
            <p:cNvSpPr txBox="1"/>
            <p:nvPr/>
          </p:nvSpPr>
          <p:spPr>
            <a:xfrm>
              <a:off x="8198438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0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28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19600" y="2843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5029200" y="32861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20" name="Rectangle 11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8620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328405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Box 297">
            <a:extLst>
              <a:ext uri="{FF2B5EF4-FFF2-40B4-BE49-F238E27FC236}">
                <a16:creationId xmlns:a16="http://schemas.microsoft.com/office/drawing/2014/main" id="{03053EEA-B3E0-461B-8111-52DD087A8BD5}"/>
              </a:ext>
            </a:extLst>
          </p:cNvPr>
          <p:cNvSpPr txBox="1"/>
          <p:nvPr/>
        </p:nvSpPr>
        <p:spPr>
          <a:xfrm>
            <a:off x="3343307" y="509379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endParaRPr lang="en-US" sz="2400" dirty="0"/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FEEE036F-A9A4-418E-AC3E-89B9359555A2}"/>
              </a:ext>
            </a:extLst>
          </p:cNvPr>
          <p:cNvSpPr txBox="1"/>
          <p:nvPr/>
        </p:nvSpPr>
        <p:spPr>
          <a:xfrm>
            <a:off x="3343307" y="4654309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5</a:t>
            </a:r>
            <a:endParaRPr lang="en-US" sz="2400" dirty="0"/>
          </a:p>
        </p:txBody>
      </p:sp>
      <p:sp>
        <p:nvSpPr>
          <p:cNvPr id="308" name="TextBox 307">
            <a:extLst>
              <a:ext uri="{FF2B5EF4-FFF2-40B4-BE49-F238E27FC236}">
                <a16:creationId xmlns:a16="http://schemas.microsoft.com/office/drawing/2014/main" id="{B1DF392C-AA7B-46B3-88F0-ABC87DAC0973}"/>
              </a:ext>
            </a:extLst>
          </p:cNvPr>
          <p:cNvSpPr txBox="1"/>
          <p:nvPr/>
        </p:nvSpPr>
        <p:spPr>
          <a:xfrm>
            <a:off x="3327393" y="419291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4</a:t>
            </a:r>
            <a:endParaRPr lang="en-US" sz="24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22EAF2-6DDB-42D9-9A6D-3BAF1CED952B}"/>
              </a:ext>
            </a:extLst>
          </p:cNvPr>
          <p:cNvGrpSpPr/>
          <p:nvPr/>
        </p:nvGrpSpPr>
        <p:grpSpPr>
          <a:xfrm>
            <a:off x="3327393" y="3731566"/>
            <a:ext cx="5179878" cy="461665"/>
            <a:chOff x="3033923" y="2137308"/>
            <a:chExt cx="5179878" cy="461665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791A4973-2E3D-4771-B323-70AED5F83DD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B5C7B29-D1D5-46C3-81A9-4D17D15984E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0D121CF-C9AC-4D2C-BB8B-192F830D339C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75AA1F16-939D-46F9-AA76-15D3E4E5DED6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B3C7D93-9E8B-43A8-AB3E-C35A6DD54B6A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B855C7D-9090-4021-B922-F3FB983F30AA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54C5F0E-DD08-453B-8CD8-334CD60ACCC7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F3529BA-82DC-40EC-9CC4-EE9734054986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98B519F-92E0-472E-AD6A-4ABD76FAECA9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29119C-4600-4435-8917-AA2A2EFE9D59}"/>
              </a:ext>
            </a:extLst>
          </p:cNvPr>
          <p:cNvGrpSpPr/>
          <p:nvPr/>
        </p:nvGrpSpPr>
        <p:grpSpPr>
          <a:xfrm>
            <a:off x="3332759" y="3290121"/>
            <a:ext cx="5200973" cy="461665"/>
            <a:chOff x="3633569" y="3257190"/>
            <a:chExt cx="5200973" cy="461665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8F61981-0FE7-4101-8DA9-72177455D6D5}"/>
                </a:ext>
              </a:extLst>
            </p:cNvPr>
            <p:cNvSpPr txBox="1"/>
            <p:nvPr/>
          </p:nvSpPr>
          <p:spPr>
            <a:xfrm>
              <a:off x="424559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B41BFD5-6528-493E-A298-75BDBD90E68E}"/>
                </a:ext>
              </a:extLst>
            </p:cNvPr>
            <p:cNvSpPr txBox="1"/>
            <p:nvPr/>
          </p:nvSpPr>
          <p:spPr>
            <a:xfrm>
              <a:off x="5469635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01D14B66-10C5-4294-8F8C-6039603290FD}"/>
                </a:ext>
              </a:extLst>
            </p:cNvPr>
            <p:cNvSpPr txBox="1"/>
            <p:nvPr/>
          </p:nvSpPr>
          <p:spPr>
            <a:xfrm>
              <a:off x="6081657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1A1748B-0A38-4E09-9383-82CAB157BEC2}"/>
                </a:ext>
              </a:extLst>
            </p:cNvPr>
            <p:cNvSpPr txBox="1"/>
            <p:nvPr/>
          </p:nvSpPr>
          <p:spPr>
            <a:xfrm>
              <a:off x="4857613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423D3CE-B66C-4181-92CF-B8FE5F5C43F0}"/>
                </a:ext>
              </a:extLst>
            </p:cNvPr>
            <p:cNvSpPr txBox="1"/>
            <p:nvPr/>
          </p:nvSpPr>
          <p:spPr>
            <a:xfrm>
              <a:off x="363356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E2725B1-6065-4E3C-A8B1-D24BA7F348FE}"/>
                </a:ext>
              </a:extLst>
            </p:cNvPr>
            <p:cNvSpPr txBox="1"/>
            <p:nvPr/>
          </p:nvSpPr>
          <p:spPr>
            <a:xfrm>
              <a:off x="669367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4A6A9E0-AE53-4EB8-AE7B-3FC3E8782CB1}"/>
                </a:ext>
              </a:extLst>
            </p:cNvPr>
            <p:cNvSpPr txBox="1"/>
            <p:nvPr/>
          </p:nvSpPr>
          <p:spPr>
            <a:xfrm>
              <a:off x="730570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6FCA713F-C2A1-441E-BE90-3E47DCB2FDAF}"/>
                </a:ext>
              </a:extLst>
            </p:cNvPr>
            <p:cNvSpPr txBox="1"/>
            <p:nvPr/>
          </p:nvSpPr>
          <p:spPr>
            <a:xfrm flipH="1">
              <a:off x="7917723" y="325719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07DFD67-E001-405C-AF96-B34BD225195B}"/>
                </a:ext>
              </a:extLst>
            </p:cNvPr>
            <p:cNvSpPr txBox="1"/>
            <p:nvPr/>
          </p:nvSpPr>
          <p:spPr>
            <a:xfrm>
              <a:off x="8494384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15F2EC-7ED4-4BD0-8C51-F59208E4FEB7}"/>
              </a:ext>
            </a:extLst>
          </p:cNvPr>
          <p:cNvGrpSpPr/>
          <p:nvPr/>
        </p:nvGrpSpPr>
        <p:grpSpPr>
          <a:xfrm>
            <a:off x="3327393" y="2825823"/>
            <a:ext cx="5211203" cy="461665"/>
            <a:chOff x="3327393" y="2825823"/>
            <a:chExt cx="5211203" cy="46166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5649463-AC1C-43FD-B443-5A657358ECBD}"/>
                </a:ext>
              </a:extLst>
            </p:cNvPr>
            <p:cNvSpPr txBox="1"/>
            <p:nvPr/>
          </p:nvSpPr>
          <p:spPr>
            <a:xfrm>
              <a:off x="45539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21DF584B-3239-469A-A542-B41F6BF2B578}"/>
                </a:ext>
              </a:extLst>
            </p:cNvPr>
            <p:cNvSpPr txBox="1"/>
            <p:nvPr/>
          </p:nvSpPr>
          <p:spPr>
            <a:xfrm>
              <a:off x="39406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2AEA7A14-7A8B-489A-A44C-0CD99FD0FB2F}"/>
                </a:ext>
              </a:extLst>
            </p:cNvPr>
            <p:cNvSpPr txBox="1"/>
            <p:nvPr/>
          </p:nvSpPr>
          <p:spPr>
            <a:xfrm>
              <a:off x="33273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6D1BD335-03B5-4042-94E4-254B27BC593A}"/>
                </a:ext>
              </a:extLst>
            </p:cNvPr>
            <p:cNvSpPr txBox="1"/>
            <p:nvPr/>
          </p:nvSpPr>
          <p:spPr>
            <a:xfrm>
              <a:off x="51672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C73F286-76F2-42C1-9380-196DCEF69EA9}"/>
                </a:ext>
              </a:extLst>
            </p:cNvPr>
            <p:cNvSpPr txBox="1"/>
            <p:nvPr/>
          </p:nvSpPr>
          <p:spPr>
            <a:xfrm>
              <a:off x="57805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B56381F-A9DE-49B0-B40E-4C1DAF7A9486}"/>
                </a:ext>
              </a:extLst>
            </p:cNvPr>
            <p:cNvSpPr txBox="1"/>
            <p:nvPr/>
          </p:nvSpPr>
          <p:spPr>
            <a:xfrm>
              <a:off x="63938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AA53CF6-1D1C-473B-BFC0-A0B0CE3C0990}"/>
                </a:ext>
              </a:extLst>
            </p:cNvPr>
            <p:cNvSpPr txBox="1"/>
            <p:nvPr/>
          </p:nvSpPr>
          <p:spPr>
            <a:xfrm flipH="1">
              <a:off x="7007193" y="28258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77A0183-9726-4DE5-89A1-E6E8CE2541A0}"/>
                </a:ext>
              </a:extLst>
            </p:cNvPr>
            <p:cNvSpPr txBox="1"/>
            <p:nvPr/>
          </p:nvSpPr>
          <p:spPr>
            <a:xfrm>
              <a:off x="7585135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E93BACA-1139-4228-951C-759869172C86}"/>
                </a:ext>
              </a:extLst>
            </p:cNvPr>
            <p:cNvSpPr txBox="1"/>
            <p:nvPr/>
          </p:nvSpPr>
          <p:spPr>
            <a:xfrm>
              <a:off x="8198438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0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29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19600" y="2843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5029200" y="32861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5638800" y="37433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6248400" y="37480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20" name="Rectangle 11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8620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04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BDF2D-BD01-DECD-85DE-4B833B3AA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EB8F-7FCD-C95D-22DB-1381987D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– Full Recursive Structure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E5C7E86-8853-1377-D893-B8ECF06ED71A}"/>
              </a:ext>
            </a:extLst>
          </p:cNvPr>
          <p:cNvGrpSpPr/>
          <p:nvPr/>
        </p:nvGrpSpPr>
        <p:grpSpPr>
          <a:xfrm>
            <a:off x="92148" y="2890528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8E9E2AC3-CE29-0472-B00F-D77B9CA84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A9F2BDD8-3E8D-201E-9C7C-103375C21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BCE446E8-29BA-7A34-2BF6-73D680B720F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F7FCD113-BB21-8BF3-3A46-410090AC105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7A46F21E-741C-E397-3870-DECDF094116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42A44599-1600-7C11-3577-7318709EE34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05D6E3FD-41CC-A145-598C-37813EE2F6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880DF115-ADB8-2D3D-D4AE-90E62B13D05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BCD4F9B7-FAB7-D8E2-8343-C4F28A0D715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1A1EA92D-AEF2-EB5E-71D4-8A799A37FB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5742855F-7667-9D32-8024-E5A6B9C5D1C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D40FA798-8102-B111-E82D-D201B79E5FF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D11F79F7-AE91-F054-3FE8-7661F7809C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𝟓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D11F79F7-AE91-F054-3FE8-7661F7809C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blipFill>
                  <a:blip r:embed="rId2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3D3EB955-9787-C1E6-E2EE-F75C7471DCC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BC268C99-D155-C049-12AD-976538B11A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BC268C99-D155-C049-12AD-976538B11A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6BFCF458-16CC-16A2-6A54-220E402C98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6BFCF458-16CC-16A2-6A54-220E402C98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blipFill>
                  <a:blip r:embed="rId4"/>
                  <a:stretch>
                    <a:fillRect b="-121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36042CF0-1DDC-8B87-FA3B-73241501E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36042CF0-1DDC-8B87-FA3B-73241501E9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D988CCA1-A6A5-6361-A987-664021E684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D988CCA1-A6A5-6361-A987-664021E684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blipFill>
                  <a:blip r:embed="rId6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7DA62759-5884-6D04-91BA-A8F066858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7DA62759-5884-6D04-91BA-A8F0668581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blipFill>
                  <a:blip r:embed="rId7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09114282-3E0E-B677-8077-D0E36D5B8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435813EB-34DE-DCB7-36B9-FAC533D6A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D3BE6929-9960-A89C-814C-F6E53B05F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2721E19B-5D96-1646-6659-91FC029135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44AC6AFC-1A3D-3396-A4A1-11EA28CD3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687DA8E6-853A-B832-0CA4-AD7AAF382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EC29EDEA-FDE6-9F33-83F4-978660F2E9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5144A681-E1F4-A991-DC3E-FB2D222492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B6AE75A5-7EAF-E67F-835E-C79F640F58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004747EC-E740-933E-0782-AF610F536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01C52631-6E99-CE40-02D1-08527C1713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D5F0BAE7-F005-D5EA-5492-DF8CD2D016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EC8CC396-A306-6A77-FFB6-4BEFFA83F9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92219B-DBE0-A9F2-948B-EA489BEBB478}"/>
                  </a:ext>
                </a:extLst>
              </p:cNvPr>
              <p:cNvSpPr txBox="1"/>
              <p:nvPr/>
            </p:nvSpPr>
            <p:spPr>
              <a:xfrm>
                <a:off x="6673848" y="2391897"/>
                <a:ext cx="5426004" cy="4130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Choices: </a:t>
                </a:r>
                <a:b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   Include/exclude the last item</a:t>
                </a:r>
                <a:b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   Including only allowable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If we exclude:</a:t>
                </a:r>
                <a:b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subproblem is defined by item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−1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</a:t>
                </a:r>
                <a:b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AND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</m:oMath>
                </a14:m>
                <a:endParaRPr lang="en-US" sz="2000" dirty="0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≤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</m:oMath>
                </a14:m>
                <a: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and we include:</a:t>
                </a:r>
                <a:b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subproblem is defined by item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−1</m:t>
                    </m:r>
                  </m:oMath>
                </a14:m>
                <a:b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</a:br>
                <a:r>
                  <a:rPr lang="en-US" sz="2000" dirty="0">
                    <a:solidFill>
                      <a:srgbClr val="0070C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   AND by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70C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892219B-DBE0-A9F2-948B-EA489BEBB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3848" y="2391897"/>
                <a:ext cx="5426004" cy="4130746"/>
              </a:xfrm>
              <a:prstGeom prst="rect">
                <a:avLst/>
              </a:prstGeom>
              <a:blipFill>
                <a:blip r:embed="rId8"/>
                <a:stretch>
                  <a:fillRect l="-1236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D6BC4B-9F80-CA1A-469F-2A9DF09EC4C5}"/>
                  </a:ext>
                </a:extLst>
              </p:cNvPr>
              <p:cNvSpPr txBox="1"/>
              <p:nvPr/>
            </p:nvSpPr>
            <p:spPr>
              <a:xfrm>
                <a:off x="148793" y="1177868"/>
                <a:ext cx="10265783" cy="112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7D6BC4B-9F80-CA1A-469F-2A9DF09EC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3" y="1177868"/>
                <a:ext cx="10265783" cy="11221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350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5E91F73-3126-4F48-852E-0A4D94044D89}"/>
              </a:ext>
            </a:extLst>
          </p:cNvPr>
          <p:cNvGrpSpPr/>
          <p:nvPr/>
        </p:nvGrpSpPr>
        <p:grpSpPr>
          <a:xfrm>
            <a:off x="3343307" y="5093791"/>
            <a:ext cx="5179878" cy="461665"/>
            <a:chOff x="3033923" y="2137308"/>
            <a:chExt cx="5179878" cy="461665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429BCFD0-4286-45BE-AD88-F070E63ABA1F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12A80AF-C006-427C-8FF4-F26E37E39EE0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CB1F5842-25BA-49E4-A4E6-781E437001BD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DAA017B-05E0-412E-BBEC-ACFD8560AAE3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9F282486-7FFC-4D6F-A919-C3F2DC3EA4B5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FD163C67-2D79-4800-82C0-B827E4A00A4C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C8DBF7E3-EB5A-424C-B2D4-F33D755BD474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03053EEA-B3E0-461B-8111-52DD087A8BD5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D0B73BFF-6359-4DDF-A6B4-CBC5F2C95CE8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D676C77-B5B2-4EBB-90F0-20B530F29A3A}"/>
              </a:ext>
            </a:extLst>
          </p:cNvPr>
          <p:cNvGrpSpPr/>
          <p:nvPr/>
        </p:nvGrpSpPr>
        <p:grpSpPr>
          <a:xfrm>
            <a:off x="3343307" y="4654309"/>
            <a:ext cx="5179878" cy="461665"/>
            <a:chOff x="3033923" y="2137308"/>
            <a:chExt cx="5179878" cy="461665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5909E8A3-241C-4AB8-BDF0-ABC3C08A98E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CAC79CD0-41F8-4771-8889-27F9DBA58DC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4260B63D-8C53-40D6-B08A-FB99CBABC0D9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718B0764-A09C-45E6-A2B7-0F4313D933CE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A27C84A7-7CC6-4921-8B20-763F73341F42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0682EB18-AA64-4835-828D-BA09337CEC6E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7ABF2CD7-DC94-476A-B4F6-CF471F6DA6F9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FEEE036F-A9A4-418E-AC3E-89B9359555A2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3D427CC6-255A-4808-B36E-9FC04C7FFAA7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5CFE2F3-34C7-4F06-9D48-A77EC5063682}"/>
              </a:ext>
            </a:extLst>
          </p:cNvPr>
          <p:cNvGrpSpPr/>
          <p:nvPr/>
        </p:nvGrpSpPr>
        <p:grpSpPr>
          <a:xfrm>
            <a:off x="3327393" y="4192914"/>
            <a:ext cx="5179878" cy="461665"/>
            <a:chOff x="3033923" y="2137308"/>
            <a:chExt cx="5179878" cy="461665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644693C4-CDA6-4062-B50E-9286A616A57C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B97EE6AE-8F4F-4A13-951E-BCA6E20179B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E8BCC37F-0401-416A-90E4-2AEC19176D43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0370978A-DE53-4F30-BF31-C68C02C7C7D9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35DCAA38-5506-485C-A945-51137D826E22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FB00F137-8AB9-41FC-A74C-AA8DF22D9F4C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79374FB0-F5EA-47E2-9CB4-96E58F0458BF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B1DF392C-AA7B-46B3-88F0-ABC87DAC0973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13974F43-97C1-4315-9F98-4A5D58CC87E4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22EAF2-6DDB-42D9-9A6D-3BAF1CED952B}"/>
              </a:ext>
            </a:extLst>
          </p:cNvPr>
          <p:cNvGrpSpPr/>
          <p:nvPr/>
        </p:nvGrpSpPr>
        <p:grpSpPr>
          <a:xfrm>
            <a:off x="3327393" y="3731566"/>
            <a:ext cx="5179878" cy="461665"/>
            <a:chOff x="3033923" y="2137308"/>
            <a:chExt cx="5179878" cy="461665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791A4973-2E3D-4771-B323-70AED5F83DD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B5C7B29-D1D5-46C3-81A9-4D17D15984E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0D121CF-C9AC-4D2C-BB8B-192F830D339C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75AA1F16-939D-46F9-AA76-15D3E4E5DED6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B3C7D93-9E8B-43A8-AB3E-C35A6DD54B6A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B855C7D-9090-4021-B922-F3FB983F30AA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54C5F0E-DD08-453B-8CD8-334CD60ACCC7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F3529BA-82DC-40EC-9CC4-EE9734054986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98B519F-92E0-472E-AD6A-4ABD76FAECA9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29119C-4600-4435-8917-AA2A2EFE9D59}"/>
              </a:ext>
            </a:extLst>
          </p:cNvPr>
          <p:cNvGrpSpPr/>
          <p:nvPr/>
        </p:nvGrpSpPr>
        <p:grpSpPr>
          <a:xfrm>
            <a:off x="3332759" y="3290121"/>
            <a:ext cx="5200973" cy="461665"/>
            <a:chOff x="3633569" y="3257190"/>
            <a:chExt cx="5200973" cy="461665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8F61981-0FE7-4101-8DA9-72177455D6D5}"/>
                </a:ext>
              </a:extLst>
            </p:cNvPr>
            <p:cNvSpPr txBox="1"/>
            <p:nvPr/>
          </p:nvSpPr>
          <p:spPr>
            <a:xfrm>
              <a:off x="424559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B41BFD5-6528-493E-A298-75BDBD90E68E}"/>
                </a:ext>
              </a:extLst>
            </p:cNvPr>
            <p:cNvSpPr txBox="1"/>
            <p:nvPr/>
          </p:nvSpPr>
          <p:spPr>
            <a:xfrm>
              <a:off x="5469635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01D14B66-10C5-4294-8F8C-6039603290FD}"/>
                </a:ext>
              </a:extLst>
            </p:cNvPr>
            <p:cNvSpPr txBox="1"/>
            <p:nvPr/>
          </p:nvSpPr>
          <p:spPr>
            <a:xfrm>
              <a:off x="6081657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1A1748B-0A38-4E09-9383-82CAB157BEC2}"/>
                </a:ext>
              </a:extLst>
            </p:cNvPr>
            <p:cNvSpPr txBox="1"/>
            <p:nvPr/>
          </p:nvSpPr>
          <p:spPr>
            <a:xfrm>
              <a:off x="4857613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423D3CE-B66C-4181-92CF-B8FE5F5C43F0}"/>
                </a:ext>
              </a:extLst>
            </p:cNvPr>
            <p:cNvSpPr txBox="1"/>
            <p:nvPr/>
          </p:nvSpPr>
          <p:spPr>
            <a:xfrm>
              <a:off x="363356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E2725B1-6065-4E3C-A8B1-D24BA7F348FE}"/>
                </a:ext>
              </a:extLst>
            </p:cNvPr>
            <p:cNvSpPr txBox="1"/>
            <p:nvPr/>
          </p:nvSpPr>
          <p:spPr>
            <a:xfrm>
              <a:off x="669367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4A6A9E0-AE53-4EB8-AE7B-3FC3E8782CB1}"/>
                </a:ext>
              </a:extLst>
            </p:cNvPr>
            <p:cNvSpPr txBox="1"/>
            <p:nvPr/>
          </p:nvSpPr>
          <p:spPr>
            <a:xfrm>
              <a:off x="730570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6FCA713F-C2A1-441E-BE90-3E47DCB2FDAF}"/>
                </a:ext>
              </a:extLst>
            </p:cNvPr>
            <p:cNvSpPr txBox="1"/>
            <p:nvPr/>
          </p:nvSpPr>
          <p:spPr>
            <a:xfrm flipH="1">
              <a:off x="7917723" y="325719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07DFD67-E001-405C-AF96-B34BD225195B}"/>
                </a:ext>
              </a:extLst>
            </p:cNvPr>
            <p:cNvSpPr txBox="1"/>
            <p:nvPr/>
          </p:nvSpPr>
          <p:spPr>
            <a:xfrm>
              <a:off x="8494384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D15F2EC-7ED4-4BD0-8C51-F59208E4FEB7}"/>
              </a:ext>
            </a:extLst>
          </p:cNvPr>
          <p:cNvGrpSpPr/>
          <p:nvPr/>
        </p:nvGrpSpPr>
        <p:grpSpPr>
          <a:xfrm>
            <a:off x="3327393" y="2825823"/>
            <a:ext cx="5211203" cy="461665"/>
            <a:chOff x="3327393" y="2825823"/>
            <a:chExt cx="5211203" cy="46166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65649463-AC1C-43FD-B443-5A657358ECBD}"/>
                </a:ext>
              </a:extLst>
            </p:cNvPr>
            <p:cNvSpPr txBox="1"/>
            <p:nvPr/>
          </p:nvSpPr>
          <p:spPr>
            <a:xfrm>
              <a:off x="45539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21DF584B-3239-469A-A542-B41F6BF2B578}"/>
                </a:ext>
              </a:extLst>
            </p:cNvPr>
            <p:cNvSpPr txBox="1"/>
            <p:nvPr/>
          </p:nvSpPr>
          <p:spPr>
            <a:xfrm>
              <a:off x="39406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2AEA7A14-7A8B-489A-A44C-0CD99FD0FB2F}"/>
                </a:ext>
              </a:extLst>
            </p:cNvPr>
            <p:cNvSpPr txBox="1"/>
            <p:nvPr/>
          </p:nvSpPr>
          <p:spPr>
            <a:xfrm>
              <a:off x="33273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6D1BD335-03B5-4042-94E4-254B27BC593A}"/>
                </a:ext>
              </a:extLst>
            </p:cNvPr>
            <p:cNvSpPr txBox="1"/>
            <p:nvPr/>
          </p:nvSpPr>
          <p:spPr>
            <a:xfrm>
              <a:off x="51672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C73F286-76F2-42C1-9380-196DCEF69EA9}"/>
                </a:ext>
              </a:extLst>
            </p:cNvPr>
            <p:cNvSpPr txBox="1"/>
            <p:nvPr/>
          </p:nvSpPr>
          <p:spPr>
            <a:xfrm>
              <a:off x="57805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7B56381F-A9DE-49B0-B40E-4C1DAF7A9486}"/>
                </a:ext>
              </a:extLst>
            </p:cNvPr>
            <p:cNvSpPr txBox="1"/>
            <p:nvPr/>
          </p:nvSpPr>
          <p:spPr>
            <a:xfrm>
              <a:off x="6393893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1AA53CF6-1D1C-473B-BFC0-A0B0CE3C0990}"/>
                </a:ext>
              </a:extLst>
            </p:cNvPr>
            <p:cNvSpPr txBox="1"/>
            <p:nvPr/>
          </p:nvSpPr>
          <p:spPr>
            <a:xfrm flipH="1">
              <a:off x="7007193" y="2825823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C77A0183-9726-4DE5-89A1-E6E8CE2541A0}"/>
                </a:ext>
              </a:extLst>
            </p:cNvPr>
            <p:cNvSpPr txBox="1"/>
            <p:nvPr/>
          </p:nvSpPr>
          <p:spPr>
            <a:xfrm>
              <a:off x="7585135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49" name="TextBox 248">
              <a:extLst>
                <a:ext uri="{FF2B5EF4-FFF2-40B4-BE49-F238E27FC236}">
                  <a16:creationId xmlns:a16="http://schemas.microsoft.com/office/drawing/2014/main" id="{6E93BACA-1139-4228-951C-759869172C86}"/>
                </a:ext>
              </a:extLst>
            </p:cNvPr>
            <p:cNvSpPr txBox="1"/>
            <p:nvPr/>
          </p:nvSpPr>
          <p:spPr>
            <a:xfrm>
              <a:off x="8198438" y="28258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0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30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19600" y="2843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5029200" y="32861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5638800" y="37433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6858000" y="42005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7467600" y="4648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8077200" y="5129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6248400" y="37480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20" name="Rectangle 11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8620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3568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19600" y="2843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5029200" y="32861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5638800" y="37433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6858000" y="4200525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7467600" y="4648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8077200" y="5129213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6248400" y="3748088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20" name="Rectangle 11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8620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sp>
        <p:nvSpPr>
          <p:cNvPr id="68632" name="Line 144"/>
          <p:cNvSpPr>
            <a:spLocks noChangeShapeType="1"/>
          </p:cNvSpPr>
          <p:nvPr/>
        </p:nvSpPr>
        <p:spPr bwMode="auto">
          <a:xfrm flipH="1">
            <a:off x="37338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145"/>
          <p:cNvSpPr>
            <a:spLocks noChangeShapeType="1"/>
          </p:cNvSpPr>
          <p:nvPr/>
        </p:nvSpPr>
        <p:spPr bwMode="auto">
          <a:xfrm flipH="1">
            <a:off x="42672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Line 146"/>
          <p:cNvSpPr>
            <a:spLocks noChangeShapeType="1"/>
          </p:cNvSpPr>
          <p:nvPr/>
        </p:nvSpPr>
        <p:spPr bwMode="auto">
          <a:xfrm flipH="1">
            <a:off x="48768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147"/>
          <p:cNvSpPr>
            <a:spLocks noChangeShapeType="1"/>
          </p:cNvSpPr>
          <p:nvPr/>
        </p:nvSpPr>
        <p:spPr bwMode="auto">
          <a:xfrm flipH="1">
            <a:off x="60960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148"/>
          <p:cNvSpPr>
            <a:spLocks noChangeShapeType="1"/>
          </p:cNvSpPr>
          <p:nvPr/>
        </p:nvSpPr>
        <p:spPr bwMode="auto">
          <a:xfrm flipH="1">
            <a:off x="54864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Line 149"/>
          <p:cNvSpPr>
            <a:spLocks noChangeShapeType="1"/>
          </p:cNvSpPr>
          <p:nvPr/>
        </p:nvSpPr>
        <p:spPr bwMode="auto">
          <a:xfrm flipH="1">
            <a:off x="67056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Line 150"/>
          <p:cNvSpPr>
            <a:spLocks noChangeShapeType="1"/>
          </p:cNvSpPr>
          <p:nvPr/>
        </p:nvSpPr>
        <p:spPr bwMode="auto">
          <a:xfrm flipH="1">
            <a:off x="73152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Line 151"/>
          <p:cNvSpPr>
            <a:spLocks noChangeShapeType="1"/>
          </p:cNvSpPr>
          <p:nvPr/>
        </p:nvSpPr>
        <p:spPr bwMode="auto">
          <a:xfrm flipH="1">
            <a:off x="79248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Line 152"/>
          <p:cNvSpPr>
            <a:spLocks noChangeShapeType="1"/>
          </p:cNvSpPr>
          <p:nvPr/>
        </p:nvSpPr>
        <p:spPr bwMode="auto">
          <a:xfrm flipH="1">
            <a:off x="48768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Line 153"/>
          <p:cNvSpPr>
            <a:spLocks noChangeShapeType="1"/>
          </p:cNvSpPr>
          <p:nvPr/>
        </p:nvSpPr>
        <p:spPr bwMode="auto">
          <a:xfrm flipH="1">
            <a:off x="54864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Line 154"/>
          <p:cNvSpPr>
            <a:spLocks noChangeShapeType="1"/>
          </p:cNvSpPr>
          <p:nvPr/>
        </p:nvSpPr>
        <p:spPr bwMode="auto">
          <a:xfrm flipH="1">
            <a:off x="60960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Line 155"/>
          <p:cNvSpPr>
            <a:spLocks noChangeShapeType="1"/>
          </p:cNvSpPr>
          <p:nvPr/>
        </p:nvSpPr>
        <p:spPr bwMode="auto">
          <a:xfrm flipH="1">
            <a:off x="67056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Line 156"/>
          <p:cNvSpPr>
            <a:spLocks noChangeShapeType="1"/>
          </p:cNvSpPr>
          <p:nvPr/>
        </p:nvSpPr>
        <p:spPr bwMode="auto">
          <a:xfrm flipH="1">
            <a:off x="73152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Line 157"/>
          <p:cNvSpPr>
            <a:spLocks noChangeShapeType="1"/>
          </p:cNvSpPr>
          <p:nvPr/>
        </p:nvSpPr>
        <p:spPr bwMode="auto">
          <a:xfrm flipH="1">
            <a:off x="79248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Line 158"/>
          <p:cNvSpPr>
            <a:spLocks noChangeShapeType="1"/>
          </p:cNvSpPr>
          <p:nvPr/>
        </p:nvSpPr>
        <p:spPr bwMode="auto">
          <a:xfrm flipH="1">
            <a:off x="60960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Line 159"/>
          <p:cNvSpPr>
            <a:spLocks noChangeShapeType="1"/>
          </p:cNvSpPr>
          <p:nvPr/>
        </p:nvSpPr>
        <p:spPr bwMode="auto">
          <a:xfrm flipH="1">
            <a:off x="55626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Line 160"/>
          <p:cNvSpPr>
            <a:spLocks noChangeShapeType="1"/>
          </p:cNvSpPr>
          <p:nvPr/>
        </p:nvSpPr>
        <p:spPr bwMode="auto">
          <a:xfrm flipH="1">
            <a:off x="67056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Line 161"/>
          <p:cNvSpPr>
            <a:spLocks noChangeShapeType="1"/>
          </p:cNvSpPr>
          <p:nvPr/>
        </p:nvSpPr>
        <p:spPr bwMode="auto">
          <a:xfrm flipH="1">
            <a:off x="73152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Line 162"/>
          <p:cNvSpPr>
            <a:spLocks noChangeShapeType="1"/>
          </p:cNvSpPr>
          <p:nvPr/>
        </p:nvSpPr>
        <p:spPr bwMode="auto">
          <a:xfrm flipH="1">
            <a:off x="79248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Line 163"/>
          <p:cNvSpPr>
            <a:spLocks noChangeShapeType="1"/>
          </p:cNvSpPr>
          <p:nvPr/>
        </p:nvSpPr>
        <p:spPr bwMode="auto">
          <a:xfrm flipH="1">
            <a:off x="49530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2" name="Line 164"/>
          <p:cNvSpPr>
            <a:spLocks noChangeShapeType="1"/>
          </p:cNvSpPr>
          <p:nvPr/>
        </p:nvSpPr>
        <p:spPr bwMode="auto">
          <a:xfrm flipH="1">
            <a:off x="60960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3" name="Line 165"/>
          <p:cNvSpPr>
            <a:spLocks noChangeShapeType="1"/>
          </p:cNvSpPr>
          <p:nvPr/>
        </p:nvSpPr>
        <p:spPr bwMode="auto">
          <a:xfrm flipH="1">
            <a:off x="67056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Line 166"/>
          <p:cNvSpPr>
            <a:spLocks noChangeShapeType="1"/>
          </p:cNvSpPr>
          <p:nvPr/>
        </p:nvSpPr>
        <p:spPr bwMode="auto">
          <a:xfrm flipH="1">
            <a:off x="73914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6" name="Line 168"/>
          <p:cNvSpPr>
            <a:spLocks noChangeShapeType="1"/>
          </p:cNvSpPr>
          <p:nvPr/>
        </p:nvSpPr>
        <p:spPr bwMode="auto">
          <a:xfrm flipH="1">
            <a:off x="7315200" y="44196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Line 169"/>
          <p:cNvSpPr>
            <a:spLocks noChangeShapeType="1"/>
          </p:cNvSpPr>
          <p:nvPr/>
        </p:nvSpPr>
        <p:spPr bwMode="auto">
          <a:xfrm flipH="1">
            <a:off x="5562600" y="44196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8" name="Line 170"/>
          <p:cNvSpPr>
            <a:spLocks noChangeShapeType="1"/>
          </p:cNvSpPr>
          <p:nvPr/>
        </p:nvSpPr>
        <p:spPr bwMode="auto">
          <a:xfrm flipH="1">
            <a:off x="7924800" y="44196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9" name="Line 171"/>
          <p:cNvSpPr>
            <a:spLocks noChangeShapeType="1"/>
          </p:cNvSpPr>
          <p:nvPr/>
        </p:nvSpPr>
        <p:spPr bwMode="auto">
          <a:xfrm flipH="1">
            <a:off x="7924800" y="48768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Line 172"/>
          <p:cNvSpPr>
            <a:spLocks noChangeShapeType="1"/>
          </p:cNvSpPr>
          <p:nvPr/>
        </p:nvSpPr>
        <p:spPr bwMode="auto">
          <a:xfrm flipH="1">
            <a:off x="43434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1" name="Line 173"/>
          <p:cNvSpPr>
            <a:spLocks noChangeShapeType="1"/>
          </p:cNvSpPr>
          <p:nvPr/>
        </p:nvSpPr>
        <p:spPr bwMode="auto">
          <a:xfrm flipH="1">
            <a:off x="6096000" y="48768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2" name="Line 174"/>
          <p:cNvSpPr>
            <a:spLocks noChangeShapeType="1"/>
          </p:cNvSpPr>
          <p:nvPr/>
        </p:nvSpPr>
        <p:spPr bwMode="auto">
          <a:xfrm flipH="1">
            <a:off x="5486400" y="5334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3" name="Line 175"/>
          <p:cNvSpPr>
            <a:spLocks noChangeShapeType="1"/>
          </p:cNvSpPr>
          <p:nvPr/>
        </p:nvSpPr>
        <p:spPr bwMode="auto">
          <a:xfrm flipH="1">
            <a:off x="6705600" y="5334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4" name="Line 176"/>
          <p:cNvSpPr>
            <a:spLocks noChangeShapeType="1"/>
          </p:cNvSpPr>
          <p:nvPr/>
        </p:nvSpPr>
        <p:spPr bwMode="auto">
          <a:xfrm flipH="1" flipV="1">
            <a:off x="3657600" y="2743200"/>
            <a:ext cx="2286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Line 177"/>
          <p:cNvSpPr>
            <a:spLocks noChangeShapeType="1"/>
          </p:cNvSpPr>
          <p:nvPr/>
        </p:nvSpPr>
        <p:spPr bwMode="auto">
          <a:xfrm flipH="1" flipV="1">
            <a:off x="4876800" y="50292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6" name="Line 178"/>
          <p:cNvSpPr>
            <a:spLocks noChangeShapeType="1"/>
          </p:cNvSpPr>
          <p:nvPr/>
        </p:nvSpPr>
        <p:spPr bwMode="auto">
          <a:xfrm flipH="1" flipV="1">
            <a:off x="4267200" y="2743200"/>
            <a:ext cx="2286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7" name="Line 179"/>
          <p:cNvSpPr>
            <a:spLocks noChangeShapeType="1"/>
          </p:cNvSpPr>
          <p:nvPr/>
        </p:nvSpPr>
        <p:spPr bwMode="auto">
          <a:xfrm flipH="1" flipV="1">
            <a:off x="6781800" y="45720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8" name="Line 180"/>
          <p:cNvSpPr>
            <a:spLocks noChangeShapeType="1"/>
          </p:cNvSpPr>
          <p:nvPr/>
        </p:nvSpPr>
        <p:spPr bwMode="auto">
          <a:xfrm flipH="1" flipV="1">
            <a:off x="7391400" y="50292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9" name="Line 181"/>
          <p:cNvSpPr>
            <a:spLocks noChangeShapeType="1"/>
          </p:cNvSpPr>
          <p:nvPr/>
        </p:nvSpPr>
        <p:spPr bwMode="auto">
          <a:xfrm flipH="1" flipV="1">
            <a:off x="8001000" y="50292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0" name="Line 182"/>
          <p:cNvSpPr>
            <a:spLocks noChangeShapeType="1"/>
          </p:cNvSpPr>
          <p:nvPr/>
        </p:nvSpPr>
        <p:spPr bwMode="auto">
          <a:xfrm flipH="1" flipV="1">
            <a:off x="7391400" y="45720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1" name="Line 183"/>
          <p:cNvSpPr>
            <a:spLocks noChangeShapeType="1"/>
          </p:cNvSpPr>
          <p:nvPr/>
        </p:nvSpPr>
        <p:spPr bwMode="auto">
          <a:xfrm flipH="1" flipV="1">
            <a:off x="6705600" y="41148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2" name="Line 184"/>
          <p:cNvSpPr>
            <a:spLocks noChangeShapeType="1"/>
          </p:cNvSpPr>
          <p:nvPr/>
        </p:nvSpPr>
        <p:spPr bwMode="auto">
          <a:xfrm flipH="1" flipV="1">
            <a:off x="6172200" y="41148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3" name="Line 185"/>
          <p:cNvSpPr>
            <a:spLocks noChangeShapeType="1"/>
          </p:cNvSpPr>
          <p:nvPr/>
        </p:nvSpPr>
        <p:spPr bwMode="auto">
          <a:xfrm flipH="1" flipV="1">
            <a:off x="5562600" y="36576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4" name="Line 186"/>
          <p:cNvSpPr>
            <a:spLocks noChangeShapeType="1"/>
          </p:cNvSpPr>
          <p:nvPr/>
        </p:nvSpPr>
        <p:spPr bwMode="auto">
          <a:xfrm flipH="1" flipV="1">
            <a:off x="3733800" y="32004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5" name="Line 187"/>
          <p:cNvSpPr>
            <a:spLocks noChangeShapeType="1"/>
          </p:cNvSpPr>
          <p:nvPr/>
        </p:nvSpPr>
        <p:spPr bwMode="auto">
          <a:xfrm flipH="1" flipV="1">
            <a:off x="4953000" y="32004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6" name="Line 188"/>
          <p:cNvSpPr>
            <a:spLocks noChangeShapeType="1"/>
          </p:cNvSpPr>
          <p:nvPr/>
        </p:nvSpPr>
        <p:spPr bwMode="auto">
          <a:xfrm flipV="1">
            <a:off x="4191000" y="49530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7" name="Line 189"/>
          <p:cNvSpPr>
            <a:spLocks noChangeShapeType="1"/>
          </p:cNvSpPr>
          <p:nvPr/>
        </p:nvSpPr>
        <p:spPr bwMode="auto">
          <a:xfrm flipV="1">
            <a:off x="4191000" y="44958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8" name="Line 190"/>
          <p:cNvSpPr>
            <a:spLocks noChangeShapeType="1"/>
          </p:cNvSpPr>
          <p:nvPr/>
        </p:nvSpPr>
        <p:spPr bwMode="auto">
          <a:xfrm flipV="1">
            <a:off x="4191000" y="40386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2" name="Line 194"/>
          <p:cNvSpPr>
            <a:spLocks noChangeShapeType="1"/>
          </p:cNvSpPr>
          <p:nvPr/>
        </p:nvSpPr>
        <p:spPr bwMode="auto">
          <a:xfrm flipV="1">
            <a:off x="4191000" y="36576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36D4B5-E8DB-4325-9572-831C1822B7BC}"/>
              </a:ext>
            </a:extLst>
          </p:cNvPr>
          <p:cNvGrpSpPr/>
          <p:nvPr/>
        </p:nvGrpSpPr>
        <p:grpSpPr>
          <a:xfrm>
            <a:off x="3505200" y="2760607"/>
            <a:ext cx="0" cy="2438400"/>
            <a:chOff x="3505200" y="2743200"/>
            <a:chExt cx="0" cy="2438400"/>
          </a:xfrm>
        </p:grpSpPr>
        <p:sp>
          <p:nvSpPr>
            <p:cNvPr id="68679" name="Line 191"/>
            <p:cNvSpPr>
              <a:spLocks noChangeShapeType="1"/>
            </p:cNvSpPr>
            <p:nvPr/>
          </p:nvSpPr>
          <p:spPr bwMode="auto">
            <a:xfrm flipV="1">
              <a:off x="3505200" y="495300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0" name="Line 192"/>
            <p:cNvSpPr>
              <a:spLocks noChangeShapeType="1"/>
            </p:cNvSpPr>
            <p:nvPr/>
          </p:nvSpPr>
          <p:spPr bwMode="auto">
            <a:xfrm flipV="1">
              <a:off x="3505200" y="452628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1" name="Line 193"/>
            <p:cNvSpPr>
              <a:spLocks noChangeShapeType="1"/>
            </p:cNvSpPr>
            <p:nvPr/>
          </p:nvSpPr>
          <p:spPr bwMode="auto">
            <a:xfrm flipV="1">
              <a:off x="3505200" y="409956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3" name="Line 195"/>
            <p:cNvSpPr>
              <a:spLocks noChangeShapeType="1"/>
            </p:cNvSpPr>
            <p:nvPr/>
          </p:nvSpPr>
          <p:spPr bwMode="auto">
            <a:xfrm flipV="1">
              <a:off x="3505200" y="3596640"/>
              <a:ext cx="0" cy="3048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4" name="Line 196"/>
            <p:cNvSpPr>
              <a:spLocks noChangeShapeType="1"/>
            </p:cNvSpPr>
            <p:nvPr/>
          </p:nvSpPr>
          <p:spPr bwMode="auto">
            <a:xfrm flipV="1">
              <a:off x="3505200" y="316992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5" name="Line 197"/>
            <p:cNvSpPr>
              <a:spLocks noChangeShapeType="1"/>
            </p:cNvSpPr>
            <p:nvPr/>
          </p:nvSpPr>
          <p:spPr bwMode="auto">
            <a:xfrm flipV="1">
              <a:off x="3505200" y="274320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86" name="Line 198"/>
          <p:cNvSpPr>
            <a:spLocks noChangeShapeType="1"/>
          </p:cNvSpPr>
          <p:nvPr/>
        </p:nvSpPr>
        <p:spPr bwMode="auto">
          <a:xfrm flipV="1">
            <a:off x="4724400" y="41148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7" name="Line 199"/>
          <p:cNvSpPr>
            <a:spLocks noChangeShapeType="1"/>
          </p:cNvSpPr>
          <p:nvPr/>
        </p:nvSpPr>
        <p:spPr bwMode="auto">
          <a:xfrm flipV="1">
            <a:off x="4724400" y="45720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8" name="Line 200"/>
          <p:cNvSpPr>
            <a:spLocks noChangeShapeType="1"/>
          </p:cNvSpPr>
          <p:nvPr/>
        </p:nvSpPr>
        <p:spPr bwMode="auto">
          <a:xfrm flipV="1">
            <a:off x="4724400" y="50292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9" name="Line 201"/>
          <p:cNvSpPr>
            <a:spLocks noChangeShapeType="1"/>
          </p:cNvSpPr>
          <p:nvPr/>
        </p:nvSpPr>
        <p:spPr bwMode="auto">
          <a:xfrm flipV="1">
            <a:off x="5257800" y="45720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0" name="Line 202"/>
          <p:cNvSpPr>
            <a:spLocks noChangeShapeType="1"/>
          </p:cNvSpPr>
          <p:nvPr/>
        </p:nvSpPr>
        <p:spPr bwMode="auto">
          <a:xfrm flipH="1" flipV="1">
            <a:off x="4876800" y="41148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1" name="Line 203"/>
          <p:cNvSpPr>
            <a:spLocks noChangeShapeType="1"/>
          </p:cNvSpPr>
          <p:nvPr/>
        </p:nvSpPr>
        <p:spPr bwMode="auto">
          <a:xfrm flipH="1" flipV="1">
            <a:off x="4343400" y="36576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2" name="Line 204"/>
          <p:cNvSpPr>
            <a:spLocks noChangeShapeType="1"/>
          </p:cNvSpPr>
          <p:nvPr/>
        </p:nvSpPr>
        <p:spPr bwMode="auto">
          <a:xfrm flipH="1" flipV="1">
            <a:off x="5562600" y="45720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0</a:t>
              </a:r>
              <a:endParaRPr lang="en-US" sz="2400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65649463-AC1C-43FD-B443-5A657358ECBD}"/>
              </a:ext>
            </a:extLst>
          </p:cNvPr>
          <p:cNvSpPr txBox="1"/>
          <p:nvPr/>
        </p:nvSpPr>
        <p:spPr>
          <a:xfrm>
            <a:off x="45539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21DF584B-3239-469A-A542-B41F6BF2B578}"/>
              </a:ext>
            </a:extLst>
          </p:cNvPr>
          <p:cNvSpPr txBox="1"/>
          <p:nvPr/>
        </p:nvSpPr>
        <p:spPr>
          <a:xfrm>
            <a:off x="39406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AEA7A14-7A8B-489A-A44C-0CD99FD0FB2F}"/>
              </a:ext>
            </a:extLst>
          </p:cNvPr>
          <p:cNvSpPr txBox="1"/>
          <p:nvPr/>
        </p:nvSpPr>
        <p:spPr>
          <a:xfrm>
            <a:off x="33273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6D1BD335-03B5-4042-94E4-254B27BC593A}"/>
              </a:ext>
            </a:extLst>
          </p:cNvPr>
          <p:cNvSpPr txBox="1"/>
          <p:nvPr/>
        </p:nvSpPr>
        <p:spPr>
          <a:xfrm>
            <a:off x="51672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2</a:t>
            </a:r>
            <a:endParaRPr lang="en-US" sz="2400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EC73F286-76F2-42C1-9380-196DCEF69EA9}"/>
              </a:ext>
            </a:extLst>
          </p:cNvPr>
          <p:cNvSpPr txBox="1"/>
          <p:nvPr/>
        </p:nvSpPr>
        <p:spPr>
          <a:xfrm>
            <a:off x="57805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3</a:t>
            </a:r>
            <a:endParaRPr lang="en-US" sz="2400" dirty="0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7B56381F-A9DE-49B0-B40E-4C1DAF7A9486}"/>
              </a:ext>
            </a:extLst>
          </p:cNvPr>
          <p:cNvSpPr txBox="1"/>
          <p:nvPr/>
        </p:nvSpPr>
        <p:spPr>
          <a:xfrm>
            <a:off x="63938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4</a:t>
            </a:r>
            <a:endParaRPr lang="en-US" sz="2400" dirty="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AA53CF6-1D1C-473B-BFC0-A0B0CE3C0990}"/>
              </a:ext>
            </a:extLst>
          </p:cNvPr>
          <p:cNvSpPr txBox="1"/>
          <p:nvPr/>
        </p:nvSpPr>
        <p:spPr>
          <a:xfrm flipH="1">
            <a:off x="7007193" y="282582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5</a:t>
            </a:r>
            <a:endParaRPr lang="en-US" sz="2400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C77A0183-9726-4DE5-89A1-E6E8CE2541A0}"/>
              </a:ext>
            </a:extLst>
          </p:cNvPr>
          <p:cNvSpPr txBox="1"/>
          <p:nvPr/>
        </p:nvSpPr>
        <p:spPr>
          <a:xfrm>
            <a:off x="7585135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endParaRPr lang="en-US" sz="2400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E93BACA-1139-4228-951C-759869172C86}"/>
              </a:ext>
            </a:extLst>
          </p:cNvPr>
          <p:cNvSpPr txBox="1"/>
          <p:nvPr/>
        </p:nvSpPr>
        <p:spPr>
          <a:xfrm>
            <a:off x="8198438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7</a:t>
            </a:r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29119C-4600-4435-8917-AA2A2EFE9D59}"/>
              </a:ext>
            </a:extLst>
          </p:cNvPr>
          <p:cNvGrpSpPr/>
          <p:nvPr/>
        </p:nvGrpSpPr>
        <p:grpSpPr>
          <a:xfrm>
            <a:off x="3332759" y="3290121"/>
            <a:ext cx="5200973" cy="461665"/>
            <a:chOff x="3633569" y="3257190"/>
            <a:chExt cx="5200973" cy="461665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8F61981-0FE7-4101-8DA9-72177455D6D5}"/>
                </a:ext>
              </a:extLst>
            </p:cNvPr>
            <p:cNvSpPr txBox="1"/>
            <p:nvPr/>
          </p:nvSpPr>
          <p:spPr>
            <a:xfrm>
              <a:off x="424559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B41BFD5-6528-493E-A298-75BDBD90E68E}"/>
                </a:ext>
              </a:extLst>
            </p:cNvPr>
            <p:cNvSpPr txBox="1"/>
            <p:nvPr/>
          </p:nvSpPr>
          <p:spPr>
            <a:xfrm>
              <a:off x="5469635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01D14B66-10C5-4294-8F8C-6039603290FD}"/>
                </a:ext>
              </a:extLst>
            </p:cNvPr>
            <p:cNvSpPr txBox="1"/>
            <p:nvPr/>
          </p:nvSpPr>
          <p:spPr>
            <a:xfrm>
              <a:off x="6081657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1A1748B-0A38-4E09-9383-82CAB157BEC2}"/>
                </a:ext>
              </a:extLst>
            </p:cNvPr>
            <p:cNvSpPr txBox="1"/>
            <p:nvPr/>
          </p:nvSpPr>
          <p:spPr>
            <a:xfrm>
              <a:off x="4857613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423D3CE-B66C-4181-92CF-B8FE5F5C43F0}"/>
                </a:ext>
              </a:extLst>
            </p:cNvPr>
            <p:cNvSpPr txBox="1"/>
            <p:nvPr/>
          </p:nvSpPr>
          <p:spPr>
            <a:xfrm>
              <a:off x="363356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E2725B1-6065-4E3C-A8B1-D24BA7F348FE}"/>
                </a:ext>
              </a:extLst>
            </p:cNvPr>
            <p:cNvSpPr txBox="1"/>
            <p:nvPr/>
          </p:nvSpPr>
          <p:spPr>
            <a:xfrm>
              <a:off x="669367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4A6A9E0-AE53-4EB8-AE7B-3FC3E8782CB1}"/>
                </a:ext>
              </a:extLst>
            </p:cNvPr>
            <p:cNvSpPr txBox="1"/>
            <p:nvPr/>
          </p:nvSpPr>
          <p:spPr>
            <a:xfrm>
              <a:off x="730570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6FCA713F-C2A1-441E-BE90-3E47DCB2FDAF}"/>
                </a:ext>
              </a:extLst>
            </p:cNvPr>
            <p:cNvSpPr txBox="1"/>
            <p:nvPr/>
          </p:nvSpPr>
          <p:spPr>
            <a:xfrm flipH="1">
              <a:off x="7917723" y="325719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07DFD67-E001-405C-AF96-B34BD225195B}"/>
                </a:ext>
              </a:extLst>
            </p:cNvPr>
            <p:cNvSpPr txBox="1"/>
            <p:nvPr/>
          </p:nvSpPr>
          <p:spPr>
            <a:xfrm>
              <a:off x="8494384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22EAF2-6DDB-42D9-9A6D-3BAF1CED952B}"/>
              </a:ext>
            </a:extLst>
          </p:cNvPr>
          <p:cNvGrpSpPr/>
          <p:nvPr/>
        </p:nvGrpSpPr>
        <p:grpSpPr>
          <a:xfrm>
            <a:off x="3327393" y="3731566"/>
            <a:ext cx="5179878" cy="461665"/>
            <a:chOff x="3033923" y="2137308"/>
            <a:chExt cx="5179878" cy="461665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791A4973-2E3D-4771-B323-70AED5F83DD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B5C7B29-D1D5-46C3-81A9-4D17D15984E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0D121CF-C9AC-4D2C-BB8B-192F830D339C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75AA1F16-939D-46F9-AA76-15D3E4E5DED6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B3C7D93-9E8B-43A8-AB3E-C35A6DD54B6A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B855C7D-9090-4021-B922-F3FB983F30AA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54C5F0E-DD08-453B-8CD8-334CD60ACCC7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F3529BA-82DC-40EC-9CC4-EE9734054986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98B519F-92E0-472E-AD6A-4ABD76FAECA9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5</a:t>
              </a:r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5E91F73-3126-4F48-852E-0A4D94044D89}"/>
              </a:ext>
            </a:extLst>
          </p:cNvPr>
          <p:cNvGrpSpPr/>
          <p:nvPr/>
        </p:nvGrpSpPr>
        <p:grpSpPr>
          <a:xfrm>
            <a:off x="3343307" y="5093791"/>
            <a:ext cx="5179878" cy="461665"/>
            <a:chOff x="3033923" y="2137308"/>
            <a:chExt cx="5179878" cy="461665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429BCFD0-4286-45BE-AD88-F070E63ABA1F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12A80AF-C006-427C-8FF4-F26E37E39EE0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CB1F5842-25BA-49E4-A4E6-781E437001BD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DAA017B-05E0-412E-BBEC-ACFD8560AAE3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9F282486-7FFC-4D6F-A919-C3F2DC3EA4B5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FD163C67-2D79-4800-82C0-B827E4A00A4C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C8DBF7E3-EB5A-424C-B2D4-F33D755BD474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03053EEA-B3E0-461B-8111-52DD087A8BD5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D0B73BFF-6359-4DDF-A6B4-CBC5F2C95CE8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5CFE2F3-34C7-4F06-9D48-A77EC5063682}"/>
              </a:ext>
            </a:extLst>
          </p:cNvPr>
          <p:cNvGrpSpPr/>
          <p:nvPr/>
        </p:nvGrpSpPr>
        <p:grpSpPr>
          <a:xfrm>
            <a:off x="3327393" y="4192914"/>
            <a:ext cx="5179878" cy="461665"/>
            <a:chOff x="3033923" y="2137308"/>
            <a:chExt cx="5179878" cy="461665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644693C4-CDA6-4062-B50E-9286A616A57C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B97EE6AE-8F4F-4A13-951E-BCA6E20179B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E8BCC37F-0401-416A-90E4-2AEC19176D43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0370978A-DE53-4F30-BF31-C68C02C7C7D9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35DCAA38-5506-485C-A945-51137D826E22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FB00F137-8AB9-41FC-A74C-AA8DF22D9F4C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79374FB0-F5EA-47E2-9CB4-96E58F0458BF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B1DF392C-AA7B-46B3-88F0-ABC87DAC0973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13974F43-97C1-4315-9F98-4A5D58CC87E4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D676C77-B5B2-4EBB-90F0-20B530F29A3A}"/>
              </a:ext>
            </a:extLst>
          </p:cNvPr>
          <p:cNvGrpSpPr/>
          <p:nvPr/>
        </p:nvGrpSpPr>
        <p:grpSpPr>
          <a:xfrm>
            <a:off x="3343307" y="4654309"/>
            <a:ext cx="5179878" cy="461665"/>
            <a:chOff x="3033923" y="2137308"/>
            <a:chExt cx="5179878" cy="461665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5909E8A3-241C-4AB8-BDF0-ABC3C08A98E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CAC79CD0-41F8-4771-8889-27F9DBA58DC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4260B63D-8C53-40D6-B08A-FB99CBABC0D9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718B0764-A09C-45E6-A2B7-0F4313D933CE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A27C84A7-7CC6-4921-8B20-763F73341F42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0682EB18-AA64-4835-828D-BA09337CEC6E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7ABF2CD7-DC94-476A-B4F6-CF471F6DA6F9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FEEE036F-A9A4-418E-AC3E-89B9359555A2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3D427CC6-255A-4808-B36E-9FC04C7FFAA7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</p:grpSp>
      <p:sp>
        <p:nvSpPr>
          <p:cNvPr id="283" name="Line 181">
            <a:extLst>
              <a:ext uri="{FF2B5EF4-FFF2-40B4-BE49-F238E27FC236}">
                <a16:creationId xmlns:a16="http://schemas.microsoft.com/office/drawing/2014/main" id="{02132086-81A5-4D87-908E-C75A3B407A5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91703" y="3690247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719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6321635-2D88-432C-8C81-3C241390F432}" type="slidenum">
              <a:rPr lang="en-US" altLang="en-US" sz="1600">
                <a:solidFill>
                  <a:schemeClr val="bg1"/>
                </a:solidFill>
                <a:latin typeface="Calibri" panose="020F0502020204030204" pitchFamily="34" charset="0"/>
              </a:rPr>
              <a:pPr/>
              <a:t>32</a:t>
            </a:fld>
            <a:endParaRPr lang="en-US" alt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10000" y="2376488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419600" y="2843213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5029200" y="3286125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5638800" y="3743325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5" name="Rectangle 6"/>
          <p:cNvSpPr>
            <a:spLocks noChangeArrowheads="1"/>
          </p:cNvSpPr>
          <p:nvPr/>
        </p:nvSpPr>
        <p:spPr bwMode="auto">
          <a:xfrm>
            <a:off x="6858000" y="4200525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6" name="Rectangle 7"/>
          <p:cNvSpPr>
            <a:spLocks noChangeArrowheads="1"/>
          </p:cNvSpPr>
          <p:nvPr/>
        </p:nvSpPr>
        <p:spPr bwMode="auto">
          <a:xfrm>
            <a:off x="7467600" y="4648200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7" name="Rectangle 8"/>
          <p:cNvSpPr>
            <a:spLocks noChangeArrowheads="1"/>
          </p:cNvSpPr>
          <p:nvPr/>
        </p:nvSpPr>
        <p:spPr bwMode="auto">
          <a:xfrm>
            <a:off x="8077200" y="5129213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8" name="Rectangle 9"/>
          <p:cNvSpPr>
            <a:spLocks noChangeArrowheads="1"/>
          </p:cNvSpPr>
          <p:nvPr/>
        </p:nvSpPr>
        <p:spPr bwMode="auto">
          <a:xfrm>
            <a:off x="6248400" y="3748088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619" name="Rectangle 10"/>
          <p:cNvSpPr>
            <a:spLocks noChangeArrowheads="1"/>
          </p:cNvSpPr>
          <p:nvPr/>
        </p:nvSpPr>
        <p:spPr bwMode="auto">
          <a:xfrm>
            <a:off x="3200400" y="2362200"/>
            <a:ext cx="609600" cy="419100"/>
          </a:xfrm>
          <a:prstGeom prst="rect">
            <a:avLst/>
          </a:prstGeom>
          <a:solidFill>
            <a:srgbClr val="FFF5C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20" name="Rectangle 11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eaLnBrk="1" hangingPunct="1"/>
                <a:r>
                  <a:rPr lang="en-US" altLang="en-US" sz="2800" dirty="0"/>
                  <a:t>Example run with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AGACATTG</a:t>
                </a:r>
                <a:r>
                  <a:rPr lang="en-US" altLang="en-US" sz="2800" dirty="0"/>
                  <a:t>  and </a:t>
                </a:r>
                <a:r>
                  <a:rPr lang="en-US" altLang="en-US" sz="2800" dirty="0">
                    <a:latin typeface="Comic Sans MS" panose="030F0702030302020204" pitchFamily="66" charset="0"/>
                  </a:rPr>
                  <a:t>GAGTTA: </a:t>
                </a:r>
                <a14:m>
                  <m:oMath xmlns:m="http://schemas.openxmlformats.org/officeDocument/2006/math"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800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en-US" sz="2800" b="0" i="0" smtClean="0">
                            <a:latin typeface="Cambria Math" panose="02040503050406030204" pitchFamily="18" charset="0"/>
                          </a:rPr>
                          <m:t>mis</m:t>
                        </m:r>
                      </m:sub>
                    </m:sSub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8620" name="Rectangle 1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621" name="Group 12"/>
          <p:cNvGrpSpPr>
            <a:grpSpLocks/>
          </p:cNvGrpSpPr>
          <p:nvPr/>
        </p:nvGrpSpPr>
        <p:grpSpPr bwMode="auto">
          <a:xfrm>
            <a:off x="3200400" y="2819400"/>
            <a:ext cx="5486400" cy="914400"/>
            <a:chOff x="960" y="1488"/>
            <a:chExt cx="3456" cy="576"/>
          </a:xfrm>
        </p:grpSpPr>
        <p:grpSp>
          <p:nvGrpSpPr>
            <p:cNvPr id="68780" name="Group 13"/>
            <p:cNvGrpSpPr>
              <a:grpSpLocks/>
            </p:cNvGrpSpPr>
            <p:nvPr/>
          </p:nvGrpSpPr>
          <p:grpSpPr bwMode="auto">
            <a:xfrm>
              <a:off x="960" y="1488"/>
              <a:ext cx="3456" cy="288"/>
              <a:chOff x="432" y="1152"/>
              <a:chExt cx="3456" cy="288"/>
            </a:xfrm>
          </p:grpSpPr>
          <p:grpSp>
            <p:nvGrpSpPr>
              <p:cNvPr id="68798" name="Group 14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810" name="Group 1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81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81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811" name="Rectangle 18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99" name="Group 19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800" name="Group 2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6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8" name="Rectangle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9" name="Rectangl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7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801" name="Group 25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802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804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805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803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781" name="Group 30"/>
            <p:cNvGrpSpPr>
              <a:grpSpLocks/>
            </p:cNvGrpSpPr>
            <p:nvPr/>
          </p:nvGrpSpPr>
          <p:grpSpPr bwMode="auto">
            <a:xfrm>
              <a:off x="960" y="1776"/>
              <a:ext cx="3456" cy="288"/>
              <a:chOff x="432" y="1152"/>
              <a:chExt cx="3456" cy="288"/>
            </a:xfrm>
          </p:grpSpPr>
          <p:grpSp>
            <p:nvGrpSpPr>
              <p:cNvPr id="68782" name="Group 31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94" name="Group 3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96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97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95" name="Rectangle 35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83" name="Group 36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84" name="Group 3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90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92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93" name="Rectangl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9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85" name="Group 42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86" name="Group 4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88" name="Rectangle 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89" name="Rectangle 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87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</p:grpSp>
      <p:grpSp>
        <p:nvGrpSpPr>
          <p:cNvPr id="68622" name="Group 47"/>
          <p:cNvGrpSpPr>
            <a:grpSpLocks/>
          </p:cNvGrpSpPr>
          <p:nvPr/>
        </p:nvGrpSpPr>
        <p:grpSpPr bwMode="auto">
          <a:xfrm>
            <a:off x="3200400" y="2362200"/>
            <a:ext cx="5486400" cy="3200400"/>
            <a:chOff x="864" y="1392"/>
            <a:chExt cx="3456" cy="2016"/>
          </a:xfrm>
        </p:grpSpPr>
        <p:grpSp>
          <p:nvGrpSpPr>
            <p:cNvPr id="68693" name="Group 48"/>
            <p:cNvGrpSpPr>
              <a:grpSpLocks/>
            </p:cNvGrpSpPr>
            <p:nvPr/>
          </p:nvGrpSpPr>
          <p:grpSpPr bwMode="auto">
            <a:xfrm>
              <a:off x="864" y="1392"/>
              <a:ext cx="3456" cy="288"/>
              <a:chOff x="432" y="1152"/>
              <a:chExt cx="3456" cy="288"/>
            </a:xfrm>
          </p:grpSpPr>
          <p:grpSp>
            <p:nvGrpSpPr>
              <p:cNvPr id="68764" name="Group 49"/>
              <p:cNvGrpSpPr>
                <a:grpSpLocks/>
              </p:cNvGrpSpPr>
              <p:nvPr/>
            </p:nvGrpSpPr>
            <p:grpSpPr bwMode="auto">
              <a:xfrm>
                <a:off x="1584" y="1152"/>
                <a:ext cx="1152" cy="288"/>
                <a:chOff x="432" y="1152"/>
                <a:chExt cx="1152" cy="288"/>
              </a:xfrm>
            </p:grpSpPr>
            <p:grpSp>
              <p:nvGrpSpPr>
                <p:cNvPr id="68776" name="Group 50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768" cy="288"/>
                  <a:chOff x="432" y="1152"/>
                  <a:chExt cx="768" cy="288"/>
                </a:xfrm>
              </p:grpSpPr>
              <p:sp>
                <p:nvSpPr>
                  <p:cNvPr id="6877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68779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816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sp>
              <p:nvSpPr>
                <p:cNvPr id="68777" name="Rectangle 53"/>
                <p:cNvSpPr>
                  <a:spLocks noChangeArrowheads="1"/>
                </p:cNvSpPr>
                <p:nvPr/>
              </p:nvSpPr>
              <p:spPr bwMode="auto">
                <a:xfrm>
                  <a:off x="1200" y="1152"/>
                  <a:ext cx="384" cy="288"/>
                </a:xfrm>
                <a:prstGeom prst="rect">
                  <a:avLst/>
                </a:prstGeom>
                <a:noFill/>
                <a:ln w="28575">
                  <a:solidFill>
                    <a:srgbClr val="FF00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68765" name="Group 54"/>
              <p:cNvGrpSpPr>
                <a:grpSpLocks/>
              </p:cNvGrpSpPr>
              <p:nvPr/>
            </p:nvGrpSpPr>
            <p:grpSpPr bwMode="auto">
              <a:xfrm>
                <a:off x="432" y="1152"/>
                <a:ext cx="3456" cy="288"/>
                <a:chOff x="432" y="1152"/>
                <a:chExt cx="3456" cy="288"/>
              </a:xfrm>
            </p:grpSpPr>
            <p:grpSp>
              <p:nvGrpSpPr>
                <p:cNvPr id="68766" name="Group 55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4" name="Rectangle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5" name="Rectangle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73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67" name="Group 60"/>
                <p:cNvGrpSpPr>
                  <a:grpSpLocks/>
                </p:cNvGrpSpPr>
                <p:nvPr/>
              </p:nvGrpSpPr>
              <p:grpSpPr bwMode="auto">
                <a:xfrm>
                  <a:off x="2736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8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7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71" name="Rectangl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</p:grpSp>
        </p:grpSp>
        <p:grpSp>
          <p:nvGrpSpPr>
            <p:cNvPr id="68694" name="Group 65"/>
            <p:cNvGrpSpPr>
              <a:grpSpLocks/>
            </p:cNvGrpSpPr>
            <p:nvPr/>
          </p:nvGrpSpPr>
          <p:grpSpPr bwMode="auto">
            <a:xfrm>
              <a:off x="864" y="2256"/>
              <a:ext cx="3456" cy="576"/>
              <a:chOff x="960" y="1488"/>
              <a:chExt cx="3456" cy="576"/>
            </a:xfrm>
          </p:grpSpPr>
          <p:grpSp>
            <p:nvGrpSpPr>
              <p:cNvPr id="68730" name="Group 66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48" name="Group 67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6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62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63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61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49" name="Group 72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5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8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9" name="Rectangle 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7" name="Rectangle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51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52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54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55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53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731" name="Group 83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732" name="Group 84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44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46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47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45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33" name="Group 89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34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40" name="Group 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42" name="Rectangle 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43" name="Rectangle 9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41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35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36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38" name="Rectangle 9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39" name="Rectangle 9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37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  <p:grpSp>
          <p:nvGrpSpPr>
            <p:cNvPr id="68695" name="Group 100"/>
            <p:cNvGrpSpPr>
              <a:grpSpLocks/>
            </p:cNvGrpSpPr>
            <p:nvPr/>
          </p:nvGrpSpPr>
          <p:grpSpPr bwMode="auto">
            <a:xfrm>
              <a:off x="864" y="2832"/>
              <a:ext cx="3456" cy="576"/>
              <a:chOff x="960" y="1488"/>
              <a:chExt cx="3456" cy="576"/>
            </a:xfrm>
          </p:grpSpPr>
          <p:grpSp>
            <p:nvGrpSpPr>
              <p:cNvPr id="68696" name="Group 101"/>
              <p:cNvGrpSpPr>
                <a:grpSpLocks/>
              </p:cNvGrpSpPr>
              <p:nvPr/>
            </p:nvGrpSpPr>
            <p:grpSpPr bwMode="auto">
              <a:xfrm>
                <a:off x="960" y="1488"/>
                <a:ext cx="3456" cy="288"/>
                <a:chOff x="432" y="1152"/>
                <a:chExt cx="3456" cy="288"/>
              </a:xfrm>
            </p:grpSpPr>
            <p:grpSp>
              <p:nvGrpSpPr>
                <p:cNvPr id="68714" name="Group 102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26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2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2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27" name="Rectangle 10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715" name="Group 107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16" name="Group 108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22" name="Group 10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4" name="Rectangle 1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5" name="Rectangle 1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23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17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18" name="Group 11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20" name="Rectangle 1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21" name="Rectangle 1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19" name="Rectangle 1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  <p:grpSp>
            <p:nvGrpSpPr>
              <p:cNvPr id="68697" name="Group 118"/>
              <p:cNvGrpSpPr>
                <a:grpSpLocks/>
              </p:cNvGrpSpPr>
              <p:nvPr/>
            </p:nvGrpSpPr>
            <p:grpSpPr bwMode="auto">
              <a:xfrm>
                <a:off x="960" y="1776"/>
                <a:ext cx="3456" cy="288"/>
                <a:chOff x="432" y="1152"/>
                <a:chExt cx="3456" cy="288"/>
              </a:xfrm>
            </p:grpSpPr>
            <p:grpSp>
              <p:nvGrpSpPr>
                <p:cNvPr id="68698" name="Group 119"/>
                <p:cNvGrpSpPr>
                  <a:grpSpLocks/>
                </p:cNvGrpSpPr>
                <p:nvPr/>
              </p:nvGrpSpPr>
              <p:grpSpPr bwMode="auto">
                <a:xfrm>
                  <a:off x="1584" y="1152"/>
                  <a:ext cx="1152" cy="288"/>
                  <a:chOff x="432" y="1152"/>
                  <a:chExt cx="1152" cy="288"/>
                </a:xfrm>
              </p:grpSpPr>
              <p:grpSp>
                <p:nvGrpSpPr>
                  <p:cNvPr id="68710" name="Group 120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768" cy="288"/>
                    <a:chOff x="432" y="1152"/>
                    <a:chExt cx="768" cy="288"/>
                  </a:xfrm>
                </p:grpSpPr>
                <p:sp>
                  <p:nvSpPr>
                    <p:cNvPr id="68712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68713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sp>
                <p:nvSpPr>
                  <p:cNvPr id="687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1152"/>
                    <a:ext cx="384" cy="288"/>
                  </a:xfrm>
                  <a:prstGeom prst="rect">
                    <a:avLst/>
                  </a:prstGeom>
                  <a:noFill/>
                  <a:ln w="2857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68699" name="Group 124"/>
                <p:cNvGrpSpPr>
                  <a:grpSpLocks/>
                </p:cNvGrpSpPr>
                <p:nvPr/>
              </p:nvGrpSpPr>
              <p:grpSpPr bwMode="auto">
                <a:xfrm>
                  <a:off x="432" y="1152"/>
                  <a:ext cx="3456" cy="288"/>
                  <a:chOff x="432" y="1152"/>
                  <a:chExt cx="3456" cy="288"/>
                </a:xfrm>
              </p:grpSpPr>
              <p:grpSp>
                <p:nvGrpSpPr>
                  <p:cNvPr id="6870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32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6" name="Group 1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8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9" name="Rectangl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7" name="Rectangle 1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6870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2736" y="1152"/>
                    <a:ext cx="1152" cy="288"/>
                    <a:chOff x="432" y="1152"/>
                    <a:chExt cx="1152" cy="288"/>
                  </a:xfrm>
                </p:grpSpPr>
                <p:grpSp>
                  <p:nvGrpSpPr>
                    <p:cNvPr id="68702" name="Group 1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" y="1152"/>
                      <a:ext cx="768" cy="288"/>
                      <a:chOff x="432" y="1152"/>
                      <a:chExt cx="768" cy="288"/>
                    </a:xfrm>
                  </p:grpSpPr>
                  <p:sp>
                    <p:nvSpPr>
                      <p:cNvPr id="68704" name="Rectangle 1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32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  <p:sp>
                    <p:nvSpPr>
                      <p:cNvPr id="68705" name="Rectangle 1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16" y="1152"/>
                        <a:ext cx="384" cy="28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algn="ctr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endParaRPr lang="en-US" altLang="en-US"/>
                      </a:p>
                    </p:txBody>
                  </p:sp>
                </p:grpSp>
                <p:sp>
                  <p:nvSpPr>
                    <p:cNvPr id="68703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0" y="1152"/>
                      <a:ext cx="384" cy="288"/>
                    </a:xfrm>
                    <a:prstGeom prst="rect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</p:grpSp>
          </p:grpSp>
        </p:grpSp>
      </p:grpSp>
      <p:sp>
        <p:nvSpPr>
          <p:cNvPr id="68632" name="Line 144"/>
          <p:cNvSpPr>
            <a:spLocks noChangeShapeType="1"/>
          </p:cNvSpPr>
          <p:nvPr/>
        </p:nvSpPr>
        <p:spPr bwMode="auto">
          <a:xfrm flipH="1">
            <a:off x="37338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3" name="Line 145"/>
          <p:cNvSpPr>
            <a:spLocks noChangeShapeType="1"/>
          </p:cNvSpPr>
          <p:nvPr/>
        </p:nvSpPr>
        <p:spPr bwMode="auto">
          <a:xfrm flipH="1">
            <a:off x="42672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4" name="Line 146"/>
          <p:cNvSpPr>
            <a:spLocks noChangeShapeType="1"/>
          </p:cNvSpPr>
          <p:nvPr/>
        </p:nvSpPr>
        <p:spPr bwMode="auto">
          <a:xfrm flipH="1">
            <a:off x="48768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5" name="Line 147"/>
          <p:cNvSpPr>
            <a:spLocks noChangeShapeType="1"/>
          </p:cNvSpPr>
          <p:nvPr/>
        </p:nvSpPr>
        <p:spPr bwMode="auto">
          <a:xfrm flipH="1">
            <a:off x="60960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6" name="Line 148"/>
          <p:cNvSpPr>
            <a:spLocks noChangeShapeType="1"/>
          </p:cNvSpPr>
          <p:nvPr/>
        </p:nvSpPr>
        <p:spPr bwMode="auto">
          <a:xfrm flipH="1">
            <a:off x="54864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7" name="Line 149"/>
          <p:cNvSpPr>
            <a:spLocks noChangeShapeType="1"/>
          </p:cNvSpPr>
          <p:nvPr/>
        </p:nvSpPr>
        <p:spPr bwMode="auto">
          <a:xfrm flipH="1">
            <a:off x="67056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Line 150"/>
          <p:cNvSpPr>
            <a:spLocks noChangeShapeType="1"/>
          </p:cNvSpPr>
          <p:nvPr/>
        </p:nvSpPr>
        <p:spPr bwMode="auto">
          <a:xfrm flipH="1">
            <a:off x="73152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39" name="Line 151"/>
          <p:cNvSpPr>
            <a:spLocks noChangeShapeType="1"/>
          </p:cNvSpPr>
          <p:nvPr/>
        </p:nvSpPr>
        <p:spPr bwMode="auto">
          <a:xfrm flipH="1">
            <a:off x="7924800" y="2667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Line 152"/>
          <p:cNvSpPr>
            <a:spLocks noChangeShapeType="1"/>
          </p:cNvSpPr>
          <p:nvPr/>
        </p:nvSpPr>
        <p:spPr bwMode="auto">
          <a:xfrm flipH="1">
            <a:off x="48768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Line 153"/>
          <p:cNvSpPr>
            <a:spLocks noChangeShapeType="1"/>
          </p:cNvSpPr>
          <p:nvPr/>
        </p:nvSpPr>
        <p:spPr bwMode="auto">
          <a:xfrm flipH="1">
            <a:off x="54864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Line 154"/>
          <p:cNvSpPr>
            <a:spLocks noChangeShapeType="1"/>
          </p:cNvSpPr>
          <p:nvPr/>
        </p:nvSpPr>
        <p:spPr bwMode="auto">
          <a:xfrm flipH="1">
            <a:off x="60960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Line 155"/>
          <p:cNvSpPr>
            <a:spLocks noChangeShapeType="1"/>
          </p:cNvSpPr>
          <p:nvPr/>
        </p:nvSpPr>
        <p:spPr bwMode="auto">
          <a:xfrm flipH="1">
            <a:off x="67056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4" name="Line 156"/>
          <p:cNvSpPr>
            <a:spLocks noChangeShapeType="1"/>
          </p:cNvSpPr>
          <p:nvPr/>
        </p:nvSpPr>
        <p:spPr bwMode="auto">
          <a:xfrm flipH="1">
            <a:off x="73152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5" name="Line 157"/>
          <p:cNvSpPr>
            <a:spLocks noChangeShapeType="1"/>
          </p:cNvSpPr>
          <p:nvPr/>
        </p:nvSpPr>
        <p:spPr bwMode="auto">
          <a:xfrm flipH="1">
            <a:off x="7924800" y="3048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6" name="Line 158"/>
          <p:cNvSpPr>
            <a:spLocks noChangeShapeType="1"/>
          </p:cNvSpPr>
          <p:nvPr/>
        </p:nvSpPr>
        <p:spPr bwMode="auto">
          <a:xfrm flipH="1">
            <a:off x="60960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7" name="Line 159"/>
          <p:cNvSpPr>
            <a:spLocks noChangeShapeType="1"/>
          </p:cNvSpPr>
          <p:nvPr/>
        </p:nvSpPr>
        <p:spPr bwMode="auto">
          <a:xfrm flipH="1">
            <a:off x="55626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8" name="Line 160"/>
          <p:cNvSpPr>
            <a:spLocks noChangeShapeType="1"/>
          </p:cNvSpPr>
          <p:nvPr/>
        </p:nvSpPr>
        <p:spPr bwMode="auto">
          <a:xfrm flipH="1">
            <a:off x="67056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49" name="Line 161"/>
          <p:cNvSpPr>
            <a:spLocks noChangeShapeType="1"/>
          </p:cNvSpPr>
          <p:nvPr/>
        </p:nvSpPr>
        <p:spPr bwMode="auto">
          <a:xfrm flipH="1">
            <a:off x="73152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0" name="Line 162"/>
          <p:cNvSpPr>
            <a:spLocks noChangeShapeType="1"/>
          </p:cNvSpPr>
          <p:nvPr/>
        </p:nvSpPr>
        <p:spPr bwMode="auto">
          <a:xfrm flipH="1">
            <a:off x="79248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1" name="Line 163"/>
          <p:cNvSpPr>
            <a:spLocks noChangeShapeType="1"/>
          </p:cNvSpPr>
          <p:nvPr/>
        </p:nvSpPr>
        <p:spPr bwMode="auto">
          <a:xfrm flipH="1">
            <a:off x="49530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2" name="Line 164"/>
          <p:cNvSpPr>
            <a:spLocks noChangeShapeType="1"/>
          </p:cNvSpPr>
          <p:nvPr/>
        </p:nvSpPr>
        <p:spPr bwMode="auto">
          <a:xfrm flipH="1">
            <a:off x="60960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3" name="Line 165"/>
          <p:cNvSpPr>
            <a:spLocks noChangeShapeType="1"/>
          </p:cNvSpPr>
          <p:nvPr/>
        </p:nvSpPr>
        <p:spPr bwMode="auto">
          <a:xfrm flipH="1">
            <a:off x="67056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4" name="Line 166"/>
          <p:cNvSpPr>
            <a:spLocks noChangeShapeType="1"/>
          </p:cNvSpPr>
          <p:nvPr/>
        </p:nvSpPr>
        <p:spPr bwMode="auto">
          <a:xfrm flipH="1">
            <a:off x="7391400" y="39624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6" name="Line 168"/>
          <p:cNvSpPr>
            <a:spLocks noChangeShapeType="1"/>
          </p:cNvSpPr>
          <p:nvPr/>
        </p:nvSpPr>
        <p:spPr bwMode="auto">
          <a:xfrm flipH="1">
            <a:off x="7315200" y="44196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7" name="Line 169"/>
          <p:cNvSpPr>
            <a:spLocks noChangeShapeType="1"/>
          </p:cNvSpPr>
          <p:nvPr/>
        </p:nvSpPr>
        <p:spPr bwMode="auto">
          <a:xfrm flipH="1">
            <a:off x="5562600" y="44196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8" name="Line 170"/>
          <p:cNvSpPr>
            <a:spLocks noChangeShapeType="1"/>
          </p:cNvSpPr>
          <p:nvPr/>
        </p:nvSpPr>
        <p:spPr bwMode="auto">
          <a:xfrm flipH="1">
            <a:off x="7924800" y="44196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59" name="Line 171"/>
          <p:cNvSpPr>
            <a:spLocks noChangeShapeType="1"/>
          </p:cNvSpPr>
          <p:nvPr/>
        </p:nvSpPr>
        <p:spPr bwMode="auto">
          <a:xfrm flipH="1">
            <a:off x="7924800" y="48768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0" name="Line 172"/>
          <p:cNvSpPr>
            <a:spLocks noChangeShapeType="1"/>
          </p:cNvSpPr>
          <p:nvPr/>
        </p:nvSpPr>
        <p:spPr bwMode="auto">
          <a:xfrm flipH="1">
            <a:off x="4343400" y="35052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1" name="Line 173"/>
          <p:cNvSpPr>
            <a:spLocks noChangeShapeType="1"/>
          </p:cNvSpPr>
          <p:nvPr/>
        </p:nvSpPr>
        <p:spPr bwMode="auto">
          <a:xfrm flipH="1">
            <a:off x="6096000" y="48768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2" name="Line 174"/>
          <p:cNvSpPr>
            <a:spLocks noChangeShapeType="1"/>
          </p:cNvSpPr>
          <p:nvPr/>
        </p:nvSpPr>
        <p:spPr bwMode="auto">
          <a:xfrm flipH="1">
            <a:off x="5486400" y="5334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3" name="Line 175"/>
          <p:cNvSpPr>
            <a:spLocks noChangeShapeType="1"/>
          </p:cNvSpPr>
          <p:nvPr/>
        </p:nvSpPr>
        <p:spPr bwMode="auto">
          <a:xfrm flipH="1">
            <a:off x="6705600" y="5334000"/>
            <a:ext cx="228600" cy="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4" name="Line 176"/>
          <p:cNvSpPr>
            <a:spLocks noChangeShapeType="1"/>
          </p:cNvSpPr>
          <p:nvPr/>
        </p:nvSpPr>
        <p:spPr bwMode="auto">
          <a:xfrm flipH="1" flipV="1">
            <a:off x="3657600" y="2743200"/>
            <a:ext cx="2286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5" name="Line 177"/>
          <p:cNvSpPr>
            <a:spLocks noChangeShapeType="1"/>
          </p:cNvSpPr>
          <p:nvPr/>
        </p:nvSpPr>
        <p:spPr bwMode="auto">
          <a:xfrm flipH="1" flipV="1">
            <a:off x="4876800" y="50292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6" name="Line 178"/>
          <p:cNvSpPr>
            <a:spLocks noChangeShapeType="1"/>
          </p:cNvSpPr>
          <p:nvPr/>
        </p:nvSpPr>
        <p:spPr bwMode="auto">
          <a:xfrm flipH="1" flipV="1">
            <a:off x="4267200" y="2743200"/>
            <a:ext cx="228600" cy="2286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7" name="Line 179"/>
          <p:cNvSpPr>
            <a:spLocks noChangeShapeType="1"/>
          </p:cNvSpPr>
          <p:nvPr/>
        </p:nvSpPr>
        <p:spPr bwMode="auto">
          <a:xfrm flipH="1" flipV="1">
            <a:off x="6781800" y="45720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8" name="Line 180"/>
          <p:cNvSpPr>
            <a:spLocks noChangeShapeType="1"/>
          </p:cNvSpPr>
          <p:nvPr/>
        </p:nvSpPr>
        <p:spPr bwMode="auto">
          <a:xfrm flipH="1" flipV="1">
            <a:off x="7391400" y="50292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69" name="Line 181"/>
          <p:cNvSpPr>
            <a:spLocks noChangeShapeType="1"/>
          </p:cNvSpPr>
          <p:nvPr/>
        </p:nvSpPr>
        <p:spPr bwMode="auto">
          <a:xfrm flipH="1" flipV="1">
            <a:off x="8001000" y="50292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0" name="Line 182"/>
          <p:cNvSpPr>
            <a:spLocks noChangeShapeType="1"/>
          </p:cNvSpPr>
          <p:nvPr/>
        </p:nvSpPr>
        <p:spPr bwMode="auto">
          <a:xfrm flipH="1" flipV="1">
            <a:off x="7391400" y="45720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1" name="Line 183"/>
          <p:cNvSpPr>
            <a:spLocks noChangeShapeType="1"/>
          </p:cNvSpPr>
          <p:nvPr/>
        </p:nvSpPr>
        <p:spPr bwMode="auto">
          <a:xfrm flipH="1" flipV="1">
            <a:off x="6705600" y="41148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2" name="Line 184"/>
          <p:cNvSpPr>
            <a:spLocks noChangeShapeType="1"/>
          </p:cNvSpPr>
          <p:nvPr/>
        </p:nvSpPr>
        <p:spPr bwMode="auto">
          <a:xfrm flipH="1" flipV="1">
            <a:off x="6172200" y="41148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3" name="Line 185"/>
          <p:cNvSpPr>
            <a:spLocks noChangeShapeType="1"/>
          </p:cNvSpPr>
          <p:nvPr/>
        </p:nvSpPr>
        <p:spPr bwMode="auto">
          <a:xfrm flipH="1" flipV="1">
            <a:off x="5562600" y="36576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4" name="Line 186"/>
          <p:cNvSpPr>
            <a:spLocks noChangeShapeType="1"/>
          </p:cNvSpPr>
          <p:nvPr/>
        </p:nvSpPr>
        <p:spPr bwMode="auto">
          <a:xfrm flipH="1" flipV="1">
            <a:off x="3733800" y="32004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5" name="Line 187"/>
          <p:cNvSpPr>
            <a:spLocks noChangeShapeType="1"/>
          </p:cNvSpPr>
          <p:nvPr/>
        </p:nvSpPr>
        <p:spPr bwMode="auto">
          <a:xfrm flipH="1" flipV="1">
            <a:off x="4953000" y="32004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6" name="Line 188"/>
          <p:cNvSpPr>
            <a:spLocks noChangeShapeType="1"/>
          </p:cNvSpPr>
          <p:nvPr/>
        </p:nvSpPr>
        <p:spPr bwMode="auto">
          <a:xfrm flipV="1">
            <a:off x="4191000" y="49530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7" name="Line 189"/>
          <p:cNvSpPr>
            <a:spLocks noChangeShapeType="1"/>
          </p:cNvSpPr>
          <p:nvPr/>
        </p:nvSpPr>
        <p:spPr bwMode="auto">
          <a:xfrm flipV="1">
            <a:off x="4191000" y="44958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78" name="Line 190"/>
          <p:cNvSpPr>
            <a:spLocks noChangeShapeType="1"/>
          </p:cNvSpPr>
          <p:nvPr/>
        </p:nvSpPr>
        <p:spPr bwMode="auto">
          <a:xfrm flipV="1">
            <a:off x="4191000" y="40386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2" name="Line 194"/>
          <p:cNvSpPr>
            <a:spLocks noChangeShapeType="1"/>
          </p:cNvSpPr>
          <p:nvPr/>
        </p:nvSpPr>
        <p:spPr bwMode="auto">
          <a:xfrm flipV="1">
            <a:off x="4191000" y="36576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36D4B5-E8DB-4325-9572-831C1822B7BC}"/>
              </a:ext>
            </a:extLst>
          </p:cNvPr>
          <p:cNvGrpSpPr/>
          <p:nvPr/>
        </p:nvGrpSpPr>
        <p:grpSpPr>
          <a:xfrm>
            <a:off x="3505200" y="2760607"/>
            <a:ext cx="0" cy="2438400"/>
            <a:chOff x="3505200" y="2743200"/>
            <a:chExt cx="0" cy="2438400"/>
          </a:xfrm>
        </p:grpSpPr>
        <p:sp>
          <p:nvSpPr>
            <p:cNvPr id="68679" name="Line 191"/>
            <p:cNvSpPr>
              <a:spLocks noChangeShapeType="1"/>
            </p:cNvSpPr>
            <p:nvPr/>
          </p:nvSpPr>
          <p:spPr bwMode="auto">
            <a:xfrm flipV="1">
              <a:off x="3505200" y="495300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0" name="Line 192"/>
            <p:cNvSpPr>
              <a:spLocks noChangeShapeType="1"/>
            </p:cNvSpPr>
            <p:nvPr/>
          </p:nvSpPr>
          <p:spPr bwMode="auto">
            <a:xfrm flipV="1">
              <a:off x="3505200" y="452628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1" name="Line 193"/>
            <p:cNvSpPr>
              <a:spLocks noChangeShapeType="1"/>
            </p:cNvSpPr>
            <p:nvPr/>
          </p:nvSpPr>
          <p:spPr bwMode="auto">
            <a:xfrm flipV="1">
              <a:off x="3505200" y="409956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3" name="Line 195"/>
            <p:cNvSpPr>
              <a:spLocks noChangeShapeType="1"/>
            </p:cNvSpPr>
            <p:nvPr/>
          </p:nvSpPr>
          <p:spPr bwMode="auto">
            <a:xfrm flipV="1">
              <a:off x="3505200" y="3596640"/>
              <a:ext cx="0" cy="3048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4" name="Line 196"/>
            <p:cNvSpPr>
              <a:spLocks noChangeShapeType="1"/>
            </p:cNvSpPr>
            <p:nvPr/>
          </p:nvSpPr>
          <p:spPr bwMode="auto">
            <a:xfrm flipV="1">
              <a:off x="3505200" y="316992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85" name="Line 197"/>
            <p:cNvSpPr>
              <a:spLocks noChangeShapeType="1"/>
            </p:cNvSpPr>
            <p:nvPr/>
          </p:nvSpPr>
          <p:spPr bwMode="auto">
            <a:xfrm flipV="1">
              <a:off x="3505200" y="2743200"/>
              <a:ext cx="0" cy="2286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686" name="Line 198"/>
          <p:cNvSpPr>
            <a:spLocks noChangeShapeType="1"/>
          </p:cNvSpPr>
          <p:nvPr/>
        </p:nvSpPr>
        <p:spPr bwMode="auto">
          <a:xfrm flipV="1">
            <a:off x="4724400" y="41148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7" name="Line 199"/>
          <p:cNvSpPr>
            <a:spLocks noChangeShapeType="1"/>
          </p:cNvSpPr>
          <p:nvPr/>
        </p:nvSpPr>
        <p:spPr bwMode="auto">
          <a:xfrm flipV="1">
            <a:off x="4724400" y="45720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8" name="Line 200"/>
          <p:cNvSpPr>
            <a:spLocks noChangeShapeType="1"/>
          </p:cNvSpPr>
          <p:nvPr/>
        </p:nvSpPr>
        <p:spPr bwMode="auto">
          <a:xfrm flipV="1">
            <a:off x="4724400" y="50292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89" name="Line 201"/>
          <p:cNvSpPr>
            <a:spLocks noChangeShapeType="1"/>
          </p:cNvSpPr>
          <p:nvPr/>
        </p:nvSpPr>
        <p:spPr bwMode="auto">
          <a:xfrm flipV="1">
            <a:off x="5257800" y="4572000"/>
            <a:ext cx="0" cy="228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0" name="Line 202"/>
          <p:cNvSpPr>
            <a:spLocks noChangeShapeType="1"/>
          </p:cNvSpPr>
          <p:nvPr/>
        </p:nvSpPr>
        <p:spPr bwMode="auto">
          <a:xfrm flipH="1" flipV="1">
            <a:off x="4876800" y="41148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1" name="Line 203"/>
          <p:cNvSpPr>
            <a:spLocks noChangeShapeType="1"/>
          </p:cNvSpPr>
          <p:nvPr/>
        </p:nvSpPr>
        <p:spPr bwMode="auto">
          <a:xfrm flipH="1" flipV="1">
            <a:off x="4343400" y="36576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92" name="Line 204"/>
          <p:cNvSpPr>
            <a:spLocks noChangeShapeType="1"/>
          </p:cNvSpPr>
          <p:nvPr/>
        </p:nvSpPr>
        <p:spPr bwMode="auto">
          <a:xfrm flipH="1" flipV="1">
            <a:off x="5562600" y="4572000"/>
            <a:ext cx="152400" cy="152400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17DA634-A918-42F6-BE77-8EB22A19C43D}"/>
              </a:ext>
            </a:extLst>
          </p:cNvPr>
          <p:cNvGrpSpPr/>
          <p:nvPr/>
        </p:nvGrpSpPr>
        <p:grpSpPr>
          <a:xfrm>
            <a:off x="3905579" y="1895076"/>
            <a:ext cx="4654227" cy="461665"/>
            <a:chOff x="3942261" y="1898872"/>
            <a:chExt cx="4654227" cy="46166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BA9FC6-1CDA-4237-BCAC-5E59143BDAAF}"/>
                </a:ext>
              </a:extLst>
            </p:cNvPr>
            <p:cNvSpPr txBox="1"/>
            <p:nvPr/>
          </p:nvSpPr>
          <p:spPr>
            <a:xfrm>
              <a:off x="394226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320646-F895-4138-AB31-BFFB346E6F42}"/>
                </a:ext>
              </a:extLst>
            </p:cNvPr>
            <p:cNvSpPr txBox="1"/>
            <p:nvPr/>
          </p:nvSpPr>
          <p:spPr>
            <a:xfrm>
              <a:off x="456038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3F89D83-21FE-4FC4-82BD-C675984555B7}"/>
                </a:ext>
              </a:extLst>
            </p:cNvPr>
            <p:cNvSpPr txBox="1"/>
            <p:nvPr/>
          </p:nvSpPr>
          <p:spPr>
            <a:xfrm>
              <a:off x="5782216" y="1898872"/>
              <a:ext cx="3754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C</a:t>
              </a:r>
              <a:endParaRPr lang="en-US" sz="24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595E0A5-7C76-40B9-9C56-BBE16B03FDFF}"/>
                </a:ext>
              </a:extLst>
            </p:cNvPr>
            <p:cNvSpPr txBox="1"/>
            <p:nvPr/>
          </p:nvSpPr>
          <p:spPr>
            <a:xfrm>
              <a:off x="7593317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601595A5-9BF5-4741-A8BF-6E5061677666}"/>
                </a:ext>
              </a:extLst>
            </p:cNvPr>
            <p:cNvSpPr txBox="1"/>
            <p:nvPr/>
          </p:nvSpPr>
          <p:spPr>
            <a:xfrm>
              <a:off x="6366681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59EC0B48-E496-4565-999B-4D424D654BD2}"/>
                </a:ext>
              </a:extLst>
            </p:cNvPr>
            <p:cNvSpPr txBox="1"/>
            <p:nvPr/>
          </p:nvSpPr>
          <p:spPr>
            <a:xfrm>
              <a:off x="5164089" y="1898872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547EC7F1-D967-468A-BDE1-59081980918B}"/>
                </a:ext>
              </a:extLst>
            </p:cNvPr>
            <p:cNvSpPr txBox="1"/>
            <p:nvPr/>
          </p:nvSpPr>
          <p:spPr>
            <a:xfrm>
              <a:off x="8201828" y="1898872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2F6FF94D-B9E7-4B2D-BEB0-255B5D3346ED}"/>
                </a:ext>
              </a:extLst>
            </p:cNvPr>
            <p:cNvSpPr txBox="1"/>
            <p:nvPr/>
          </p:nvSpPr>
          <p:spPr>
            <a:xfrm>
              <a:off x="6984808" y="1898872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433F7-9622-44D1-8F17-105D4C4DE4F0}"/>
              </a:ext>
            </a:extLst>
          </p:cNvPr>
          <p:cNvGrpSpPr/>
          <p:nvPr/>
        </p:nvGrpSpPr>
        <p:grpSpPr>
          <a:xfrm>
            <a:off x="2727351" y="2837121"/>
            <a:ext cx="409086" cy="2752339"/>
            <a:chOff x="2727351" y="2837121"/>
            <a:chExt cx="409086" cy="2752339"/>
          </a:xfrm>
        </p:grpSpPr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363C5030-1D2C-49B0-8A66-FF6CEEC30AB6}"/>
                </a:ext>
              </a:extLst>
            </p:cNvPr>
            <p:cNvSpPr txBox="1"/>
            <p:nvPr/>
          </p:nvSpPr>
          <p:spPr>
            <a:xfrm>
              <a:off x="2732160" y="4669661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0E4731E4-86D6-430A-8494-9959C8D4AFBC}"/>
                </a:ext>
              </a:extLst>
            </p:cNvPr>
            <p:cNvSpPr txBox="1"/>
            <p:nvPr/>
          </p:nvSpPr>
          <p:spPr>
            <a:xfrm>
              <a:off x="2734564" y="283712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1" name="TextBox 220">
              <a:extLst>
                <a:ext uri="{FF2B5EF4-FFF2-40B4-BE49-F238E27FC236}">
                  <a16:creationId xmlns:a16="http://schemas.microsoft.com/office/drawing/2014/main" id="{EA382618-0FAE-4C03-BBE5-650F98E1F8CB}"/>
                </a:ext>
              </a:extLst>
            </p:cNvPr>
            <p:cNvSpPr txBox="1"/>
            <p:nvPr/>
          </p:nvSpPr>
          <p:spPr>
            <a:xfrm>
              <a:off x="2727351" y="3295256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  <p:sp>
          <p:nvSpPr>
            <p:cNvPr id="223" name="TextBox 222">
              <a:extLst>
                <a:ext uri="{FF2B5EF4-FFF2-40B4-BE49-F238E27FC236}">
                  <a16:creationId xmlns:a16="http://schemas.microsoft.com/office/drawing/2014/main" id="{AFC93EEF-EFC8-4FE2-A89E-C1F157F862C2}"/>
                </a:ext>
              </a:extLst>
            </p:cNvPr>
            <p:cNvSpPr txBox="1"/>
            <p:nvPr/>
          </p:nvSpPr>
          <p:spPr>
            <a:xfrm>
              <a:off x="2734564" y="3753391"/>
              <a:ext cx="3946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G</a:t>
              </a:r>
              <a:endParaRPr lang="en-US" sz="2400" dirty="0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046B220E-30F8-48E6-AD20-87021B84ED6D}"/>
                </a:ext>
              </a:extLst>
            </p:cNvPr>
            <p:cNvSpPr txBox="1"/>
            <p:nvPr/>
          </p:nvSpPr>
          <p:spPr>
            <a:xfrm>
              <a:off x="2732160" y="4211526"/>
              <a:ext cx="3994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T</a:t>
              </a:r>
              <a:endParaRPr lang="en-US" sz="2400" dirty="0"/>
            </a:p>
          </p:txBody>
        </p:sp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0ABF416-1827-4515-A1F5-3ACA07F37CAB}"/>
                </a:ext>
              </a:extLst>
            </p:cNvPr>
            <p:cNvSpPr txBox="1"/>
            <p:nvPr/>
          </p:nvSpPr>
          <p:spPr>
            <a:xfrm>
              <a:off x="2727351" y="5127795"/>
              <a:ext cx="409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latin typeface="Comic Sans MS" panose="030F0702030302020204" pitchFamily="66" charset="0"/>
                </a:rPr>
                <a:t>A</a:t>
              </a:r>
              <a:endParaRPr lang="en-US" sz="2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F2DEB1-6760-456E-B7F3-D7D6D9270151}"/>
              </a:ext>
            </a:extLst>
          </p:cNvPr>
          <p:cNvGrpSpPr/>
          <p:nvPr/>
        </p:nvGrpSpPr>
        <p:grpSpPr>
          <a:xfrm>
            <a:off x="3327393" y="2364498"/>
            <a:ext cx="5232413" cy="461665"/>
            <a:chOff x="3327393" y="2364498"/>
            <a:chExt cx="5232413" cy="4616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F26682-FD68-4BB6-8F04-FFBC37580F3C}"/>
                </a:ext>
              </a:extLst>
            </p:cNvPr>
            <p:cNvSpPr txBox="1"/>
            <p:nvPr/>
          </p:nvSpPr>
          <p:spPr>
            <a:xfrm>
              <a:off x="8219648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8</a:t>
              </a:r>
              <a:endParaRPr lang="en-US" sz="2400" dirty="0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62798F21-B21F-45F4-9A2E-9DF51DA16276}"/>
                </a:ext>
              </a:extLst>
            </p:cNvPr>
            <p:cNvSpPr txBox="1"/>
            <p:nvPr/>
          </p:nvSpPr>
          <p:spPr>
            <a:xfrm>
              <a:off x="760369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7</a:t>
              </a:r>
              <a:endParaRPr lang="en-US" sz="2400" dirty="0"/>
            </a:p>
          </p:txBody>
        </p: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F8834202-B750-47F9-980A-1B1C16332E07}"/>
                </a:ext>
              </a:extLst>
            </p:cNvPr>
            <p:cNvSpPr txBox="1"/>
            <p:nvPr/>
          </p:nvSpPr>
          <p:spPr>
            <a:xfrm>
              <a:off x="3327393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0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7B16EA76-9AD2-4BB1-A7A9-74B884C4146E}"/>
                </a:ext>
              </a:extLst>
            </p:cNvPr>
            <p:cNvSpPr txBox="1"/>
            <p:nvPr/>
          </p:nvSpPr>
          <p:spPr>
            <a:xfrm flipH="1">
              <a:off x="6407153" y="236449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0960610F-0B12-4D2C-B6BA-16FBD355D1CD}"/>
                </a:ext>
              </a:extLst>
            </p:cNvPr>
            <p:cNvSpPr txBox="1"/>
            <p:nvPr/>
          </p:nvSpPr>
          <p:spPr>
            <a:xfrm>
              <a:off x="3943345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1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B6ACBF15-D092-4F60-A303-0C81294BA0A8}"/>
                </a:ext>
              </a:extLst>
            </p:cNvPr>
            <p:cNvSpPr txBox="1"/>
            <p:nvPr/>
          </p:nvSpPr>
          <p:spPr>
            <a:xfrm>
              <a:off x="5175249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79990F8C-10C2-4D60-92D1-F2F5E42A151C}"/>
                </a:ext>
              </a:extLst>
            </p:cNvPr>
            <p:cNvSpPr txBox="1"/>
            <p:nvPr/>
          </p:nvSpPr>
          <p:spPr>
            <a:xfrm>
              <a:off x="5791201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65AB3BF8-A43E-4838-A1D7-96AA9AFD2C84}"/>
                </a:ext>
              </a:extLst>
            </p:cNvPr>
            <p:cNvSpPr txBox="1"/>
            <p:nvPr/>
          </p:nvSpPr>
          <p:spPr>
            <a:xfrm>
              <a:off x="455929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A1DD1B9-8515-4386-9D92-56301EA4C26A}"/>
                </a:ext>
              </a:extLst>
            </p:cNvPr>
            <p:cNvSpPr txBox="1"/>
            <p:nvPr/>
          </p:nvSpPr>
          <p:spPr>
            <a:xfrm>
              <a:off x="6987747" y="236449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65649463-AC1C-43FD-B443-5A657358ECBD}"/>
              </a:ext>
            </a:extLst>
          </p:cNvPr>
          <p:cNvSpPr txBox="1"/>
          <p:nvPr/>
        </p:nvSpPr>
        <p:spPr>
          <a:xfrm>
            <a:off x="45539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srgbClr val="0066CC"/>
                </a:solidFill>
                <a:latin typeface="Calibri" panose="020F0502020204030204" pitchFamily="34" charset="0"/>
              </a:rPr>
              <a:t>1</a:t>
            </a:r>
            <a:endParaRPr lang="en-US" sz="2400" b="1" dirty="0">
              <a:solidFill>
                <a:srgbClr val="0066CC"/>
              </a:solidFill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21DF584B-3239-469A-A542-B41F6BF2B578}"/>
              </a:ext>
            </a:extLst>
          </p:cNvPr>
          <p:cNvSpPr txBox="1"/>
          <p:nvPr/>
        </p:nvSpPr>
        <p:spPr>
          <a:xfrm>
            <a:off x="39406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2AEA7A14-7A8B-489A-A44C-0CD99FD0FB2F}"/>
              </a:ext>
            </a:extLst>
          </p:cNvPr>
          <p:cNvSpPr txBox="1"/>
          <p:nvPr/>
        </p:nvSpPr>
        <p:spPr>
          <a:xfrm>
            <a:off x="33273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1</a:t>
            </a:r>
            <a:endParaRPr lang="en-US" sz="2400" dirty="0"/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6D1BD335-03B5-4042-94E4-254B27BC593A}"/>
              </a:ext>
            </a:extLst>
          </p:cNvPr>
          <p:cNvSpPr txBox="1"/>
          <p:nvPr/>
        </p:nvSpPr>
        <p:spPr>
          <a:xfrm>
            <a:off x="51672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2</a:t>
            </a:r>
            <a:endParaRPr lang="en-US" sz="2400" dirty="0"/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EC73F286-76F2-42C1-9380-196DCEF69EA9}"/>
              </a:ext>
            </a:extLst>
          </p:cNvPr>
          <p:cNvSpPr txBox="1"/>
          <p:nvPr/>
        </p:nvSpPr>
        <p:spPr>
          <a:xfrm>
            <a:off x="57805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3</a:t>
            </a:r>
            <a:endParaRPr lang="en-US" sz="2400" dirty="0"/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7B56381F-A9DE-49B0-B40E-4C1DAF7A9486}"/>
              </a:ext>
            </a:extLst>
          </p:cNvPr>
          <p:cNvSpPr txBox="1"/>
          <p:nvPr/>
        </p:nvSpPr>
        <p:spPr>
          <a:xfrm>
            <a:off x="6393893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4</a:t>
            </a:r>
            <a:endParaRPr lang="en-US" sz="2400" dirty="0"/>
          </a:p>
        </p:txBody>
      </p:sp>
      <p:sp>
        <p:nvSpPr>
          <p:cNvPr id="247" name="TextBox 246">
            <a:extLst>
              <a:ext uri="{FF2B5EF4-FFF2-40B4-BE49-F238E27FC236}">
                <a16:creationId xmlns:a16="http://schemas.microsoft.com/office/drawing/2014/main" id="{1AA53CF6-1D1C-473B-BFC0-A0B0CE3C0990}"/>
              </a:ext>
            </a:extLst>
          </p:cNvPr>
          <p:cNvSpPr txBox="1"/>
          <p:nvPr/>
        </p:nvSpPr>
        <p:spPr>
          <a:xfrm flipH="1">
            <a:off x="7007193" y="2825823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5</a:t>
            </a:r>
            <a:endParaRPr lang="en-US" sz="2400" dirty="0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C77A0183-9726-4DE5-89A1-E6E8CE2541A0}"/>
              </a:ext>
            </a:extLst>
          </p:cNvPr>
          <p:cNvSpPr txBox="1"/>
          <p:nvPr/>
        </p:nvSpPr>
        <p:spPr>
          <a:xfrm>
            <a:off x="7585135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6</a:t>
            </a:r>
            <a:endParaRPr lang="en-US" sz="2400" dirty="0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6E93BACA-1139-4228-951C-759869172C86}"/>
              </a:ext>
            </a:extLst>
          </p:cNvPr>
          <p:cNvSpPr txBox="1"/>
          <p:nvPr/>
        </p:nvSpPr>
        <p:spPr>
          <a:xfrm>
            <a:off x="8198438" y="28258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latin typeface="Calibri" panose="020F0502020204030204" pitchFamily="34" charset="0"/>
              </a:rPr>
              <a:t>7</a:t>
            </a:r>
            <a:endParaRPr lang="en-US" sz="24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29119C-4600-4435-8917-AA2A2EFE9D59}"/>
              </a:ext>
            </a:extLst>
          </p:cNvPr>
          <p:cNvGrpSpPr/>
          <p:nvPr/>
        </p:nvGrpSpPr>
        <p:grpSpPr>
          <a:xfrm>
            <a:off x="3332759" y="3290121"/>
            <a:ext cx="5200973" cy="461665"/>
            <a:chOff x="3633569" y="3257190"/>
            <a:chExt cx="5200973" cy="461665"/>
          </a:xfrm>
        </p:grpSpPr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8F61981-0FE7-4101-8DA9-72177455D6D5}"/>
                </a:ext>
              </a:extLst>
            </p:cNvPr>
            <p:cNvSpPr txBox="1"/>
            <p:nvPr/>
          </p:nvSpPr>
          <p:spPr>
            <a:xfrm>
              <a:off x="424559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B41BFD5-6528-493E-A298-75BDBD90E68E}"/>
                </a:ext>
              </a:extLst>
            </p:cNvPr>
            <p:cNvSpPr txBox="1"/>
            <p:nvPr/>
          </p:nvSpPr>
          <p:spPr>
            <a:xfrm>
              <a:off x="5469635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1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01D14B66-10C5-4294-8F8C-6039603290FD}"/>
                </a:ext>
              </a:extLst>
            </p:cNvPr>
            <p:cNvSpPr txBox="1"/>
            <p:nvPr/>
          </p:nvSpPr>
          <p:spPr>
            <a:xfrm>
              <a:off x="6081657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E1A1748B-0A38-4E09-9383-82CAB157BEC2}"/>
                </a:ext>
              </a:extLst>
            </p:cNvPr>
            <p:cNvSpPr txBox="1"/>
            <p:nvPr/>
          </p:nvSpPr>
          <p:spPr>
            <a:xfrm>
              <a:off x="4857613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423D3CE-B66C-4181-92CF-B8FE5F5C43F0}"/>
                </a:ext>
              </a:extLst>
            </p:cNvPr>
            <p:cNvSpPr txBox="1"/>
            <p:nvPr/>
          </p:nvSpPr>
          <p:spPr>
            <a:xfrm>
              <a:off x="363356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58" name="TextBox 257">
              <a:extLst>
                <a:ext uri="{FF2B5EF4-FFF2-40B4-BE49-F238E27FC236}">
                  <a16:creationId xmlns:a16="http://schemas.microsoft.com/office/drawing/2014/main" id="{5E2725B1-6065-4E3C-A8B1-D24BA7F348FE}"/>
                </a:ext>
              </a:extLst>
            </p:cNvPr>
            <p:cNvSpPr txBox="1"/>
            <p:nvPr/>
          </p:nvSpPr>
          <p:spPr>
            <a:xfrm>
              <a:off x="6693679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74A6A9E0-AE53-4EB8-AE7B-3FC3E8782CB1}"/>
                </a:ext>
              </a:extLst>
            </p:cNvPr>
            <p:cNvSpPr txBox="1"/>
            <p:nvPr/>
          </p:nvSpPr>
          <p:spPr>
            <a:xfrm>
              <a:off x="7305701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6FCA713F-C2A1-441E-BE90-3E47DCB2FDAF}"/>
                </a:ext>
              </a:extLst>
            </p:cNvPr>
            <p:cNvSpPr txBox="1"/>
            <p:nvPr/>
          </p:nvSpPr>
          <p:spPr>
            <a:xfrm flipH="1">
              <a:off x="7917723" y="325719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407DFD67-E001-405C-AF96-B34BD225195B}"/>
                </a:ext>
              </a:extLst>
            </p:cNvPr>
            <p:cNvSpPr txBox="1"/>
            <p:nvPr/>
          </p:nvSpPr>
          <p:spPr>
            <a:xfrm>
              <a:off x="8494384" y="325719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22EAF2-6DDB-42D9-9A6D-3BAF1CED952B}"/>
              </a:ext>
            </a:extLst>
          </p:cNvPr>
          <p:cNvGrpSpPr/>
          <p:nvPr/>
        </p:nvGrpSpPr>
        <p:grpSpPr>
          <a:xfrm>
            <a:off x="3327393" y="3731566"/>
            <a:ext cx="5179878" cy="461665"/>
            <a:chOff x="3033923" y="2137308"/>
            <a:chExt cx="5179878" cy="461665"/>
          </a:xfrm>
        </p:grpSpPr>
        <p:sp>
          <p:nvSpPr>
            <p:cNvPr id="264" name="TextBox 263">
              <a:extLst>
                <a:ext uri="{FF2B5EF4-FFF2-40B4-BE49-F238E27FC236}">
                  <a16:creationId xmlns:a16="http://schemas.microsoft.com/office/drawing/2014/main" id="{791A4973-2E3D-4771-B323-70AED5F83DD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1</a:t>
              </a:r>
              <a:endParaRPr lang="en-US" sz="2400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DB5C7B29-D1D5-46C3-81A9-4D17D15984E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2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267" name="TextBox 266">
              <a:extLst>
                <a:ext uri="{FF2B5EF4-FFF2-40B4-BE49-F238E27FC236}">
                  <a16:creationId xmlns:a16="http://schemas.microsoft.com/office/drawing/2014/main" id="{10D121CF-C9AC-4D2C-BB8B-192F830D339C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75AA1F16-939D-46F9-AA76-15D3E4E5DED6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B3C7D93-9E8B-43A8-AB3E-C35A6DD54B6A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3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CB855C7D-9090-4021-B922-F3FB983F30AA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954C5F0E-DD08-453B-8CD8-334CD60ACCC7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5F3529BA-82DC-40EC-9CC4-EE9734054986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id="{598B519F-92E0-472E-AD6A-4ABD76FAECA9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05E91F73-3126-4F48-852E-0A4D94044D89}"/>
              </a:ext>
            </a:extLst>
          </p:cNvPr>
          <p:cNvGrpSpPr/>
          <p:nvPr/>
        </p:nvGrpSpPr>
        <p:grpSpPr>
          <a:xfrm>
            <a:off x="3343307" y="5093791"/>
            <a:ext cx="5179878" cy="461665"/>
            <a:chOff x="3033923" y="2137308"/>
            <a:chExt cx="5179878" cy="461665"/>
          </a:xfrm>
        </p:grpSpPr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429BCFD0-4286-45BE-AD88-F070E63ABA1F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612A80AF-C006-427C-8FF4-F26E37E39EE0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3" name="TextBox 292">
              <a:extLst>
                <a:ext uri="{FF2B5EF4-FFF2-40B4-BE49-F238E27FC236}">
                  <a16:creationId xmlns:a16="http://schemas.microsoft.com/office/drawing/2014/main" id="{CB1F5842-25BA-49E4-A4E6-781E437001BD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DAA017B-05E0-412E-BBEC-ACFD8560AAE3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9F282486-7FFC-4D6F-A919-C3F2DC3EA4B5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FD163C67-2D79-4800-82C0-B827E4A00A4C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7" name="TextBox 296">
              <a:extLst>
                <a:ext uri="{FF2B5EF4-FFF2-40B4-BE49-F238E27FC236}">
                  <a16:creationId xmlns:a16="http://schemas.microsoft.com/office/drawing/2014/main" id="{C8DBF7E3-EB5A-424C-B2D4-F33D755BD474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298" name="TextBox 297">
              <a:extLst>
                <a:ext uri="{FF2B5EF4-FFF2-40B4-BE49-F238E27FC236}">
                  <a16:creationId xmlns:a16="http://schemas.microsoft.com/office/drawing/2014/main" id="{03053EEA-B3E0-461B-8111-52DD087A8BD5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6</a:t>
              </a:r>
              <a:endParaRPr lang="en-US" sz="2400" dirty="0"/>
            </a:p>
          </p:txBody>
        </p:sp>
        <p:sp>
          <p:nvSpPr>
            <p:cNvPr id="299" name="TextBox 298">
              <a:extLst>
                <a:ext uri="{FF2B5EF4-FFF2-40B4-BE49-F238E27FC236}">
                  <a16:creationId xmlns:a16="http://schemas.microsoft.com/office/drawing/2014/main" id="{D0B73BFF-6359-4DDF-A6B4-CBC5F2C95CE8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4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5CFE2F3-34C7-4F06-9D48-A77EC5063682}"/>
              </a:ext>
            </a:extLst>
          </p:cNvPr>
          <p:cNvGrpSpPr/>
          <p:nvPr/>
        </p:nvGrpSpPr>
        <p:grpSpPr>
          <a:xfrm>
            <a:off x="3327393" y="4192914"/>
            <a:ext cx="5179878" cy="461665"/>
            <a:chOff x="3033923" y="2137308"/>
            <a:chExt cx="5179878" cy="461665"/>
          </a:xfrm>
        </p:grpSpPr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644693C4-CDA6-4062-B50E-9286A616A57C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B97EE6AE-8F4F-4A13-951E-BCA6E20179B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E8BCC37F-0401-416A-90E4-2AEC19176D43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2</a:t>
              </a:r>
              <a:endParaRPr lang="en-US" sz="2400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0370978A-DE53-4F30-BF31-C68C02C7C7D9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35DCAA38-5506-485C-A945-51137D826E22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FB00F137-8AB9-41FC-A74C-AA8DF22D9F4C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3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307" name="TextBox 306">
              <a:extLst>
                <a:ext uri="{FF2B5EF4-FFF2-40B4-BE49-F238E27FC236}">
                  <a16:creationId xmlns:a16="http://schemas.microsoft.com/office/drawing/2014/main" id="{79374FB0-F5EA-47E2-9CB4-96E58F0458BF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B1DF392C-AA7B-46B3-88F0-ABC87DAC0973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09" name="TextBox 308">
              <a:extLst>
                <a:ext uri="{FF2B5EF4-FFF2-40B4-BE49-F238E27FC236}">
                  <a16:creationId xmlns:a16="http://schemas.microsoft.com/office/drawing/2014/main" id="{13974F43-97C1-4315-9F98-4A5D58CC87E4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CD676C77-B5B2-4EBB-90F0-20B530F29A3A}"/>
              </a:ext>
            </a:extLst>
          </p:cNvPr>
          <p:cNvGrpSpPr/>
          <p:nvPr/>
        </p:nvGrpSpPr>
        <p:grpSpPr>
          <a:xfrm>
            <a:off x="3343307" y="4654309"/>
            <a:ext cx="5179878" cy="461665"/>
            <a:chOff x="3033923" y="2137308"/>
            <a:chExt cx="5179878" cy="461665"/>
          </a:xfrm>
        </p:grpSpPr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5909E8A3-241C-4AB8-BDF0-ABC3C08A98EA}"/>
                </a:ext>
              </a:extLst>
            </p:cNvPr>
            <p:cNvSpPr txBox="1"/>
            <p:nvPr/>
          </p:nvSpPr>
          <p:spPr>
            <a:xfrm>
              <a:off x="426153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CAC79CD0-41F8-4771-8889-27F9DBA58DC4}"/>
                </a:ext>
              </a:extLst>
            </p:cNvPr>
            <p:cNvSpPr txBox="1"/>
            <p:nvPr/>
          </p:nvSpPr>
          <p:spPr>
            <a:xfrm>
              <a:off x="548914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4260B63D-8C53-40D6-B08A-FB99CBABC0D9}"/>
                </a:ext>
              </a:extLst>
            </p:cNvPr>
            <p:cNvSpPr txBox="1"/>
            <p:nvPr/>
          </p:nvSpPr>
          <p:spPr>
            <a:xfrm>
              <a:off x="487533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4" name="TextBox 313">
              <a:extLst>
                <a:ext uri="{FF2B5EF4-FFF2-40B4-BE49-F238E27FC236}">
                  <a16:creationId xmlns:a16="http://schemas.microsoft.com/office/drawing/2014/main" id="{718B0764-A09C-45E6-A2B7-0F4313D933CE}"/>
                </a:ext>
              </a:extLst>
            </p:cNvPr>
            <p:cNvSpPr txBox="1"/>
            <p:nvPr/>
          </p:nvSpPr>
          <p:spPr>
            <a:xfrm>
              <a:off x="364772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A27C84A7-7CC6-4921-8B20-763F73341F42}"/>
                </a:ext>
              </a:extLst>
            </p:cNvPr>
            <p:cNvSpPr txBox="1"/>
            <p:nvPr/>
          </p:nvSpPr>
          <p:spPr>
            <a:xfrm>
              <a:off x="6102948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0682EB18-AA64-4835-828D-BA09337CEC6E}"/>
                </a:ext>
              </a:extLst>
            </p:cNvPr>
            <p:cNvSpPr txBox="1"/>
            <p:nvPr/>
          </p:nvSpPr>
          <p:spPr>
            <a:xfrm>
              <a:off x="6716752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3</a:t>
              </a:r>
              <a:endParaRPr lang="en-US" sz="2400" dirty="0"/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7ABF2CD7-DC94-476A-B4F6-CF471F6DA6F9}"/>
                </a:ext>
              </a:extLst>
            </p:cNvPr>
            <p:cNvSpPr txBox="1"/>
            <p:nvPr/>
          </p:nvSpPr>
          <p:spPr>
            <a:xfrm flipH="1">
              <a:off x="7330556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b="1" dirty="0">
                  <a:solidFill>
                    <a:srgbClr val="0066CC"/>
                  </a:solidFill>
                  <a:latin typeface="Calibri" panose="020F0502020204030204" pitchFamily="34" charset="0"/>
                </a:rPr>
                <a:t>3</a:t>
              </a:r>
              <a:endParaRPr lang="en-US" sz="2400" b="1" dirty="0">
                <a:solidFill>
                  <a:srgbClr val="0066CC"/>
                </a:solidFill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FEEE036F-A9A4-418E-AC3E-89B9359555A2}"/>
                </a:ext>
              </a:extLst>
            </p:cNvPr>
            <p:cNvSpPr txBox="1"/>
            <p:nvPr/>
          </p:nvSpPr>
          <p:spPr>
            <a:xfrm>
              <a:off x="3033923" y="213730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5</a:t>
              </a:r>
              <a:endParaRPr lang="en-US" sz="2400" dirty="0"/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3D427CC6-255A-4808-B36E-9FC04C7FFAA7}"/>
                </a:ext>
              </a:extLst>
            </p:cNvPr>
            <p:cNvSpPr txBox="1"/>
            <p:nvPr/>
          </p:nvSpPr>
          <p:spPr>
            <a:xfrm flipH="1">
              <a:off x="7909001" y="2137308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Calibri" panose="020F0502020204030204" pitchFamily="34" charset="0"/>
                </a:rPr>
                <a:t>4</a:t>
              </a:r>
              <a:endParaRPr lang="en-US" sz="2400" dirty="0"/>
            </a:p>
          </p:txBody>
        </p:sp>
      </p:grpSp>
      <p:sp>
        <p:nvSpPr>
          <p:cNvPr id="283" name="Line 181">
            <a:extLst>
              <a:ext uri="{FF2B5EF4-FFF2-40B4-BE49-F238E27FC236}">
                <a16:creationId xmlns:a16="http://schemas.microsoft.com/office/drawing/2014/main" id="{61CEC89E-35CA-4941-BBF2-D21F1FCFE7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91702" y="3690247"/>
            <a:ext cx="173161" cy="137286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059665" y="3494858"/>
            <a:ext cx="3028062" cy="155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Optimal Alignment</a:t>
            </a:r>
          </a:p>
          <a:p>
            <a:pPr marL="228600" lvl="0" indent="-228600" defTabSz="914400">
              <a:lnSpc>
                <a:spcPct val="120000"/>
              </a:lnSpc>
              <a:spcBef>
                <a:spcPts val="1000"/>
              </a:spcBef>
            </a:pP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A G A C A T </a:t>
            </a:r>
            <a:r>
              <a:rPr lang="en-US" altLang="en-US" sz="2400" b="1" dirty="0" err="1">
                <a:solidFill>
                  <a:srgbClr val="0033CC"/>
                </a:solidFill>
                <a:latin typeface="Comic Sans MS" panose="030F0702030302020204" pitchFamily="66" charset="0"/>
              </a:rPr>
              <a:t>T</a:t>
            </a: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G</a:t>
            </a:r>
          </a:p>
          <a:p>
            <a:pPr marL="228600" lvl="0" indent="-228600" defTabSz="914400">
              <a:lnSpc>
                <a:spcPct val="120000"/>
              </a:lnSpc>
              <a:spcBef>
                <a:spcPct val="0"/>
              </a:spcBef>
            </a:pP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_</a:t>
            </a:r>
            <a:r>
              <a:rPr lang="en-US" altLang="en-US" sz="2400" b="1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G A</a:t>
            </a:r>
            <a:r>
              <a:rPr lang="en-US" altLang="en-US" sz="2400" b="1" baseline="-25000" dirty="0">
                <a:solidFill>
                  <a:srgbClr val="0033CC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G _ T </a:t>
            </a:r>
            <a:r>
              <a:rPr lang="en-US" altLang="en-US" sz="2400" b="1" dirty="0" err="1">
                <a:solidFill>
                  <a:srgbClr val="0033CC"/>
                </a:solidFill>
                <a:latin typeface="Comic Sans MS" panose="030F0702030302020204" pitchFamily="66" charset="0"/>
              </a:rPr>
              <a:t>T</a:t>
            </a:r>
            <a:r>
              <a:rPr lang="en-US" altLang="en-US" sz="2400" b="1" dirty="0">
                <a:solidFill>
                  <a:srgbClr val="0033CC"/>
                </a:solidFill>
                <a:latin typeface="Comic Sans MS" panose="030F0702030302020204" pitchFamily="66" charset="0"/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1915566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AD558-DD3E-6D3D-261D-F0B9D99BC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10AA1D-BB56-462E-8975-E03FBDAEB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HW5 released today @ 11:30am.</a:t>
            </a:r>
          </a:p>
          <a:p>
            <a:r>
              <a:rPr lang="en-US" dirty="0"/>
              <a:t>I have OH now-12:30pm: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Meet at front of classroom, we’ll walk over together</a:t>
            </a:r>
          </a:p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CSE (Allen) 434 if you’re coming later</a:t>
            </a:r>
          </a:p>
          <a:p>
            <a:r>
              <a:rPr lang="en-US" dirty="0"/>
              <a:t>Glenn has online OH 12–1pm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920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7A304-17E2-4486-2B37-DC03ABC52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592D6-30CF-4725-237C-E3868AB49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– Base Case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E72D0B0-FF21-E693-5253-BFA56228D65D}"/>
              </a:ext>
            </a:extLst>
          </p:cNvPr>
          <p:cNvGrpSpPr/>
          <p:nvPr/>
        </p:nvGrpSpPr>
        <p:grpSpPr>
          <a:xfrm>
            <a:off x="178009" y="3200616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8D3221A9-F60D-E22A-0636-62111BE95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196D69B9-5BD9-890B-EC2B-E5DA964310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F632AAE6-BAC2-CF97-F945-F8A451ED5DD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6D380E5E-5BEB-C312-5A7C-4FD8D6B4275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CDF6E846-5393-BEA7-96A8-9AB7AB5B043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D8865E04-5B91-0BDB-37F8-DC4D8506210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CC6B7042-42DB-B0D3-FED4-AB82B2B0D77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0DB75A8E-EB7D-6603-AB6A-68A3193ACA5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656EC122-C0AE-C922-FC19-414066EB11B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EE58C7D1-699A-53A4-9AA9-115EDF7C0EC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45E6837A-5737-9FB7-0D4B-8C95EB6C1F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68EA2D0A-A252-3453-1531-2A2F83AD6DA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BE832BCF-AFCF-4FA8-606A-220BB28564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0939F1EC-45C5-0C63-67A1-A989BEC0D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F320DE4E-4EFB-2AD2-A09D-BF1DAA1708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9F70D5C0-CB87-430C-8D80-19D0B5348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2AABCF13-8EAC-9432-5EF0-CE7ED193F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6D7FF6F6-C9C2-C6A4-6E52-8C610E11B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343E697C-9EF2-BB26-19C1-ED8212236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B4A31131-8C78-402D-215C-98BDFA1B2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A6360E7D-EC9E-325F-CA10-509B66B28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40B7968E-8D10-F033-E366-EF52702D00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91B7817E-7EC2-307B-24FD-408C807CF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AE6EF777-1EDE-CF92-503A-665E58F44B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D7A5570B-63A8-C69C-A802-BBC048785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B5501067-F46A-FAB0-3F06-8C71ADD573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EA8B61-770C-D25B-537B-27C0B6F96FAB}"/>
                  </a:ext>
                </a:extLst>
              </p:cNvPr>
              <p:cNvSpPr txBox="1"/>
              <p:nvPr/>
            </p:nvSpPr>
            <p:spPr>
              <a:xfrm>
                <a:off x="7030830" y="3696223"/>
                <a:ext cx="408701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Base case: no items left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𝑜𝑣𝑒𝑛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−1,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𝑚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=0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9EA8B61-770C-D25B-537B-27C0B6F96F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830" y="3696223"/>
                <a:ext cx="4087018" cy="830997"/>
              </a:xfrm>
              <a:prstGeom prst="rect">
                <a:avLst/>
              </a:prstGeom>
              <a:blipFill>
                <a:blip r:embed="rId2"/>
                <a:stretch>
                  <a:fillRect l="-2235" t="-5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10FF85-81D8-7097-8BC9-16581848BB22}"/>
                  </a:ext>
                </a:extLst>
              </p:cNvPr>
              <p:cNvSpPr txBox="1"/>
              <p:nvPr/>
            </p:nvSpPr>
            <p:spPr>
              <a:xfrm>
                <a:off x="148793" y="1177868"/>
                <a:ext cx="10265783" cy="112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E10FF85-81D8-7097-8BC9-16581848B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3" y="1177868"/>
                <a:ext cx="10265783" cy="11221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98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2B298-6FD5-95A8-C040-EBEEAA00E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8F782-E9F8-C2FC-FFE7-BDE771F31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– Memory Structure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335B89-ECA0-1B6C-93A3-7D0E2AF25920}"/>
              </a:ext>
            </a:extLst>
          </p:cNvPr>
          <p:cNvGrpSpPr/>
          <p:nvPr/>
        </p:nvGrpSpPr>
        <p:grpSpPr>
          <a:xfrm>
            <a:off x="92148" y="2890528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B2905CE7-550C-C5B7-407C-5E1F6C318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98CE5F2A-A176-E718-C997-4966A28455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4215C690-D79A-E076-33A6-D9AE7410ECF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686D991E-395C-F3D7-01CA-A555B93D90F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0205F0CB-9889-C9C7-4EC5-2786567850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7C3058EF-B801-40F8-C7E2-445B92E91A1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60A08F21-BADD-9B64-8E72-8368186D5E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760A4ADC-2FB3-AABF-356F-BF6A9070127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3A321BFD-7034-2FA6-11BD-5EEFF056B6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CFDB6FD6-9E2F-1E5B-6ED2-FD047C73A46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F1D85926-3249-BA54-BFF6-C17BA424101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3F5F570E-85CC-151D-A0A9-968FD36ECF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D2B718B7-4A16-CA88-378A-D296340DE0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𝟓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D2B718B7-4A16-CA88-378A-D296340DE0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blipFill>
                  <a:blip r:embed="rId2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AC0F441C-5ED2-CE80-91D0-ADBA48BDE4F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6FB5451B-34EE-6417-B7A1-B84383BAEE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6FB5451B-34EE-6417-B7A1-B84383BAEEC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blipFill>
                  <a:blip r:embed="rId3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56CF8E71-CC83-9F87-110C-65BA74276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56CF8E71-CC83-9F87-110C-65BA7427696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blipFill>
                  <a:blip r:embed="rId4"/>
                  <a:stretch>
                    <a:fillRect b="-121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51463AFE-D79D-4B7B-3998-3211DAF9E0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51463AFE-D79D-4B7B-3998-3211DAF9E0A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9E521DEF-53BE-5635-6185-8C4620FF99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9E521DEF-53BE-5635-6185-8C4620FF99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blipFill>
                  <a:blip r:embed="rId6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7579E822-F987-49D6-C8C5-88D114B5C1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7579E822-F987-49D6-C8C5-88D114B5C1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blipFill>
                  <a:blip r:embed="rId7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72722D7F-48CE-5284-F961-8A90E8025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92E1BD75-A19F-D736-2536-C48A0FA120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7E89EAD5-EB89-C52D-155B-9FEA34A388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15435131-856A-B2F2-1437-BFB3D8A6F1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91304A73-0924-BDC1-BAAE-41F16D806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C290A978-470F-F006-76A9-E4B0307833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41E8436C-2847-E0E8-8175-883E967D3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F40DCF72-D843-536B-B97D-0BA09F082A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F3A8FEAC-5AEE-858A-6C9E-B14DB88E4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354F16CE-D1E8-CB95-5C9A-8D6D62D3A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D2224B6A-97EA-8892-356F-47A7B78AF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AB6ECFB3-A69A-E678-6D36-98BAAF257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D1EB349A-0AB8-C63B-5FBA-68D6F93EFE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A78F536-E6E7-3ABF-2140-74BEF39DC496}"/>
                  </a:ext>
                </a:extLst>
              </p:cNvPr>
              <p:cNvSpPr txBox="1"/>
              <p:nvPr/>
            </p:nvSpPr>
            <p:spPr>
              <a:xfrm>
                <a:off x="5661892" y="1880680"/>
                <a:ext cx="6437960" cy="1976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ct val="125000"/>
                  </a:lnSpc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Two parameters necessary to identify each subproblem:</a:t>
                </a:r>
              </a:p>
              <a:p>
                <a:pPr marL="342900" indent="-342900" algn="l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The current item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marL="342900" indent="-342900" algn="l">
                  <a:lnSpc>
                    <a:spcPct val="125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The amount of time available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algn="l">
                  <a:lnSpc>
                    <a:spcPct val="125000"/>
                  </a:lnSpc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There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values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𝑖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+1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values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𝑚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(0 to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)</a:t>
                </a:r>
              </a:p>
              <a:p>
                <a:pPr algn="l">
                  <a:lnSpc>
                    <a:spcPct val="125000"/>
                  </a:lnSpc>
                </a:pPr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We will use a 2-dimensional array that 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𝑀</m:t>
                    </m:r>
                  </m:oMath>
                </a14:m>
                <a:endParaRPr lang="en-US" sz="20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A78F536-E6E7-3ABF-2140-74BEF39DC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1892" y="1880680"/>
                <a:ext cx="6437960" cy="1976310"/>
              </a:xfrm>
              <a:prstGeom prst="rect">
                <a:avLst/>
              </a:prstGeom>
              <a:blipFill>
                <a:blip r:embed="rId8"/>
                <a:stretch>
                  <a:fillRect l="-1042" r="-758" b="-4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DD9709-3FC1-1A08-FBF4-1048E491B3BB}"/>
                  </a:ext>
                </a:extLst>
              </p:cNvPr>
              <p:cNvSpPr txBox="1"/>
              <p:nvPr/>
            </p:nvSpPr>
            <p:spPr>
              <a:xfrm>
                <a:off x="148793" y="994988"/>
                <a:ext cx="10265783" cy="1122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24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4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24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EDD9709-3FC1-1A08-FBF4-1048E491B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93" y="994988"/>
                <a:ext cx="10265783" cy="11221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8D8194-0CC9-A83F-E585-ED4A28C2705F}"/>
                  </a:ext>
                </a:extLst>
              </p:cNvPr>
              <p:cNvSpPr txBox="1"/>
              <p:nvPr/>
            </p:nvSpPr>
            <p:spPr>
              <a:xfrm>
                <a:off x="6096000" y="5101028"/>
                <a:ext cx="953659" cy="43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rows</a:t>
                </a:r>
                <a:endParaRPr lang="en-US" sz="2000" dirty="0" err="1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F8D8194-0CC9-A83F-E585-ED4A28C27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101028"/>
                <a:ext cx="953659" cy="437427"/>
              </a:xfrm>
              <a:prstGeom prst="rect">
                <a:avLst/>
              </a:prstGeom>
              <a:blipFill>
                <a:blip r:embed="rId10"/>
                <a:stretch>
                  <a:fillRect r="-6410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CB3249B-1A53-3AAC-8848-1200490D4C76}"/>
                  </a:ext>
                </a:extLst>
              </p:cNvPr>
              <p:cNvSpPr txBox="1"/>
              <p:nvPr/>
            </p:nvSpPr>
            <p:spPr>
              <a:xfrm>
                <a:off x="8496548" y="3686674"/>
                <a:ext cx="1859868" cy="437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+1</m:t>
                    </m:r>
                  </m:oMath>
                </a14:m>
                <a:r>
                  <a:rPr lang="en-US" sz="2000" dirty="0">
                    <a:latin typeface="Lato" panose="020F0502020204030203" pitchFamily="34" charset="77"/>
                    <a:ea typeface="Inter" panose="02000503000000020004" pitchFamily="2" charset="0"/>
                  </a:rPr>
                  <a:t> columns</a:t>
                </a:r>
              </a:p>
            </p:txBody>
          </p:sp>
        </mc:Choice>
        <mc:Fallback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CB3249B-1A53-3AAC-8848-1200490D4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6548" y="3686674"/>
                <a:ext cx="1859868" cy="437427"/>
              </a:xfrm>
              <a:prstGeom prst="rect">
                <a:avLst/>
              </a:prstGeom>
              <a:blipFill>
                <a:blip r:embed="rId11"/>
                <a:stretch>
                  <a:fillRect r="-2623" b="-23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3DCBF102-5374-419A-DD99-116390C5AC89}"/>
              </a:ext>
            </a:extLst>
          </p:cNvPr>
          <p:cNvGrpSpPr/>
          <p:nvPr/>
        </p:nvGrpSpPr>
        <p:grpSpPr>
          <a:xfrm>
            <a:off x="7114967" y="4095711"/>
            <a:ext cx="4916169" cy="2691389"/>
            <a:chOff x="7114967" y="4095711"/>
            <a:chExt cx="4916169" cy="26913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CE34A2E-D648-2D1B-2C31-E460D58B7FBB}"/>
                </a:ext>
              </a:extLst>
            </p:cNvPr>
            <p:cNvSpPr/>
            <p:nvPr/>
          </p:nvSpPr>
          <p:spPr>
            <a:xfrm>
              <a:off x="7116691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850DBF0-4E6C-1A8D-5FD6-933297B28ED4}"/>
                </a:ext>
              </a:extLst>
            </p:cNvPr>
            <p:cNvSpPr/>
            <p:nvPr/>
          </p:nvSpPr>
          <p:spPr>
            <a:xfrm>
              <a:off x="7116691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7638722-E864-1BD4-11FF-92A8EDB83A3A}"/>
                </a:ext>
              </a:extLst>
            </p:cNvPr>
            <p:cNvSpPr/>
            <p:nvPr/>
          </p:nvSpPr>
          <p:spPr>
            <a:xfrm>
              <a:off x="7116691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6119612-95B9-17E5-CBF6-06C79142AA9D}"/>
                </a:ext>
              </a:extLst>
            </p:cNvPr>
            <p:cNvSpPr/>
            <p:nvPr/>
          </p:nvSpPr>
          <p:spPr>
            <a:xfrm>
              <a:off x="7116691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90DC098-F71F-2293-7AC6-8A7D27A5ADE3}"/>
                </a:ext>
              </a:extLst>
            </p:cNvPr>
            <p:cNvSpPr/>
            <p:nvPr/>
          </p:nvSpPr>
          <p:spPr>
            <a:xfrm>
              <a:off x="7116691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D6A8AC1-DE93-AC09-3F15-EA0D02C81745}"/>
                </a:ext>
              </a:extLst>
            </p:cNvPr>
            <p:cNvSpPr/>
            <p:nvPr/>
          </p:nvSpPr>
          <p:spPr>
            <a:xfrm>
              <a:off x="7563302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F0B4209-3013-BDE0-7759-2EF0F5398BC8}"/>
                </a:ext>
              </a:extLst>
            </p:cNvPr>
            <p:cNvSpPr/>
            <p:nvPr/>
          </p:nvSpPr>
          <p:spPr>
            <a:xfrm>
              <a:off x="7563302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239D2FB-1BA0-D7CB-0259-AC327A2E1127}"/>
                </a:ext>
              </a:extLst>
            </p:cNvPr>
            <p:cNvSpPr/>
            <p:nvPr/>
          </p:nvSpPr>
          <p:spPr>
            <a:xfrm>
              <a:off x="7563302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9CE3131-E9DF-97E9-7A26-A2955BCE99EC}"/>
                </a:ext>
              </a:extLst>
            </p:cNvPr>
            <p:cNvSpPr/>
            <p:nvPr/>
          </p:nvSpPr>
          <p:spPr>
            <a:xfrm>
              <a:off x="7563302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D6D585C-C0A5-A64F-365A-81A692A1570C}"/>
                </a:ext>
              </a:extLst>
            </p:cNvPr>
            <p:cNvSpPr/>
            <p:nvPr/>
          </p:nvSpPr>
          <p:spPr>
            <a:xfrm>
              <a:off x="7563302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F5CFC65-16D7-DF21-7E2B-D65718437D1E}"/>
                </a:ext>
              </a:extLst>
            </p:cNvPr>
            <p:cNvSpPr/>
            <p:nvPr/>
          </p:nvSpPr>
          <p:spPr>
            <a:xfrm>
              <a:off x="8011637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418FA46-1A2D-3407-1637-DF27E250D834}"/>
                </a:ext>
              </a:extLst>
            </p:cNvPr>
            <p:cNvSpPr/>
            <p:nvPr/>
          </p:nvSpPr>
          <p:spPr>
            <a:xfrm>
              <a:off x="8011637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A53204B-D521-6867-DED0-BD79A2642953}"/>
                </a:ext>
              </a:extLst>
            </p:cNvPr>
            <p:cNvSpPr/>
            <p:nvPr/>
          </p:nvSpPr>
          <p:spPr>
            <a:xfrm>
              <a:off x="8011637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44A0049-877C-83EC-4980-699B42247C5C}"/>
                </a:ext>
              </a:extLst>
            </p:cNvPr>
            <p:cNvSpPr/>
            <p:nvPr/>
          </p:nvSpPr>
          <p:spPr>
            <a:xfrm>
              <a:off x="8011637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60E9BFC-8A22-7619-96C1-29513FF0EAE7}"/>
                </a:ext>
              </a:extLst>
            </p:cNvPr>
            <p:cNvSpPr/>
            <p:nvPr/>
          </p:nvSpPr>
          <p:spPr>
            <a:xfrm>
              <a:off x="8011637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6493EDC-CAA0-1D65-1415-80554834625A}"/>
                </a:ext>
              </a:extLst>
            </p:cNvPr>
            <p:cNvSpPr/>
            <p:nvPr/>
          </p:nvSpPr>
          <p:spPr>
            <a:xfrm>
              <a:off x="8458248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6DE1983-DD8F-61B6-BF1D-E99B05A49F9D}"/>
                </a:ext>
              </a:extLst>
            </p:cNvPr>
            <p:cNvSpPr/>
            <p:nvPr/>
          </p:nvSpPr>
          <p:spPr>
            <a:xfrm>
              <a:off x="8458248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F4E066B-7933-9A4B-1482-7FCEA9427D14}"/>
                </a:ext>
              </a:extLst>
            </p:cNvPr>
            <p:cNvSpPr/>
            <p:nvPr/>
          </p:nvSpPr>
          <p:spPr>
            <a:xfrm>
              <a:off x="8458248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DD97B6A-F83A-E261-2A7C-44A44F72E3A6}"/>
                </a:ext>
              </a:extLst>
            </p:cNvPr>
            <p:cNvSpPr/>
            <p:nvPr/>
          </p:nvSpPr>
          <p:spPr>
            <a:xfrm>
              <a:off x="8458248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BC0E2D8-49CF-AE16-BB57-A44E2CB77E1E}"/>
                </a:ext>
              </a:extLst>
            </p:cNvPr>
            <p:cNvSpPr/>
            <p:nvPr/>
          </p:nvSpPr>
          <p:spPr>
            <a:xfrm>
              <a:off x="8458248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07738E5-57C7-9ED8-58EE-EE1E1BBAF1CF}"/>
                </a:ext>
              </a:extLst>
            </p:cNvPr>
            <p:cNvSpPr/>
            <p:nvPr/>
          </p:nvSpPr>
          <p:spPr>
            <a:xfrm>
              <a:off x="8904859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C73D4F35-289D-5116-A9CF-BD8AB7ECF8E2}"/>
                </a:ext>
              </a:extLst>
            </p:cNvPr>
            <p:cNvSpPr/>
            <p:nvPr/>
          </p:nvSpPr>
          <p:spPr>
            <a:xfrm>
              <a:off x="8904859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E65F2C3-991F-F864-DE63-6140615E1DE7}"/>
                </a:ext>
              </a:extLst>
            </p:cNvPr>
            <p:cNvSpPr/>
            <p:nvPr/>
          </p:nvSpPr>
          <p:spPr>
            <a:xfrm>
              <a:off x="8904859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22741EA-0C86-3FA0-2B3A-D1134BB6A9C2}"/>
                </a:ext>
              </a:extLst>
            </p:cNvPr>
            <p:cNvSpPr/>
            <p:nvPr/>
          </p:nvSpPr>
          <p:spPr>
            <a:xfrm>
              <a:off x="8904859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9D2AB9E-9B45-55DB-4E23-3D79A18DF125}"/>
                </a:ext>
              </a:extLst>
            </p:cNvPr>
            <p:cNvSpPr/>
            <p:nvPr/>
          </p:nvSpPr>
          <p:spPr>
            <a:xfrm>
              <a:off x="8904859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50E5C17-CD96-A354-0F83-6564D8394305}"/>
                </a:ext>
              </a:extLst>
            </p:cNvPr>
            <p:cNvSpPr/>
            <p:nvPr/>
          </p:nvSpPr>
          <p:spPr>
            <a:xfrm>
              <a:off x="9351470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BA319EA-63B5-391E-DC9E-BE5A1B5BFE22}"/>
                </a:ext>
              </a:extLst>
            </p:cNvPr>
            <p:cNvSpPr/>
            <p:nvPr/>
          </p:nvSpPr>
          <p:spPr>
            <a:xfrm>
              <a:off x="9351470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556CE54-E20F-C1A2-A092-63A3612E1680}"/>
                </a:ext>
              </a:extLst>
            </p:cNvPr>
            <p:cNvSpPr/>
            <p:nvPr/>
          </p:nvSpPr>
          <p:spPr>
            <a:xfrm>
              <a:off x="9351470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4A5E243-A8F9-7020-1AA4-9A21E5F8A143}"/>
                </a:ext>
              </a:extLst>
            </p:cNvPr>
            <p:cNvSpPr/>
            <p:nvPr/>
          </p:nvSpPr>
          <p:spPr>
            <a:xfrm>
              <a:off x="9351470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8915B8E-77FF-E386-1F0E-DBCBCD5B3A94}"/>
                </a:ext>
              </a:extLst>
            </p:cNvPr>
            <p:cNvSpPr/>
            <p:nvPr/>
          </p:nvSpPr>
          <p:spPr>
            <a:xfrm>
              <a:off x="9351470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2A27148-06E8-403A-37B0-0872B02DACFF}"/>
                </a:ext>
              </a:extLst>
            </p:cNvPr>
            <p:cNvSpPr/>
            <p:nvPr/>
          </p:nvSpPr>
          <p:spPr>
            <a:xfrm>
              <a:off x="9798081" y="45466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C0AF350-D2BC-00D9-5745-A3466F7B566A}"/>
                </a:ext>
              </a:extLst>
            </p:cNvPr>
            <p:cNvSpPr/>
            <p:nvPr/>
          </p:nvSpPr>
          <p:spPr>
            <a:xfrm>
              <a:off x="9798081" y="49947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0E37BB2-C3F3-4037-49E2-135EC3E5B743}"/>
                </a:ext>
              </a:extLst>
            </p:cNvPr>
            <p:cNvSpPr/>
            <p:nvPr/>
          </p:nvSpPr>
          <p:spPr>
            <a:xfrm>
              <a:off x="9798081" y="54428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F510AA09-890C-1630-586E-D35016D4EFBA}"/>
                </a:ext>
              </a:extLst>
            </p:cNvPr>
            <p:cNvSpPr/>
            <p:nvPr/>
          </p:nvSpPr>
          <p:spPr>
            <a:xfrm>
              <a:off x="9798081" y="58906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54235464-6174-57CA-C2A6-478A426BC765}"/>
                </a:ext>
              </a:extLst>
            </p:cNvPr>
            <p:cNvSpPr/>
            <p:nvPr/>
          </p:nvSpPr>
          <p:spPr>
            <a:xfrm>
              <a:off x="9798081" y="63387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7208768-DEDA-41AF-D25B-F77A6B4A53B8}"/>
                </a:ext>
              </a:extLst>
            </p:cNvPr>
            <p:cNvSpPr/>
            <p:nvPr/>
          </p:nvSpPr>
          <p:spPr>
            <a:xfrm>
              <a:off x="10244692" y="45466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C615C28-8372-50B8-8786-AAB87BF5CE2D}"/>
                </a:ext>
              </a:extLst>
            </p:cNvPr>
            <p:cNvSpPr/>
            <p:nvPr/>
          </p:nvSpPr>
          <p:spPr>
            <a:xfrm>
              <a:off x="10244692" y="49947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714B541-768E-1B56-A0F6-B9584E5CB68C}"/>
                </a:ext>
              </a:extLst>
            </p:cNvPr>
            <p:cNvSpPr/>
            <p:nvPr/>
          </p:nvSpPr>
          <p:spPr>
            <a:xfrm>
              <a:off x="10244692" y="5442800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679472F-8F51-1F0C-1CC3-150E57802BDF}"/>
                </a:ext>
              </a:extLst>
            </p:cNvPr>
            <p:cNvSpPr/>
            <p:nvPr/>
          </p:nvSpPr>
          <p:spPr>
            <a:xfrm>
              <a:off x="10244692" y="58906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6AD50F5-0407-E84A-F647-E28EDC253666}"/>
                </a:ext>
              </a:extLst>
            </p:cNvPr>
            <p:cNvSpPr/>
            <p:nvPr/>
          </p:nvSpPr>
          <p:spPr>
            <a:xfrm>
              <a:off x="10244692" y="6338765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50B6776-5600-8892-D993-A7D845D9898E}"/>
                </a:ext>
              </a:extLst>
            </p:cNvPr>
            <p:cNvSpPr/>
            <p:nvPr/>
          </p:nvSpPr>
          <p:spPr>
            <a:xfrm>
              <a:off x="10691303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32A4FC8-E924-DCDE-7EBC-7C11065E12F9}"/>
                </a:ext>
              </a:extLst>
            </p:cNvPr>
            <p:cNvSpPr/>
            <p:nvPr/>
          </p:nvSpPr>
          <p:spPr>
            <a:xfrm>
              <a:off x="10691303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DA33D333-C672-545F-0C16-C8F73207CA36}"/>
                </a:ext>
              </a:extLst>
            </p:cNvPr>
            <p:cNvSpPr/>
            <p:nvPr/>
          </p:nvSpPr>
          <p:spPr>
            <a:xfrm>
              <a:off x="10691303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B885DB7-F579-531A-9065-E5A2BD62B073}"/>
                </a:ext>
              </a:extLst>
            </p:cNvPr>
            <p:cNvSpPr/>
            <p:nvPr/>
          </p:nvSpPr>
          <p:spPr>
            <a:xfrm>
              <a:off x="10691303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B9DFF30-C575-9CDA-3B79-F9FA888FB85B}"/>
                </a:ext>
              </a:extLst>
            </p:cNvPr>
            <p:cNvSpPr/>
            <p:nvPr/>
          </p:nvSpPr>
          <p:spPr>
            <a:xfrm>
              <a:off x="10691303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25F942B-8E75-348B-91A5-57AAAA44035F}"/>
                </a:ext>
              </a:extLst>
            </p:cNvPr>
            <p:cNvSpPr/>
            <p:nvPr/>
          </p:nvSpPr>
          <p:spPr>
            <a:xfrm>
              <a:off x="11137914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4BC670D-25A5-5E7F-9289-492F6CEE8FB7}"/>
                </a:ext>
              </a:extLst>
            </p:cNvPr>
            <p:cNvSpPr/>
            <p:nvPr/>
          </p:nvSpPr>
          <p:spPr>
            <a:xfrm>
              <a:off x="11137914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01357945-BDD4-F008-1FB9-470AA9D50719}"/>
                </a:ext>
              </a:extLst>
            </p:cNvPr>
            <p:cNvSpPr/>
            <p:nvPr/>
          </p:nvSpPr>
          <p:spPr>
            <a:xfrm>
              <a:off x="11137914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92E508C-CAFD-C3E7-B766-D12AABA99DD1}"/>
                </a:ext>
              </a:extLst>
            </p:cNvPr>
            <p:cNvSpPr/>
            <p:nvPr/>
          </p:nvSpPr>
          <p:spPr>
            <a:xfrm>
              <a:off x="11137914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7344018-8785-90DF-345D-FF7C38A81291}"/>
                </a:ext>
              </a:extLst>
            </p:cNvPr>
            <p:cNvSpPr/>
            <p:nvPr/>
          </p:nvSpPr>
          <p:spPr>
            <a:xfrm>
              <a:off x="11137914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1E993104-6CE6-F655-F8A7-0A9B64A967F3}"/>
                </a:ext>
              </a:extLst>
            </p:cNvPr>
            <p:cNvSpPr/>
            <p:nvPr/>
          </p:nvSpPr>
          <p:spPr>
            <a:xfrm>
              <a:off x="11582801" y="45448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B0C6C41-FD91-3510-F2AE-B85109966FF3}"/>
                </a:ext>
              </a:extLst>
            </p:cNvPr>
            <p:cNvSpPr/>
            <p:nvPr/>
          </p:nvSpPr>
          <p:spPr>
            <a:xfrm>
              <a:off x="11582801" y="49929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B33C78D-6E95-666F-91E2-746EC06C8C79}"/>
                </a:ext>
              </a:extLst>
            </p:cNvPr>
            <p:cNvSpPr/>
            <p:nvPr/>
          </p:nvSpPr>
          <p:spPr>
            <a:xfrm>
              <a:off x="11582801" y="5441019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7604A50-04C8-8B4B-BA93-23DAE022D848}"/>
                </a:ext>
              </a:extLst>
            </p:cNvPr>
            <p:cNvSpPr/>
            <p:nvPr/>
          </p:nvSpPr>
          <p:spPr>
            <a:xfrm>
              <a:off x="11582801" y="58888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F55901A4-7480-4F60-892C-7EB2F580589E}"/>
                </a:ext>
              </a:extLst>
            </p:cNvPr>
            <p:cNvSpPr/>
            <p:nvPr/>
          </p:nvSpPr>
          <p:spPr>
            <a:xfrm>
              <a:off x="11582801" y="6336984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A16EB16-DFE4-9E75-CC5F-F5005D9DC9A1}"/>
                </a:ext>
              </a:extLst>
            </p:cNvPr>
            <p:cNvSpPr/>
            <p:nvPr/>
          </p:nvSpPr>
          <p:spPr>
            <a:xfrm>
              <a:off x="7114967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28DBEA3-A05D-2D95-1E57-ADC739F0C7A0}"/>
                </a:ext>
              </a:extLst>
            </p:cNvPr>
            <p:cNvSpPr/>
            <p:nvPr/>
          </p:nvSpPr>
          <p:spPr>
            <a:xfrm>
              <a:off x="7561578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FC1733C6-484D-8E1D-130A-8E3F620852D1}"/>
                </a:ext>
              </a:extLst>
            </p:cNvPr>
            <p:cNvSpPr/>
            <p:nvPr/>
          </p:nvSpPr>
          <p:spPr>
            <a:xfrm>
              <a:off x="8009913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4300CEE2-C2C8-15F5-E4B8-F6439A01CBD4}"/>
                </a:ext>
              </a:extLst>
            </p:cNvPr>
            <p:cNvSpPr/>
            <p:nvPr/>
          </p:nvSpPr>
          <p:spPr>
            <a:xfrm>
              <a:off x="8456524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02969F-B259-4468-A482-05D6B16DEE90}"/>
                </a:ext>
              </a:extLst>
            </p:cNvPr>
            <p:cNvSpPr/>
            <p:nvPr/>
          </p:nvSpPr>
          <p:spPr>
            <a:xfrm>
              <a:off x="8903135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5FF9BB8-82CE-3B19-1B62-0E79FC7C74D8}"/>
                </a:ext>
              </a:extLst>
            </p:cNvPr>
            <p:cNvSpPr/>
            <p:nvPr/>
          </p:nvSpPr>
          <p:spPr>
            <a:xfrm>
              <a:off x="9349746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EB16A72-8E6E-2529-9822-654416B8FD62}"/>
                </a:ext>
              </a:extLst>
            </p:cNvPr>
            <p:cNvSpPr/>
            <p:nvPr/>
          </p:nvSpPr>
          <p:spPr>
            <a:xfrm>
              <a:off x="9796357" y="4097492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B2BD2CA-8E03-1D98-6AD0-5AB02FFA3B03}"/>
                </a:ext>
              </a:extLst>
            </p:cNvPr>
            <p:cNvSpPr/>
            <p:nvPr/>
          </p:nvSpPr>
          <p:spPr>
            <a:xfrm>
              <a:off x="10242968" y="4097492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5665C7F-720F-2E1E-03D5-7769DFE0883D}"/>
                </a:ext>
              </a:extLst>
            </p:cNvPr>
            <p:cNvSpPr/>
            <p:nvPr/>
          </p:nvSpPr>
          <p:spPr>
            <a:xfrm>
              <a:off x="10689579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9CC932C-CDF5-2EAB-10F7-931EA1A6FAAE}"/>
                </a:ext>
              </a:extLst>
            </p:cNvPr>
            <p:cNvSpPr/>
            <p:nvPr/>
          </p:nvSpPr>
          <p:spPr>
            <a:xfrm>
              <a:off x="11136190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E1B9F95-0F8D-358B-6B0E-AC2430B5766D}"/>
                </a:ext>
              </a:extLst>
            </p:cNvPr>
            <p:cNvSpPr/>
            <p:nvPr/>
          </p:nvSpPr>
          <p:spPr>
            <a:xfrm>
              <a:off x="11581077" y="4095711"/>
              <a:ext cx="448335" cy="4483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913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C844B-A867-452D-BA17-4C564F5B9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A068B-7456-03E2-8ECE-C190898C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Top-Down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DA4EB-D529-90F2-6AAF-17DB2B745F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mem = an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rows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columns full of -1s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def </a:t>
                </a:r>
                <a:r>
                  <a:rPr lang="en-US" b="1" dirty="0"/>
                  <a:t>oven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i, m</a:t>
                </a:r>
                <a:r>
                  <a:rPr lang="en-US" dirty="0"/>
                  <a:t>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if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 &gt; -1: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return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if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== -1: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return 0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7030A0"/>
                    </a:solidFill>
                  </a:rPr>
                  <a:t>	solution</a:t>
                </a:r>
                <a:r>
                  <a:rPr lang="en-US" dirty="0"/>
                  <a:t> = oven(i-1,m)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m):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7030A0"/>
                    </a:solidFill>
                  </a:rPr>
                  <a:t> solution</a:t>
                </a:r>
                <a:r>
                  <a:rPr lang="en-US" dirty="0"/>
                  <a:t> = max(solution, oven(i-1,m-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CCDA4EB-D529-90F2-6AAF-17DB2B745F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  <a:blipFill>
                <a:blip r:embed="rId2"/>
                <a:stretch>
                  <a:fillRect l="-1271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B70C2-33FE-5F19-B831-DEA100F5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8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6CEB7-FC93-6F25-9B5C-30CAA59909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64F6-21AE-D232-7FF3-4D1D9855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Top-Down with choices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22328-C6AB-46BA-42E0-0FDC0BA3CF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mem = an array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rows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columns full of -1s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choices = an array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rows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columns full of </a:t>
                </a:r>
                <a:r>
                  <a:rPr lang="en-US" dirty="0" err="1"/>
                  <a:t>booleans</a:t>
                </a: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def </a:t>
                </a:r>
                <a:r>
                  <a:rPr lang="en-US" b="1" dirty="0"/>
                  <a:t>oven</a:t>
                </a:r>
                <a:r>
                  <a:rPr lang="en-US" dirty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i, m</a:t>
                </a:r>
                <a:r>
                  <a:rPr lang="en-US" dirty="0"/>
                  <a:t>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if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 &gt; -1: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return 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if 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 == -1: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	return 0</a:t>
                </a:r>
                <a:endParaRPr lang="en-US" dirty="0">
                  <a:solidFill>
                    <a:srgbClr val="7030A0"/>
                  </a:solidFill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dirty="0">
                    <a:solidFill>
                      <a:srgbClr val="7030A0"/>
                    </a:solidFill>
                  </a:rPr>
                  <a:t>	solution</a:t>
                </a:r>
                <a:r>
                  <a:rPr lang="en-US" dirty="0"/>
                  <a:t> = oven(i-1,m)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choices[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 = False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if(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m and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/>
                  <a:t>&lt; oven(i-1,m-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  <a:r>
                  <a:rPr lang="en-US" dirty="0"/>
                  <a:t> = oven(i-1,m-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	choices[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 = True</a:t>
                </a:r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	mem[</a:t>
                </a:r>
                <a:r>
                  <a:rPr lang="en-US" dirty="0" err="1">
                    <a:solidFill>
                      <a:srgbClr val="FF0000"/>
                    </a:solidFill>
                  </a:rPr>
                  <a:t>i</a:t>
                </a:r>
                <a:r>
                  <a:rPr lang="en-US" dirty="0"/>
                  <a:t>][</a:t>
                </a:r>
                <a:r>
                  <a:rPr lang="en-US" dirty="0">
                    <a:solidFill>
                      <a:srgbClr val="FF0000"/>
                    </a:solidFill>
                  </a:rPr>
                  <a:t>m</a:t>
                </a:r>
                <a:r>
                  <a:rPr lang="en-US" dirty="0"/>
                  <a:t>] =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/>
                  <a:t>	return </a:t>
                </a:r>
                <a:r>
                  <a:rPr lang="en-US" dirty="0">
                    <a:solidFill>
                      <a:srgbClr val="7030A0"/>
                    </a:solidFill>
                  </a:rPr>
                  <a:t>solution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122328-C6AB-46BA-42E0-0FDC0BA3CF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0" y="1373903"/>
                <a:ext cx="8633460" cy="4978559"/>
              </a:xfrm>
              <a:blipFill>
                <a:blip r:embed="rId2"/>
                <a:stretch>
                  <a:fillRect l="-706" t="-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B1B52B-4D61-21F1-95E9-539C6280A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2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05B1F-FCB0-2666-B459-A72C06427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13FD5-54E3-9B46-802D-ECFC8279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D9DF5F4-9DB8-2891-7290-6E90B79E215C}"/>
              </a:ext>
            </a:extLst>
          </p:cNvPr>
          <p:cNvGrpSpPr/>
          <p:nvPr/>
        </p:nvGrpSpPr>
        <p:grpSpPr>
          <a:xfrm>
            <a:off x="92148" y="2890528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AC051EC5-4658-83B3-A39A-EF791E37A7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7E9EF3DF-3C51-06EE-C6F7-CC7254EFB1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7F70A96C-2A3A-6FC5-360B-7F531667D3A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34F8BFD4-B988-4C1C-2DF8-3D1C7E73957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F57BD4EC-468D-1E91-05CE-1841C6A2EFB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EB840602-5F6B-A8F3-A4D4-B34DA1A7E26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3B97F99E-FD5D-78C0-7E66-D215ACE8F16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F3FAF28F-BF2C-B669-0195-1CD078A2873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89733BA7-5FD5-26F6-BA7B-FE896175F3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8E3F4178-B930-4ABD-2FB8-788AEB0A2A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D93B6D4E-20A8-FEFC-D3DD-60F177C57FA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F4E4FDCF-E00A-2EE5-732A-4844BFF7F3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FB6ACE40-DFA3-6375-9996-478E783636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𝟓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FB6ACE40-DFA3-6375-9996-478E783636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blipFill>
                  <a:blip r:embed="rId3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1185AC53-A811-360A-7B6B-84917A696F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E3616840-47AC-E678-891A-32A347CDB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E3616840-47AC-E678-891A-32A347CDBC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blipFill>
                  <a:blip r:embed="rId4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FCE83321-6044-0FDE-5F3A-0355C3357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FCE83321-6044-0FDE-5F3A-0355C3357D5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blipFill>
                  <a:blip r:embed="rId5"/>
                  <a:stretch>
                    <a:fillRect b="-121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ADC232A6-4293-71CB-5350-57130D8933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ADC232A6-4293-71CB-5350-57130D8933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D20F8B25-90FD-38FC-0BFE-D71C870D9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D20F8B25-90FD-38FC-0BFE-D71C870D9A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blipFill>
                  <a:blip r:embed="rId7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D547EE85-83C0-E9CB-D59F-259F63771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D547EE85-83C0-E9CB-D59F-259F637710B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blipFill>
                  <a:blip r:embed="rId8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38319A65-A600-9CA1-D427-8545097437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27900859-6F06-7704-E572-6D8F838310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288C8831-16D4-309B-71EC-A70BE8C3D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BB1A1078-D727-3B2B-52B2-CB65D467A1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32088EE2-C603-7B3E-A8D9-7609E231D0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ECE505FD-3916-859B-041F-99F7A9DBB9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E714F876-FBFC-2CF7-9A79-449D9C5CBC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F2572F80-43B6-9908-4043-5988745775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FB3E64D7-F265-C713-0A56-B86ABDDF80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D15A3DE5-6823-8792-4A4D-7BD603A5F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9EDFEE65-22D4-4769-0A9D-F5ECEA2453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5B27BF73-86E4-4B7C-C93A-D3566D859C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64848D20-C3A3-6001-694C-AF50D636B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2C7278D-BA9A-C658-C32B-F84BA989DA27}"/>
                  </a:ext>
                </a:extLst>
              </p:cNvPr>
              <p:cNvSpPr txBox="1"/>
              <p:nvPr/>
            </p:nvSpPr>
            <p:spPr>
              <a:xfrm>
                <a:off x="-1914608" y="1594901"/>
                <a:ext cx="10265783" cy="778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2C7278D-BA9A-C658-C32B-F84BA989D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4608" y="1594901"/>
                <a:ext cx="10265783" cy="7789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49D26F61-F1FE-0262-538C-B61E3FD37A52}"/>
              </a:ext>
            </a:extLst>
          </p:cNvPr>
          <p:cNvSpPr txBox="1"/>
          <p:nvPr/>
        </p:nvSpPr>
        <p:spPr>
          <a:xfrm>
            <a:off x="5559317" y="4871177"/>
            <a:ext cx="1362874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choices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A10C533-E525-5423-69E6-1D3228FF2F8B}"/>
              </a:ext>
            </a:extLst>
          </p:cNvPr>
          <p:cNvSpPr txBox="1"/>
          <p:nvPr/>
        </p:nvSpPr>
        <p:spPr>
          <a:xfrm>
            <a:off x="5614137" y="2318360"/>
            <a:ext cx="963725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mem</a:t>
            </a:r>
          </a:p>
        </p:txBody>
      </p: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29B74820-BF46-CC59-F927-397F3A4BF225}"/>
              </a:ext>
            </a:extLst>
          </p:cNvPr>
          <p:cNvGrpSpPr/>
          <p:nvPr/>
        </p:nvGrpSpPr>
        <p:grpSpPr>
          <a:xfrm>
            <a:off x="6821923" y="1127693"/>
            <a:ext cx="5284308" cy="3065678"/>
            <a:chOff x="6821923" y="1191491"/>
            <a:chExt cx="5284308" cy="3065678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7375DED5-BC8A-2FC4-69D0-D54C9C80443A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F6770209-948A-9B0A-17C4-BEDA7465961A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DEC03420-3016-C228-EE59-5A789ED31153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1448F9B1-9558-8927-B806-C58A2CE9E991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69057BFC-293C-C830-D73E-9B057BAF3CE9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5F7F9E31-55C7-2BC2-B3A7-A480E8B09B6B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9A50C3D8-C443-C1C2-7720-38FAE291E060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32A70F9B-96B4-D0FA-3584-B243C596162A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7DDD0A2C-1CB6-575A-3A32-D06DB0BDC184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0650A82F-B9EB-8DC3-82CF-8A8D8821F9D4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E1E878DB-DAF8-39BE-E34C-AA86E4CC36DF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86FC550D-B40E-2A81-A1F9-DB05E22B1ED8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7FFD48FB-0D07-14F8-134F-ACEDB0386A53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AB96781A-9410-696A-D7A7-197F2630510A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5A20C913-80F6-5416-AF47-3F5AF130EBED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8860C2DA-3DBD-9BAC-DC99-023E90323797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39F7DEB8-195D-96CF-E8BF-CDDA6C09E1DE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E119BED0-25FD-7174-F409-4D9B658557AB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9694C131-D545-85CA-F18B-E6A4AE077C91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D2029FBA-A67B-A1EC-D7A1-467BB93F2B07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4C52A748-6C9C-135E-6789-F227ED210095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03A9FFF2-5084-56DC-24BC-DD1A4ED9E543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F257D243-3C2A-C16B-0037-99887CE88A6E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2E207EF4-879B-4A10-B6EB-0041CDF8A8A1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F86FEB51-B1D3-898E-6631-CDAE084AEA24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612BBB20-2D5E-DF31-C90D-8B7EB9084391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B26C80FC-F9D4-BD90-664F-312B6F2F3791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DD2BBF4A-FCD9-9223-E629-5344D1B4ACF1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C33BFA8F-865E-A012-1AC2-229601B5272B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CA51CC00-D438-E24B-BC76-02006956E78D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3480CFEF-54F0-FF75-EFA4-D0BBB783C915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2D3E2538-9399-8B77-A963-DC2DD67482E3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0AC44CF9-E638-9C64-A313-C0E8E831F83A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3BF4E8FD-EE03-498C-9725-EB275D65A0FF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06E95E41-47E8-A2DA-1470-2ABFA3F1FE50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5AE20854-7FAD-8C74-306B-E65F70F87427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6447B85E-6C31-DE52-6670-6008CB3FE2B4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59594BF2-465F-A178-F1FD-B12015224D5B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20C44E43-7020-B5D8-AA69-80E344E36F08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2A2D13AC-1F80-5E2B-D0A6-A103CF442F83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828E3991-4B75-F030-E9A0-24D5DBE22403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4314F429-AD2F-C206-E98D-80DB84BF0975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B59C1A42-DEE9-7B59-2A3A-A09F751AFCAA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CFAFB7B3-C224-0FA8-98D5-7B45364EFC6F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DD77EA05-C5CC-A07B-226D-C6B8ADE6DFDF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3CDF0355-DF1C-B276-0C91-E3C28E8D41D5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2B2C9805-6A56-350E-6BA2-43F4ED4ECD1C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52B0E4F8-3C12-917B-24A6-D09166D9574B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B208C528-4880-BABC-B8EB-9AECA6DA587F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B3590F5A-C457-B332-583D-C86671C64049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8CB8DA36-770A-7107-570C-F01EA25A158E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B6F7F64E-26D0-27E3-D21C-50AE4C456209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35D945A0-2AB5-C95F-B431-C8AE8D8D32D8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01E6C015-F562-0123-0A70-6AEBD74911B9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C81941DE-6771-79B0-9A70-ECB0411C1295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650AB0FD-9C6E-ADDB-97FF-08EE908387A9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2BB89041-81C3-036F-961F-8DA04C6CD313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D3172052-533B-AA17-34CC-5F9EDFCED6A9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8F4DB57C-880A-FDFB-CDAD-BD09AF6D9058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04ABB8AF-2669-0A34-9649-F661356F89F2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E056782D-E27C-EC5E-08DD-1EE44FB2FA63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603EB35E-814D-541D-C9B0-605110C8661E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4D969E76-F052-DACC-C2DA-79A3E7839511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7553008D-5C0C-5A73-68A3-9DF81969C942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A5E53B59-525D-DB75-7AE2-D1A6A1F77B70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37F2C8F3-8B28-3DC6-004D-749C5B28E773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5EA03D2B-701E-259F-27F5-07269CB3F133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F361562A-C24C-CB64-9D01-0D63A4849DC6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58C1AB70-ED7D-8C67-7B34-16AF5DAFB01F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483A3321-B5E7-511C-31C1-3C111606DDFE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DDF95A77-678A-462B-BAB9-715A7887C775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C182CD9C-B918-1676-B8D0-9F591C64C22A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141BDC09-05D0-8EC5-97D4-661A56B44182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D47BB23C-5820-1373-24B9-39EF1C69A902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876D01CD-AD9C-02E5-5017-72A528F10A72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9FD6B724-33F8-C941-D718-5C3A706A1398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FD8E410D-2F45-CE2C-1216-AC67EB10F6EA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8169476F-D336-BD84-908D-2B070AF11D6E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CEBC1BB6-F9B7-DB26-7BC4-ADFDAEF8902B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E65AC117-1768-75DA-1109-9DF9F359698C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71602AE6-758B-B6B8-28E3-DE8774980443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18849277-471E-384C-01CE-1DB2F08FBF4C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7F6BF88B-B99B-9459-4D38-4FF3FB73659F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0BDF35E3-E5BA-D2E6-255F-8CB99D78CE14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85721B65-DBA3-681F-6309-9A9D4B05A1DD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</a:t>
                </a:r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E069C11D-5CC0-ED35-4E98-727DE1E10B93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E7A3DBCE-DA9C-0EE6-DF73-B207EE2F81F2}"/>
              </a:ext>
            </a:extLst>
          </p:cNvPr>
          <p:cNvGrpSpPr/>
          <p:nvPr/>
        </p:nvGrpSpPr>
        <p:grpSpPr>
          <a:xfrm>
            <a:off x="6815544" y="4125139"/>
            <a:ext cx="5284308" cy="3065678"/>
            <a:chOff x="6821923" y="1191491"/>
            <a:chExt cx="5284308" cy="3065678"/>
          </a:xfrm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92F69D5C-AB72-7123-D6A4-164B2C92A295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A25A5C27-06C3-22E9-D70C-4088C0CFD576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C1D86A83-CE0D-44D3-BAD7-227804CD884A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8EDEC7A1-B271-9EC4-99DD-60A06DEBB8DB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2F728E9D-654D-E1CC-8206-6DCEBC09E44F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5B88A303-7F1E-6621-09DC-E89C2FBBF6E7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CB5E9837-F323-E2FD-F486-37795EFA4D28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8DEDB085-6B6A-577B-54EC-49EB1DF91C7A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2538DCA0-C451-C2D1-4C42-BA4B0DB20FC9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62DA5E3D-B903-2100-700E-70ECF5DC3975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4BB38AE6-6B9A-4935-11B9-894E6C6C6F56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E2AE39A6-5B85-EAE1-CA02-70224786D65E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E24909CD-6D0C-B340-EA6D-44FC02B03D86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3DFAA6DC-64F3-623A-12D5-6BFA9D5EE830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5E3FA5A8-087D-A4E9-98E9-2B457B9D48D1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5CF826B3-9311-C586-96AD-67992BBB4275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50A362EA-54DF-AEDC-21A9-5764B64D458C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196B7ED7-2CF0-74AE-61A8-943498E75814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2D2C1F64-1DBA-3859-FB0F-369FB64BB897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7B567D1C-A23C-3C2A-F522-91D51854029F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4474D004-C259-A576-CEA9-60C4CAC67581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D3825EED-CF0B-A264-9066-59DB113B1424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29A8E0F6-6839-82DA-E8C7-CC40E39DEB4D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578089D1-A66B-7C38-CEDA-AB16BEB29A14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5D15EB8A-0D2C-EBAC-8D41-721ADAF38115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E877E427-A222-D6D9-E3EB-D4886943CBB3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4D157F05-4232-94F6-15A1-0359477DCEC1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DE015B55-D5AB-BB74-6D0C-EFD0CB85DB5B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BB01372A-6954-8D3B-AB85-45D7275346AE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F5452964-1CFC-AB36-2A9A-B754D7B0C97F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25F8B154-11B4-EE5B-09E5-655E23D651E0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2DFC5A34-ED64-5933-0F38-5820CBF5F0BA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F55E1EF5-6BF9-A73C-C2B2-986E1F177123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264D4418-DBB6-4E00-8D07-E694B05AFF36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C7F46C3B-F79C-19CB-D729-7A54FEDFDEA7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16AD825C-18FB-4ED3-98AE-C2E95D64C7DA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BDAFBAD0-DCC6-F4C5-B2E1-910482C382D3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1D859883-23F7-A8A9-9B16-6986746CAC34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A67EE50C-CC92-7CA1-CDEE-D36130787E9D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64F90B5F-A652-C231-F0A6-D4A7B72F0510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9776E72B-E297-4C9D-C1E5-CC44579179CF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044298E5-9F6F-3754-682C-2F91272881C6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E910174B-9DCD-65DB-8782-881F5B08AEA1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D7A4EBAF-809D-CBB8-71BB-514EF3D318AB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7FB9D374-4184-C38D-3553-B8E322A69D48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ED275DD4-D310-6DC7-472E-F6FA04451F92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5984FEFC-F35B-AC96-1856-CAC18A7C3C22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id="{341EE1FF-46E9-5B69-FE20-6CC9497D242E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F39F5FBA-BC61-DD38-6BF7-D906FF5718C1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D96A088F-256B-429F-EE0F-CF118DF3B3EF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93E19EFE-88EF-A2DE-C384-D5E4959EA0D5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D8020DF4-8BE3-CB99-344F-B544E9A94F10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8B94CA35-B88E-8BCA-EAF5-126C19A39599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83BB36A4-A754-41F5-9664-B31341FB0E4F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CD5BD441-7AA5-0BC3-3FB3-2A3A35FECF62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4BB5C10C-0BCD-84B3-4CEC-E18E835CA4D1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4102BAD3-CD22-49FF-0CB3-FE0DCE88B8F0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09AD86C1-FB36-B094-BAB5-A3786DB3D082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1C60D5E0-32BF-191A-C9B7-97614162FF46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76322FAF-8C45-01CF-FA75-0536F29341AA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B5DC2679-0A44-6F83-DF0C-E12039817D94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D7937954-C3D6-E16B-C76D-F8CB3F0FE2F3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36D2260D-A20A-C9BD-268C-CCD36DD2D5D7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AE62B51E-24DD-496E-7CE0-73B76C86FDDC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4FF807A9-D807-2F4F-079F-DE6FF71E90BC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137FA2D4-ACFA-2031-C58C-72947EA7862F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D9B530E6-8AE6-7DF1-E2B0-61602FA4A563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177C2DDE-553B-FCA1-ECA6-572F993CFCA7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833458A8-CEEF-63B7-2590-F85E50A15497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F86CF6A1-0276-EF66-E3AF-410290D953BF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F904A071-E12E-CA03-A615-77A6EF52D3D4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6647C785-6A62-7D35-4692-39552FC807D8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4CFAFC26-AE03-4FD2-DF33-EFE46237D40D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580B43B7-F4E6-84DD-A183-8D64CB72ADBE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A507C1CC-2A6E-393F-4F70-F78F69BF4928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id="{FFE9A1CC-18EB-0F56-93F0-7CBE6DAA04B3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90570660-EDA9-04C9-E445-1D5808FB49E4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</a:t>
                </a:r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3AA8FA8B-990A-BEF1-D59A-93D42250450D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12749409-720B-4F07-B393-1359B3CB5A4B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3</a:t>
                </a:r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DEDEB7F2-560B-BA44-12A4-9079BBA74CBE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4</a:t>
                </a:r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0993E302-CA52-F1C4-1159-E3CA7124CF05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5</a:t>
                </a:r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8AF1B641-4D20-DD3E-2230-4D99864CE704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6</a:t>
                </a:r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id="{AC9DF4AA-8678-8534-D312-73804CF65542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7</a:t>
                </a:r>
              </a:p>
            </p:txBody>
          </p:sp>
          <p:sp>
            <p:nvSpPr>
              <p:cNvPr id="571" name="Rectangle 570">
                <a:extLst>
                  <a:ext uri="{FF2B5EF4-FFF2-40B4-BE49-F238E27FC236}">
                    <a16:creationId xmlns:a16="http://schemas.microsoft.com/office/drawing/2014/main" id="{AA692310-3F47-623C-27FB-D228A473F6A0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8</a:t>
                </a:r>
              </a:p>
            </p:txBody>
          </p:sp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id="{260CEF6C-687D-FAE5-AB5B-88D4ED2EBA50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9</a:t>
                </a:r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A2AB64DB-3F3B-0341-0212-912F1D18635E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10</a:t>
                </a:r>
              </a:p>
            </p:txBody>
          </p:sp>
        </p:grpSp>
      </p:grpSp>
      <p:sp>
        <p:nvSpPr>
          <p:cNvPr id="646" name="Arrow: Left 645">
            <a:extLst>
              <a:ext uri="{FF2B5EF4-FFF2-40B4-BE49-F238E27FC236}">
                <a16:creationId xmlns:a16="http://schemas.microsoft.com/office/drawing/2014/main" id="{9F9F8A56-9528-41E9-9913-911CE50F7BA3}"/>
              </a:ext>
            </a:extLst>
          </p:cNvPr>
          <p:cNvSpPr/>
          <p:nvPr/>
        </p:nvSpPr>
        <p:spPr>
          <a:xfrm rot="5400000">
            <a:off x="11720772" y="3197862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7" name="Arrow: Left 646">
                <a:extLst>
                  <a:ext uri="{FF2B5EF4-FFF2-40B4-BE49-F238E27FC236}">
                    <a16:creationId xmlns:a16="http://schemas.microsoft.com/office/drawing/2014/main" id="{2660AAB8-A7B0-7678-570A-663AE9FA4F0D}"/>
                  </a:ext>
                </a:extLst>
              </p:cNvPr>
              <p:cNvSpPr/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7" name="Arrow: Left 646">
                <a:extLst>
                  <a:ext uri="{FF2B5EF4-FFF2-40B4-BE49-F238E27FC236}">
                    <a16:creationId xmlns:a16="http://schemas.microsoft.com/office/drawing/2014/main" id="{2660AAB8-A7B0-7678-570A-663AE9FA4F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blipFill>
                <a:blip r:embed="rId10"/>
                <a:stretch>
                  <a:fillRect t="-7317"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8" name="Arrow: Left 647">
            <a:extLst>
              <a:ext uri="{FF2B5EF4-FFF2-40B4-BE49-F238E27FC236}">
                <a16:creationId xmlns:a16="http://schemas.microsoft.com/office/drawing/2014/main" id="{2040EC87-2488-5704-98C9-CBFAC3494CD0}"/>
              </a:ext>
            </a:extLst>
          </p:cNvPr>
          <p:cNvSpPr/>
          <p:nvPr/>
        </p:nvSpPr>
        <p:spPr>
          <a:xfrm rot="5400000">
            <a:off x="11720771" y="284304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9" name="Arrow: Left 648">
                <a:extLst>
                  <a:ext uri="{FF2B5EF4-FFF2-40B4-BE49-F238E27FC236}">
                    <a16:creationId xmlns:a16="http://schemas.microsoft.com/office/drawing/2014/main" id="{9339B7B1-6A18-41C7-10F4-5BC27BAB91F9}"/>
                  </a:ext>
                </a:extLst>
              </p:cNvPr>
              <p:cNvSpPr/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9" name="Arrow: Left 648">
                <a:extLst>
                  <a:ext uri="{FF2B5EF4-FFF2-40B4-BE49-F238E27FC236}">
                    <a16:creationId xmlns:a16="http://schemas.microsoft.com/office/drawing/2014/main" id="{9339B7B1-6A18-41C7-10F4-5BC27BAB9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blipFill>
                <a:blip r:embed="rId11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0" name="Arrow: Left 649">
            <a:extLst>
              <a:ext uri="{FF2B5EF4-FFF2-40B4-BE49-F238E27FC236}">
                <a16:creationId xmlns:a16="http://schemas.microsoft.com/office/drawing/2014/main" id="{470BAC2F-AA11-D38E-41EC-FEDBE04132E9}"/>
              </a:ext>
            </a:extLst>
          </p:cNvPr>
          <p:cNvSpPr/>
          <p:nvPr/>
        </p:nvSpPr>
        <p:spPr>
          <a:xfrm rot="5400000">
            <a:off x="10400680" y="281207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1" name="Arrow: Left 650">
                <a:extLst>
                  <a:ext uri="{FF2B5EF4-FFF2-40B4-BE49-F238E27FC236}">
                    <a16:creationId xmlns:a16="http://schemas.microsoft.com/office/drawing/2014/main" id="{9E07CC3B-4539-6314-8026-E98D1AE04771}"/>
                  </a:ext>
                </a:extLst>
              </p:cNvPr>
              <p:cNvSpPr/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1" name="Arrow: Left 650">
                <a:extLst>
                  <a:ext uri="{FF2B5EF4-FFF2-40B4-BE49-F238E27FC236}">
                    <a16:creationId xmlns:a16="http://schemas.microsoft.com/office/drawing/2014/main" id="{9E07CC3B-4539-6314-8026-E98D1AE047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blipFill>
                <a:blip r:embed="rId12"/>
                <a:stretch>
                  <a:fillRect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2" name="Arrow: Left 651">
            <a:extLst>
              <a:ext uri="{FF2B5EF4-FFF2-40B4-BE49-F238E27FC236}">
                <a16:creationId xmlns:a16="http://schemas.microsoft.com/office/drawing/2014/main" id="{A5464042-B3EC-54B8-237A-3F9A416BC0B9}"/>
              </a:ext>
            </a:extLst>
          </p:cNvPr>
          <p:cNvSpPr/>
          <p:nvPr/>
        </p:nvSpPr>
        <p:spPr>
          <a:xfrm rot="5400000">
            <a:off x="11720769" y="2388438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3" name="Arrow: Left 652">
                <a:extLst>
                  <a:ext uri="{FF2B5EF4-FFF2-40B4-BE49-F238E27FC236}">
                    <a16:creationId xmlns:a16="http://schemas.microsoft.com/office/drawing/2014/main" id="{0DE7F366-3189-2F22-1F98-098F89429A10}"/>
                  </a:ext>
                </a:extLst>
              </p:cNvPr>
              <p:cNvSpPr/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3" name="Arrow: Left 652">
                <a:extLst>
                  <a:ext uri="{FF2B5EF4-FFF2-40B4-BE49-F238E27FC236}">
                    <a16:creationId xmlns:a16="http://schemas.microsoft.com/office/drawing/2014/main" id="{0DE7F366-3189-2F22-1F98-098F89429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251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" grpId="0" animBg="1"/>
      <p:bldP spid="647" grpId="0" animBg="1"/>
      <p:bldP spid="648" grpId="0" animBg="1"/>
      <p:bldP spid="649" grpId="0" animBg="1"/>
      <p:bldP spid="650" grpId="0" animBg="1"/>
      <p:bldP spid="651" grpId="0" animBg="1"/>
      <p:bldP spid="652" grpId="0" animBg="1"/>
      <p:bldP spid="6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D285A-22FF-9607-39CF-62D7D8175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279D-E340-F1F6-13C0-BE72764B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Oven Allocation Example - complete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50E8E4D-355A-E20D-894C-031E666C2E63}"/>
              </a:ext>
            </a:extLst>
          </p:cNvPr>
          <p:cNvGrpSpPr/>
          <p:nvPr/>
        </p:nvGrpSpPr>
        <p:grpSpPr>
          <a:xfrm>
            <a:off x="92148" y="2890528"/>
            <a:ext cx="5860317" cy="3543130"/>
            <a:chOff x="2819401" y="3048000"/>
            <a:chExt cx="5860317" cy="3543130"/>
          </a:xfrm>
        </p:grpSpPr>
        <p:sp>
          <p:nvSpPr>
            <p:cNvPr id="5" name="Line 67">
              <a:extLst>
                <a:ext uri="{FF2B5EF4-FFF2-40B4-BE49-F238E27FC236}">
                  <a16:creationId xmlns:a16="http://schemas.microsoft.com/office/drawing/2014/main" id="{067FEB65-D57A-1DB1-1410-D18ABAC9F2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7515" y="6232524"/>
              <a:ext cx="5051424" cy="1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" name="Text Box 69">
              <a:extLst>
                <a:ext uri="{FF2B5EF4-FFF2-40B4-BE49-F238E27FC236}">
                  <a16:creationId xmlns:a16="http://schemas.microsoft.com/office/drawing/2014/main" id="{15F64467-B4A2-710C-E5CE-9C542EF81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17718" y="6024563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mic Sans MS" panose="030F0702030302020204" pitchFamily="66" charset="0"/>
                  <a:ea typeface="ＭＳ Ｐゴシック" panose="020B0600070205080204" pitchFamily="34" charset="-128"/>
                </a:rPr>
                <a:t>Time</a:t>
              </a:r>
            </a:p>
          </p:txBody>
        </p:sp>
        <p:sp>
          <p:nvSpPr>
            <p:cNvPr id="7" name="Line 72">
              <a:extLst>
                <a:ext uri="{FF2B5EF4-FFF2-40B4-BE49-F238E27FC236}">
                  <a16:creationId xmlns:a16="http://schemas.microsoft.com/office/drawing/2014/main" id="{20F2A9BB-8558-2ED2-B95E-0DB7A062FD8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8494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8" name="Line 73">
              <a:extLst>
                <a:ext uri="{FF2B5EF4-FFF2-40B4-BE49-F238E27FC236}">
                  <a16:creationId xmlns:a16="http://schemas.microsoft.com/office/drawing/2014/main" id="{3C6785E1-1DC1-2825-2D40-475E2809C1C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652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9" name="Line 74">
              <a:extLst>
                <a:ext uri="{FF2B5EF4-FFF2-40B4-BE49-F238E27FC236}">
                  <a16:creationId xmlns:a16="http://schemas.microsoft.com/office/drawing/2014/main" id="{CB6AB75E-7A36-6CBC-08BC-01EA507D0C3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8194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0" name="Line 75">
              <a:extLst>
                <a:ext uri="{FF2B5EF4-FFF2-40B4-BE49-F238E27FC236}">
                  <a16:creationId xmlns:a16="http://schemas.microsoft.com/office/drawing/2014/main" id="{2DE5A632-B473-457C-3C1B-98E93468BEC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23336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1" name="Line 76">
              <a:extLst>
                <a:ext uri="{FF2B5EF4-FFF2-40B4-BE49-F238E27FC236}">
                  <a16:creationId xmlns:a16="http://schemas.microsoft.com/office/drawing/2014/main" id="{83CEAD7C-86B2-1A24-963C-E2BC8205945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30358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2" name="Line 77">
              <a:extLst>
                <a:ext uri="{FF2B5EF4-FFF2-40B4-BE49-F238E27FC236}">
                  <a16:creationId xmlns:a16="http://schemas.microsoft.com/office/drawing/2014/main" id="{0A3810CE-4EAF-332C-6B07-456621B9332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5615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3" name="Line 78">
              <a:extLst>
                <a:ext uri="{FF2B5EF4-FFF2-40B4-BE49-F238E27FC236}">
                  <a16:creationId xmlns:a16="http://schemas.microsoft.com/office/drawing/2014/main" id="{703083D6-2FED-0A8C-E8BC-79067B8693E6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271963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4" name="Line 79">
              <a:extLst>
                <a:ext uri="{FF2B5EF4-FFF2-40B4-BE49-F238E27FC236}">
                  <a16:creationId xmlns:a16="http://schemas.microsoft.com/office/drawing/2014/main" id="{D6D4FF32-B8A8-19F6-D331-6B0DC8C6DD8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2452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5" name="Line 80">
              <a:extLst>
                <a:ext uri="{FF2B5EF4-FFF2-40B4-BE49-F238E27FC236}">
                  <a16:creationId xmlns:a16="http://schemas.microsoft.com/office/drawing/2014/main" id="{DE285E03-E1DA-48F0-30A7-F4ACF794B5F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40338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17" name="Line 82">
              <a:extLst>
                <a:ext uri="{FF2B5EF4-FFF2-40B4-BE49-F238E27FC236}">
                  <a16:creationId xmlns:a16="http://schemas.microsoft.com/office/drawing/2014/main" id="{42651BD0-FABF-317F-F38F-B5C2D24BBBD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210301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9F7A79BF-7A48-B4AE-3741-0FBD382CA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𝟓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𝟏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18" name="Rectangle 94">
                  <a:extLst>
                    <a:ext uri="{FF2B5EF4-FFF2-40B4-BE49-F238E27FC236}">
                      <a16:creationId xmlns:a16="http://schemas.microsoft.com/office/drawing/2014/main" id="{9F7A79BF-7A48-B4AE-3741-0FBD382CA5D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2901" y="5741136"/>
                  <a:ext cx="1446503" cy="276224"/>
                </a:xfrm>
                <a:prstGeom prst="rect">
                  <a:avLst/>
                </a:prstGeom>
                <a:blipFill>
                  <a:blip r:embed="rId3"/>
                  <a:stretch>
                    <a:fillRect b="-888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Line 96">
              <a:extLst>
                <a:ext uri="{FF2B5EF4-FFF2-40B4-BE49-F238E27FC236}">
                  <a16:creationId xmlns:a16="http://schemas.microsoft.com/office/drawing/2014/main" id="{3EA136C2-8D69-7CA4-A75A-C1D2E2C3581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787776" y="4640263"/>
              <a:ext cx="3184525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43826A9A-51D3-3D5F-764A-ABEBE045C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𝟑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𝟕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0" name="Rectangle 98">
                  <a:extLst>
                    <a:ext uri="{FF2B5EF4-FFF2-40B4-BE49-F238E27FC236}">
                      <a16:creationId xmlns:a16="http://schemas.microsoft.com/office/drawing/2014/main" id="{43826A9A-51D3-3D5F-764A-ABEBE045C8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43" y="4890268"/>
                  <a:ext cx="3379454" cy="266010"/>
                </a:xfrm>
                <a:prstGeom prst="rect">
                  <a:avLst/>
                </a:prstGeom>
                <a:blipFill>
                  <a:blip r:embed="rId4"/>
                  <a:stretch>
                    <a:fillRect b="-909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D9C0C0F9-C933-9F23-C226-10529DD182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solidFill>
                  <a:srgbClr val="FFE699"/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𝟐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1" name="Rectangle 99">
                  <a:extLst>
                    <a:ext uri="{FF2B5EF4-FFF2-40B4-BE49-F238E27FC236}">
                      <a16:creationId xmlns:a16="http://schemas.microsoft.com/office/drawing/2014/main" id="{D9C0C0F9-C933-9F23-C226-10529DD182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600" y="4489132"/>
                  <a:ext cx="962917" cy="251221"/>
                </a:xfrm>
                <a:prstGeom prst="rect">
                  <a:avLst/>
                </a:prstGeom>
                <a:blipFill>
                  <a:blip r:embed="rId5"/>
                  <a:stretch>
                    <a:fillRect b="-1219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83CA5E29-4B2D-4869-3CC8-EBD3DCEAA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en-US" b="1" i="1" kern="0" dirty="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𝟑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2" name="Rectangle 100">
                  <a:extLst>
                    <a:ext uri="{FF2B5EF4-FFF2-40B4-BE49-F238E27FC236}">
                      <a16:creationId xmlns:a16="http://schemas.microsoft.com/office/drawing/2014/main" id="{83CA5E29-4B2D-4869-3CC8-EBD3DCEAAA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8108" y="3663268"/>
                  <a:ext cx="1454150" cy="276225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82993B37-1691-FF2E-9EC6-36B0D6BCA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𝟏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𝟒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3" name="Rectangle 101">
                  <a:extLst>
                    <a:ext uri="{FF2B5EF4-FFF2-40B4-BE49-F238E27FC236}">
                      <a16:creationId xmlns:a16="http://schemas.microsoft.com/office/drawing/2014/main" id="{82993B37-1691-FF2E-9EC6-36B0D6BCA1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59122" y="4079021"/>
                  <a:ext cx="1937330" cy="281523"/>
                </a:xfrm>
                <a:prstGeom prst="rect">
                  <a:avLst/>
                </a:prstGeom>
                <a:blipFill>
                  <a:blip r:embed="rId7"/>
                  <a:stretch>
                    <a:fillRect b="-652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2A713960-5118-AA80-0A92-E4806FEC3E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solidFill>
                  <a:srgbClr val="FFC000">
                    <a:lumMod val="40000"/>
                    <a:lumOff val="60000"/>
                  </a:srgbClr>
                </a:solidFill>
                <a:ln>
                  <a:noFill/>
                </a:ln>
              </p:spPr>
              <p:txBody>
                <a:bodyPr wrap="none" lIns="92075" tIns="46038" rIns="92075" bIns="46038" anchor="ctr"/>
                <a:lstStyle>
                  <a:lvl1pPr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1pPr>
                  <a:lvl2pPr marL="37931725" indent="-37474525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1600">
                      <a:solidFill>
                        <a:schemeClr val="tx1"/>
                      </a:solidFill>
                      <a:latin typeface="Comic Sans MS" panose="030F0702030302020204" pitchFamily="66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</m:ctrlPr>
                          </m:sSubPr>
                          <m:e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𝒗</m:t>
                            </m:r>
                          </m:e>
                          <m:sub>
                            <m:r>
                              <a:rPr kumimoji="1" lang="en-US" altLang="en-US" sz="16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ＭＳ Ｐゴシック" panose="020B0600070205080204" pitchFamily="34" charset="-128"/>
                              </a:rPr>
                              <m:t>𝟒</m:t>
                            </m:r>
                          </m:sub>
                        </m:sSub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=</m:t>
                        </m:r>
                        <m:r>
                          <a:rPr kumimoji="1" lang="en-US" altLang="en-US" sz="1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𝟐</m:t>
                        </m:r>
                      </m:oMath>
                    </m:oMathPara>
                  </a14:m>
                  <a:endParaRPr kumimoji="1" lang="en-US" alt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urier New" panose="02070309020205020404" pitchFamily="49" charset="0"/>
                    <a:ea typeface="ＭＳ Ｐゴシック" panose="020B0600070205080204" pitchFamily="34" charset="-128"/>
                  </a:endParaRPr>
                </a:p>
              </p:txBody>
            </p:sp>
          </mc:Choice>
          <mc:Fallback>
            <p:sp>
              <p:nvSpPr>
                <p:cNvPr id="24" name="Rectangle 102">
                  <a:extLst>
                    <a:ext uri="{FF2B5EF4-FFF2-40B4-BE49-F238E27FC236}">
                      <a16:creationId xmlns:a16="http://schemas.microsoft.com/office/drawing/2014/main" id="{2A713960-5118-AA80-0A92-E4806FEC3E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64041" y="5314996"/>
                  <a:ext cx="1450278" cy="286439"/>
                </a:xfrm>
                <a:prstGeom prst="rect">
                  <a:avLst/>
                </a:prstGeom>
                <a:blipFill>
                  <a:blip r:embed="rId8"/>
                  <a:stretch>
                    <a:fillRect b="-425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 Box 103">
              <a:extLst>
                <a:ext uri="{FF2B5EF4-FFF2-40B4-BE49-F238E27FC236}">
                  <a16:creationId xmlns:a16="http://schemas.microsoft.com/office/drawing/2014/main" id="{B689D7A4-FFDD-968D-B93F-D12DB378F3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0038" y="6313489"/>
              <a:ext cx="1592262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200" b="1" i="0" u="none" strike="noStrike" kern="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6" name="Text Box 104">
              <a:extLst>
                <a:ext uri="{FF2B5EF4-FFF2-40B4-BE49-F238E27FC236}">
                  <a16:creationId xmlns:a16="http://schemas.microsoft.com/office/drawing/2014/main" id="{D80007C2-754D-604E-2A2E-A59E162C8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94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0</a:t>
              </a:r>
            </a:p>
          </p:txBody>
        </p:sp>
        <p:sp>
          <p:nvSpPr>
            <p:cNvPr id="27" name="Text Box 105">
              <a:extLst>
                <a:ext uri="{FF2B5EF4-FFF2-40B4-BE49-F238E27FC236}">
                  <a16:creationId xmlns:a16="http://schemas.microsoft.com/office/drawing/2014/main" id="{5D24B3C3-22D9-37D6-28A9-06042E127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</a:t>
              </a:r>
            </a:p>
          </p:txBody>
        </p:sp>
        <p:sp>
          <p:nvSpPr>
            <p:cNvPr id="28" name="Text Box 106">
              <a:extLst>
                <a:ext uri="{FF2B5EF4-FFF2-40B4-BE49-F238E27FC236}">
                  <a16:creationId xmlns:a16="http://schemas.microsoft.com/office/drawing/2014/main" id="{B52860F7-E7FE-757F-2FD9-4BD3B867D5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77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2</a:t>
              </a:r>
            </a:p>
          </p:txBody>
        </p:sp>
        <p:sp>
          <p:nvSpPr>
            <p:cNvPr id="29" name="Text Box 107">
              <a:extLst>
                <a:ext uri="{FF2B5EF4-FFF2-40B4-BE49-F238E27FC236}">
                  <a16:creationId xmlns:a16="http://schemas.microsoft.com/office/drawing/2014/main" id="{339413A5-CEC7-1EEB-0C91-539E581604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1964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3</a:t>
              </a:r>
            </a:p>
          </p:txBody>
        </p:sp>
        <p:sp>
          <p:nvSpPr>
            <p:cNvPr id="30" name="Text Box 108">
              <a:extLst>
                <a:ext uri="{FF2B5EF4-FFF2-40B4-BE49-F238E27FC236}">
                  <a16:creationId xmlns:a16="http://schemas.microsoft.com/office/drawing/2014/main" id="{ECE8EA48-B0B3-0EA4-B0A5-8B312D2363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7739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4</a:t>
              </a:r>
            </a:p>
          </p:txBody>
        </p:sp>
        <p:sp>
          <p:nvSpPr>
            <p:cNvPr id="31" name="Text Box 109">
              <a:extLst>
                <a:ext uri="{FF2B5EF4-FFF2-40B4-BE49-F238E27FC236}">
                  <a16:creationId xmlns:a16="http://schemas.microsoft.com/office/drawing/2014/main" id="{6FD3F566-8482-DAAB-D56F-3CDB96C405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1925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5</a:t>
              </a:r>
            </a:p>
          </p:txBody>
        </p:sp>
        <p:sp>
          <p:nvSpPr>
            <p:cNvPr id="32" name="Text Box 110">
              <a:extLst>
                <a:ext uri="{FF2B5EF4-FFF2-40B4-BE49-F238E27FC236}">
                  <a16:creationId xmlns:a16="http://schemas.microsoft.com/office/drawing/2014/main" id="{3D8675A2-4B75-F553-A3AA-16601A4850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114" y="6232526"/>
              <a:ext cx="414337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6</a:t>
              </a:r>
            </a:p>
          </p:txBody>
        </p:sp>
        <p:sp>
          <p:nvSpPr>
            <p:cNvPr id="33" name="Text Box 111">
              <a:extLst>
                <a:ext uri="{FF2B5EF4-FFF2-40B4-BE49-F238E27FC236}">
                  <a16:creationId xmlns:a16="http://schemas.microsoft.com/office/drawing/2014/main" id="{1B83FA7E-B8CE-507E-5D22-94777B13C7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0301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7</a:t>
              </a:r>
            </a:p>
          </p:txBody>
        </p:sp>
        <p:sp>
          <p:nvSpPr>
            <p:cNvPr id="34" name="Text Box 112">
              <a:extLst>
                <a:ext uri="{FF2B5EF4-FFF2-40B4-BE49-F238E27FC236}">
                  <a16:creationId xmlns:a16="http://schemas.microsoft.com/office/drawing/2014/main" id="{F13C4495-7F5C-0A4C-254B-81FC91A16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94489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8</a:t>
              </a:r>
            </a:p>
          </p:txBody>
        </p:sp>
        <p:sp>
          <p:nvSpPr>
            <p:cNvPr id="35" name="Text Box 113">
              <a:extLst>
                <a:ext uri="{FF2B5EF4-FFF2-40B4-BE49-F238E27FC236}">
                  <a16:creationId xmlns:a16="http://schemas.microsoft.com/office/drawing/2014/main" id="{7913E253-E7DE-C8D1-83D1-6AE2A167D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78676" y="6232526"/>
              <a:ext cx="415925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9</a:t>
              </a:r>
            </a:p>
          </p:txBody>
        </p:sp>
        <p:sp>
          <p:nvSpPr>
            <p:cNvPr id="36" name="Text Box 114">
              <a:extLst>
                <a:ext uri="{FF2B5EF4-FFF2-40B4-BE49-F238E27FC236}">
                  <a16:creationId xmlns:a16="http://schemas.microsoft.com/office/drawing/2014/main" id="{27C584C8-26DA-9EB7-2E9A-D58B6DBF1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4600" y="6232526"/>
              <a:ext cx="414338" cy="277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563C1"/>
                  </a:solidFill>
                  <a:effectLst/>
                  <a:uLnTx/>
                  <a:uFillTx/>
                  <a:latin typeface="Courier New" panose="02070309020205020404" pitchFamily="49" charset="0"/>
                  <a:ea typeface="ＭＳ Ｐゴシック" panose="020B0600070205080204" pitchFamily="34" charset="-128"/>
                </a:rPr>
                <a:t>10</a:t>
              </a:r>
            </a:p>
          </p:txBody>
        </p:sp>
        <p:sp>
          <p:nvSpPr>
            <p:cNvPr id="37" name="Line 115">
              <a:extLst>
                <a:ext uri="{FF2B5EF4-FFF2-40B4-BE49-F238E27FC236}">
                  <a16:creationId xmlns:a16="http://schemas.microsoft.com/office/drawing/2014/main" id="{7B3446C8-F2ED-94E5-3AF2-A0DAD8ADC4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8788" y="6232525"/>
              <a:ext cx="0" cy="0"/>
            </a:xfrm>
            <a:prstGeom prst="line">
              <a:avLst/>
            </a:prstGeom>
            <a:noFill/>
            <a:ln w="15875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2075" tIns="46038" rIns="92075" bIns="46038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D0AEB1B-3014-3A2A-F5D0-9E4B03B34602}"/>
                  </a:ext>
                </a:extLst>
              </p:cNvPr>
              <p:cNvSpPr txBox="1"/>
              <p:nvPr/>
            </p:nvSpPr>
            <p:spPr>
              <a:xfrm>
                <a:off x="-1914608" y="1594901"/>
                <a:ext cx="10265783" cy="778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𝑜𝑣𝑒𝑛</m:t>
                      </m:r>
                      <m:d>
                        <m:d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1600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 dirty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1600" i="1" dirty="0"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,</m:t>
                                      </m:r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𝑜𝑣𝑒𝑛</m:t>
                                      </m:r>
                                      <m:d>
                                        <m:d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𝑚</m:t>
                                          </m:r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600" i="1" dirty="0">
                                                  <a:solidFill>
                                                    <a:schemeClr val="tx2">
                                                      <a:lumMod val="75000"/>
                                                      <a:lumOff val="2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Inter" panose="02000503000000020004" pitchFamily="2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1600" i="1" dirty="0">
                                          <a:solidFill>
                                            <a:schemeClr val="tx2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Inter" panose="02000503000000020004" pitchFamily="2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sz="1600" i="1" dirty="0">
                                              <a:solidFill>
                                                <a:schemeClr val="tx2">
                                                  <a:lumMod val="75000"/>
                                                  <a:lumOff val="2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Inter" panose="02000503000000020004" pitchFamily="2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func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if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Inter" panose="02000503000000020004" pitchFamily="2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≤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𝑚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𝑜𝑣𝑒𝑛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                       </m:t>
                              </m:r>
                              <m: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16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D0AEB1B-3014-3A2A-F5D0-9E4B03B34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14608" y="1594901"/>
                <a:ext cx="10265783" cy="7789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Box 89">
            <a:extLst>
              <a:ext uri="{FF2B5EF4-FFF2-40B4-BE49-F238E27FC236}">
                <a16:creationId xmlns:a16="http://schemas.microsoft.com/office/drawing/2014/main" id="{F46B6403-43A4-6F74-B0CE-0B8A1BFB70F8}"/>
              </a:ext>
            </a:extLst>
          </p:cNvPr>
          <p:cNvSpPr txBox="1"/>
          <p:nvPr/>
        </p:nvSpPr>
        <p:spPr>
          <a:xfrm>
            <a:off x="5559317" y="4871177"/>
            <a:ext cx="1362874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choices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4F52E73-0197-BCD3-FCCF-10A7FAB8C675}"/>
              </a:ext>
            </a:extLst>
          </p:cNvPr>
          <p:cNvSpPr txBox="1"/>
          <p:nvPr/>
        </p:nvSpPr>
        <p:spPr>
          <a:xfrm>
            <a:off x="5614137" y="2318360"/>
            <a:ext cx="963725" cy="572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mem</a:t>
            </a:r>
          </a:p>
        </p:txBody>
      </p:sp>
      <p:grpSp>
        <p:nvGrpSpPr>
          <p:cNvPr id="558" name="Group 557">
            <a:extLst>
              <a:ext uri="{FF2B5EF4-FFF2-40B4-BE49-F238E27FC236}">
                <a16:creationId xmlns:a16="http://schemas.microsoft.com/office/drawing/2014/main" id="{78FCF2FB-7D71-62AF-DC40-AC4B06CA4A6C}"/>
              </a:ext>
            </a:extLst>
          </p:cNvPr>
          <p:cNvGrpSpPr/>
          <p:nvPr/>
        </p:nvGrpSpPr>
        <p:grpSpPr>
          <a:xfrm>
            <a:off x="6821923" y="1127693"/>
            <a:ext cx="5284308" cy="3065678"/>
            <a:chOff x="6821923" y="1191491"/>
            <a:chExt cx="5284308" cy="3065678"/>
          </a:xfrm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8BC13A9-C6A1-1DA6-F37A-EEE377E6AB5F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472" name="Rectangle 471">
                <a:extLst>
                  <a:ext uri="{FF2B5EF4-FFF2-40B4-BE49-F238E27FC236}">
                    <a16:creationId xmlns:a16="http://schemas.microsoft.com/office/drawing/2014/main" id="{BFAA7401-64AC-B30D-7A16-E835A8385942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73" name="Rectangle 472">
                <a:extLst>
                  <a:ext uri="{FF2B5EF4-FFF2-40B4-BE49-F238E27FC236}">
                    <a16:creationId xmlns:a16="http://schemas.microsoft.com/office/drawing/2014/main" id="{D204E376-562A-23A2-0332-261DE02DEE29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74" name="Rectangle 473">
                <a:extLst>
                  <a:ext uri="{FF2B5EF4-FFF2-40B4-BE49-F238E27FC236}">
                    <a16:creationId xmlns:a16="http://schemas.microsoft.com/office/drawing/2014/main" id="{4C7D2FA4-7171-FD5E-6523-042D2A8C13C9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5" name="Rectangle 474">
                <a:extLst>
                  <a:ext uri="{FF2B5EF4-FFF2-40B4-BE49-F238E27FC236}">
                    <a16:creationId xmlns:a16="http://schemas.microsoft.com/office/drawing/2014/main" id="{DAFF8CA0-D358-8484-369E-EE3E4E67F051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6" name="Rectangle 475">
                <a:extLst>
                  <a:ext uri="{FF2B5EF4-FFF2-40B4-BE49-F238E27FC236}">
                    <a16:creationId xmlns:a16="http://schemas.microsoft.com/office/drawing/2014/main" id="{F4CA75DE-F310-305C-79F4-E89DFC5BE025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61DC0694-2AD5-E513-210C-ABBD34F0D0A1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78" name="Rectangle 477">
                <a:extLst>
                  <a:ext uri="{FF2B5EF4-FFF2-40B4-BE49-F238E27FC236}">
                    <a16:creationId xmlns:a16="http://schemas.microsoft.com/office/drawing/2014/main" id="{B9F514AC-EC46-79B2-187C-8F767F1D6929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9" name="Rectangle 478">
                <a:extLst>
                  <a:ext uri="{FF2B5EF4-FFF2-40B4-BE49-F238E27FC236}">
                    <a16:creationId xmlns:a16="http://schemas.microsoft.com/office/drawing/2014/main" id="{A55E353C-7706-912B-5A8D-E98C7861B037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0" name="Rectangle 479">
                <a:extLst>
                  <a:ext uri="{FF2B5EF4-FFF2-40B4-BE49-F238E27FC236}">
                    <a16:creationId xmlns:a16="http://schemas.microsoft.com/office/drawing/2014/main" id="{FD091AE4-127A-435E-E32F-6AAB940291AA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1" name="Rectangle 480">
                <a:extLst>
                  <a:ext uri="{FF2B5EF4-FFF2-40B4-BE49-F238E27FC236}">
                    <a16:creationId xmlns:a16="http://schemas.microsoft.com/office/drawing/2014/main" id="{26BA289B-93B0-990C-A6CB-61839206295A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2" name="Rectangle 481">
                <a:extLst>
                  <a:ext uri="{FF2B5EF4-FFF2-40B4-BE49-F238E27FC236}">
                    <a16:creationId xmlns:a16="http://schemas.microsoft.com/office/drawing/2014/main" id="{77D7CE78-C292-CEA3-2DE9-053EFD732BBB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483" name="Rectangle 482">
                <a:extLst>
                  <a:ext uri="{FF2B5EF4-FFF2-40B4-BE49-F238E27FC236}">
                    <a16:creationId xmlns:a16="http://schemas.microsoft.com/office/drawing/2014/main" id="{58379624-811F-25DC-6B73-5ADD51F8550D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4" name="Rectangle 483">
                <a:extLst>
                  <a:ext uri="{FF2B5EF4-FFF2-40B4-BE49-F238E27FC236}">
                    <a16:creationId xmlns:a16="http://schemas.microsoft.com/office/drawing/2014/main" id="{0A7C96F8-B0B7-BA8C-7BCD-103CD638A86A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5" name="Rectangle 484">
                <a:extLst>
                  <a:ext uri="{FF2B5EF4-FFF2-40B4-BE49-F238E27FC236}">
                    <a16:creationId xmlns:a16="http://schemas.microsoft.com/office/drawing/2014/main" id="{CBF3D5E5-B431-3BDF-9682-028D36ED1CDE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6" name="Rectangle 485">
                <a:extLst>
                  <a:ext uri="{FF2B5EF4-FFF2-40B4-BE49-F238E27FC236}">
                    <a16:creationId xmlns:a16="http://schemas.microsoft.com/office/drawing/2014/main" id="{9BC9D221-2A35-F751-A60D-6C838D02756A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7" name="Rectangle 486">
                <a:extLst>
                  <a:ext uri="{FF2B5EF4-FFF2-40B4-BE49-F238E27FC236}">
                    <a16:creationId xmlns:a16="http://schemas.microsoft.com/office/drawing/2014/main" id="{44EEEEFD-4F38-D7D3-4A0F-5BCE63E850AB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88" name="Rectangle 487">
                <a:extLst>
                  <a:ext uri="{FF2B5EF4-FFF2-40B4-BE49-F238E27FC236}">
                    <a16:creationId xmlns:a16="http://schemas.microsoft.com/office/drawing/2014/main" id="{838C4F8B-DD2F-A4A2-FA2F-618C421FA73F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89" name="Rectangle 488">
                <a:extLst>
                  <a:ext uri="{FF2B5EF4-FFF2-40B4-BE49-F238E27FC236}">
                    <a16:creationId xmlns:a16="http://schemas.microsoft.com/office/drawing/2014/main" id="{FF05448C-46D3-B3B7-58E1-BC74288FF5FA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0" name="Rectangle 489">
                <a:extLst>
                  <a:ext uri="{FF2B5EF4-FFF2-40B4-BE49-F238E27FC236}">
                    <a16:creationId xmlns:a16="http://schemas.microsoft.com/office/drawing/2014/main" id="{4F3AD6AD-9B5E-FD0B-87C1-6B68579D1771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1" name="Rectangle 490">
                <a:extLst>
                  <a:ext uri="{FF2B5EF4-FFF2-40B4-BE49-F238E27FC236}">
                    <a16:creationId xmlns:a16="http://schemas.microsoft.com/office/drawing/2014/main" id="{87017682-021B-B8D7-9A92-CA2E07F36843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2" name="Rectangle 491">
                <a:extLst>
                  <a:ext uri="{FF2B5EF4-FFF2-40B4-BE49-F238E27FC236}">
                    <a16:creationId xmlns:a16="http://schemas.microsoft.com/office/drawing/2014/main" id="{5BF1BBC7-BBC1-6BB4-806D-59D226D01B11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93" name="Rectangle 492">
                <a:extLst>
                  <a:ext uri="{FF2B5EF4-FFF2-40B4-BE49-F238E27FC236}">
                    <a16:creationId xmlns:a16="http://schemas.microsoft.com/office/drawing/2014/main" id="{B5F61B6B-8F19-1889-2345-CA83EF6C5456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94" name="Rectangle 493">
                <a:extLst>
                  <a:ext uri="{FF2B5EF4-FFF2-40B4-BE49-F238E27FC236}">
                    <a16:creationId xmlns:a16="http://schemas.microsoft.com/office/drawing/2014/main" id="{87091F4F-2EA2-0792-CE64-6AE06FC917C6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95" name="Rectangle 494">
                <a:extLst>
                  <a:ext uri="{FF2B5EF4-FFF2-40B4-BE49-F238E27FC236}">
                    <a16:creationId xmlns:a16="http://schemas.microsoft.com/office/drawing/2014/main" id="{56EFE2CC-1189-00AC-B245-19DD2326EE4D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6" name="Rectangle 495">
                <a:extLst>
                  <a:ext uri="{FF2B5EF4-FFF2-40B4-BE49-F238E27FC236}">
                    <a16:creationId xmlns:a16="http://schemas.microsoft.com/office/drawing/2014/main" id="{08C53C64-6C62-116B-DAF6-C0C96F4EC0D5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7" name="Rectangle 496">
                <a:extLst>
                  <a:ext uri="{FF2B5EF4-FFF2-40B4-BE49-F238E27FC236}">
                    <a16:creationId xmlns:a16="http://schemas.microsoft.com/office/drawing/2014/main" id="{196CFCC8-1D9C-CDD1-6032-4D0F4E3C9E8A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498" name="Rectangle 497">
                <a:extLst>
                  <a:ext uri="{FF2B5EF4-FFF2-40B4-BE49-F238E27FC236}">
                    <a16:creationId xmlns:a16="http://schemas.microsoft.com/office/drawing/2014/main" id="{5C1F6C44-1B08-B0FF-28BF-C6E0F474677E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9" name="Rectangle 498">
                <a:extLst>
                  <a:ext uri="{FF2B5EF4-FFF2-40B4-BE49-F238E27FC236}">
                    <a16:creationId xmlns:a16="http://schemas.microsoft.com/office/drawing/2014/main" id="{D73B07AA-512A-F1AB-F971-2AF78A955BF7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0" name="Rectangle 499">
                <a:extLst>
                  <a:ext uri="{FF2B5EF4-FFF2-40B4-BE49-F238E27FC236}">
                    <a16:creationId xmlns:a16="http://schemas.microsoft.com/office/drawing/2014/main" id="{C7E624CE-6864-E35E-58E6-52715A5988F4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1" name="Rectangle 500">
                <a:extLst>
                  <a:ext uri="{FF2B5EF4-FFF2-40B4-BE49-F238E27FC236}">
                    <a16:creationId xmlns:a16="http://schemas.microsoft.com/office/drawing/2014/main" id="{FDDE79AD-18EA-D996-3A79-F1DB33A174DE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2" name="Rectangle 501">
                <a:extLst>
                  <a:ext uri="{FF2B5EF4-FFF2-40B4-BE49-F238E27FC236}">
                    <a16:creationId xmlns:a16="http://schemas.microsoft.com/office/drawing/2014/main" id="{1F40C23C-32AA-50AF-56CE-BC349D20036D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3" name="Rectangle 502">
                <a:extLst>
                  <a:ext uri="{FF2B5EF4-FFF2-40B4-BE49-F238E27FC236}">
                    <a16:creationId xmlns:a16="http://schemas.microsoft.com/office/drawing/2014/main" id="{946F999F-A6E8-8DA3-632C-163E8E591F49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4" name="Rectangle 503">
                <a:extLst>
                  <a:ext uri="{FF2B5EF4-FFF2-40B4-BE49-F238E27FC236}">
                    <a16:creationId xmlns:a16="http://schemas.microsoft.com/office/drawing/2014/main" id="{102105EA-A04B-E2F8-7DC4-55FA855EDD0B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5" name="Rectangle 504">
                <a:extLst>
                  <a:ext uri="{FF2B5EF4-FFF2-40B4-BE49-F238E27FC236}">
                    <a16:creationId xmlns:a16="http://schemas.microsoft.com/office/drawing/2014/main" id="{B9533265-C28F-2A75-D129-3B83A2C04829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6" name="Rectangle 505">
                <a:extLst>
                  <a:ext uri="{FF2B5EF4-FFF2-40B4-BE49-F238E27FC236}">
                    <a16:creationId xmlns:a16="http://schemas.microsoft.com/office/drawing/2014/main" id="{04F0913F-F0DE-3A10-EB97-E8BBDBE99477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7" name="Rectangle 506">
                <a:extLst>
                  <a:ext uri="{FF2B5EF4-FFF2-40B4-BE49-F238E27FC236}">
                    <a16:creationId xmlns:a16="http://schemas.microsoft.com/office/drawing/2014/main" id="{9EBCD01F-07A4-AB27-BFEF-91D8683D246D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08" name="Rectangle 507">
                <a:extLst>
                  <a:ext uri="{FF2B5EF4-FFF2-40B4-BE49-F238E27FC236}">
                    <a16:creationId xmlns:a16="http://schemas.microsoft.com/office/drawing/2014/main" id="{8BDAF795-C824-52E2-EEA7-D3F62F458AA3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09" name="Rectangle 508">
                <a:extLst>
                  <a:ext uri="{FF2B5EF4-FFF2-40B4-BE49-F238E27FC236}">
                    <a16:creationId xmlns:a16="http://schemas.microsoft.com/office/drawing/2014/main" id="{2196A775-FA8B-F331-4BA5-BEA37448FE70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10" name="Rectangle 509">
                <a:extLst>
                  <a:ext uri="{FF2B5EF4-FFF2-40B4-BE49-F238E27FC236}">
                    <a16:creationId xmlns:a16="http://schemas.microsoft.com/office/drawing/2014/main" id="{662E0732-7A60-B3FA-C5BB-75E26B05D8CE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11" name="Rectangle 510">
                <a:extLst>
                  <a:ext uri="{FF2B5EF4-FFF2-40B4-BE49-F238E27FC236}">
                    <a16:creationId xmlns:a16="http://schemas.microsoft.com/office/drawing/2014/main" id="{D645E38B-02BE-E37D-7A3E-FF58E4037131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2" name="Rectangle 511">
                <a:extLst>
                  <a:ext uri="{FF2B5EF4-FFF2-40B4-BE49-F238E27FC236}">
                    <a16:creationId xmlns:a16="http://schemas.microsoft.com/office/drawing/2014/main" id="{76662412-56BF-5C5B-FCCE-0673B2840518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13" name="Rectangle 512">
                <a:extLst>
                  <a:ext uri="{FF2B5EF4-FFF2-40B4-BE49-F238E27FC236}">
                    <a16:creationId xmlns:a16="http://schemas.microsoft.com/office/drawing/2014/main" id="{D4813980-70AF-20EC-F0BF-7C1E80B70123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4" name="Rectangle 513">
                <a:extLst>
                  <a:ext uri="{FF2B5EF4-FFF2-40B4-BE49-F238E27FC236}">
                    <a16:creationId xmlns:a16="http://schemas.microsoft.com/office/drawing/2014/main" id="{3E5ACFA4-30A2-E1B4-035E-ED8E82C50E84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5" name="Rectangle 514">
                <a:extLst>
                  <a:ext uri="{FF2B5EF4-FFF2-40B4-BE49-F238E27FC236}">
                    <a16:creationId xmlns:a16="http://schemas.microsoft.com/office/drawing/2014/main" id="{67FCBD70-AA87-00D8-C03E-52B281F4BA0D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6" name="Rectangle 515">
                <a:extLst>
                  <a:ext uri="{FF2B5EF4-FFF2-40B4-BE49-F238E27FC236}">
                    <a16:creationId xmlns:a16="http://schemas.microsoft.com/office/drawing/2014/main" id="{D9CC2735-B3C6-B91D-83FC-8E4B5576E3F9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7" name="Rectangle 516">
                <a:extLst>
                  <a:ext uri="{FF2B5EF4-FFF2-40B4-BE49-F238E27FC236}">
                    <a16:creationId xmlns:a16="http://schemas.microsoft.com/office/drawing/2014/main" id="{22163EB9-963D-1CA2-E3FD-7083708744D6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8" name="Rectangle 517">
                <a:extLst>
                  <a:ext uri="{FF2B5EF4-FFF2-40B4-BE49-F238E27FC236}">
                    <a16:creationId xmlns:a16="http://schemas.microsoft.com/office/drawing/2014/main" id="{33D10E80-6F1E-F819-B91B-7D8823643F2E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9" name="Rectangle 518">
                <a:extLst>
                  <a:ext uri="{FF2B5EF4-FFF2-40B4-BE49-F238E27FC236}">
                    <a16:creationId xmlns:a16="http://schemas.microsoft.com/office/drawing/2014/main" id="{FAD227C2-506E-420C-AFA3-DF4C4B131BA5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0" name="Rectangle 519">
                <a:extLst>
                  <a:ext uri="{FF2B5EF4-FFF2-40B4-BE49-F238E27FC236}">
                    <a16:creationId xmlns:a16="http://schemas.microsoft.com/office/drawing/2014/main" id="{E819546D-DEA8-E8CE-1045-1BE2A3E61381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1" name="Rectangle 520">
                <a:extLst>
                  <a:ext uri="{FF2B5EF4-FFF2-40B4-BE49-F238E27FC236}">
                    <a16:creationId xmlns:a16="http://schemas.microsoft.com/office/drawing/2014/main" id="{33DF61D0-4B83-8B9A-74D0-47F0761BDA11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2" name="Rectangle 521">
                <a:extLst>
                  <a:ext uri="{FF2B5EF4-FFF2-40B4-BE49-F238E27FC236}">
                    <a16:creationId xmlns:a16="http://schemas.microsoft.com/office/drawing/2014/main" id="{C9AFD3A5-44D5-959F-38CE-BBC8F83D1BBE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23" name="Rectangle 522">
                <a:extLst>
                  <a:ext uri="{FF2B5EF4-FFF2-40B4-BE49-F238E27FC236}">
                    <a16:creationId xmlns:a16="http://schemas.microsoft.com/office/drawing/2014/main" id="{D5C5F587-F5BE-AC61-9F4E-30B694FC8276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524" name="Rectangle 523">
                <a:extLst>
                  <a:ext uri="{FF2B5EF4-FFF2-40B4-BE49-F238E27FC236}">
                    <a16:creationId xmlns:a16="http://schemas.microsoft.com/office/drawing/2014/main" id="{B6AA4522-2E8A-2A96-799D-468498353643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525" name="Rectangle 524">
                <a:extLst>
                  <a:ext uri="{FF2B5EF4-FFF2-40B4-BE49-F238E27FC236}">
                    <a16:creationId xmlns:a16="http://schemas.microsoft.com/office/drawing/2014/main" id="{191367BA-D664-A873-5F2E-6FAFB9B98580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526" name="Rectangle 525">
                <a:extLst>
                  <a:ext uri="{FF2B5EF4-FFF2-40B4-BE49-F238E27FC236}">
                    <a16:creationId xmlns:a16="http://schemas.microsoft.com/office/drawing/2014/main" id="{87B26435-18AA-3077-0C19-A9D7F8D5BE47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527" name="Rectangle 526">
                <a:extLst>
                  <a:ext uri="{FF2B5EF4-FFF2-40B4-BE49-F238E27FC236}">
                    <a16:creationId xmlns:a16="http://schemas.microsoft.com/office/drawing/2014/main" id="{FEB974BD-99A0-3918-0296-FC3DA1133B82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28" name="Rectangle 527">
                <a:extLst>
                  <a:ext uri="{FF2B5EF4-FFF2-40B4-BE49-F238E27FC236}">
                    <a16:creationId xmlns:a16="http://schemas.microsoft.com/office/drawing/2014/main" id="{D4F727EC-086D-F7B1-D3AB-09C7C5B6BEBD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29" name="Rectangle 528">
                <a:extLst>
                  <a:ext uri="{FF2B5EF4-FFF2-40B4-BE49-F238E27FC236}">
                    <a16:creationId xmlns:a16="http://schemas.microsoft.com/office/drawing/2014/main" id="{46CC0777-B986-712B-ECF1-384B6723DE01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30" name="Rectangle 529">
                <a:extLst>
                  <a:ext uri="{FF2B5EF4-FFF2-40B4-BE49-F238E27FC236}">
                    <a16:creationId xmlns:a16="http://schemas.microsoft.com/office/drawing/2014/main" id="{FDB12CA0-B6DC-56B6-41F9-7AFD166F3AAB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31" name="Rectangle 530">
                <a:extLst>
                  <a:ext uri="{FF2B5EF4-FFF2-40B4-BE49-F238E27FC236}">
                    <a16:creationId xmlns:a16="http://schemas.microsoft.com/office/drawing/2014/main" id="{7A76F029-7061-7127-64A6-6EC62A7747B5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32" name="Rectangle 531">
                <a:extLst>
                  <a:ext uri="{FF2B5EF4-FFF2-40B4-BE49-F238E27FC236}">
                    <a16:creationId xmlns:a16="http://schemas.microsoft.com/office/drawing/2014/main" id="{50318342-73C9-AA95-6909-A1023FCFCCCC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33" name="Rectangle 532">
                <a:extLst>
                  <a:ext uri="{FF2B5EF4-FFF2-40B4-BE49-F238E27FC236}">
                    <a16:creationId xmlns:a16="http://schemas.microsoft.com/office/drawing/2014/main" id="{D45D9276-34A5-C189-DDBE-93724E9C5167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34" name="Rectangle 533">
                <a:extLst>
                  <a:ext uri="{FF2B5EF4-FFF2-40B4-BE49-F238E27FC236}">
                    <a16:creationId xmlns:a16="http://schemas.microsoft.com/office/drawing/2014/main" id="{9D4BAA88-6098-3B6B-28D8-1BDA64B832DE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35" name="Rectangle 534">
                <a:extLst>
                  <a:ext uri="{FF2B5EF4-FFF2-40B4-BE49-F238E27FC236}">
                    <a16:creationId xmlns:a16="http://schemas.microsoft.com/office/drawing/2014/main" id="{EE36C641-6497-C365-1698-A7FB74BAF66E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36" name="Rectangle 535">
                <a:extLst>
                  <a:ext uri="{FF2B5EF4-FFF2-40B4-BE49-F238E27FC236}">
                    <a16:creationId xmlns:a16="http://schemas.microsoft.com/office/drawing/2014/main" id="{641BC9DD-34FA-0FA6-3817-3D5843008F8F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7" name="Rectangle 536">
                <a:extLst>
                  <a:ext uri="{FF2B5EF4-FFF2-40B4-BE49-F238E27FC236}">
                    <a16:creationId xmlns:a16="http://schemas.microsoft.com/office/drawing/2014/main" id="{3AF6F9B6-D61A-A734-9032-1029E8BBD1C9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</p:grpSp>
        <p:grpSp>
          <p:nvGrpSpPr>
            <p:cNvPr id="544" name="Group 543">
              <a:extLst>
                <a:ext uri="{FF2B5EF4-FFF2-40B4-BE49-F238E27FC236}">
                  <a16:creationId xmlns:a16="http://schemas.microsoft.com/office/drawing/2014/main" id="{93C802F7-F911-0ED7-79E3-AFCE92EBEDB0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538" name="Rectangle 537">
                <a:extLst>
                  <a:ext uri="{FF2B5EF4-FFF2-40B4-BE49-F238E27FC236}">
                    <a16:creationId xmlns:a16="http://schemas.microsoft.com/office/drawing/2014/main" id="{34FF91BA-3C37-CAE4-6FC2-57E63D65E75C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39" name="Rectangle 538">
                <a:extLst>
                  <a:ext uri="{FF2B5EF4-FFF2-40B4-BE49-F238E27FC236}">
                    <a16:creationId xmlns:a16="http://schemas.microsoft.com/office/drawing/2014/main" id="{23B813B4-186F-2332-E807-DA8D6762C92C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40" name="Rectangle 539">
                <a:extLst>
                  <a:ext uri="{FF2B5EF4-FFF2-40B4-BE49-F238E27FC236}">
                    <a16:creationId xmlns:a16="http://schemas.microsoft.com/office/drawing/2014/main" id="{4C4D05F3-ED6B-4A13-1187-F1B215CFC88D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41" name="Rectangle 540">
                <a:extLst>
                  <a:ext uri="{FF2B5EF4-FFF2-40B4-BE49-F238E27FC236}">
                    <a16:creationId xmlns:a16="http://schemas.microsoft.com/office/drawing/2014/main" id="{C1F01D41-DC92-78E5-3D75-7234CD366511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42" name="Rectangle 541">
                <a:extLst>
                  <a:ext uri="{FF2B5EF4-FFF2-40B4-BE49-F238E27FC236}">
                    <a16:creationId xmlns:a16="http://schemas.microsoft.com/office/drawing/2014/main" id="{77CFE640-382B-179E-E738-C6AD72C7F5A9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43" name="Rectangle 542">
                <a:extLst>
                  <a:ext uri="{FF2B5EF4-FFF2-40B4-BE49-F238E27FC236}">
                    <a16:creationId xmlns:a16="http://schemas.microsoft.com/office/drawing/2014/main" id="{B4B3D348-5576-5184-DB40-20F17A4BF92B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56" name="Group 555">
              <a:extLst>
                <a:ext uri="{FF2B5EF4-FFF2-40B4-BE49-F238E27FC236}">
                  <a16:creationId xmlns:a16="http://schemas.microsoft.com/office/drawing/2014/main" id="{3D18D906-A7D4-DC6D-4B9A-262EDBE246B7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545" name="Rectangle 544">
                <a:extLst>
                  <a:ext uri="{FF2B5EF4-FFF2-40B4-BE49-F238E27FC236}">
                    <a16:creationId xmlns:a16="http://schemas.microsoft.com/office/drawing/2014/main" id="{44796B84-42ED-1350-8E8B-23EE034522A2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46" name="Rectangle 545">
                <a:extLst>
                  <a:ext uri="{FF2B5EF4-FFF2-40B4-BE49-F238E27FC236}">
                    <a16:creationId xmlns:a16="http://schemas.microsoft.com/office/drawing/2014/main" id="{B2AA90BD-2D6D-1D95-F4EB-7DD29FBFB421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47" name="Rectangle 546">
                <a:extLst>
                  <a:ext uri="{FF2B5EF4-FFF2-40B4-BE49-F238E27FC236}">
                    <a16:creationId xmlns:a16="http://schemas.microsoft.com/office/drawing/2014/main" id="{7D85013B-669D-A3C0-23A6-2620D896CD72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48" name="Rectangle 547">
                <a:extLst>
                  <a:ext uri="{FF2B5EF4-FFF2-40B4-BE49-F238E27FC236}">
                    <a16:creationId xmlns:a16="http://schemas.microsoft.com/office/drawing/2014/main" id="{A9CA48F9-644F-B480-D256-6095FA416E48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49" name="Rectangle 548">
                <a:extLst>
                  <a:ext uri="{FF2B5EF4-FFF2-40B4-BE49-F238E27FC236}">
                    <a16:creationId xmlns:a16="http://schemas.microsoft.com/office/drawing/2014/main" id="{2AE4FF52-2E01-2F80-38EC-D5B303E65345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50" name="Rectangle 549">
                <a:extLst>
                  <a:ext uri="{FF2B5EF4-FFF2-40B4-BE49-F238E27FC236}">
                    <a16:creationId xmlns:a16="http://schemas.microsoft.com/office/drawing/2014/main" id="{104D7BA7-6897-26F5-ACA9-CD9C14B60D39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51" name="Rectangle 550">
                <a:extLst>
                  <a:ext uri="{FF2B5EF4-FFF2-40B4-BE49-F238E27FC236}">
                    <a16:creationId xmlns:a16="http://schemas.microsoft.com/office/drawing/2014/main" id="{82160C61-8298-D8D0-D740-A610B272EEF4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52" name="Rectangle 551">
                <a:extLst>
                  <a:ext uri="{FF2B5EF4-FFF2-40B4-BE49-F238E27FC236}">
                    <a16:creationId xmlns:a16="http://schemas.microsoft.com/office/drawing/2014/main" id="{98717088-56D0-C7A6-90FF-8F12C19A0AE4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53" name="Rectangle 552">
                <a:extLst>
                  <a:ext uri="{FF2B5EF4-FFF2-40B4-BE49-F238E27FC236}">
                    <a16:creationId xmlns:a16="http://schemas.microsoft.com/office/drawing/2014/main" id="{176ABDBB-6F26-9BFD-1AFF-E9A1B83AB159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54" name="Rectangle 553">
                <a:extLst>
                  <a:ext uri="{FF2B5EF4-FFF2-40B4-BE49-F238E27FC236}">
                    <a16:creationId xmlns:a16="http://schemas.microsoft.com/office/drawing/2014/main" id="{D0162752-926B-BCAB-4BA7-3D15E88F2325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55" name="Rectangle 554">
                <a:extLst>
                  <a:ext uri="{FF2B5EF4-FFF2-40B4-BE49-F238E27FC236}">
                    <a16:creationId xmlns:a16="http://schemas.microsoft.com/office/drawing/2014/main" id="{EEC5F871-BC35-0025-D577-18E6D58C0855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grpSp>
        <p:nvGrpSpPr>
          <p:cNvPr id="559" name="Group 558">
            <a:extLst>
              <a:ext uri="{FF2B5EF4-FFF2-40B4-BE49-F238E27FC236}">
                <a16:creationId xmlns:a16="http://schemas.microsoft.com/office/drawing/2014/main" id="{A26FAA71-FC04-C0ED-0714-BDE991AD4A75}"/>
              </a:ext>
            </a:extLst>
          </p:cNvPr>
          <p:cNvGrpSpPr/>
          <p:nvPr/>
        </p:nvGrpSpPr>
        <p:grpSpPr>
          <a:xfrm>
            <a:off x="6815544" y="4125139"/>
            <a:ext cx="5284308" cy="3065678"/>
            <a:chOff x="6821923" y="1191491"/>
            <a:chExt cx="5284308" cy="3065678"/>
          </a:xfrm>
        </p:grpSpPr>
        <p:grpSp>
          <p:nvGrpSpPr>
            <p:cNvPr id="560" name="Group 559">
              <a:extLst>
                <a:ext uri="{FF2B5EF4-FFF2-40B4-BE49-F238E27FC236}">
                  <a16:creationId xmlns:a16="http://schemas.microsoft.com/office/drawing/2014/main" id="{25AD3EB1-32A9-E548-53F2-F3E476E66591}"/>
                </a:ext>
              </a:extLst>
            </p:cNvPr>
            <p:cNvGrpSpPr/>
            <p:nvPr/>
          </p:nvGrpSpPr>
          <p:grpSpPr>
            <a:xfrm>
              <a:off x="7190062" y="1191491"/>
              <a:ext cx="4916169" cy="2691389"/>
              <a:chOff x="7190062" y="1191491"/>
              <a:chExt cx="4916169" cy="2691389"/>
            </a:xfrm>
          </p:grpSpPr>
          <p:sp>
            <p:nvSpPr>
              <p:cNvPr id="580" name="Rectangle 579">
                <a:extLst>
                  <a:ext uri="{FF2B5EF4-FFF2-40B4-BE49-F238E27FC236}">
                    <a16:creationId xmlns:a16="http://schemas.microsoft.com/office/drawing/2014/main" id="{23F1AA2B-4913-965C-54E0-4FA3877393AB}"/>
                  </a:ext>
                </a:extLst>
              </p:cNvPr>
              <p:cNvSpPr/>
              <p:nvPr/>
            </p:nvSpPr>
            <p:spPr>
              <a:xfrm>
                <a:off x="7191786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581" name="Rectangle 580">
                <a:extLst>
                  <a:ext uri="{FF2B5EF4-FFF2-40B4-BE49-F238E27FC236}">
                    <a16:creationId xmlns:a16="http://schemas.microsoft.com/office/drawing/2014/main" id="{5BEEF73D-ADB9-418A-55EC-4C86667ED16E}"/>
                  </a:ext>
                </a:extLst>
              </p:cNvPr>
              <p:cNvSpPr/>
              <p:nvPr/>
            </p:nvSpPr>
            <p:spPr>
              <a:xfrm>
                <a:off x="7191786" y="20886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582" name="Rectangle 581">
                <a:extLst>
                  <a:ext uri="{FF2B5EF4-FFF2-40B4-BE49-F238E27FC236}">
                    <a16:creationId xmlns:a16="http://schemas.microsoft.com/office/drawing/2014/main" id="{45ABA302-380D-7782-C666-B035C4D8F93B}"/>
                  </a:ext>
                </a:extLst>
              </p:cNvPr>
              <p:cNvSpPr/>
              <p:nvPr/>
            </p:nvSpPr>
            <p:spPr>
              <a:xfrm>
                <a:off x="7191786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3" name="Rectangle 582">
                <a:extLst>
                  <a:ext uri="{FF2B5EF4-FFF2-40B4-BE49-F238E27FC236}">
                    <a16:creationId xmlns:a16="http://schemas.microsoft.com/office/drawing/2014/main" id="{C2015C56-2602-87FE-EB14-F6247E22FE43}"/>
                  </a:ext>
                </a:extLst>
              </p:cNvPr>
              <p:cNvSpPr/>
              <p:nvPr/>
            </p:nvSpPr>
            <p:spPr>
              <a:xfrm>
                <a:off x="7191786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4" name="Rectangle 583">
                <a:extLst>
                  <a:ext uri="{FF2B5EF4-FFF2-40B4-BE49-F238E27FC236}">
                    <a16:creationId xmlns:a16="http://schemas.microsoft.com/office/drawing/2014/main" id="{36F44E10-0EE7-D784-EEE0-D9D5C46E468D}"/>
                  </a:ext>
                </a:extLst>
              </p:cNvPr>
              <p:cNvSpPr/>
              <p:nvPr/>
            </p:nvSpPr>
            <p:spPr>
              <a:xfrm>
                <a:off x="7191786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5" name="Rectangle 584">
                <a:extLst>
                  <a:ext uri="{FF2B5EF4-FFF2-40B4-BE49-F238E27FC236}">
                    <a16:creationId xmlns:a16="http://schemas.microsoft.com/office/drawing/2014/main" id="{1C8753B7-5AFE-6A24-62EF-4CEB5EE536A8}"/>
                  </a:ext>
                </a:extLst>
              </p:cNvPr>
              <p:cNvSpPr/>
              <p:nvPr/>
            </p:nvSpPr>
            <p:spPr>
              <a:xfrm>
                <a:off x="7638397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586" name="Rectangle 585">
                <a:extLst>
                  <a:ext uri="{FF2B5EF4-FFF2-40B4-BE49-F238E27FC236}">
                    <a16:creationId xmlns:a16="http://schemas.microsoft.com/office/drawing/2014/main" id="{45153A2B-CB7C-4050-D34E-D476B595C4C5}"/>
                  </a:ext>
                </a:extLst>
              </p:cNvPr>
              <p:cNvSpPr/>
              <p:nvPr/>
            </p:nvSpPr>
            <p:spPr>
              <a:xfrm>
                <a:off x="7638397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7" name="Rectangle 586">
                <a:extLst>
                  <a:ext uri="{FF2B5EF4-FFF2-40B4-BE49-F238E27FC236}">
                    <a16:creationId xmlns:a16="http://schemas.microsoft.com/office/drawing/2014/main" id="{8CE6A646-9F18-CB82-BCAB-EF167E4BADBF}"/>
                  </a:ext>
                </a:extLst>
              </p:cNvPr>
              <p:cNvSpPr/>
              <p:nvPr/>
            </p:nvSpPr>
            <p:spPr>
              <a:xfrm>
                <a:off x="7638397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8" name="Rectangle 587">
                <a:extLst>
                  <a:ext uri="{FF2B5EF4-FFF2-40B4-BE49-F238E27FC236}">
                    <a16:creationId xmlns:a16="http://schemas.microsoft.com/office/drawing/2014/main" id="{0C0BDF8F-D0F9-6BB2-E61D-2C5152F46C63}"/>
                  </a:ext>
                </a:extLst>
              </p:cNvPr>
              <p:cNvSpPr/>
              <p:nvPr/>
            </p:nvSpPr>
            <p:spPr>
              <a:xfrm>
                <a:off x="7638397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9" name="Rectangle 588">
                <a:extLst>
                  <a:ext uri="{FF2B5EF4-FFF2-40B4-BE49-F238E27FC236}">
                    <a16:creationId xmlns:a16="http://schemas.microsoft.com/office/drawing/2014/main" id="{1EC67C76-49BC-7412-9481-3BA83BE47E08}"/>
                  </a:ext>
                </a:extLst>
              </p:cNvPr>
              <p:cNvSpPr/>
              <p:nvPr/>
            </p:nvSpPr>
            <p:spPr>
              <a:xfrm>
                <a:off x="7638397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0" name="Rectangle 589">
                <a:extLst>
                  <a:ext uri="{FF2B5EF4-FFF2-40B4-BE49-F238E27FC236}">
                    <a16:creationId xmlns:a16="http://schemas.microsoft.com/office/drawing/2014/main" id="{9E3A658A-D2B5-902E-7E4B-76834C8FE636}"/>
                  </a:ext>
                </a:extLst>
              </p:cNvPr>
              <p:cNvSpPr/>
              <p:nvPr/>
            </p:nvSpPr>
            <p:spPr>
              <a:xfrm>
                <a:off x="8086732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591" name="Rectangle 590">
                <a:extLst>
                  <a:ext uri="{FF2B5EF4-FFF2-40B4-BE49-F238E27FC236}">
                    <a16:creationId xmlns:a16="http://schemas.microsoft.com/office/drawing/2014/main" id="{169E517D-4629-5B89-7B72-61F60605FD30}"/>
                  </a:ext>
                </a:extLst>
              </p:cNvPr>
              <p:cNvSpPr/>
              <p:nvPr/>
            </p:nvSpPr>
            <p:spPr>
              <a:xfrm>
                <a:off x="8086732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2" name="Rectangle 591">
                <a:extLst>
                  <a:ext uri="{FF2B5EF4-FFF2-40B4-BE49-F238E27FC236}">
                    <a16:creationId xmlns:a16="http://schemas.microsoft.com/office/drawing/2014/main" id="{67D7B7C0-DAE2-B8E2-7185-E760DFDD9087}"/>
                  </a:ext>
                </a:extLst>
              </p:cNvPr>
              <p:cNvSpPr/>
              <p:nvPr/>
            </p:nvSpPr>
            <p:spPr>
              <a:xfrm>
                <a:off x="8086732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3" name="Rectangle 592">
                <a:extLst>
                  <a:ext uri="{FF2B5EF4-FFF2-40B4-BE49-F238E27FC236}">
                    <a16:creationId xmlns:a16="http://schemas.microsoft.com/office/drawing/2014/main" id="{05F41909-BCF0-9039-C5AE-8963C46E0AA2}"/>
                  </a:ext>
                </a:extLst>
              </p:cNvPr>
              <p:cNvSpPr/>
              <p:nvPr/>
            </p:nvSpPr>
            <p:spPr>
              <a:xfrm>
                <a:off x="8086732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4" name="Rectangle 593">
                <a:extLst>
                  <a:ext uri="{FF2B5EF4-FFF2-40B4-BE49-F238E27FC236}">
                    <a16:creationId xmlns:a16="http://schemas.microsoft.com/office/drawing/2014/main" id="{E41D1DB7-EA2B-9644-731B-516D3DA9F2D2}"/>
                  </a:ext>
                </a:extLst>
              </p:cNvPr>
              <p:cNvSpPr/>
              <p:nvPr/>
            </p:nvSpPr>
            <p:spPr>
              <a:xfrm>
                <a:off x="8086732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5" name="Rectangle 594">
                <a:extLst>
                  <a:ext uri="{FF2B5EF4-FFF2-40B4-BE49-F238E27FC236}">
                    <a16:creationId xmlns:a16="http://schemas.microsoft.com/office/drawing/2014/main" id="{3EFCDA07-B396-8B24-714A-8A3F1D5CC6B8}"/>
                  </a:ext>
                </a:extLst>
              </p:cNvPr>
              <p:cNvSpPr/>
              <p:nvPr/>
            </p:nvSpPr>
            <p:spPr>
              <a:xfrm>
                <a:off x="8533343" y="16405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596" name="Rectangle 595">
                <a:extLst>
                  <a:ext uri="{FF2B5EF4-FFF2-40B4-BE49-F238E27FC236}">
                    <a16:creationId xmlns:a16="http://schemas.microsoft.com/office/drawing/2014/main" id="{FCC77A67-F0D1-BABF-E371-39114396BC06}"/>
                  </a:ext>
                </a:extLst>
              </p:cNvPr>
              <p:cNvSpPr/>
              <p:nvPr/>
            </p:nvSpPr>
            <p:spPr>
              <a:xfrm>
                <a:off x="8533343" y="20886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597" name="Rectangle 596">
                <a:extLst>
                  <a:ext uri="{FF2B5EF4-FFF2-40B4-BE49-F238E27FC236}">
                    <a16:creationId xmlns:a16="http://schemas.microsoft.com/office/drawing/2014/main" id="{44CD1071-6D57-FEEA-584B-B4DA6E28197A}"/>
                  </a:ext>
                </a:extLst>
              </p:cNvPr>
              <p:cNvSpPr/>
              <p:nvPr/>
            </p:nvSpPr>
            <p:spPr>
              <a:xfrm>
                <a:off x="8533343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8" name="Rectangle 597">
                <a:extLst>
                  <a:ext uri="{FF2B5EF4-FFF2-40B4-BE49-F238E27FC236}">
                    <a16:creationId xmlns:a16="http://schemas.microsoft.com/office/drawing/2014/main" id="{CBF3DD05-378A-20DD-4555-3C857E170C53}"/>
                  </a:ext>
                </a:extLst>
              </p:cNvPr>
              <p:cNvSpPr/>
              <p:nvPr/>
            </p:nvSpPr>
            <p:spPr>
              <a:xfrm>
                <a:off x="8533343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9" name="Rectangle 598">
                <a:extLst>
                  <a:ext uri="{FF2B5EF4-FFF2-40B4-BE49-F238E27FC236}">
                    <a16:creationId xmlns:a16="http://schemas.microsoft.com/office/drawing/2014/main" id="{81988FD0-11AE-8AD3-317E-B0CC5CFB4978}"/>
                  </a:ext>
                </a:extLst>
              </p:cNvPr>
              <p:cNvSpPr/>
              <p:nvPr/>
            </p:nvSpPr>
            <p:spPr>
              <a:xfrm>
                <a:off x="8533343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0" name="Rectangle 599">
                <a:extLst>
                  <a:ext uri="{FF2B5EF4-FFF2-40B4-BE49-F238E27FC236}">
                    <a16:creationId xmlns:a16="http://schemas.microsoft.com/office/drawing/2014/main" id="{48731708-936E-CC2D-BD7B-9A3BB5FC351A}"/>
                  </a:ext>
                </a:extLst>
              </p:cNvPr>
              <p:cNvSpPr/>
              <p:nvPr/>
            </p:nvSpPr>
            <p:spPr>
              <a:xfrm>
                <a:off x="8979954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01" name="Rectangle 600">
                <a:extLst>
                  <a:ext uri="{FF2B5EF4-FFF2-40B4-BE49-F238E27FC236}">
                    <a16:creationId xmlns:a16="http://schemas.microsoft.com/office/drawing/2014/main" id="{DDF24060-DA0E-C776-199D-C07C8D723BF4}"/>
                  </a:ext>
                </a:extLst>
              </p:cNvPr>
              <p:cNvSpPr/>
              <p:nvPr/>
            </p:nvSpPr>
            <p:spPr>
              <a:xfrm>
                <a:off x="8979954" y="20886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02" name="Rectangle 601">
                <a:extLst>
                  <a:ext uri="{FF2B5EF4-FFF2-40B4-BE49-F238E27FC236}">
                    <a16:creationId xmlns:a16="http://schemas.microsoft.com/office/drawing/2014/main" id="{FB7C5E3E-6D76-8DE9-7933-2C2E368FF112}"/>
                  </a:ext>
                </a:extLst>
              </p:cNvPr>
              <p:cNvSpPr/>
              <p:nvPr/>
            </p:nvSpPr>
            <p:spPr>
              <a:xfrm>
                <a:off x="8979954" y="25367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03" name="Rectangle 602">
                <a:extLst>
                  <a:ext uri="{FF2B5EF4-FFF2-40B4-BE49-F238E27FC236}">
                    <a16:creationId xmlns:a16="http://schemas.microsoft.com/office/drawing/2014/main" id="{C07392FC-EC33-305F-4FF3-8AB1622547BA}"/>
                  </a:ext>
                </a:extLst>
              </p:cNvPr>
              <p:cNvSpPr/>
              <p:nvPr/>
            </p:nvSpPr>
            <p:spPr>
              <a:xfrm>
                <a:off x="8979954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4" name="Rectangle 603">
                <a:extLst>
                  <a:ext uri="{FF2B5EF4-FFF2-40B4-BE49-F238E27FC236}">
                    <a16:creationId xmlns:a16="http://schemas.microsoft.com/office/drawing/2014/main" id="{E135710D-0926-C0D2-4726-7F4D25D5D9F5}"/>
                  </a:ext>
                </a:extLst>
              </p:cNvPr>
              <p:cNvSpPr/>
              <p:nvPr/>
            </p:nvSpPr>
            <p:spPr>
              <a:xfrm>
                <a:off x="8979954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5" name="Rectangle 604">
                <a:extLst>
                  <a:ext uri="{FF2B5EF4-FFF2-40B4-BE49-F238E27FC236}">
                    <a16:creationId xmlns:a16="http://schemas.microsoft.com/office/drawing/2014/main" id="{E842C55E-B9F7-21F6-1EB8-D052A26E74EC}"/>
                  </a:ext>
                </a:extLst>
              </p:cNvPr>
              <p:cNvSpPr/>
              <p:nvPr/>
            </p:nvSpPr>
            <p:spPr>
              <a:xfrm>
                <a:off x="9426565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06" name="Rectangle 605">
                <a:extLst>
                  <a:ext uri="{FF2B5EF4-FFF2-40B4-BE49-F238E27FC236}">
                    <a16:creationId xmlns:a16="http://schemas.microsoft.com/office/drawing/2014/main" id="{840EC52C-6B2D-8163-549E-E0BB4893A54F}"/>
                  </a:ext>
                </a:extLst>
              </p:cNvPr>
              <p:cNvSpPr/>
              <p:nvPr/>
            </p:nvSpPr>
            <p:spPr>
              <a:xfrm>
                <a:off x="9426565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7" name="Rectangle 606">
                <a:extLst>
                  <a:ext uri="{FF2B5EF4-FFF2-40B4-BE49-F238E27FC236}">
                    <a16:creationId xmlns:a16="http://schemas.microsoft.com/office/drawing/2014/main" id="{9A7EF68F-65D3-EF6A-A7D9-883322CED15A}"/>
                  </a:ext>
                </a:extLst>
              </p:cNvPr>
              <p:cNvSpPr/>
              <p:nvPr/>
            </p:nvSpPr>
            <p:spPr>
              <a:xfrm>
                <a:off x="9426565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8" name="Rectangle 607">
                <a:extLst>
                  <a:ext uri="{FF2B5EF4-FFF2-40B4-BE49-F238E27FC236}">
                    <a16:creationId xmlns:a16="http://schemas.microsoft.com/office/drawing/2014/main" id="{FC67A1AE-7CF5-3A22-38B9-2F9148508D90}"/>
                  </a:ext>
                </a:extLst>
              </p:cNvPr>
              <p:cNvSpPr/>
              <p:nvPr/>
            </p:nvSpPr>
            <p:spPr>
              <a:xfrm>
                <a:off x="9426565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9" name="Rectangle 608">
                <a:extLst>
                  <a:ext uri="{FF2B5EF4-FFF2-40B4-BE49-F238E27FC236}">
                    <a16:creationId xmlns:a16="http://schemas.microsoft.com/office/drawing/2014/main" id="{D158BB50-67A1-9C51-D384-3B753865585B}"/>
                  </a:ext>
                </a:extLst>
              </p:cNvPr>
              <p:cNvSpPr/>
              <p:nvPr/>
            </p:nvSpPr>
            <p:spPr>
              <a:xfrm>
                <a:off x="9426565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0" name="Rectangle 609">
                <a:extLst>
                  <a:ext uri="{FF2B5EF4-FFF2-40B4-BE49-F238E27FC236}">
                    <a16:creationId xmlns:a16="http://schemas.microsoft.com/office/drawing/2014/main" id="{C6DD96A5-9E67-3FB1-ED02-1663EB98FD99}"/>
                  </a:ext>
                </a:extLst>
              </p:cNvPr>
              <p:cNvSpPr/>
              <p:nvPr/>
            </p:nvSpPr>
            <p:spPr>
              <a:xfrm>
                <a:off x="9873176" y="16423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1" name="Rectangle 610">
                <a:extLst>
                  <a:ext uri="{FF2B5EF4-FFF2-40B4-BE49-F238E27FC236}">
                    <a16:creationId xmlns:a16="http://schemas.microsoft.com/office/drawing/2014/main" id="{101D562F-4E19-4063-54E4-EE9AEDEA52D5}"/>
                  </a:ext>
                </a:extLst>
              </p:cNvPr>
              <p:cNvSpPr/>
              <p:nvPr/>
            </p:nvSpPr>
            <p:spPr>
              <a:xfrm>
                <a:off x="9873176" y="20904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2" name="Rectangle 611">
                <a:extLst>
                  <a:ext uri="{FF2B5EF4-FFF2-40B4-BE49-F238E27FC236}">
                    <a16:creationId xmlns:a16="http://schemas.microsoft.com/office/drawing/2014/main" id="{55D2D90B-83E6-E04B-B6A5-80EFEC3BE6EA}"/>
                  </a:ext>
                </a:extLst>
              </p:cNvPr>
              <p:cNvSpPr/>
              <p:nvPr/>
            </p:nvSpPr>
            <p:spPr>
              <a:xfrm>
                <a:off x="9873176" y="2538580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3" name="Rectangle 612">
                <a:extLst>
                  <a:ext uri="{FF2B5EF4-FFF2-40B4-BE49-F238E27FC236}">
                    <a16:creationId xmlns:a16="http://schemas.microsoft.com/office/drawing/2014/main" id="{90AFF4FA-A3BE-9E4D-7543-2D9E04F7F9DE}"/>
                  </a:ext>
                </a:extLst>
              </p:cNvPr>
              <p:cNvSpPr/>
              <p:nvPr/>
            </p:nvSpPr>
            <p:spPr>
              <a:xfrm>
                <a:off x="9873176" y="29864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4" name="Rectangle 613">
                <a:extLst>
                  <a:ext uri="{FF2B5EF4-FFF2-40B4-BE49-F238E27FC236}">
                    <a16:creationId xmlns:a16="http://schemas.microsoft.com/office/drawing/2014/main" id="{6EAA874E-E626-03D0-BAC0-BC9EBB6B913F}"/>
                  </a:ext>
                </a:extLst>
              </p:cNvPr>
              <p:cNvSpPr/>
              <p:nvPr/>
            </p:nvSpPr>
            <p:spPr>
              <a:xfrm>
                <a:off x="9873176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5" name="Rectangle 614">
                <a:extLst>
                  <a:ext uri="{FF2B5EF4-FFF2-40B4-BE49-F238E27FC236}">
                    <a16:creationId xmlns:a16="http://schemas.microsoft.com/office/drawing/2014/main" id="{C96FE953-C0CD-48E4-80EE-D119D83F1992}"/>
                  </a:ext>
                </a:extLst>
              </p:cNvPr>
              <p:cNvSpPr/>
              <p:nvPr/>
            </p:nvSpPr>
            <p:spPr>
              <a:xfrm>
                <a:off x="10319787" y="1642380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16" name="Rectangle 615">
                <a:extLst>
                  <a:ext uri="{FF2B5EF4-FFF2-40B4-BE49-F238E27FC236}">
                    <a16:creationId xmlns:a16="http://schemas.microsoft.com/office/drawing/2014/main" id="{907D045E-7F84-C2F0-A42D-C323742ED29E}"/>
                  </a:ext>
                </a:extLst>
              </p:cNvPr>
              <p:cNvSpPr/>
              <p:nvPr/>
            </p:nvSpPr>
            <p:spPr>
              <a:xfrm>
                <a:off x="10319787" y="2090480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17" name="Rectangle 616">
                <a:extLst>
                  <a:ext uri="{FF2B5EF4-FFF2-40B4-BE49-F238E27FC236}">
                    <a16:creationId xmlns:a16="http://schemas.microsoft.com/office/drawing/2014/main" id="{684A5F59-94AB-DEFF-7CB2-250DB4572D34}"/>
                  </a:ext>
                </a:extLst>
              </p:cNvPr>
              <p:cNvSpPr/>
              <p:nvPr/>
            </p:nvSpPr>
            <p:spPr>
              <a:xfrm>
                <a:off x="10319787" y="2538580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18" name="Rectangle 617">
                <a:extLst>
                  <a:ext uri="{FF2B5EF4-FFF2-40B4-BE49-F238E27FC236}">
                    <a16:creationId xmlns:a16="http://schemas.microsoft.com/office/drawing/2014/main" id="{3BBC893E-313A-2760-B273-65F88077CE01}"/>
                  </a:ext>
                </a:extLst>
              </p:cNvPr>
              <p:cNvSpPr/>
              <p:nvPr/>
            </p:nvSpPr>
            <p:spPr>
              <a:xfrm>
                <a:off x="10319787" y="2986445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19" name="Rectangle 618">
                <a:extLst>
                  <a:ext uri="{FF2B5EF4-FFF2-40B4-BE49-F238E27FC236}">
                    <a16:creationId xmlns:a16="http://schemas.microsoft.com/office/drawing/2014/main" id="{342E5D08-0C10-99A9-41B5-64072D12B7E1}"/>
                  </a:ext>
                </a:extLst>
              </p:cNvPr>
              <p:cNvSpPr/>
              <p:nvPr/>
            </p:nvSpPr>
            <p:spPr>
              <a:xfrm>
                <a:off x="10319787" y="3434545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0" name="Rectangle 619">
                <a:extLst>
                  <a:ext uri="{FF2B5EF4-FFF2-40B4-BE49-F238E27FC236}">
                    <a16:creationId xmlns:a16="http://schemas.microsoft.com/office/drawing/2014/main" id="{AD965467-B68F-A2B1-8618-C33B21C852EC}"/>
                  </a:ext>
                </a:extLst>
              </p:cNvPr>
              <p:cNvSpPr/>
              <p:nvPr/>
            </p:nvSpPr>
            <p:spPr>
              <a:xfrm>
                <a:off x="10766398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21" name="Rectangle 620">
                <a:extLst>
                  <a:ext uri="{FF2B5EF4-FFF2-40B4-BE49-F238E27FC236}">
                    <a16:creationId xmlns:a16="http://schemas.microsoft.com/office/drawing/2014/main" id="{0D66B007-62D1-705A-C62B-8F1FD51E551B}"/>
                  </a:ext>
                </a:extLst>
              </p:cNvPr>
              <p:cNvSpPr/>
              <p:nvPr/>
            </p:nvSpPr>
            <p:spPr>
              <a:xfrm>
                <a:off x="10766398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2" name="Rectangle 621">
                <a:extLst>
                  <a:ext uri="{FF2B5EF4-FFF2-40B4-BE49-F238E27FC236}">
                    <a16:creationId xmlns:a16="http://schemas.microsoft.com/office/drawing/2014/main" id="{9E9308F4-F8F8-5ABE-297F-AC8569CDC6E4}"/>
                  </a:ext>
                </a:extLst>
              </p:cNvPr>
              <p:cNvSpPr/>
              <p:nvPr/>
            </p:nvSpPr>
            <p:spPr>
              <a:xfrm>
                <a:off x="10766398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3" name="Rectangle 622">
                <a:extLst>
                  <a:ext uri="{FF2B5EF4-FFF2-40B4-BE49-F238E27FC236}">
                    <a16:creationId xmlns:a16="http://schemas.microsoft.com/office/drawing/2014/main" id="{AE2E10D2-09ED-4070-D2EC-CB8934178651}"/>
                  </a:ext>
                </a:extLst>
              </p:cNvPr>
              <p:cNvSpPr/>
              <p:nvPr/>
            </p:nvSpPr>
            <p:spPr>
              <a:xfrm>
                <a:off x="10766398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4" name="Rectangle 623">
                <a:extLst>
                  <a:ext uri="{FF2B5EF4-FFF2-40B4-BE49-F238E27FC236}">
                    <a16:creationId xmlns:a16="http://schemas.microsoft.com/office/drawing/2014/main" id="{F323EB06-2A64-DD85-2A65-C2A5D9F77D52}"/>
                  </a:ext>
                </a:extLst>
              </p:cNvPr>
              <p:cNvSpPr/>
              <p:nvPr/>
            </p:nvSpPr>
            <p:spPr>
              <a:xfrm>
                <a:off x="10766398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5" name="Rectangle 624">
                <a:extLst>
                  <a:ext uri="{FF2B5EF4-FFF2-40B4-BE49-F238E27FC236}">
                    <a16:creationId xmlns:a16="http://schemas.microsoft.com/office/drawing/2014/main" id="{B72FC0C1-0CDC-CE08-43D0-614217B847E4}"/>
                  </a:ext>
                </a:extLst>
              </p:cNvPr>
              <p:cNvSpPr/>
              <p:nvPr/>
            </p:nvSpPr>
            <p:spPr>
              <a:xfrm>
                <a:off x="11213009" y="16405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6" name="Rectangle 625">
                <a:extLst>
                  <a:ext uri="{FF2B5EF4-FFF2-40B4-BE49-F238E27FC236}">
                    <a16:creationId xmlns:a16="http://schemas.microsoft.com/office/drawing/2014/main" id="{D67D05EB-7C4F-5CEB-EA5D-EDD0EB3FFBDC}"/>
                  </a:ext>
                </a:extLst>
              </p:cNvPr>
              <p:cNvSpPr/>
              <p:nvPr/>
            </p:nvSpPr>
            <p:spPr>
              <a:xfrm>
                <a:off x="11213009" y="20886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7" name="Rectangle 626">
                <a:extLst>
                  <a:ext uri="{FF2B5EF4-FFF2-40B4-BE49-F238E27FC236}">
                    <a16:creationId xmlns:a16="http://schemas.microsoft.com/office/drawing/2014/main" id="{49494F2D-1D11-4987-759D-C0A91BCFE250}"/>
                  </a:ext>
                </a:extLst>
              </p:cNvPr>
              <p:cNvSpPr/>
              <p:nvPr/>
            </p:nvSpPr>
            <p:spPr>
              <a:xfrm>
                <a:off x="11213009" y="2536799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8" name="Rectangle 627">
                <a:extLst>
                  <a:ext uri="{FF2B5EF4-FFF2-40B4-BE49-F238E27FC236}">
                    <a16:creationId xmlns:a16="http://schemas.microsoft.com/office/drawing/2014/main" id="{EDB22881-F67E-3331-E7B9-B85227ADA18F}"/>
                  </a:ext>
                </a:extLst>
              </p:cNvPr>
              <p:cNvSpPr/>
              <p:nvPr/>
            </p:nvSpPr>
            <p:spPr>
              <a:xfrm>
                <a:off x="11213009" y="29846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9" name="Rectangle 628">
                <a:extLst>
                  <a:ext uri="{FF2B5EF4-FFF2-40B4-BE49-F238E27FC236}">
                    <a16:creationId xmlns:a16="http://schemas.microsoft.com/office/drawing/2014/main" id="{1B4D6B7F-5E6E-AAA6-15AE-78F47DCCA080}"/>
                  </a:ext>
                </a:extLst>
              </p:cNvPr>
              <p:cNvSpPr/>
              <p:nvPr/>
            </p:nvSpPr>
            <p:spPr>
              <a:xfrm>
                <a:off x="11213009" y="3432764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0" name="Rectangle 629">
                <a:extLst>
                  <a:ext uri="{FF2B5EF4-FFF2-40B4-BE49-F238E27FC236}">
                    <a16:creationId xmlns:a16="http://schemas.microsoft.com/office/drawing/2014/main" id="{DAC6B3A8-3261-8F79-B3BB-D310491A5EF5}"/>
                  </a:ext>
                </a:extLst>
              </p:cNvPr>
              <p:cNvSpPr/>
              <p:nvPr/>
            </p:nvSpPr>
            <p:spPr>
              <a:xfrm>
                <a:off x="11657896" y="16405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31" name="Rectangle 630">
                <a:extLst>
                  <a:ext uri="{FF2B5EF4-FFF2-40B4-BE49-F238E27FC236}">
                    <a16:creationId xmlns:a16="http://schemas.microsoft.com/office/drawing/2014/main" id="{0DFA8769-005F-8A5E-E3E5-09316DA99B9D}"/>
                  </a:ext>
                </a:extLst>
              </p:cNvPr>
              <p:cNvSpPr/>
              <p:nvPr/>
            </p:nvSpPr>
            <p:spPr>
              <a:xfrm>
                <a:off x="11657896" y="2088699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32" name="Rectangle 631">
                <a:extLst>
                  <a:ext uri="{FF2B5EF4-FFF2-40B4-BE49-F238E27FC236}">
                    <a16:creationId xmlns:a16="http://schemas.microsoft.com/office/drawing/2014/main" id="{D8AB02B0-14E2-A9A7-C560-60D0A9BDBC83}"/>
                  </a:ext>
                </a:extLst>
              </p:cNvPr>
              <p:cNvSpPr/>
              <p:nvPr/>
            </p:nvSpPr>
            <p:spPr>
              <a:xfrm>
                <a:off x="11657896" y="2536799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33" name="Rectangle 632">
                <a:extLst>
                  <a:ext uri="{FF2B5EF4-FFF2-40B4-BE49-F238E27FC236}">
                    <a16:creationId xmlns:a16="http://schemas.microsoft.com/office/drawing/2014/main" id="{80380B02-03CF-F887-9B6E-5961EE1E1CA3}"/>
                  </a:ext>
                </a:extLst>
              </p:cNvPr>
              <p:cNvSpPr/>
              <p:nvPr/>
            </p:nvSpPr>
            <p:spPr>
              <a:xfrm>
                <a:off x="11657896" y="2984664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34" name="Rectangle 633">
                <a:extLst>
                  <a:ext uri="{FF2B5EF4-FFF2-40B4-BE49-F238E27FC236}">
                    <a16:creationId xmlns:a16="http://schemas.microsoft.com/office/drawing/2014/main" id="{B234284B-EC0D-7E5F-5FD8-2F6B9329B6D3}"/>
                  </a:ext>
                </a:extLst>
              </p:cNvPr>
              <p:cNvSpPr/>
              <p:nvPr/>
            </p:nvSpPr>
            <p:spPr>
              <a:xfrm>
                <a:off x="11657896" y="3432764"/>
                <a:ext cx="448335" cy="448335"/>
              </a:xfrm>
              <a:prstGeom prst="rect">
                <a:avLst/>
              </a:prstGeom>
              <a:solidFill>
                <a:srgbClr val="FFE6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35" name="Rectangle 634">
                <a:extLst>
                  <a:ext uri="{FF2B5EF4-FFF2-40B4-BE49-F238E27FC236}">
                    <a16:creationId xmlns:a16="http://schemas.microsoft.com/office/drawing/2014/main" id="{7EB2045C-9440-7396-6923-72AADF34B5E4}"/>
                  </a:ext>
                </a:extLst>
              </p:cNvPr>
              <p:cNvSpPr/>
              <p:nvPr/>
            </p:nvSpPr>
            <p:spPr>
              <a:xfrm>
                <a:off x="7190062" y="1191491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36" name="Rectangle 635">
                <a:extLst>
                  <a:ext uri="{FF2B5EF4-FFF2-40B4-BE49-F238E27FC236}">
                    <a16:creationId xmlns:a16="http://schemas.microsoft.com/office/drawing/2014/main" id="{A7978129-844A-9B95-C956-E6D4D2052D83}"/>
                  </a:ext>
                </a:extLst>
              </p:cNvPr>
              <p:cNvSpPr/>
              <p:nvPr/>
            </p:nvSpPr>
            <p:spPr>
              <a:xfrm>
                <a:off x="7636673" y="1191491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37" name="Rectangle 636">
                <a:extLst>
                  <a:ext uri="{FF2B5EF4-FFF2-40B4-BE49-F238E27FC236}">
                    <a16:creationId xmlns:a16="http://schemas.microsoft.com/office/drawing/2014/main" id="{70565169-BC3C-6929-58DC-5C03DF12952E}"/>
                  </a:ext>
                </a:extLst>
              </p:cNvPr>
              <p:cNvSpPr/>
              <p:nvPr/>
            </p:nvSpPr>
            <p:spPr>
              <a:xfrm>
                <a:off x="8085008" y="1191491"/>
                <a:ext cx="448335" cy="448335"/>
              </a:xfrm>
              <a:prstGeom prst="rect">
                <a:avLst/>
              </a:prstGeom>
              <a:solidFill>
                <a:srgbClr val="FF7C8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F</a:t>
                </a:r>
              </a:p>
            </p:txBody>
          </p:sp>
          <p:sp>
            <p:nvSpPr>
              <p:cNvPr id="638" name="Rectangle 637">
                <a:extLst>
                  <a:ext uri="{FF2B5EF4-FFF2-40B4-BE49-F238E27FC236}">
                    <a16:creationId xmlns:a16="http://schemas.microsoft.com/office/drawing/2014/main" id="{416EB769-46BB-969A-E537-2A2CB8785310}"/>
                  </a:ext>
                </a:extLst>
              </p:cNvPr>
              <p:cNvSpPr/>
              <p:nvPr/>
            </p:nvSpPr>
            <p:spPr>
              <a:xfrm>
                <a:off x="8531619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39" name="Rectangle 638">
                <a:extLst>
                  <a:ext uri="{FF2B5EF4-FFF2-40B4-BE49-F238E27FC236}">
                    <a16:creationId xmlns:a16="http://schemas.microsoft.com/office/drawing/2014/main" id="{9117D7BF-22AB-07B1-9F70-9E79A5F24896}"/>
                  </a:ext>
                </a:extLst>
              </p:cNvPr>
              <p:cNvSpPr/>
              <p:nvPr/>
            </p:nvSpPr>
            <p:spPr>
              <a:xfrm>
                <a:off x="8978230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40" name="Rectangle 639">
                <a:extLst>
                  <a:ext uri="{FF2B5EF4-FFF2-40B4-BE49-F238E27FC236}">
                    <a16:creationId xmlns:a16="http://schemas.microsoft.com/office/drawing/2014/main" id="{6A56B52A-0DF0-D463-5F1A-5BA44F0147B8}"/>
                  </a:ext>
                </a:extLst>
              </p:cNvPr>
              <p:cNvSpPr/>
              <p:nvPr/>
            </p:nvSpPr>
            <p:spPr>
              <a:xfrm>
                <a:off x="9424841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41" name="Rectangle 640">
                <a:extLst>
                  <a:ext uri="{FF2B5EF4-FFF2-40B4-BE49-F238E27FC236}">
                    <a16:creationId xmlns:a16="http://schemas.microsoft.com/office/drawing/2014/main" id="{462DCB23-7314-E1BC-D236-3B633A20B88D}"/>
                  </a:ext>
                </a:extLst>
              </p:cNvPr>
              <p:cNvSpPr/>
              <p:nvPr/>
            </p:nvSpPr>
            <p:spPr>
              <a:xfrm>
                <a:off x="9871452" y="1193272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42" name="Rectangle 641">
                <a:extLst>
                  <a:ext uri="{FF2B5EF4-FFF2-40B4-BE49-F238E27FC236}">
                    <a16:creationId xmlns:a16="http://schemas.microsoft.com/office/drawing/2014/main" id="{E9E6B24F-8102-356F-91B8-C7B275678E94}"/>
                  </a:ext>
                </a:extLst>
              </p:cNvPr>
              <p:cNvSpPr/>
              <p:nvPr/>
            </p:nvSpPr>
            <p:spPr>
              <a:xfrm>
                <a:off x="10318063" y="1193272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43" name="Rectangle 642">
                <a:extLst>
                  <a:ext uri="{FF2B5EF4-FFF2-40B4-BE49-F238E27FC236}">
                    <a16:creationId xmlns:a16="http://schemas.microsoft.com/office/drawing/2014/main" id="{EDCB1490-E9EC-1DEA-C54F-6555E9003BB8}"/>
                  </a:ext>
                </a:extLst>
              </p:cNvPr>
              <p:cNvSpPr/>
              <p:nvPr/>
            </p:nvSpPr>
            <p:spPr>
              <a:xfrm>
                <a:off x="10764674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  <p:sp>
            <p:nvSpPr>
              <p:cNvPr id="644" name="Rectangle 643">
                <a:extLst>
                  <a:ext uri="{FF2B5EF4-FFF2-40B4-BE49-F238E27FC236}">
                    <a16:creationId xmlns:a16="http://schemas.microsoft.com/office/drawing/2014/main" id="{00AC3AEC-F8DE-5AB8-1FC0-8196A758F2AC}"/>
                  </a:ext>
                </a:extLst>
              </p:cNvPr>
              <p:cNvSpPr/>
              <p:nvPr/>
            </p:nvSpPr>
            <p:spPr>
              <a:xfrm>
                <a:off x="11211285" y="1191491"/>
                <a:ext cx="448335" cy="44833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5" name="Rectangle 644">
                <a:extLst>
                  <a:ext uri="{FF2B5EF4-FFF2-40B4-BE49-F238E27FC236}">
                    <a16:creationId xmlns:a16="http://schemas.microsoft.com/office/drawing/2014/main" id="{243DE22F-0A95-0E3E-2FAA-E5093E725498}"/>
                  </a:ext>
                </a:extLst>
              </p:cNvPr>
              <p:cNvSpPr/>
              <p:nvPr/>
            </p:nvSpPr>
            <p:spPr>
              <a:xfrm>
                <a:off x="11656172" y="1191491"/>
                <a:ext cx="448335" cy="448335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T</a:t>
                </a:r>
              </a:p>
            </p:txBody>
          </p:sp>
        </p:grpSp>
        <p:grpSp>
          <p:nvGrpSpPr>
            <p:cNvPr id="561" name="Group 560">
              <a:extLst>
                <a:ext uri="{FF2B5EF4-FFF2-40B4-BE49-F238E27FC236}">
                  <a16:creationId xmlns:a16="http://schemas.microsoft.com/office/drawing/2014/main" id="{7AA2450F-0A8F-EB3F-30C7-347AD1504B7F}"/>
                </a:ext>
              </a:extLst>
            </p:cNvPr>
            <p:cNvGrpSpPr/>
            <p:nvPr/>
          </p:nvGrpSpPr>
          <p:grpSpPr>
            <a:xfrm>
              <a:off x="6821923" y="1217282"/>
              <a:ext cx="450059" cy="2689608"/>
              <a:chOff x="6662912" y="1127004"/>
              <a:chExt cx="450059" cy="2689608"/>
            </a:xfrm>
            <a:noFill/>
          </p:grpSpPr>
          <p:sp>
            <p:nvSpPr>
              <p:cNvPr id="574" name="Rectangle 573">
                <a:extLst>
                  <a:ext uri="{FF2B5EF4-FFF2-40B4-BE49-F238E27FC236}">
                    <a16:creationId xmlns:a16="http://schemas.microsoft.com/office/drawing/2014/main" id="{E8594BAF-F381-1F3E-B7B9-9142B090815B}"/>
                  </a:ext>
                </a:extLst>
              </p:cNvPr>
              <p:cNvSpPr/>
              <p:nvPr/>
            </p:nvSpPr>
            <p:spPr>
              <a:xfrm>
                <a:off x="6664636" y="15761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75" name="Rectangle 574">
                <a:extLst>
                  <a:ext uri="{FF2B5EF4-FFF2-40B4-BE49-F238E27FC236}">
                    <a16:creationId xmlns:a16="http://schemas.microsoft.com/office/drawing/2014/main" id="{B02C4256-D1B3-E035-9F4F-B5EB11CA3FD4}"/>
                  </a:ext>
                </a:extLst>
              </p:cNvPr>
              <p:cNvSpPr/>
              <p:nvPr/>
            </p:nvSpPr>
            <p:spPr>
              <a:xfrm>
                <a:off x="6664636" y="20242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76" name="Rectangle 575">
                <a:extLst>
                  <a:ext uri="{FF2B5EF4-FFF2-40B4-BE49-F238E27FC236}">
                    <a16:creationId xmlns:a16="http://schemas.microsoft.com/office/drawing/2014/main" id="{A2FC4BF5-FD34-8119-402E-B3DE7B0B8E1C}"/>
                  </a:ext>
                </a:extLst>
              </p:cNvPr>
              <p:cNvSpPr/>
              <p:nvPr/>
            </p:nvSpPr>
            <p:spPr>
              <a:xfrm>
                <a:off x="6664636" y="2472312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77" name="Rectangle 576">
                <a:extLst>
                  <a:ext uri="{FF2B5EF4-FFF2-40B4-BE49-F238E27FC236}">
                    <a16:creationId xmlns:a16="http://schemas.microsoft.com/office/drawing/2014/main" id="{80B9120B-5B53-F43E-AB8B-A6E3C1920333}"/>
                  </a:ext>
                </a:extLst>
              </p:cNvPr>
              <p:cNvSpPr/>
              <p:nvPr/>
            </p:nvSpPr>
            <p:spPr>
              <a:xfrm>
                <a:off x="6664636" y="29201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78" name="Rectangle 577">
                <a:extLst>
                  <a:ext uri="{FF2B5EF4-FFF2-40B4-BE49-F238E27FC236}">
                    <a16:creationId xmlns:a16="http://schemas.microsoft.com/office/drawing/2014/main" id="{7277BC41-1A69-410F-1A23-99D53C40F677}"/>
                  </a:ext>
                </a:extLst>
              </p:cNvPr>
              <p:cNvSpPr/>
              <p:nvPr/>
            </p:nvSpPr>
            <p:spPr>
              <a:xfrm>
                <a:off x="6664636" y="3368277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79" name="Rectangle 578">
                <a:extLst>
                  <a:ext uri="{FF2B5EF4-FFF2-40B4-BE49-F238E27FC236}">
                    <a16:creationId xmlns:a16="http://schemas.microsoft.com/office/drawing/2014/main" id="{19FE1383-6C70-B279-9B9D-E8CA8A547F0B}"/>
                  </a:ext>
                </a:extLst>
              </p:cNvPr>
              <p:cNvSpPr/>
              <p:nvPr/>
            </p:nvSpPr>
            <p:spPr>
              <a:xfrm>
                <a:off x="6662912" y="1127004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</p:grpSp>
        <p:grpSp>
          <p:nvGrpSpPr>
            <p:cNvPr id="562" name="Group 561">
              <a:extLst>
                <a:ext uri="{FF2B5EF4-FFF2-40B4-BE49-F238E27FC236}">
                  <a16:creationId xmlns:a16="http://schemas.microsoft.com/office/drawing/2014/main" id="{40AD95F7-72DA-FE77-6516-0E5223962C87}"/>
                </a:ext>
              </a:extLst>
            </p:cNvPr>
            <p:cNvGrpSpPr/>
            <p:nvPr/>
          </p:nvGrpSpPr>
          <p:grpSpPr>
            <a:xfrm>
              <a:off x="7191785" y="3807053"/>
              <a:ext cx="4914445" cy="450116"/>
              <a:chOff x="6096000" y="4327418"/>
              <a:chExt cx="4914445" cy="450116"/>
            </a:xfrm>
            <a:noFill/>
          </p:grpSpPr>
          <p:sp>
            <p:nvSpPr>
              <p:cNvPr id="563" name="Rectangle 562">
                <a:extLst>
                  <a:ext uri="{FF2B5EF4-FFF2-40B4-BE49-F238E27FC236}">
                    <a16:creationId xmlns:a16="http://schemas.microsoft.com/office/drawing/2014/main" id="{3B0351B8-8EC4-9F90-B0AA-CB2BA831F64F}"/>
                  </a:ext>
                </a:extLst>
              </p:cNvPr>
              <p:cNvSpPr/>
              <p:nvPr/>
            </p:nvSpPr>
            <p:spPr>
              <a:xfrm>
                <a:off x="609600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0</a:t>
                </a:r>
              </a:p>
            </p:txBody>
          </p:sp>
          <p:sp>
            <p:nvSpPr>
              <p:cNvPr id="564" name="Rectangle 563">
                <a:extLst>
                  <a:ext uri="{FF2B5EF4-FFF2-40B4-BE49-F238E27FC236}">
                    <a16:creationId xmlns:a16="http://schemas.microsoft.com/office/drawing/2014/main" id="{07441B87-9492-0221-835E-4AD45941BA8F}"/>
                  </a:ext>
                </a:extLst>
              </p:cNvPr>
              <p:cNvSpPr/>
              <p:nvPr/>
            </p:nvSpPr>
            <p:spPr>
              <a:xfrm>
                <a:off x="6542611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565" name="Rectangle 564">
                <a:extLst>
                  <a:ext uri="{FF2B5EF4-FFF2-40B4-BE49-F238E27FC236}">
                    <a16:creationId xmlns:a16="http://schemas.microsoft.com/office/drawing/2014/main" id="{84276734-F863-4CC1-BC87-23F1D4F5B0B9}"/>
                  </a:ext>
                </a:extLst>
              </p:cNvPr>
              <p:cNvSpPr/>
              <p:nvPr/>
            </p:nvSpPr>
            <p:spPr>
              <a:xfrm>
                <a:off x="6990946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566" name="Rectangle 565">
                <a:extLst>
                  <a:ext uri="{FF2B5EF4-FFF2-40B4-BE49-F238E27FC236}">
                    <a16:creationId xmlns:a16="http://schemas.microsoft.com/office/drawing/2014/main" id="{A4320C01-E1BB-A785-484C-3D4E03587657}"/>
                  </a:ext>
                </a:extLst>
              </p:cNvPr>
              <p:cNvSpPr/>
              <p:nvPr/>
            </p:nvSpPr>
            <p:spPr>
              <a:xfrm>
                <a:off x="7437557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567" name="Rectangle 566">
                <a:extLst>
                  <a:ext uri="{FF2B5EF4-FFF2-40B4-BE49-F238E27FC236}">
                    <a16:creationId xmlns:a16="http://schemas.microsoft.com/office/drawing/2014/main" id="{C0B04650-1A9E-E36E-5F82-05AF617FE206}"/>
                  </a:ext>
                </a:extLst>
              </p:cNvPr>
              <p:cNvSpPr/>
              <p:nvPr/>
            </p:nvSpPr>
            <p:spPr>
              <a:xfrm>
                <a:off x="7884168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68" name="Rectangle 567">
                <a:extLst>
                  <a:ext uri="{FF2B5EF4-FFF2-40B4-BE49-F238E27FC236}">
                    <a16:creationId xmlns:a16="http://schemas.microsoft.com/office/drawing/2014/main" id="{2FCC2596-6BF4-F4FE-F61A-B501E9BF6D3B}"/>
                  </a:ext>
                </a:extLst>
              </p:cNvPr>
              <p:cNvSpPr/>
              <p:nvPr/>
            </p:nvSpPr>
            <p:spPr>
              <a:xfrm>
                <a:off x="8330779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569" name="Rectangle 568">
                <a:extLst>
                  <a:ext uri="{FF2B5EF4-FFF2-40B4-BE49-F238E27FC236}">
                    <a16:creationId xmlns:a16="http://schemas.microsoft.com/office/drawing/2014/main" id="{28521761-987E-5E6F-6B60-E52BA075F83F}"/>
                  </a:ext>
                </a:extLst>
              </p:cNvPr>
              <p:cNvSpPr/>
              <p:nvPr/>
            </p:nvSpPr>
            <p:spPr>
              <a:xfrm>
                <a:off x="8777390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70" name="Rectangle 569">
                <a:extLst>
                  <a:ext uri="{FF2B5EF4-FFF2-40B4-BE49-F238E27FC236}">
                    <a16:creationId xmlns:a16="http://schemas.microsoft.com/office/drawing/2014/main" id="{72B766D1-293B-CB1E-4839-A851B7C1D834}"/>
                  </a:ext>
                </a:extLst>
              </p:cNvPr>
              <p:cNvSpPr/>
              <p:nvPr/>
            </p:nvSpPr>
            <p:spPr>
              <a:xfrm>
                <a:off x="9224001" y="4329199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71" name="Rectangle 570">
                <a:extLst>
                  <a:ext uri="{FF2B5EF4-FFF2-40B4-BE49-F238E27FC236}">
                    <a16:creationId xmlns:a16="http://schemas.microsoft.com/office/drawing/2014/main" id="{11FD4B5A-92FF-1C11-730B-99C0EF1544A5}"/>
                  </a:ext>
                </a:extLst>
              </p:cNvPr>
              <p:cNvSpPr/>
              <p:nvPr/>
            </p:nvSpPr>
            <p:spPr>
              <a:xfrm>
                <a:off x="9670612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72" name="Rectangle 571">
                <a:extLst>
                  <a:ext uri="{FF2B5EF4-FFF2-40B4-BE49-F238E27FC236}">
                    <a16:creationId xmlns:a16="http://schemas.microsoft.com/office/drawing/2014/main" id="{1766346D-DE27-DE9A-BB24-D4FD28831AA1}"/>
                  </a:ext>
                </a:extLst>
              </p:cNvPr>
              <p:cNvSpPr/>
              <p:nvPr/>
            </p:nvSpPr>
            <p:spPr>
              <a:xfrm>
                <a:off x="10117223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73" name="Rectangle 572">
                <a:extLst>
                  <a:ext uri="{FF2B5EF4-FFF2-40B4-BE49-F238E27FC236}">
                    <a16:creationId xmlns:a16="http://schemas.microsoft.com/office/drawing/2014/main" id="{76A85DE1-30F0-8A4D-E575-4E59F3F4FA3B}"/>
                  </a:ext>
                </a:extLst>
              </p:cNvPr>
              <p:cNvSpPr/>
              <p:nvPr/>
            </p:nvSpPr>
            <p:spPr>
              <a:xfrm>
                <a:off x="10562110" y="4327418"/>
                <a:ext cx="448335" cy="44833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</p:grpSp>
      </p:grpSp>
      <p:sp>
        <p:nvSpPr>
          <p:cNvPr id="47" name="Arrow: Left 46">
            <a:extLst>
              <a:ext uri="{FF2B5EF4-FFF2-40B4-BE49-F238E27FC236}">
                <a16:creationId xmlns:a16="http://schemas.microsoft.com/office/drawing/2014/main" id="{66D48AF8-1C2B-AF9D-7CC0-C87C422D8BD8}"/>
              </a:ext>
            </a:extLst>
          </p:cNvPr>
          <p:cNvSpPr/>
          <p:nvPr/>
        </p:nvSpPr>
        <p:spPr>
          <a:xfrm rot="5400000">
            <a:off x="11720772" y="3197862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Arrow: Left 47">
                <a:extLst>
                  <a:ext uri="{FF2B5EF4-FFF2-40B4-BE49-F238E27FC236}">
                    <a16:creationId xmlns:a16="http://schemas.microsoft.com/office/drawing/2014/main" id="{63E5262C-0D5E-9E50-9149-DAE419470A7F}"/>
                  </a:ext>
                </a:extLst>
              </p:cNvPr>
              <p:cNvSpPr/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8" name="Arrow: Left 47">
                <a:extLst>
                  <a:ext uri="{FF2B5EF4-FFF2-40B4-BE49-F238E27FC236}">
                    <a16:creationId xmlns:a16="http://schemas.microsoft.com/office/drawing/2014/main" id="{63E5262C-0D5E-9E50-9149-DAE419470A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28786">
                <a:off x="10554550" y="3268299"/>
                <a:ext cx="1228116" cy="182460"/>
              </a:xfrm>
              <a:prstGeom prst="leftArrow">
                <a:avLst/>
              </a:prstGeom>
              <a:blipFill>
                <a:blip r:embed="rId10"/>
                <a:stretch>
                  <a:fillRect t="-7317" b="-121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rrow: Left 48">
            <a:extLst>
              <a:ext uri="{FF2B5EF4-FFF2-40B4-BE49-F238E27FC236}">
                <a16:creationId xmlns:a16="http://schemas.microsoft.com/office/drawing/2014/main" id="{4F1C3809-6294-7906-7D38-8D6C87A8F993}"/>
              </a:ext>
            </a:extLst>
          </p:cNvPr>
          <p:cNvSpPr/>
          <p:nvPr/>
        </p:nvSpPr>
        <p:spPr>
          <a:xfrm rot="5400000">
            <a:off x="11720771" y="284304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Arrow: Left 49">
                <a:extLst>
                  <a:ext uri="{FF2B5EF4-FFF2-40B4-BE49-F238E27FC236}">
                    <a16:creationId xmlns:a16="http://schemas.microsoft.com/office/drawing/2014/main" id="{4D3D59F4-17BA-E1DD-3F11-6F480BD77774}"/>
                  </a:ext>
                </a:extLst>
              </p:cNvPr>
              <p:cNvSpPr/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0" name="Arrow: Left 49">
                <a:extLst>
                  <a:ext uri="{FF2B5EF4-FFF2-40B4-BE49-F238E27FC236}">
                    <a16:creationId xmlns:a16="http://schemas.microsoft.com/office/drawing/2014/main" id="{4D3D59F4-17BA-E1DD-3F11-6F480BD77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21784">
                <a:off x="10571162" y="2815565"/>
                <a:ext cx="1236562" cy="182460"/>
              </a:xfrm>
              <a:prstGeom prst="leftArrow">
                <a:avLst/>
              </a:prstGeom>
              <a:blipFill>
                <a:blip r:embed="rId11"/>
                <a:stretch>
                  <a:fillRect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Arrow: Left 50">
            <a:extLst>
              <a:ext uri="{FF2B5EF4-FFF2-40B4-BE49-F238E27FC236}">
                <a16:creationId xmlns:a16="http://schemas.microsoft.com/office/drawing/2014/main" id="{5279C174-9792-AC73-8EAB-DC36F9478095}"/>
              </a:ext>
            </a:extLst>
          </p:cNvPr>
          <p:cNvSpPr/>
          <p:nvPr/>
        </p:nvSpPr>
        <p:spPr>
          <a:xfrm rot="5400000">
            <a:off x="10400680" y="2812076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Arrow: Left 51">
                <a:extLst>
                  <a:ext uri="{FF2B5EF4-FFF2-40B4-BE49-F238E27FC236}">
                    <a16:creationId xmlns:a16="http://schemas.microsoft.com/office/drawing/2014/main" id="{83EC797F-D4EB-9BE3-3C27-81BC1E70E432}"/>
                  </a:ext>
                </a:extLst>
              </p:cNvPr>
              <p:cNvSpPr/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2" name="Arrow: Left 51">
                <a:extLst>
                  <a:ext uri="{FF2B5EF4-FFF2-40B4-BE49-F238E27FC236}">
                    <a16:creationId xmlns:a16="http://schemas.microsoft.com/office/drawing/2014/main" id="{83EC797F-D4EB-9BE3-3C27-81BC1E70E4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65206">
                <a:off x="9294223" y="2877176"/>
                <a:ext cx="1178415" cy="182460"/>
              </a:xfrm>
              <a:prstGeom prst="leftArrow">
                <a:avLst/>
              </a:prstGeom>
              <a:blipFill>
                <a:blip r:embed="rId12"/>
                <a:stretch>
                  <a:fillRect b="-69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Arrow: Left 52">
            <a:extLst>
              <a:ext uri="{FF2B5EF4-FFF2-40B4-BE49-F238E27FC236}">
                <a16:creationId xmlns:a16="http://schemas.microsoft.com/office/drawing/2014/main" id="{5A857CB6-77F8-8B68-3C16-9AF10C3FDBA3}"/>
              </a:ext>
            </a:extLst>
          </p:cNvPr>
          <p:cNvSpPr/>
          <p:nvPr/>
        </p:nvSpPr>
        <p:spPr>
          <a:xfrm rot="5400000">
            <a:off x="11720769" y="2388438"/>
            <a:ext cx="299477" cy="182460"/>
          </a:xfrm>
          <a:prstGeom prst="leftArrow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Arrow: Left 53">
                <a:extLst>
                  <a:ext uri="{FF2B5EF4-FFF2-40B4-BE49-F238E27FC236}">
                    <a16:creationId xmlns:a16="http://schemas.microsoft.com/office/drawing/2014/main" id="{8028F108-3B87-07DC-D830-C55E133CCDFF}"/>
                  </a:ext>
                </a:extLst>
              </p:cNvPr>
              <p:cNvSpPr/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4" name="Arrow: Left 53">
                <a:extLst>
                  <a:ext uri="{FF2B5EF4-FFF2-40B4-BE49-F238E27FC236}">
                    <a16:creationId xmlns:a16="http://schemas.microsoft.com/office/drawing/2014/main" id="{8028F108-3B87-07DC-D830-C55E133CCD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493300">
                <a:off x="8735689" y="2370186"/>
                <a:ext cx="3063723" cy="182460"/>
              </a:xfrm>
              <a:prstGeom prst="leftArrow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43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PLIT_SPLIT" val="1"/>
  <p:tag name="PPSPLIT_ORIGINALSLIDENUMBER" val="46"/>
</p:tagLst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29969</TotalTime>
  <Words>3662</Words>
  <Application>Microsoft Office PowerPoint</Application>
  <PresentationFormat>Widescreen</PresentationFormat>
  <Paragraphs>1437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ＭＳ Ｐゴシック</vt:lpstr>
      <vt:lpstr>Aptos</vt:lpstr>
      <vt:lpstr>Arial</vt:lpstr>
      <vt:lpstr>Calibri</vt:lpstr>
      <vt:lpstr>Cambria Math</vt:lpstr>
      <vt:lpstr>Comic Sans MS</vt:lpstr>
      <vt:lpstr>Courier New</vt:lpstr>
      <vt:lpstr>Lato</vt:lpstr>
      <vt:lpstr>Symbol</vt:lpstr>
      <vt:lpstr>Office Theme</vt:lpstr>
      <vt:lpstr>Lecture 16: Dynamic Programming – Sequences</vt:lpstr>
      <vt:lpstr>Oven Allocation (aka subset sum)</vt:lpstr>
      <vt:lpstr>Oven Allocation – Full Recursive Structure</vt:lpstr>
      <vt:lpstr>Oven Allocation – Base Case</vt:lpstr>
      <vt:lpstr>Oven Allocation – Memory Structure</vt:lpstr>
      <vt:lpstr>Oven Allocation Top-Down</vt:lpstr>
      <vt:lpstr>Oven Allocation Top-Down with choices</vt:lpstr>
      <vt:lpstr>Oven Allocation Example</vt:lpstr>
      <vt:lpstr>Oven Allocation Example - complete</vt:lpstr>
      <vt:lpstr>Using Choices</vt:lpstr>
      <vt:lpstr>Selecting an order</vt:lpstr>
      <vt:lpstr>Four Steps – Oven Allocation Step 4</vt:lpstr>
      <vt:lpstr>Can we save space?</vt:lpstr>
      <vt:lpstr>String Similarity</vt:lpstr>
      <vt:lpstr>Edit Distance</vt:lpstr>
      <vt:lpstr>Sequence Alignment</vt:lpstr>
      <vt:lpstr>Edit Distance – Four Steps, Step 1</vt:lpstr>
      <vt:lpstr>Step 1: Identify Recursive Structure</vt:lpstr>
      <vt:lpstr>Edit Distance – Four Steps, Step 2</vt:lpstr>
      <vt:lpstr>Step 2: Identify Memory Structure</vt:lpstr>
      <vt:lpstr>Top-Down Sequence Alignment</vt:lpstr>
      <vt:lpstr>Edit Distance – Four Steps, Step 3</vt:lpstr>
      <vt:lpstr>Step 3: Identify Order of Evaluation</vt:lpstr>
      <vt:lpstr>Bottom-Up Sequence Alignment</vt:lpstr>
      <vt:lpstr>Edit Distance – Four Steps, Step 4</vt:lpstr>
      <vt:lpstr>Example run with AGACATTG  and GAGTTA: δ=α_mis=1</vt:lpstr>
      <vt:lpstr>Example run with AGACATTG  and GAGTTA: δ=α_mis=1</vt:lpstr>
      <vt:lpstr>Example run with AGACATTG  and GAGTTA: δ=α_mis=1</vt:lpstr>
      <vt:lpstr>Example run with AGACATTG  and GAGTTA: δ=α_mis=1</vt:lpstr>
      <vt:lpstr>Example run with AGACATTG  and GAGTTA: δ=α_mis=1</vt:lpstr>
      <vt:lpstr>Example run with AGACATTG  and GAGTTA: δ=α_mis=1</vt:lpstr>
      <vt:lpstr>Example run with AGACATTG  and GAGTTA: δ=α_mis=1</vt:lpstr>
      <vt:lpstr>Final reminders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Nathan Brunelle</cp:lastModifiedBy>
  <cp:revision>96</cp:revision>
  <dcterms:created xsi:type="dcterms:W3CDTF">2025-09-15T17:56:15Z</dcterms:created>
  <dcterms:modified xsi:type="dcterms:W3CDTF">2025-10-31T18:21:20Z</dcterms:modified>
</cp:coreProperties>
</file>