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4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5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6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7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1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2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3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14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notesSlides/notesSlide15.xml" ContentType="application/vnd.openxmlformats-officedocument.presentationml.notesSlide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notesSlides/notesSlide16.xml" ContentType="application/vnd.openxmlformats-officedocument.presentationml.notesSlide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28"/>
  </p:notesMasterIdLst>
  <p:handoutMasterIdLst>
    <p:handoutMasterId r:id="rId29"/>
  </p:handoutMasterIdLst>
  <p:sldIdLst>
    <p:sldId id="256" r:id="rId2"/>
    <p:sldId id="527" r:id="rId3"/>
    <p:sldId id="505" r:id="rId4"/>
    <p:sldId id="528" r:id="rId5"/>
    <p:sldId id="529" r:id="rId6"/>
    <p:sldId id="530" r:id="rId7"/>
    <p:sldId id="531" r:id="rId8"/>
    <p:sldId id="532" r:id="rId9"/>
    <p:sldId id="533" r:id="rId10"/>
    <p:sldId id="534" r:id="rId11"/>
    <p:sldId id="535" r:id="rId12"/>
    <p:sldId id="536" r:id="rId13"/>
    <p:sldId id="537" r:id="rId14"/>
    <p:sldId id="538" r:id="rId15"/>
    <p:sldId id="539" r:id="rId16"/>
    <p:sldId id="540" r:id="rId17"/>
    <p:sldId id="541" r:id="rId18"/>
    <p:sldId id="542" r:id="rId19"/>
    <p:sldId id="550" r:id="rId20"/>
    <p:sldId id="543" r:id="rId21"/>
    <p:sldId id="544" r:id="rId22"/>
    <p:sldId id="545" r:id="rId23"/>
    <p:sldId id="546" r:id="rId24"/>
    <p:sldId id="547" r:id="rId25"/>
    <p:sldId id="548" r:id="rId26"/>
    <p:sldId id="549" r:id="rId27"/>
  </p:sldIdLst>
  <p:sldSz cx="9144000" cy="6858000" type="screen4x3"/>
  <p:notesSz cx="7315200" cy="9601200"/>
  <p:custDataLst>
    <p:tags r:id="rId3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CC9900"/>
    <a:srgbClr val="FF0066"/>
    <a:srgbClr val="FFFF99"/>
    <a:srgbClr val="CCFF99"/>
    <a:srgbClr val="0000FF"/>
    <a:srgbClr val="FF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9E4668-D4F7-45DA-967C-603AC70588BE}" v="13" dt="2024-11-29T20:35:04.5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43" autoAdjust="0"/>
    <p:restoredTop sz="94660"/>
  </p:normalViewPr>
  <p:slideViewPr>
    <p:cSldViewPr>
      <p:cViewPr varScale="1">
        <p:scale>
          <a:sx n="103" d="100"/>
          <a:sy n="103" d="100"/>
        </p:scale>
        <p:origin x="73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5895" cy="7589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Anderson" userId="4654cc452026b74c" providerId="LiveId" clId="{6ECA6354-4166-4290-A9B7-E69EA2EBED7D}"/>
    <pc:docChg chg="modSld">
      <pc:chgData name="Richard Anderson" userId="4654cc452026b74c" providerId="LiveId" clId="{6ECA6354-4166-4290-A9B7-E69EA2EBED7D}" dt="2019-11-21T06:17:48.687" v="20" actId="20577"/>
      <pc:docMkLst>
        <pc:docMk/>
      </pc:docMkLst>
      <pc:sldChg chg="modSp">
        <pc:chgData name="Richard Anderson" userId="4654cc452026b74c" providerId="LiveId" clId="{6ECA6354-4166-4290-A9B7-E69EA2EBED7D}" dt="2019-11-21T06:17:48.687" v="20" actId="20577"/>
        <pc:sldMkLst>
          <pc:docMk/>
          <pc:sldMk cId="0" sldId="256"/>
        </pc:sldMkLst>
        <pc:spChg chg="mod">
          <ac:chgData name="Richard Anderson" userId="4654cc452026b74c" providerId="LiveId" clId="{6ECA6354-4166-4290-A9B7-E69EA2EBED7D}" dt="2019-11-21T06:17:48.687" v="20" actId="20577"/>
          <ac:spMkLst>
            <pc:docMk/>
            <pc:sldMk cId="0" sldId="256"/>
            <ac:spMk id="2051" creationId="{00000000-0000-0000-0000-000000000000}"/>
          </ac:spMkLst>
        </pc:spChg>
      </pc:sldChg>
    </pc:docChg>
  </pc:docChgLst>
  <pc:docChgLst>
    <pc:chgData name="Richard Anderson" userId="4654cc452026b74c" providerId="LiveId" clId="{03335901-8F2A-48AC-8FC3-CD49773941CF}"/>
    <pc:docChg chg="delSld modSld modMainMaster">
      <pc:chgData name="Richard Anderson" userId="4654cc452026b74c" providerId="LiveId" clId="{03335901-8F2A-48AC-8FC3-CD49773941CF}" dt="2023-12-03T17:07:29.418" v="8"/>
      <pc:docMkLst>
        <pc:docMk/>
      </pc:docMkLst>
      <pc:sldChg chg="modSp mod setBg">
        <pc:chgData name="Richard Anderson" userId="4654cc452026b74c" providerId="LiveId" clId="{03335901-8F2A-48AC-8FC3-CD49773941CF}" dt="2023-12-03T17:07:29.418" v="8"/>
        <pc:sldMkLst>
          <pc:docMk/>
          <pc:sldMk cId="0" sldId="256"/>
        </pc:sldMkLst>
        <pc:spChg chg="mod">
          <ac:chgData name="Richard Anderson" userId="4654cc452026b74c" providerId="LiveId" clId="{03335901-8F2A-48AC-8FC3-CD49773941CF}" dt="2023-12-03T17:04:09.774" v="3" actId="20577"/>
          <ac:spMkLst>
            <pc:docMk/>
            <pc:sldMk cId="0" sldId="256"/>
            <ac:spMk id="2051" creationId="{00000000-0000-0000-0000-000000000000}"/>
          </ac:spMkLst>
        </pc:spChg>
      </pc:sldChg>
      <pc:sldChg chg="del">
        <pc:chgData name="Richard Anderson" userId="4654cc452026b74c" providerId="LiveId" clId="{03335901-8F2A-48AC-8FC3-CD49773941CF}" dt="2023-12-03T17:05:00.762" v="4" actId="2696"/>
        <pc:sldMkLst>
          <pc:docMk/>
          <pc:sldMk cId="4163030583" sldId="445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3261196827" sldId="507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927721112" sldId="508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1456836990" sldId="509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560881207" sldId="510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2899454564" sldId="511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4016703295" sldId="512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3980405163" sldId="513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3889329972" sldId="514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970755552" sldId="515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3535782827" sldId="516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3139715079" sldId="517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1836196" sldId="518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1944691325" sldId="519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4085726282" sldId="520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2488214801" sldId="521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3471526541" sldId="522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2701584591" sldId="523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354338138" sldId="524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3262921999" sldId="525"/>
        </pc:sldMkLst>
      </pc:sldChg>
      <pc:sldChg chg="del">
        <pc:chgData name="Richard Anderson" userId="4654cc452026b74c" providerId="LiveId" clId="{03335901-8F2A-48AC-8FC3-CD49773941CF}" dt="2023-12-03T17:06:50.619" v="6" actId="2696"/>
        <pc:sldMkLst>
          <pc:docMk/>
          <pc:sldMk cId="9378584" sldId="526"/>
        </pc:sldMkLst>
      </pc:sldChg>
      <pc:sldChg chg="modSp mod">
        <pc:chgData name="Richard Anderson" userId="4654cc452026b74c" providerId="LiveId" clId="{03335901-8F2A-48AC-8FC3-CD49773941CF}" dt="2023-12-03T17:05:14.293" v="5" actId="14734"/>
        <pc:sldMkLst>
          <pc:docMk/>
          <pc:sldMk cId="946977424" sldId="527"/>
        </pc:sldMkLst>
        <pc:graphicFrameChg chg="modGraphic">
          <ac:chgData name="Richard Anderson" userId="4654cc452026b74c" providerId="LiveId" clId="{03335901-8F2A-48AC-8FC3-CD49773941CF}" dt="2023-12-03T17:05:14.293" v="5" actId="14734"/>
          <ac:graphicFrameMkLst>
            <pc:docMk/>
            <pc:sldMk cId="946977424" sldId="527"/>
            <ac:graphicFrameMk id="4" creationId="{00000000-0000-0000-0000-000000000000}"/>
          </ac:graphicFrameMkLst>
        </pc:graphicFrameChg>
      </pc:sldChg>
      <pc:sldMasterChg chg="setBg modSldLayout">
        <pc:chgData name="Richard Anderson" userId="4654cc452026b74c" providerId="LiveId" clId="{03335901-8F2A-48AC-8FC3-CD49773941CF}" dt="2023-12-03T17:07:29.418" v="8"/>
        <pc:sldMasterMkLst>
          <pc:docMk/>
          <pc:sldMasterMk cId="0" sldId="2147483661"/>
        </pc:sldMasterMkLst>
        <pc:sldLayoutChg chg="setBg">
          <pc:chgData name="Richard Anderson" userId="4654cc452026b74c" providerId="LiveId" clId="{03335901-8F2A-48AC-8FC3-CD49773941CF}" dt="2023-12-03T17:07:29.418" v="8"/>
          <pc:sldLayoutMkLst>
            <pc:docMk/>
            <pc:sldMasterMk cId="0" sldId="2147483661"/>
            <pc:sldLayoutMk cId="4010539372" sldId="2147483662"/>
          </pc:sldLayoutMkLst>
        </pc:sldLayoutChg>
        <pc:sldLayoutChg chg="setBg">
          <pc:chgData name="Richard Anderson" userId="4654cc452026b74c" providerId="LiveId" clId="{03335901-8F2A-48AC-8FC3-CD49773941CF}" dt="2023-12-03T17:07:29.418" v="8"/>
          <pc:sldLayoutMkLst>
            <pc:docMk/>
            <pc:sldMasterMk cId="0" sldId="2147483661"/>
            <pc:sldLayoutMk cId="1891196703" sldId="2147483663"/>
          </pc:sldLayoutMkLst>
        </pc:sldLayoutChg>
        <pc:sldLayoutChg chg="setBg">
          <pc:chgData name="Richard Anderson" userId="4654cc452026b74c" providerId="LiveId" clId="{03335901-8F2A-48AC-8FC3-CD49773941CF}" dt="2023-12-03T17:07:29.418" v="8"/>
          <pc:sldLayoutMkLst>
            <pc:docMk/>
            <pc:sldMasterMk cId="0" sldId="2147483661"/>
            <pc:sldLayoutMk cId="1831193353" sldId="2147483664"/>
          </pc:sldLayoutMkLst>
        </pc:sldLayoutChg>
        <pc:sldLayoutChg chg="setBg">
          <pc:chgData name="Richard Anderson" userId="4654cc452026b74c" providerId="LiveId" clId="{03335901-8F2A-48AC-8FC3-CD49773941CF}" dt="2023-12-03T17:07:29.418" v="8"/>
          <pc:sldLayoutMkLst>
            <pc:docMk/>
            <pc:sldMasterMk cId="0" sldId="2147483661"/>
            <pc:sldLayoutMk cId="3457155451" sldId="2147483665"/>
          </pc:sldLayoutMkLst>
        </pc:sldLayoutChg>
        <pc:sldLayoutChg chg="setBg">
          <pc:chgData name="Richard Anderson" userId="4654cc452026b74c" providerId="LiveId" clId="{03335901-8F2A-48AC-8FC3-CD49773941CF}" dt="2023-12-03T17:07:29.418" v="8"/>
          <pc:sldLayoutMkLst>
            <pc:docMk/>
            <pc:sldMasterMk cId="0" sldId="2147483661"/>
            <pc:sldLayoutMk cId="1452853724" sldId="2147483666"/>
          </pc:sldLayoutMkLst>
        </pc:sldLayoutChg>
        <pc:sldLayoutChg chg="setBg">
          <pc:chgData name="Richard Anderson" userId="4654cc452026b74c" providerId="LiveId" clId="{03335901-8F2A-48AC-8FC3-CD49773941CF}" dt="2023-12-03T17:07:29.418" v="8"/>
          <pc:sldLayoutMkLst>
            <pc:docMk/>
            <pc:sldMasterMk cId="0" sldId="2147483661"/>
            <pc:sldLayoutMk cId="687482016" sldId="2147483667"/>
          </pc:sldLayoutMkLst>
        </pc:sldLayoutChg>
        <pc:sldLayoutChg chg="setBg">
          <pc:chgData name="Richard Anderson" userId="4654cc452026b74c" providerId="LiveId" clId="{03335901-8F2A-48AC-8FC3-CD49773941CF}" dt="2023-12-03T17:07:29.418" v="8"/>
          <pc:sldLayoutMkLst>
            <pc:docMk/>
            <pc:sldMasterMk cId="0" sldId="2147483661"/>
            <pc:sldLayoutMk cId="3615993119" sldId="2147483668"/>
          </pc:sldLayoutMkLst>
        </pc:sldLayoutChg>
        <pc:sldLayoutChg chg="setBg">
          <pc:chgData name="Richard Anderson" userId="4654cc452026b74c" providerId="LiveId" clId="{03335901-8F2A-48AC-8FC3-CD49773941CF}" dt="2023-12-03T17:07:29.418" v="8"/>
          <pc:sldLayoutMkLst>
            <pc:docMk/>
            <pc:sldMasterMk cId="0" sldId="2147483661"/>
            <pc:sldLayoutMk cId="2097179299" sldId="2147483669"/>
          </pc:sldLayoutMkLst>
        </pc:sldLayoutChg>
        <pc:sldLayoutChg chg="setBg">
          <pc:chgData name="Richard Anderson" userId="4654cc452026b74c" providerId="LiveId" clId="{03335901-8F2A-48AC-8FC3-CD49773941CF}" dt="2023-12-03T17:07:29.418" v="8"/>
          <pc:sldLayoutMkLst>
            <pc:docMk/>
            <pc:sldMasterMk cId="0" sldId="2147483661"/>
            <pc:sldLayoutMk cId="59495239" sldId="2147483670"/>
          </pc:sldLayoutMkLst>
        </pc:sldLayoutChg>
        <pc:sldLayoutChg chg="setBg">
          <pc:chgData name="Richard Anderson" userId="4654cc452026b74c" providerId="LiveId" clId="{03335901-8F2A-48AC-8FC3-CD49773941CF}" dt="2023-12-03T17:07:29.418" v="8"/>
          <pc:sldLayoutMkLst>
            <pc:docMk/>
            <pc:sldMasterMk cId="0" sldId="2147483661"/>
            <pc:sldLayoutMk cId="2681144224" sldId="2147483671"/>
          </pc:sldLayoutMkLst>
        </pc:sldLayoutChg>
        <pc:sldLayoutChg chg="setBg">
          <pc:chgData name="Richard Anderson" userId="4654cc452026b74c" providerId="LiveId" clId="{03335901-8F2A-48AC-8FC3-CD49773941CF}" dt="2023-12-03T17:07:29.418" v="8"/>
          <pc:sldLayoutMkLst>
            <pc:docMk/>
            <pc:sldMasterMk cId="0" sldId="2147483661"/>
            <pc:sldLayoutMk cId="1295341200" sldId="2147483672"/>
          </pc:sldLayoutMkLst>
        </pc:sldLayoutChg>
        <pc:sldLayoutChg chg="setBg">
          <pc:chgData name="Richard Anderson" userId="4654cc452026b74c" providerId="LiveId" clId="{03335901-8F2A-48AC-8FC3-CD49773941CF}" dt="2023-12-03T17:07:29.418" v="8"/>
          <pc:sldLayoutMkLst>
            <pc:docMk/>
            <pc:sldMasterMk cId="0" sldId="2147483661"/>
            <pc:sldLayoutMk cId="725886618" sldId="2147483674"/>
          </pc:sldLayoutMkLst>
        </pc:sldLayoutChg>
        <pc:sldLayoutChg chg="setBg">
          <pc:chgData name="Richard Anderson" userId="4654cc452026b74c" providerId="LiveId" clId="{03335901-8F2A-48AC-8FC3-CD49773941CF}" dt="2023-12-03T17:07:29.418" v="8"/>
          <pc:sldLayoutMkLst>
            <pc:docMk/>
            <pc:sldMasterMk cId="0" sldId="2147483661"/>
            <pc:sldLayoutMk cId="1060671211" sldId="2147483675"/>
          </pc:sldLayoutMkLst>
        </pc:sldLayoutChg>
      </pc:sldMasterChg>
    </pc:docChg>
  </pc:docChgLst>
  <pc:docChgLst>
    <pc:chgData name="Richard Anderson" userId="4654cc452026b74c" providerId="LiveId" clId="{819E4668-D4F7-45DA-967C-603AC70588BE}"/>
    <pc:docChg chg="delSld modSld">
      <pc:chgData name="Richard Anderson" userId="4654cc452026b74c" providerId="LiveId" clId="{819E4668-D4F7-45DA-967C-603AC70588BE}" dt="2024-11-29T19:46:53.725" v="130" actId="20577"/>
      <pc:docMkLst>
        <pc:docMk/>
      </pc:docMkLst>
      <pc:sldChg chg="addSp delSp modSp mod">
        <pc:chgData name="Richard Anderson" userId="4654cc452026b74c" providerId="LiveId" clId="{819E4668-D4F7-45DA-967C-603AC70588BE}" dt="2024-11-29T19:43:49.491" v="15" actId="14100"/>
        <pc:sldMkLst>
          <pc:docMk/>
          <pc:sldMk cId="0" sldId="256"/>
        </pc:sldMkLst>
        <pc:spChg chg="mod">
          <ac:chgData name="Richard Anderson" userId="4654cc452026b74c" providerId="LiveId" clId="{819E4668-D4F7-45DA-967C-603AC70588BE}" dt="2024-11-29T19:41:10.012" v="5" actId="20577"/>
          <ac:spMkLst>
            <pc:docMk/>
            <pc:sldMk cId="0" sldId="256"/>
            <ac:spMk id="2051" creationId="{00000000-0000-0000-0000-000000000000}"/>
          </ac:spMkLst>
        </pc:spChg>
        <pc:picChg chg="add mod">
          <ac:chgData name="Richard Anderson" userId="4654cc452026b74c" providerId="LiveId" clId="{819E4668-D4F7-45DA-967C-603AC70588BE}" dt="2024-11-29T19:42:36.912" v="11" actId="14100"/>
          <ac:picMkLst>
            <pc:docMk/>
            <pc:sldMk cId="0" sldId="256"/>
            <ac:picMk id="2" creationId="{595E2C13-F2B8-9919-8F19-0F2DBD5D7D37}"/>
          </ac:picMkLst>
        </pc:picChg>
        <pc:picChg chg="del mod">
          <ac:chgData name="Richard Anderson" userId="4654cc452026b74c" providerId="LiveId" clId="{819E4668-D4F7-45DA-967C-603AC70588BE}" dt="2024-11-29T19:40:56.911" v="2" actId="21"/>
          <ac:picMkLst>
            <pc:docMk/>
            <pc:sldMk cId="0" sldId="256"/>
            <ac:picMk id="4" creationId="{00000000-0000-0000-0000-000000000000}"/>
          </ac:picMkLst>
        </pc:picChg>
        <pc:picChg chg="del mod">
          <ac:chgData name="Richard Anderson" userId="4654cc452026b74c" providerId="LiveId" clId="{819E4668-D4F7-45DA-967C-603AC70588BE}" dt="2024-11-29T19:40:56.911" v="2" actId="21"/>
          <ac:picMkLst>
            <pc:docMk/>
            <pc:sldMk cId="0" sldId="256"/>
            <ac:picMk id="5" creationId="{00000000-0000-0000-0000-000000000000}"/>
          </ac:picMkLst>
        </pc:picChg>
        <pc:picChg chg="del">
          <ac:chgData name="Richard Anderson" userId="4654cc452026b74c" providerId="LiveId" clId="{819E4668-D4F7-45DA-967C-603AC70588BE}" dt="2024-11-29T19:40:56.911" v="2" actId="21"/>
          <ac:picMkLst>
            <pc:docMk/>
            <pc:sldMk cId="0" sldId="256"/>
            <ac:picMk id="6" creationId="{00000000-0000-0000-0000-000000000000}"/>
          </ac:picMkLst>
        </pc:picChg>
        <pc:picChg chg="add mod">
          <ac:chgData name="Richard Anderson" userId="4654cc452026b74c" providerId="LiveId" clId="{819E4668-D4F7-45DA-967C-603AC70588BE}" dt="2024-11-29T19:43:49.491" v="15" actId="14100"/>
          <ac:picMkLst>
            <pc:docMk/>
            <pc:sldMk cId="0" sldId="256"/>
            <ac:picMk id="2052" creationId="{C00FFC92-6112-9C5E-A2DE-E45073B46ACA}"/>
          </ac:picMkLst>
        </pc:picChg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1924059803" sldId="423"/>
        </pc:sldMkLst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2329709272" sldId="424"/>
        </pc:sldMkLst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1603725194" sldId="425"/>
        </pc:sldMkLst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799727428" sldId="426"/>
        </pc:sldMkLst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1565324078" sldId="427"/>
        </pc:sldMkLst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1032051183" sldId="428"/>
        </pc:sldMkLst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463173993" sldId="478"/>
        </pc:sldMkLst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266923279" sldId="491"/>
        </pc:sldMkLst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3190978079" sldId="493"/>
        </pc:sldMkLst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2640778622" sldId="494"/>
        </pc:sldMkLst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4209982026" sldId="495"/>
        </pc:sldMkLst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3595469248" sldId="496"/>
        </pc:sldMkLst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2017461576" sldId="497"/>
        </pc:sldMkLst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1896778785" sldId="498"/>
        </pc:sldMkLst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2360186290" sldId="499"/>
        </pc:sldMkLst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1956919609" sldId="500"/>
        </pc:sldMkLst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3303917459" sldId="501"/>
        </pc:sldMkLst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212895728" sldId="502"/>
        </pc:sldMkLst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2717191405" sldId="503"/>
        </pc:sldMkLst>
      </pc:sldChg>
      <pc:sldChg chg="del">
        <pc:chgData name="Richard Anderson" userId="4654cc452026b74c" providerId="LiveId" clId="{819E4668-D4F7-45DA-967C-603AC70588BE}" dt="2024-11-29T19:42:56.384" v="12" actId="2696"/>
        <pc:sldMkLst>
          <pc:docMk/>
          <pc:sldMk cId="3112700292" sldId="504"/>
        </pc:sldMkLst>
      </pc:sldChg>
      <pc:sldChg chg="modSp mod">
        <pc:chgData name="Richard Anderson" userId="4654cc452026b74c" providerId="LiveId" clId="{819E4668-D4F7-45DA-967C-603AC70588BE}" dt="2024-11-29T19:46:53.725" v="130" actId="20577"/>
        <pc:sldMkLst>
          <pc:docMk/>
          <pc:sldMk cId="946977424" sldId="527"/>
        </pc:sldMkLst>
        <pc:spChg chg="mod">
          <ac:chgData name="Richard Anderson" userId="4654cc452026b74c" providerId="LiveId" clId="{819E4668-D4F7-45DA-967C-603AC70588BE}" dt="2024-11-29T19:46:53.725" v="130" actId="20577"/>
          <ac:spMkLst>
            <pc:docMk/>
            <pc:sldMk cId="946977424" sldId="527"/>
            <ac:spMk id="3" creationId="{00000000-0000-0000-0000-000000000000}"/>
          </ac:spMkLst>
        </pc:spChg>
        <pc:graphicFrameChg chg="mod modGraphic">
          <ac:chgData name="Richard Anderson" userId="4654cc452026b74c" providerId="LiveId" clId="{819E4668-D4F7-45DA-967C-603AC70588BE}" dt="2024-11-29T19:46:28.137" v="69" actId="1036"/>
          <ac:graphicFrameMkLst>
            <pc:docMk/>
            <pc:sldMk cId="946977424" sldId="527"/>
            <ac:graphicFrameMk id="4" creationId="{00000000-0000-0000-0000-000000000000}"/>
          </ac:graphicFrameMkLst>
        </pc:graphicFrameChg>
      </pc:sldChg>
      <pc:sldMasterChg chg="delSldLayout">
        <pc:chgData name="Richard Anderson" userId="4654cc452026b74c" providerId="LiveId" clId="{819E4668-D4F7-45DA-967C-603AC70588BE}" dt="2024-11-29T19:42:56.384" v="12" actId="2696"/>
        <pc:sldMasterMkLst>
          <pc:docMk/>
          <pc:sldMasterMk cId="0" sldId="2147483661"/>
        </pc:sldMasterMkLst>
        <pc:sldLayoutChg chg="del">
          <pc:chgData name="Richard Anderson" userId="4654cc452026b74c" providerId="LiveId" clId="{819E4668-D4F7-45DA-967C-603AC70588BE}" dt="2024-11-29T19:42:56.384" v="12" actId="2696"/>
          <pc:sldLayoutMkLst>
            <pc:docMk/>
            <pc:sldMasterMk cId="0" sldId="2147483661"/>
            <pc:sldLayoutMk cId="725886618" sldId="2147483674"/>
          </pc:sldLayoutMkLst>
        </pc:sldLayoutChg>
        <pc:sldLayoutChg chg="del">
          <pc:chgData name="Richard Anderson" userId="4654cc452026b74c" providerId="LiveId" clId="{819E4668-D4F7-45DA-967C-603AC70588BE}" dt="2024-11-29T19:42:56.384" v="12" actId="2696"/>
          <pc:sldLayoutMkLst>
            <pc:docMk/>
            <pc:sldMasterMk cId="0" sldId="2147483661"/>
            <pc:sldLayoutMk cId="1060671211" sldId="214748367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3B73537A-BE46-4875-816D-7E3C979B8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61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5B2ED40-FBB4-4059-8729-C340CDE56775}" type="datetimeFigureOut">
              <a:rPr lang="en-US"/>
              <a:pPr>
                <a:defRPr/>
              </a:pPr>
              <a:t>11/29/2024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7820811-B9BD-4E85-A266-696F0EC7A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898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569B5BF-8E34-4D4F-9BE2-13749A477966}" type="slidenum">
              <a:rPr lang="en-US" sz="1200" smtClean="0"/>
              <a:pPr eaLnBrk="1" hangingPunct="1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69052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5C8A710-6034-4C51-80FC-5547E0FB3807}" type="slidenum">
              <a:rPr lang="en-US" sz="1200" smtClean="0">
                <a:solidFill>
                  <a:srgbClr val="000000"/>
                </a:solidFill>
              </a:rPr>
              <a:pPr eaLnBrk="1" hangingPunct="1"/>
              <a:t>13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59300"/>
            <a:ext cx="5365750" cy="43211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D8635A2-21FC-418D-B6D6-958CA8E277FF}" type="slidenum">
              <a:rPr lang="en-US" sz="1200" smtClean="0"/>
              <a:pPr eaLnBrk="1" hangingPunct="1"/>
              <a:t>14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69878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D741BE0-EF7E-438B-BBC7-DEB9BA55FC32}" type="slidenum">
              <a:rPr lang="en-US" sz="1200" smtClean="0"/>
              <a:pPr eaLnBrk="1" hangingPunct="1"/>
              <a:t>16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442768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8A92E3D-9FA9-40A9-A4F3-FB2C53C39EFF}" type="slidenum">
              <a:rPr lang="en-US" sz="1200" smtClean="0"/>
              <a:pPr eaLnBrk="1" hangingPunct="1"/>
              <a:t>17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788402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36B5831-C83B-4172-A53A-B481BB1401DC}" type="slidenum">
              <a:rPr lang="en-US" sz="1200" smtClean="0"/>
              <a:pPr eaLnBrk="1" hangingPunct="1"/>
              <a:t>18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278877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3B22B4-B020-4523-82FB-39CD13CBA986}" type="slidenum">
              <a:rPr lang="en-US" altLang="en-US" sz="1200" smtClean="0"/>
              <a:pPr eaLnBrk="1" hangingPunct="1"/>
              <a:t>19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9854078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D87470A-1EE0-40F6-845A-B88CC97B0480}" type="slidenum">
              <a:rPr lang="en-US" sz="1200" smtClean="0"/>
              <a:pPr eaLnBrk="1" hangingPunct="1"/>
              <a:t>25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52579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35F45ED-B4C5-4F47-B426-B3EB7558365E}" type="slidenum">
              <a:rPr lang="en-US" sz="1200" smtClean="0"/>
              <a:pPr eaLnBrk="1" hangingPunct="1"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42037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AC329E6-E94F-461D-8003-5D8E79CAA093}" type="slidenum">
              <a:rPr lang="en-US" sz="1200" smtClean="0"/>
              <a:pPr eaLnBrk="1" hangingPunct="1"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1700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8DF46A-FF2D-4A50-8B71-05F910684C13}" type="slidenum">
              <a:rPr lang="en-US" sz="1200" smtClean="0"/>
              <a:pPr eaLnBrk="1" hangingPunct="1"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18983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1C58693-4031-4B37-AF7D-DEA9CAAD2204}" type="slidenum">
              <a:rPr lang="en-US" sz="1200" smtClean="0"/>
              <a:pPr eaLnBrk="1" hangingPunct="1"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660691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0CC3D91-7A4E-4C71-960B-B7EDC6502351}" type="slidenum">
              <a:rPr lang="en-US" sz="1200" smtClean="0"/>
              <a:pPr eaLnBrk="1" hangingPunct="1"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76373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1B79EE4-0901-42BC-9314-AD2F23D16712}" type="slidenum">
              <a:rPr lang="en-US" sz="1200" smtClean="0"/>
              <a:pPr eaLnBrk="1" hangingPunct="1"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83004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14956DD-AD14-49F4-B8FF-1D9C9F9CC223}" type="slidenum">
              <a:rPr lang="en-US" sz="1200" smtClean="0"/>
              <a:pPr eaLnBrk="1" hangingPunct="1"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22101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4213249-AE9A-407F-B4E2-586C6D6E1868}" type="slidenum">
              <a:rPr lang="en-US" sz="1200" smtClean="0">
                <a:solidFill>
                  <a:srgbClr val="000000"/>
                </a:solidFill>
              </a:rPr>
              <a:pPr eaLnBrk="1" hangingPunct="1"/>
              <a:t>12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59300"/>
            <a:ext cx="5365750" cy="43211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9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D86B5-AD6F-4711-995B-7084C1EF1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3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66F18-5A31-4D7E-8C0F-12CD844CF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44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AF152-5B35-4E4A-B6C8-EC436DF50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34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2D15E-EDBE-4100-ACA1-325B941D4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96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533E3-04A8-47E4-B182-1D1DD8170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93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29630-65E6-4824-A284-DCE508D38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55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B76A6-694C-4A13-B688-4D1236E0A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85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017CC-BEDF-43D7-9C9C-DF9AA144C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48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9607D-C91A-439A-A81D-F6D7AB29D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93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3FBE9-DD93-47EA-ADA5-CBC882E56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79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12/4/2023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DAC93-641E-4315-B17F-E052EF466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5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12/4/2023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CSE 417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6866F86-0F09-45A1-9712-295893CE9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5" Type="http://schemas.openxmlformats.org/officeDocument/2006/relationships/tags" Target="../tags/tag35.xml"/><Relationship Id="rId10" Type="http://schemas.openxmlformats.org/officeDocument/2006/relationships/notesSlide" Target="../notesSlides/notesSlide14.xml"/><Relationship Id="rId4" Type="http://schemas.openxmlformats.org/officeDocument/2006/relationships/tags" Target="../tags/tag34.xml"/><Relationship Id="rId9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6" Type="http://schemas.openxmlformats.org/officeDocument/2006/relationships/tags" Target="../tags/tag64.xml"/><Relationship Id="rId21" Type="http://schemas.openxmlformats.org/officeDocument/2006/relationships/tags" Target="../tags/tag59.xml"/><Relationship Id="rId34" Type="http://schemas.openxmlformats.org/officeDocument/2006/relationships/tags" Target="../tags/tag72.xml"/><Relationship Id="rId42" Type="http://schemas.openxmlformats.org/officeDocument/2006/relationships/tags" Target="../tags/tag80.xml"/><Relationship Id="rId47" Type="http://schemas.openxmlformats.org/officeDocument/2006/relationships/tags" Target="../tags/tag85.xml"/><Relationship Id="rId50" Type="http://schemas.openxmlformats.org/officeDocument/2006/relationships/tags" Target="../tags/tag88.xml"/><Relationship Id="rId55" Type="http://schemas.openxmlformats.org/officeDocument/2006/relationships/tags" Target="../tags/tag93.xml"/><Relationship Id="rId63" Type="http://schemas.openxmlformats.org/officeDocument/2006/relationships/tags" Target="../tags/tag101.xml"/><Relationship Id="rId7" Type="http://schemas.openxmlformats.org/officeDocument/2006/relationships/tags" Target="../tags/tag45.xml"/><Relationship Id="rId2" Type="http://schemas.openxmlformats.org/officeDocument/2006/relationships/tags" Target="../tags/tag40.xml"/><Relationship Id="rId16" Type="http://schemas.openxmlformats.org/officeDocument/2006/relationships/tags" Target="../tags/tag54.xml"/><Relationship Id="rId29" Type="http://schemas.openxmlformats.org/officeDocument/2006/relationships/tags" Target="../tags/tag67.xml"/><Relationship Id="rId11" Type="http://schemas.openxmlformats.org/officeDocument/2006/relationships/tags" Target="../tags/tag49.xml"/><Relationship Id="rId24" Type="http://schemas.openxmlformats.org/officeDocument/2006/relationships/tags" Target="../tags/tag62.xml"/><Relationship Id="rId32" Type="http://schemas.openxmlformats.org/officeDocument/2006/relationships/tags" Target="../tags/tag70.xml"/><Relationship Id="rId37" Type="http://schemas.openxmlformats.org/officeDocument/2006/relationships/tags" Target="../tags/tag75.xml"/><Relationship Id="rId40" Type="http://schemas.openxmlformats.org/officeDocument/2006/relationships/tags" Target="../tags/tag78.xml"/><Relationship Id="rId45" Type="http://schemas.openxmlformats.org/officeDocument/2006/relationships/tags" Target="../tags/tag83.xml"/><Relationship Id="rId53" Type="http://schemas.openxmlformats.org/officeDocument/2006/relationships/tags" Target="../tags/tag91.xml"/><Relationship Id="rId58" Type="http://schemas.openxmlformats.org/officeDocument/2006/relationships/tags" Target="../tags/tag96.xml"/><Relationship Id="rId5" Type="http://schemas.openxmlformats.org/officeDocument/2006/relationships/tags" Target="../tags/tag43.xml"/><Relationship Id="rId61" Type="http://schemas.openxmlformats.org/officeDocument/2006/relationships/tags" Target="../tags/tag99.xml"/><Relationship Id="rId19" Type="http://schemas.openxmlformats.org/officeDocument/2006/relationships/tags" Target="../tags/tag57.xml"/><Relationship Id="rId14" Type="http://schemas.openxmlformats.org/officeDocument/2006/relationships/tags" Target="../tags/tag52.xml"/><Relationship Id="rId22" Type="http://schemas.openxmlformats.org/officeDocument/2006/relationships/tags" Target="../tags/tag60.xml"/><Relationship Id="rId27" Type="http://schemas.openxmlformats.org/officeDocument/2006/relationships/tags" Target="../tags/tag65.xml"/><Relationship Id="rId30" Type="http://schemas.openxmlformats.org/officeDocument/2006/relationships/tags" Target="../tags/tag68.xml"/><Relationship Id="rId35" Type="http://schemas.openxmlformats.org/officeDocument/2006/relationships/tags" Target="../tags/tag73.xml"/><Relationship Id="rId43" Type="http://schemas.openxmlformats.org/officeDocument/2006/relationships/tags" Target="../tags/tag81.xml"/><Relationship Id="rId48" Type="http://schemas.openxmlformats.org/officeDocument/2006/relationships/tags" Target="../tags/tag86.xml"/><Relationship Id="rId56" Type="http://schemas.openxmlformats.org/officeDocument/2006/relationships/tags" Target="../tags/tag94.xml"/><Relationship Id="rId64" Type="http://schemas.openxmlformats.org/officeDocument/2006/relationships/slideLayout" Target="../slideLayouts/slideLayout7.xml"/><Relationship Id="rId8" Type="http://schemas.openxmlformats.org/officeDocument/2006/relationships/tags" Target="../tags/tag46.xml"/><Relationship Id="rId51" Type="http://schemas.openxmlformats.org/officeDocument/2006/relationships/tags" Target="../tags/tag89.xml"/><Relationship Id="rId3" Type="http://schemas.openxmlformats.org/officeDocument/2006/relationships/tags" Target="../tags/tag41.xml"/><Relationship Id="rId12" Type="http://schemas.openxmlformats.org/officeDocument/2006/relationships/tags" Target="../tags/tag50.xml"/><Relationship Id="rId17" Type="http://schemas.openxmlformats.org/officeDocument/2006/relationships/tags" Target="../tags/tag55.xml"/><Relationship Id="rId25" Type="http://schemas.openxmlformats.org/officeDocument/2006/relationships/tags" Target="../tags/tag63.xml"/><Relationship Id="rId33" Type="http://schemas.openxmlformats.org/officeDocument/2006/relationships/tags" Target="../tags/tag71.xml"/><Relationship Id="rId38" Type="http://schemas.openxmlformats.org/officeDocument/2006/relationships/tags" Target="../tags/tag76.xml"/><Relationship Id="rId46" Type="http://schemas.openxmlformats.org/officeDocument/2006/relationships/tags" Target="../tags/tag84.xml"/><Relationship Id="rId59" Type="http://schemas.openxmlformats.org/officeDocument/2006/relationships/tags" Target="../tags/tag97.xml"/><Relationship Id="rId20" Type="http://schemas.openxmlformats.org/officeDocument/2006/relationships/tags" Target="../tags/tag58.xml"/><Relationship Id="rId41" Type="http://schemas.openxmlformats.org/officeDocument/2006/relationships/tags" Target="../tags/tag79.xml"/><Relationship Id="rId54" Type="http://schemas.openxmlformats.org/officeDocument/2006/relationships/tags" Target="../tags/tag92.xml"/><Relationship Id="rId62" Type="http://schemas.openxmlformats.org/officeDocument/2006/relationships/tags" Target="../tags/tag100.xml"/><Relationship Id="rId1" Type="http://schemas.openxmlformats.org/officeDocument/2006/relationships/tags" Target="../tags/tag39.xml"/><Relationship Id="rId6" Type="http://schemas.openxmlformats.org/officeDocument/2006/relationships/tags" Target="../tags/tag44.xml"/><Relationship Id="rId15" Type="http://schemas.openxmlformats.org/officeDocument/2006/relationships/tags" Target="../tags/tag53.xml"/><Relationship Id="rId23" Type="http://schemas.openxmlformats.org/officeDocument/2006/relationships/tags" Target="../tags/tag61.xml"/><Relationship Id="rId28" Type="http://schemas.openxmlformats.org/officeDocument/2006/relationships/tags" Target="../tags/tag66.xml"/><Relationship Id="rId36" Type="http://schemas.openxmlformats.org/officeDocument/2006/relationships/tags" Target="../tags/tag74.xml"/><Relationship Id="rId49" Type="http://schemas.openxmlformats.org/officeDocument/2006/relationships/tags" Target="../tags/tag87.xml"/><Relationship Id="rId57" Type="http://schemas.openxmlformats.org/officeDocument/2006/relationships/tags" Target="../tags/tag95.xml"/><Relationship Id="rId10" Type="http://schemas.openxmlformats.org/officeDocument/2006/relationships/tags" Target="../tags/tag48.xml"/><Relationship Id="rId31" Type="http://schemas.openxmlformats.org/officeDocument/2006/relationships/tags" Target="../tags/tag69.xml"/><Relationship Id="rId44" Type="http://schemas.openxmlformats.org/officeDocument/2006/relationships/tags" Target="../tags/tag82.xml"/><Relationship Id="rId52" Type="http://schemas.openxmlformats.org/officeDocument/2006/relationships/tags" Target="../tags/tag90.xml"/><Relationship Id="rId60" Type="http://schemas.openxmlformats.org/officeDocument/2006/relationships/tags" Target="../tags/tag98.xml"/><Relationship Id="rId65" Type="http://schemas.openxmlformats.org/officeDocument/2006/relationships/notesSlide" Target="../notesSlides/notesSlide15.xml"/><Relationship Id="rId4" Type="http://schemas.openxmlformats.org/officeDocument/2006/relationships/tags" Target="../tags/tag42.xml"/><Relationship Id="rId9" Type="http://schemas.openxmlformats.org/officeDocument/2006/relationships/tags" Target="../tags/tag47.xml"/><Relationship Id="rId13" Type="http://schemas.openxmlformats.org/officeDocument/2006/relationships/tags" Target="../tags/tag51.xml"/><Relationship Id="rId18" Type="http://schemas.openxmlformats.org/officeDocument/2006/relationships/tags" Target="../tags/tag56.xml"/><Relationship Id="rId39" Type="http://schemas.openxmlformats.org/officeDocument/2006/relationships/tags" Target="../tags/tag7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109.xml"/><Relationship Id="rId3" Type="http://schemas.openxmlformats.org/officeDocument/2006/relationships/tags" Target="../tags/tag104.xml"/><Relationship Id="rId7" Type="http://schemas.openxmlformats.org/officeDocument/2006/relationships/tags" Target="../tags/tag108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9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117.xml"/><Relationship Id="rId13" Type="http://schemas.openxmlformats.org/officeDocument/2006/relationships/tags" Target="../tags/tag122.xml"/><Relationship Id="rId18" Type="http://schemas.openxmlformats.org/officeDocument/2006/relationships/tags" Target="../tags/tag127.xml"/><Relationship Id="rId3" Type="http://schemas.openxmlformats.org/officeDocument/2006/relationships/tags" Target="../tags/tag112.xml"/><Relationship Id="rId21" Type="http://schemas.openxmlformats.org/officeDocument/2006/relationships/tags" Target="../tags/tag130.xml"/><Relationship Id="rId7" Type="http://schemas.openxmlformats.org/officeDocument/2006/relationships/tags" Target="../tags/tag116.xml"/><Relationship Id="rId12" Type="http://schemas.openxmlformats.org/officeDocument/2006/relationships/tags" Target="../tags/tag121.xml"/><Relationship Id="rId17" Type="http://schemas.openxmlformats.org/officeDocument/2006/relationships/tags" Target="../tags/tag126.xml"/><Relationship Id="rId25" Type="http://schemas.openxmlformats.org/officeDocument/2006/relationships/slideLayout" Target="../slideLayouts/slideLayout4.xml"/><Relationship Id="rId2" Type="http://schemas.openxmlformats.org/officeDocument/2006/relationships/tags" Target="../tags/tag111.xml"/><Relationship Id="rId16" Type="http://schemas.openxmlformats.org/officeDocument/2006/relationships/tags" Target="../tags/tag125.xml"/><Relationship Id="rId20" Type="http://schemas.openxmlformats.org/officeDocument/2006/relationships/tags" Target="../tags/tag129.xml"/><Relationship Id="rId1" Type="http://schemas.openxmlformats.org/officeDocument/2006/relationships/tags" Target="../tags/tag110.xml"/><Relationship Id="rId6" Type="http://schemas.openxmlformats.org/officeDocument/2006/relationships/tags" Target="../tags/tag115.xml"/><Relationship Id="rId11" Type="http://schemas.openxmlformats.org/officeDocument/2006/relationships/tags" Target="../tags/tag120.xml"/><Relationship Id="rId24" Type="http://schemas.openxmlformats.org/officeDocument/2006/relationships/tags" Target="../tags/tag133.xml"/><Relationship Id="rId5" Type="http://schemas.openxmlformats.org/officeDocument/2006/relationships/tags" Target="../tags/tag114.xml"/><Relationship Id="rId15" Type="http://schemas.openxmlformats.org/officeDocument/2006/relationships/tags" Target="../tags/tag124.xml"/><Relationship Id="rId23" Type="http://schemas.openxmlformats.org/officeDocument/2006/relationships/tags" Target="../tags/tag132.xml"/><Relationship Id="rId10" Type="http://schemas.openxmlformats.org/officeDocument/2006/relationships/tags" Target="../tags/tag119.xml"/><Relationship Id="rId19" Type="http://schemas.openxmlformats.org/officeDocument/2006/relationships/tags" Target="../tags/tag128.xml"/><Relationship Id="rId4" Type="http://schemas.openxmlformats.org/officeDocument/2006/relationships/tags" Target="../tags/tag113.xml"/><Relationship Id="rId9" Type="http://schemas.openxmlformats.org/officeDocument/2006/relationships/tags" Target="../tags/tag118.xml"/><Relationship Id="rId14" Type="http://schemas.openxmlformats.org/officeDocument/2006/relationships/tags" Target="../tags/tag123.xml"/><Relationship Id="rId22" Type="http://schemas.openxmlformats.org/officeDocument/2006/relationships/tags" Target="../tags/tag13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141.xml"/><Relationship Id="rId13" Type="http://schemas.openxmlformats.org/officeDocument/2006/relationships/tags" Target="../tags/tag146.xml"/><Relationship Id="rId18" Type="http://schemas.openxmlformats.org/officeDocument/2006/relationships/tags" Target="../tags/tag151.xml"/><Relationship Id="rId3" Type="http://schemas.openxmlformats.org/officeDocument/2006/relationships/tags" Target="../tags/tag136.xml"/><Relationship Id="rId21" Type="http://schemas.openxmlformats.org/officeDocument/2006/relationships/tags" Target="../tags/tag154.xml"/><Relationship Id="rId7" Type="http://schemas.openxmlformats.org/officeDocument/2006/relationships/tags" Target="../tags/tag140.xml"/><Relationship Id="rId12" Type="http://schemas.openxmlformats.org/officeDocument/2006/relationships/tags" Target="../tags/tag145.xml"/><Relationship Id="rId17" Type="http://schemas.openxmlformats.org/officeDocument/2006/relationships/tags" Target="../tags/tag150.xml"/><Relationship Id="rId2" Type="http://schemas.openxmlformats.org/officeDocument/2006/relationships/tags" Target="../tags/tag135.xml"/><Relationship Id="rId16" Type="http://schemas.openxmlformats.org/officeDocument/2006/relationships/tags" Target="../tags/tag149.xml"/><Relationship Id="rId20" Type="http://schemas.openxmlformats.org/officeDocument/2006/relationships/tags" Target="../tags/tag153.xml"/><Relationship Id="rId1" Type="http://schemas.openxmlformats.org/officeDocument/2006/relationships/tags" Target="../tags/tag134.xml"/><Relationship Id="rId6" Type="http://schemas.openxmlformats.org/officeDocument/2006/relationships/tags" Target="../tags/tag139.xml"/><Relationship Id="rId11" Type="http://schemas.openxmlformats.org/officeDocument/2006/relationships/tags" Target="../tags/tag144.xml"/><Relationship Id="rId5" Type="http://schemas.openxmlformats.org/officeDocument/2006/relationships/tags" Target="../tags/tag138.xml"/><Relationship Id="rId15" Type="http://schemas.openxmlformats.org/officeDocument/2006/relationships/tags" Target="../tags/tag148.xml"/><Relationship Id="rId10" Type="http://schemas.openxmlformats.org/officeDocument/2006/relationships/tags" Target="../tags/tag143.xml"/><Relationship Id="rId19" Type="http://schemas.openxmlformats.org/officeDocument/2006/relationships/tags" Target="../tags/tag152.xml"/><Relationship Id="rId4" Type="http://schemas.openxmlformats.org/officeDocument/2006/relationships/tags" Target="../tags/tag137.xml"/><Relationship Id="rId9" Type="http://schemas.openxmlformats.org/officeDocument/2006/relationships/tags" Target="../tags/tag142.xml"/><Relationship Id="rId14" Type="http://schemas.openxmlformats.org/officeDocument/2006/relationships/tags" Target="../tags/tag147.xml"/><Relationship Id="rId22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6" Type="http://schemas.openxmlformats.org/officeDocument/2006/relationships/tags" Target="../tags/tag180.xml"/><Relationship Id="rId21" Type="http://schemas.openxmlformats.org/officeDocument/2006/relationships/tags" Target="../tags/tag175.xml"/><Relationship Id="rId42" Type="http://schemas.openxmlformats.org/officeDocument/2006/relationships/tags" Target="../tags/tag196.xml"/><Relationship Id="rId47" Type="http://schemas.openxmlformats.org/officeDocument/2006/relationships/tags" Target="../tags/tag201.xml"/><Relationship Id="rId63" Type="http://schemas.openxmlformats.org/officeDocument/2006/relationships/tags" Target="../tags/tag217.xml"/><Relationship Id="rId68" Type="http://schemas.openxmlformats.org/officeDocument/2006/relationships/tags" Target="../tags/tag222.xml"/><Relationship Id="rId84" Type="http://schemas.openxmlformats.org/officeDocument/2006/relationships/tags" Target="../tags/tag238.xml"/><Relationship Id="rId16" Type="http://schemas.openxmlformats.org/officeDocument/2006/relationships/tags" Target="../tags/tag170.xml"/><Relationship Id="rId11" Type="http://schemas.openxmlformats.org/officeDocument/2006/relationships/tags" Target="../tags/tag165.xml"/><Relationship Id="rId32" Type="http://schemas.openxmlformats.org/officeDocument/2006/relationships/tags" Target="../tags/tag186.xml"/><Relationship Id="rId37" Type="http://schemas.openxmlformats.org/officeDocument/2006/relationships/tags" Target="../tags/tag191.xml"/><Relationship Id="rId53" Type="http://schemas.openxmlformats.org/officeDocument/2006/relationships/tags" Target="../tags/tag207.xml"/><Relationship Id="rId58" Type="http://schemas.openxmlformats.org/officeDocument/2006/relationships/tags" Target="../tags/tag212.xml"/><Relationship Id="rId74" Type="http://schemas.openxmlformats.org/officeDocument/2006/relationships/tags" Target="../tags/tag228.xml"/><Relationship Id="rId79" Type="http://schemas.openxmlformats.org/officeDocument/2006/relationships/tags" Target="../tags/tag233.xml"/><Relationship Id="rId5" Type="http://schemas.openxmlformats.org/officeDocument/2006/relationships/tags" Target="../tags/tag159.xml"/><Relationship Id="rId19" Type="http://schemas.openxmlformats.org/officeDocument/2006/relationships/tags" Target="../tags/tag173.xml"/><Relationship Id="rId14" Type="http://schemas.openxmlformats.org/officeDocument/2006/relationships/tags" Target="../tags/tag168.xml"/><Relationship Id="rId22" Type="http://schemas.openxmlformats.org/officeDocument/2006/relationships/tags" Target="../tags/tag176.xml"/><Relationship Id="rId27" Type="http://schemas.openxmlformats.org/officeDocument/2006/relationships/tags" Target="../tags/tag181.xml"/><Relationship Id="rId30" Type="http://schemas.openxmlformats.org/officeDocument/2006/relationships/tags" Target="../tags/tag184.xml"/><Relationship Id="rId35" Type="http://schemas.openxmlformats.org/officeDocument/2006/relationships/tags" Target="../tags/tag189.xml"/><Relationship Id="rId43" Type="http://schemas.openxmlformats.org/officeDocument/2006/relationships/tags" Target="../tags/tag197.xml"/><Relationship Id="rId48" Type="http://schemas.openxmlformats.org/officeDocument/2006/relationships/tags" Target="../tags/tag202.xml"/><Relationship Id="rId56" Type="http://schemas.openxmlformats.org/officeDocument/2006/relationships/tags" Target="../tags/tag210.xml"/><Relationship Id="rId64" Type="http://schemas.openxmlformats.org/officeDocument/2006/relationships/tags" Target="../tags/tag218.xml"/><Relationship Id="rId69" Type="http://schemas.openxmlformats.org/officeDocument/2006/relationships/tags" Target="../tags/tag223.xml"/><Relationship Id="rId77" Type="http://schemas.openxmlformats.org/officeDocument/2006/relationships/tags" Target="../tags/tag231.xml"/><Relationship Id="rId8" Type="http://schemas.openxmlformats.org/officeDocument/2006/relationships/tags" Target="../tags/tag162.xml"/><Relationship Id="rId51" Type="http://schemas.openxmlformats.org/officeDocument/2006/relationships/tags" Target="../tags/tag205.xml"/><Relationship Id="rId72" Type="http://schemas.openxmlformats.org/officeDocument/2006/relationships/tags" Target="../tags/tag226.xml"/><Relationship Id="rId80" Type="http://schemas.openxmlformats.org/officeDocument/2006/relationships/tags" Target="../tags/tag234.xml"/><Relationship Id="rId85" Type="http://schemas.openxmlformats.org/officeDocument/2006/relationships/tags" Target="../tags/tag239.xml"/><Relationship Id="rId3" Type="http://schemas.openxmlformats.org/officeDocument/2006/relationships/tags" Target="../tags/tag157.xml"/><Relationship Id="rId12" Type="http://schemas.openxmlformats.org/officeDocument/2006/relationships/tags" Target="../tags/tag166.xml"/><Relationship Id="rId17" Type="http://schemas.openxmlformats.org/officeDocument/2006/relationships/tags" Target="../tags/tag171.xml"/><Relationship Id="rId25" Type="http://schemas.openxmlformats.org/officeDocument/2006/relationships/tags" Target="../tags/tag179.xml"/><Relationship Id="rId33" Type="http://schemas.openxmlformats.org/officeDocument/2006/relationships/tags" Target="../tags/tag187.xml"/><Relationship Id="rId38" Type="http://schemas.openxmlformats.org/officeDocument/2006/relationships/tags" Target="../tags/tag192.xml"/><Relationship Id="rId46" Type="http://schemas.openxmlformats.org/officeDocument/2006/relationships/tags" Target="../tags/tag200.xml"/><Relationship Id="rId59" Type="http://schemas.openxmlformats.org/officeDocument/2006/relationships/tags" Target="../tags/tag213.xml"/><Relationship Id="rId67" Type="http://schemas.openxmlformats.org/officeDocument/2006/relationships/tags" Target="../tags/tag221.xml"/><Relationship Id="rId20" Type="http://schemas.openxmlformats.org/officeDocument/2006/relationships/tags" Target="../tags/tag174.xml"/><Relationship Id="rId41" Type="http://schemas.openxmlformats.org/officeDocument/2006/relationships/tags" Target="../tags/tag195.xml"/><Relationship Id="rId54" Type="http://schemas.openxmlformats.org/officeDocument/2006/relationships/tags" Target="../tags/tag208.xml"/><Relationship Id="rId62" Type="http://schemas.openxmlformats.org/officeDocument/2006/relationships/tags" Target="../tags/tag216.xml"/><Relationship Id="rId70" Type="http://schemas.openxmlformats.org/officeDocument/2006/relationships/tags" Target="../tags/tag224.xml"/><Relationship Id="rId75" Type="http://schemas.openxmlformats.org/officeDocument/2006/relationships/tags" Target="../tags/tag229.xml"/><Relationship Id="rId83" Type="http://schemas.openxmlformats.org/officeDocument/2006/relationships/tags" Target="../tags/tag237.xml"/><Relationship Id="rId1" Type="http://schemas.openxmlformats.org/officeDocument/2006/relationships/tags" Target="../tags/tag155.xml"/><Relationship Id="rId6" Type="http://schemas.openxmlformats.org/officeDocument/2006/relationships/tags" Target="../tags/tag160.xml"/><Relationship Id="rId15" Type="http://schemas.openxmlformats.org/officeDocument/2006/relationships/tags" Target="../tags/tag169.xml"/><Relationship Id="rId23" Type="http://schemas.openxmlformats.org/officeDocument/2006/relationships/tags" Target="../tags/tag177.xml"/><Relationship Id="rId28" Type="http://schemas.openxmlformats.org/officeDocument/2006/relationships/tags" Target="../tags/tag182.xml"/><Relationship Id="rId36" Type="http://schemas.openxmlformats.org/officeDocument/2006/relationships/tags" Target="../tags/tag190.xml"/><Relationship Id="rId49" Type="http://schemas.openxmlformats.org/officeDocument/2006/relationships/tags" Target="../tags/tag203.xml"/><Relationship Id="rId57" Type="http://schemas.openxmlformats.org/officeDocument/2006/relationships/tags" Target="../tags/tag211.xml"/><Relationship Id="rId10" Type="http://schemas.openxmlformats.org/officeDocument/2006/relationships/tags" Target="../tags/tag164.xml"/><Relationship Id="rId31" Type="http://schemas.openxmlformats.org/officeDocument/2006/relationships/tags" Target="../tags/tag185.xml"/><Relationship Id="rId44" Type="http://schemas.openxmlformats.org/officeDocument/2006/relationships/tags" Target="../tags/tag198.xml"/><Relationship Id="rId52" Type="http://schemas.openxmlformats.org/officeDocument/2006/relationships/tags" Target="../tags/tag206.xml"/><Relationship Id="rId60" Type="http://schemas.openxmlformats.org/officeDocument/2006/relationships/tags" Target="../tags/tag214.xml"/><Relationship Id="rId65" Type="http://schemas.openxmlformats.org/officeDocument/2006/relationships/tags" Target="../tags/tag219.xml"/><Relationship Id="rId73" Type="http://schemas.openxmlformats.org/officeDocument/2006/relationships/tags" Target="../tags/tag227.xml"/><Relationship Id="rId78" Type="http://schemas.openxmlformats.org/officeDocument/2006/relationships/tags" Target="../tags/tag232.xml"/><Relationship Id="rId81" Type="http://schemas.openxmlformats.org/officeDocument/2006/relationships/tags" Target="../tags/tag235.xml"/><Relationship Id="rId86" Type="http://schemas.openxmlformats.org/officeDocument/2006/relationships/tags" Target="../tags/tag240.xml"/><Relationship Id="rId4" Type="http://schemas.openxmlformats.org/officeDocument/2006/relationships/tags" Target="../tags/tag158.xml"/><Relationship Id="rId9" Type="http://schemas.openxmlformats.org/officeDocument/2006/relationships/tags" Target="../tags/tag163.xml"/><Relationship Id="rId13" Type="http://schemas.openxmlformats.org/officeDocument/2006/relationships/tags" Target="../tags/tag167.xml"/><Relationship Id="rId18" Type="http://schemas.openxmlformats.org/officeDocument/2006/relationships/tags" Target="../tags/tag172.xml"/><Relationship Id="rId39" Type="http://schemas.openxmlformats.org/officeDocument/2006/relationships/tags" Target="../tags/tag193.xml"/><Relationship Id="rId34" Type="http://schemas.openxmlformats.org/officeDocument/2006/relationships/tags" Target="../tags/tag188.xml"/><Relationship Id="rId50" Type="http://schemas.openxmlformats.org/officeDocument/2006/relationships/tags" Target="../tags/tag204.xml"/><Relationship Id="rId55" Type="http://schemas.openxmlformats.org/officeDocument/2006/relationships/tags" Target="../tags/tag209.xml"/><Relationship Id="rId76" Type="http://schemas.openxmlformats.org/officeDocument/2006/relationships/tags" Target="../tags/tag230.xml"/><Relationship Id="rId7" Type="http://schemas.openxmlformats.org/officeDocument/2006/relationships/tags" Target="../tags/tag161.xml"/><Relationship Id="rId71" Type="http://schemas.openxmlformats.org/officeDocument/2006/relationships/tags" Target="../tags/tag225.xml"/><Relationship Id="rId2" Type="http://schemas.openxmlformats.org/officeDocument/2006/relationships/tags" Target="../tags/tag156.xml"/><Relationship Id="rId29" Type="http://schemas.openxmlformats.org/officeDocument/2006/relationships/tags" Target="../tags/tag183.xml"/><Relationship Id="rId24" Type="http://schemas.openxmlformats.org/officeDocument/2006/relationships/tags" Target="../tags/tag178.xml"/><Relationship Id="rId40" Type="http://schemas.openxmlformats.org/officeDocument/2006/relationships/tags" Target="../tags/tag194.xml"/><Relationship Id="rId45" Type="http://schemas.openxmlformats.org/officeDocument/2006/relationships/tags" Target="../tags/tag199.xml"/><Relationship Id="rId66" Type="http://schemas.openxmlformats.org/officeDocument/2006/relationships/tags" Target="../tags/tag220.xml"/><Relationship Id="rId87" Type="http://schemas.openxmlformats.org/officeDocument/2006/relationships/slideLayout" Target="../slideLayouts/slideLayout7.xml"/><Relationship Id="rId61" Type="http://schemas.openxmlformats.org/officeDocument/2006/relationships/tags" Target="../tags/tag215.xml"/><Relationship Id="rId82" Type="http://schemas.openxmlformats.org/officeDocument/2006/relationships/tags" Target="../tags/tag23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2.xml"/><Relationship Id="rId1" Type="http://schemas.openxmlformats.org/officeDocument/2006/relationships/tags" Target="../tags/tag241.xml"/><Relationship Id="rId5" Type="http://schemas.openxmlformats.org/officeDocument/2006/relationships/image" Target="../media/image11.jpeg"/><Relationship Id="rId4" Type="http://schemas.openxmlformats.org/officeDocument/2006/relationships/notesSlide" Target="../notesSlides/notesSlide16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250.xml"/><Relationship Id="rId3" Type="http://schemas.openxmlformats.org/officeDocument/2006/relationships/tags" Target="../tags/tag245.xml"/><Relationship Id="rId7" Type="http://schemas.openxmlformats.org/officeDocument/2006/relationships/tags" Target="../tags/tag249.xml"/><Relationship Id="rId2" Type="http://schemas.openxmlformats.org/officeDocument/2006/relationships/tags" Target="../tags/tag244.xml"/><Relationship Id="rId1" Type="http://schemas.openxmlformats.org/officeDocument/2006/relationships/tags" Target="../tags/tag243.xml"/><Relationship Id="rId6" Type="http://schemas.openxmlformats.org/officeDocument/2006/relationships/tags" Target="../tags/tag248.xml"/><Relationship Id="rId5" Type="http://schemas.openxmlformats.org/officeDocument/2006/relationships/tags" Target="../tags/tag247.xml"/><Relationship Id="rId4" Type="http://schemas.openxmlformats.org/officeDocument/2006/relationships/tags" Target="../tags/tag246.xml"/><Relationship Id="rId9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hyperlink" Target="http://www.google.com/url?sa=i&amp;rct=j&amp;q=&amp;esrc=s&amp;frm=1&amp;source=images&amp;cd=&amp;cad=rja&amp;docid=wAlWsu-D4FGYaM&amp;tbnid=VGbphMWdKd1QoM:&amp;ved=0CAUQjRw&amp;url=http://inf421.wordpress.com/2011/10/20/usefulness-of-p-and-np/&amp;ei=eNs4UaqLKYXOrQHzoICYBA&amp;bvm=bv.43287494,d.aWM&amp;psig=AFQjCNEoWp8txWo2oF-xJqcpCNapYshSpg&amp;ust=1362767052234834" TargetMode="External"/><Relationship Id="rId5" Type="http://schemas.openxmlformats.org/officeDocument/2006/relationships/image" Target="../media/image7.gif"/><Relationship Id="rId4" Type="http://schemas.openxmlformats.org/officeDocument/2006/relationships/hyperlink" Target="http://www.google.com/url?sa=i&amp;rct=j&amp;q=&amp;esrc=s&amp;frm=1&amp;source=images&amp;cd=&amp;cad=rja&amp;docid=wAlWsu-D4FGYaM&amp;tbnid=p8Kaz9lLaW2MKM:&amp;ved=0CAUQjRw&amp;url=http://inf421.wordpress.com/2011/10/20/usefulness-of-p-and-np/&amp;ei=XNs4UfTMLNHlqAGM2ICwDw&amp;bvm=bv.43287494,d.aWM&amp;psig=AFQjCNEoWp8txWo2oF-xJqcpCNapYshSpg&amp;ust=136276705223483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.xml"/><Relationship Id="rId3" Type="http://schemas.openxmlformats.org/officeDocument/2006/relationships/tags" Target="../tags/tag12.xml"/><Relationship Id="rId7" Type="http://schemas.openxmlformats.org/officeDocument/2006/relationships/tags" Target="../tags/tag16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9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CSE 417</a:t>
            </a:r>
            <a:br>
              <a:rPr lang="en-US" altLang="en-US" dirty="0"/>
            </a:br>
            <a:r>
              <a:rPr lang="en-US" altLang="en-US" dirty="0"/>
              <a:t>Algorithms and Complexity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Autumn 2024</a:t>
            </a:r>
          </a:p>
          <a:p>
            <a:pPr eaLnBrk="1" hangingPunct="1"/>
            <a:r>
              <a:rPr lang="en-US" altLang="en-US" dirty="0"/>
              <a:t>Lecture 27</a:t>
            </a:r>
          </a:p>
          <a:p>
            <a:pPr eaLnBrk="1" hangingPunct="1"/>
            <a:r>
              <a:rPr lang="en-US" altLang="en-US" dirty="0"/>
              <a:t>NP-Completeness I</a:t>
            </a:r>
          </a:p>
          <a:p>
            <a:pPr eaLnBrk="1" hangingPunct="1"/>
            <a:endParaRPr lang="en-US" altLang="en-US" dirty="0"/>
          </a:p>
        </p:txBody>
      </p:sp>
      <p:pic>
        <p:nvPicPr>
          <p:cNvPr id="2" name="Picture 2" descr="Computers and Intractability: A Guide to the Theory of NP-Completeness  (Series of Books in the Mathematical Sciences): Michael R. Garey, David S.  Johnson: 9780716710455: Amazon.com: Books">
            <a:extLst>
              <a:ext uri="{FF2B5EF4-FFF2-40B4-BE49-F238E27FC236}">
                <a16:creationId xmlns:a16="http://schemas.microsoft.com/office/drawing/2014/main" id="{595E2C13-F2B8-9919-8F19-0F2DBD5D7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115" y="0"/>
            <a:ext cx="1763885" cy="264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NP-completeness - Wikipedia">
            <a:extLst>
              <a:ext uri="{FF2B5EF4-FFF2-40B4-BE49-F238E27FC236}">
                <a16:creationId xmlns:a16="http://schemas.microsoft.com/office/drawing/2014/main" id="{C00FFC92-6112-9C5E-A2DE-E45073B46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89" y="196850"/>
            <a:ext cx="2977723" cy="1866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What is NP?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Problems solvable in non-deterministic polynomial time . . .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Problems where “yes” instances have polynomial time checkable certificates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5DAD0C-0351-063D-993F-426D43434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2D15E-EDBE-4100-ACA1-325B941D4DF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4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Certificate examples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Independent set of size K</a:t>
            </a:r>
          </a:p>
          <a:p>
            <a:pPr lvl="1" eaLnBrk="1" hangingPunct="1"/>
            <a:r>
              <a:rPr lang="en-US"/>
              <a:t>The Independent Set</a:t>
            </a:r>
          </a:p>
          <a:p>
            <a:pPr eaLnBrk="1" hangingPunct="1"/>
            <a:r>
              <a:rPr lang="en-US"/>
              <a:t>Satifisfiable formula</a:t>
            </a:r>
          </a:p>
          <a:p>
            <a:pPr lvl="1" eaLnBrk="1" hangingPunct="1"/>
            <a:r>
              <a:rPr lang="en-US"/>
              <a:t>Truth assignment to the variables</a:t>
            </a:r>
          </a:p>
          <a:p>
            <a:pPr eaLnBrk="1" hangingPunct="1"/>
            <a:r>
              <a:rPr lang="en-US"/>
              <a:t>Hamiltonian Circuit Problem</a:t>
            </a:r>
          </a:p>
          <a:p>
            <a:pPr lvl="1" eaLnBrk="1" hangingPunct="1"/>
            <a:r>
              <a:rPr lang="en-US"/>
              <a:t>A cycle including all of the vertices</a:t>
            </a:r>
          </a:p>
          <a:p>
            <a:pPr eaLnBrk="1" hangingPunct="1"/>
            <a:r>
              <a:rPr lang="en-US"/>
              <a:t>K-coloring a graph</a:t>
            </a:r>
          </a:p>
          <a:p>
            <a:pPr lvl="1" eaLnBrk="1" hangingPunct="1"/>
            <a:r>
              <a:rPr lang="en-US"/>
              <a:t>Assignment of colors to the vertices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72019F-53C4-72B0-96FC-DF392C1DE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2D15E-EDBE-4100-ACA1-325B941D4DF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45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Certifiers and Certificates:  </a:t>
            </a:r>
            <a:br>
              <a:rPr lang="en-US" sz="3600" dirty="0"/>
            </a:br>
            <a:r>
              <a:rPr lang="en-US" sz="3600" dirty="0"/>
              <a:t>3-Satisfiability</a:t>
            </a:r>
          </a:p>
        </p:txBody>
      </p:sp>
      <p:graphicFrame>
        <p:nvGraphicFramePr>
          <p:cNvPr id="60421" name="Object 4"/>
          <p:cNvGraphicFramePr>
            <a:graphicFrameLocks noChangeAspect="1"/>
          </p:cNvGraphicFramePr>
          <p:nvPr/>
        </p:nvGraphicFramePr>
        <p:xfrm>
          <a:off x="1295400" y="4343400"/>
          <a:ext cx="717867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010400" imgH="355600" progId="Equation.3">
                  <p:embed/>
                </p:oleObj>
              </mc:Choice>
              <mc:Fallback>
                <p:oleObj name="Equation" r:id="rId3" imgW="7010400" imgH="355600" progId="Equation.3">
                  <p:embed/>
                  <p:pic>
                    <p:nvPicPr>
                      <p:cNvPr id="6042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3137" t="-25714" r="-3137" b="-25714"/>
                      <a:stretch>
                        <a:fillRect/>
                      </a:stretch>
                    </p:blipFill>
                    <p:spPr bwMode="auto">
                      <a:xfrm>
                        <a:off x="1295400" y="4343400"/>
                        <a:ext cx="7178675" cy="5222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2" name="Object 6"/>
          <p:cNvGraphicFramePr>
            <a:graphicFrameLocks noChangeAspect="1"/>
          </p:cNvGraphicFramePr>
          <p:nvPr/>
        </p:nvGraphicFramePr>
        <p:xfrm>
          <a:off x="3352800" y="5715000"/>
          <a:ext cx="2798763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40000" imgH="266700" progId="Equation.3">
                  <p:embed/>
                </p:oleObj>
              </mc:Choice>
              <mc:Fallback>
                <p:oleObj name="Equation" r:id="rId5" imgW="2540000" imgH="266700" progId="Equation.3">
                  <p:embed/>
                  <p:pic>
                    <p:nvPicPr>
                      <p:cNvPr id="6042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7201" t="-34285" r="-7201" b="-34285"/>
                      <a:stretch>
                        <a:fillRect/>
                      </a:stretch>
                    </p:blipFill>
                    <p:spPr bwMode="auto">
                      <a:xfrm>
                        <a:off x="3352800" y="5715000"/>
                        <a:ext cx="2798763" cy="436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304800" y="3851275"/>
            <a:ext cx="12234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instance s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381000" y="5169932"/>
            <a:ext cx="13003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certificate 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0600" y="1676400"/>
            <a:ext cx="714817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SAT:  Does a given CNF formula have a satisfying formula</a:t>
            </a:r>
          </a:p>
          <a:p>
            <a:endParaRPr lang="en-US" dirty="0"/>
          </a:p>
          <a:p>
            <a:r>
              <a:rPr lang="en-US" dirty="0"/>
              <a:t>Certificate:  An assignment of truth values to the n </a:t>
            </a:r>
            <a:r>
              <a:rPr lang="en-US" dirty="0" err="1"/>
              <a:t>boolean</a:t>
            </a:r>
            <a:r>
              <a:rPr lang="en-US" dirty="0"/>
              <a:t> variables</a:t>
            </a:r>
          </a:p>
          <a:p>
            <a:endParaRPr lang="en-US" dirty="0"/>
          </a:p>
          <a:p>
            <a:r>
              <a:rPr lang="en-US" dirty="0"/>
              <a:t>Certifier: Check that each clause has at least one true literal,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503BC2-49C9-FCB8-B07E-6D2AF1789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2017CC-BEDF-43D7-9C9C-DF9AA144C8A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26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Certifiers and Certificates:  Hamiltonian Cycle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848600" cy="5334000"/>
          </a:xfrm>
        </p:spPr>
        <p:txBody>
          <a:bodyPr/>
          <a:lstStyle/>
          <a:p>
            <a:pPr marL="0" indent="0">
              <a:lnSpc>
                <a:spcPct val="100000"/>
              </a:lnSpc>
              <a:buClrTx/>
              <a:buSzTx/>
              <a:buFontTx/>
              <a:buNone/>
            </a:pPr>
            <a:r>
              <a:rPr lang="en-US" sz="1800" dirty="0"/>
              <a:t>HAM-CYCLE.  </a:t>
            </a:r>
            <a:r>
              <a:rPr lang="en-US" sz="1800" dirty="0">
                <a:solidFill>
                  <a:schemeClr val="tx1"/>
                </a:solidFill>
              </a:rPr>
              <a:t>Given an undirected graph G = (V, E), does there exist a simple cycle C that visits every node?</a:t>
            </a:r>
          </a:p>
          <a:p>
            <a:pPr marL="0" indent="0">
              <a:lnSpc>
                <a:spcPct val="100000"/>
              </a:lnSpc>
              <a:buClrTx/>
              <a:buSzTx/>
              <a:buFontTx/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buClrTx/>
              <a:buSzTx/>
              <a:buFontTx/>
              <a:buNone/>
            </a:pPr>
            <a:r>
              <a:rPr lang="en-US" sz="1800" dirty="0"/>
              <a:t>Certificate.  </a:t>
            </a:r>
            <a:r>
              <a:rPr lang="en-US" sz="1800" dirty="0">
                <a:solidFill>
                  <a:schemeClr val="tx1"/>
                </a:solidFill>
              </a:rPr>
              <a:t>A permutation of the n nodes.</a:t>
            </a:r>
          </a:p>
          <a:p>
            <a:pPr marL="0" indent="0"/>
            <a:endParaRPr lang="en-US" sz="1800" dirty="0"/>
          </a:p>
          <a:p>
            <a:pPr marL="0" indent="0">
              <a:buNone/>
            </a:pPr>
            <a:r>
              <a:rPr lang="en-US" sz="1800" dirty="0"/>
              <a:t>Certifier.  </a:t>
            </a:r>
            <a:r>
              <a:rPr lang="en-US" sz="1800" dirty="0">
                <a:solidFill>
                  <a:schemeClr val="tx1"/>
                </a:solidFill>
              </a:rPr>
              <a:t>Check that the permutation contains each node in V exactly once, and that there is an edge between each pair of adjacent nodes in the permutation.</a:t>
            </a:r>
          </a:p>
          <a:p>
            <a:pPr marL="0" indent="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1445" name="AutoShape 54"/>
          <p:cNvCxnSpPr>
            <a:cxnSpLocks noChangeShapeType="1"/>
            <a:stCxn id="61448" idx="7"/>
            <a:endCxn id="61447" idx="3"/>
          </p:cNvCxnSpPr>
          <p:nvPr/>
        </p:nvCxnSpPr>
        <p:spPr bwMode="auto">
          <a:xfrm flipV="1">
            <a:off x="3422650" y="5456238"/>
            <a:ext cx="85725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446" name="Oval 55"/>
          <p:cNvSpPr>
            <a:spLocks noChangeAspect="1" noChangeArrowheads="1"/>
          </p:cNvSpPr>
          <p:nvPr/>
        </p:nvSpPr>
        <p:spPr bwMode="auto">
          <a:xfrm>
            <a:off x="3178175" y="5170488"/>
            <a:ext cx="100013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447" name="Oval 56"/>
          <p:cNvSpPr>
            <a:spLocks noChangeAspect="1" noChangeArrowheads="1"/>
          </p:cNvSpPr>
          <p:nvPr/>
        </p:nvSpPr>
        <p:spPr bwMode="auto">
          <a:xfrm>
            <a:off x="3494088" y="5368925"/>
            <a:ext cx="101600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448" name="Oval 57"/>
          <p:cNvSpPr>
            <a:spLocks noChangeAspect="1" noChangeArrowheads="1"/>
          </p:cNvSpPr>
          <p:nvPr/>
        </p:nvSpPr>
        <p:spPr bwMode="auto">
          <a:xfrm>
            <a:off x="3336925" y="5646738"/>
            <a:ext cx="100013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449" name="Oval 58"/>
          <p:cNvSpPr>
            <a:spLocks noChangeAspect="1" noChangeArrowheads="1"/>
          </p:cNvSpPr>
          <p:nvPr/>
        </p:nvSpPr>
        <p:spPr bwMode="auto">
          <a:xfrm>
            <a:off x="2997200" y="5646738"/>
            <a:ext cx="101600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450" name="Oval 59"/>
          <p:cNvSpPr>
            <a:spLocks noChangeAspect="1" noChangeArrowheads="1"/>
          </p:cNvSpPr>
          <p:nvPr/>
        </p:nvSpPr>
        <p:spPr bwMode="auto">
          <a:xfrm>
            <a:off x="2838450" y="5368925"/>
            <a:ext cx="101600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cxnSp>
        <p:nvCxnSpPr>
          <p:cNvPr id="61451" name="AutoShape 60"/>
          <p:cNvCxnSpPr>
            <a:cxnSpLocks noChangeShapeType="1"/>
            <a:stCxn id="61446" idx="6"/>
            <a:endCxn id="61447" idx="1"/>
          </p:cNvCxnSpPr>
          <p:nvPr/>
        </p:nvCxnSpPr>
        <p:spPr bwMode="auto">
          <a:xfrm>
            <a:off x="3278188" y="5221288"/>
            <a:ext cx="230187" cy="161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52" name="AutoShape 61"/>
          <p:cNvCxnSpPr>
            <a:cxnSpLocks noChangeShapeType="1"/>
            <a:stCxn id="61449" idx="6"/>
            <a:endCxn id="61448" idx="2"/>
          </p:cNvCxnSpPr>
          <p:nvPr/>
        </p:nvCxnSpPr>
        <p:spPr bwMode="auto">
          <a:xfrm>
            <a:off x="3098800" y="5697538"/>
            <a:ext cx="238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53" name="AutoShape 62"/>
          <p:cNvCxnSpPr>
            <a:cxnSpLocks noChangeShapeType="1"/>
            <a:stCxn id="61449" idx="1"/>
            <a:endCxn id="61450" idx="4"/>
          </p:cNvCxnSpPr>
          <p:nvPr/>
        </p:nvCxnSpPr>
        <p:spPr bwMode="auto">
          <a:xfrm flipH="1" flipV="1">
            <a:off x="2889250" y="5470525"/>
            <a:ext cx="122238" cy="190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54" name="AutoShape 63"/>
          <p:cNvCxnSpPr>
            <a:cxnSpLocks noChangeShapeType="1"/>
            <a:stCxn id="61450" idx="7"/>
            <a:endCxn id="61446" idx="2"/>
          </p:cNvCxnSpPr>
          <p:nvPr/>
        </p:nvCxnSpPr>
        <p:spPr bwMode="auto">
          <a:xfrm flipV="1">
            <a:off x="2925763" y="5221288"/>
            <a:ext cx="252412" cy="161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55" name="AutoShape 64"/>
          <p:cNvCxnSpPr>
            <a:cxnSpLocks noChangeShapeType="1"/>
            <a:stCxn id="61458" idx="7"/>
            <a:endCxn id="61457" idx="3"/>
          </p:cNvCxnSpPr>
          <p:nvPr/>
        </p:nvCxnSpPr>
        <p:spPr bwMode="auto">
          <a:xfrm flipV="1">
            <a:off x="3916363" y="5376863"/>
            <a:ext cx="603250" cy="936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456" name="Oval 65"/>
          <p:cNvSpPr>
            <a:spLocks noChangeAspect="1" noChangeArrowheads="1"/>
          </p:cNvSpPr>
          <p:nvPr/>
        </p:nvSpPr>
        <p:spPr bwMode="auto">
          <a:xfrm>
            <a:off x="3178175" y="4495800"/>
            <a:ext cx="100013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457" name="Oval 66"/>
          <p:cNvSpPr>
            <a:spLocks noChangeAspect="1" noChangeArrowheads="1"/>
          </p:cNvSpPr>
          <p:nvPr/>
        </p:nvSpPr>
        <p:spPr bwMode="auto">
          <a:xfrm>
            <a:off x="4505325" y="5289550"/>
            <a:ext cx="100013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458" name="Oval 67"/>
          <p:cNvSpPr>
            <a:spLocks noChangeAspect="1" noChangeArrowheads="1"/>
          </p:cNvSpPr>
          <p:nvPr/>
        </p:nvSpPr>
        <p:spPr bwMode="auto">
          <a:xfrm>
            <a:off x="3830638" y="6299200"/>
            <a:ext cx="100012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459" name="Oval 68"/>
          <p:cNvSpPr>
            <a:spLocks noChangeAspect="1" noChangeArrowheads="1"/>
          </p:cNvSpPr>
          <p:nvPr/>
        </p:nvSpPr>
        <p:spPr bwMode="auto">
          <a:xfrm>
            <a:off x="2463800" y="6299200"/>
            <a:ext cx="100013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460" name="Oval 69"/>
          <p:cNvSpPr>
            <a:spLocks noChangeAspect="1" noChangeArrowheads="1"/>
          </p:cNvSpPr>
          <p:nvPr/>
        </p:nvSpPr>
        <p:spPr bwMode="auto">
          <a:xfrm>
            <a:off x="1828800" y="5289550"/>
            <a:ext cx="101600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cxnSp>
        <p:nvCxnSpPr>
          <p:cNvPr id="61461" name="AutoShape 70"/>
          <p:cNvCxnSpPr>
            <a:cxnSpLocks noChangeShapeType="1"/>
            <a:stCxn id="61456" idx="6"/>
            <a:endCxn id="61457" idx="1"/>
          </p:cNvCxnSpPr>
          <p:nvPr/>
        </p:nvCxnSpPr>
        <p:spPr bwMode="auto">
          <a:xfrm>
            <a:off x="3278188" y="4546600"/>
            <a:ext cx="1241425" cy="757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62" name="AutoShape 71"/>
          <p:cNvCxnSpPr>
            <a:cxnSpLocks noChangeShapeType="1"/>
            <a:stCxn id="61459" idx="6"/>
            <a:endCxn id="61458" idx="2"/>
          </p:cNvCxnSpPr>
          <p:nvPr/>
        </p:nvCxnSpPr>
        <p:spPr bwMode="auto">
          <a:xfrm>
            <a:off x="2563813" y="6350000"/>
            <a:ext cx="12668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63" name="AutoShape 72"/>
          <p:cNvCxnSpPr>
            <a:cxnSpLocks noChangeShapeType="1"/>
            <a:stCxn id="61459" idx="1"/>
            <a:endCxn id="61460" idx="4"/>
          </p:cNvCxnSpPr>
          <p:nvPr/>
        </p:nvCxnSpPr>
        <p:spPr bwMode="auto">
          <a:xfrm flipH="1" flipV="1">
            <a:off x="1879600" y="5391150"/>
            <a:ext cx="598488" cy="922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64" name="AutoShape 73"/>
          <p:cNvCxnSpPr>
            <a:cxnSpLocks noChangeShapeType="1"/>
            <a:stCxn id="61460" idx="7"/>
            <a:endCxn id="61456" idx="2"/>
          </p:cNvCxnSpPr>
          <p:nvPr/>
        </p:nvCxnSpPr>
        <p:spPr bwMode="auto">
          <a:xfrm flipV="1">
            <a:off x="1916113" y="4546600"/>
            <a:ext cx="1262062" cy="757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65" name="AutoShape 74"/>
          <p:cNvCxnSpPr>
            <a:cxnSpLocks noChangeShapeType="1"/>
            <a:stCxn id="61468" idx="0"/>
            <a:endCxn id="61467" idx="5"/>
          </p:cNvCxnSpPr>
          <p:nvPr/>
        </p:nvCxnSpPr>
        <p:spPr bwMode="auto">
          <a:xfrm flipH="1" flipV="1">
            <a:off x="3700463" y="5099050"/>
            <a:ext cx="180975" cy="190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466" name="Oval 75"/>
          <p:cNvSpPr>
            <a:spLocks noChangeAspect="1" noChangeArrowheads="1"/>
          </p:cNvSpPr>
          <p:nvPr/>
        </p:nvSpPr>
        <p:spPr bwMode="auto">
          <a:xfrm>
            <a:off x="3178175" y="4892675"/>
            <a:ext cx="100013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467" name="Oval 76"/>
          <p:cNvSpPr>
            <a:spLocks noChangeAspect="1" noChangeArrowheads="1"/>
          </p:cNvSpPr>
          <p:nvPr/>
        </p:nvSpPr>
        <p:spPr bwMode="auto">
          <a:xfrm>
            <a:off x="3613150" y="5011738"/>
            <a:ext cx="101600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468" name="Oval 77"/>
          <p:cNvSpPr>
            <a:spLocks noChangeAspect="1" noChangeArrowheads="1"/>
          </p:cNvSpPr>
          <p:nvPr/>
        </p:nvSpPr>
        <p:spPr bwMode="auto">
          <a:xfrm>
            <a:off x="3830638" y="5289550"/>
            <a:ext cx="100012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469" name="Oval 78"/>
          <p:cNvSpPr>
            <a:spLocks noChangeAspect="1" noChangeArrowheads="1"/>
          </p:cNvSpPr>
          <p:nvPr/>
        </p:nvSpPr>
        <p:spPr bwMode="auto">
          <a:xfrm>
            <a:off x="3851275" y="5646738"/>
            <a:ext cx="101600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470" name="Oval 79"/>
          <p:cNvSpPr>
            <a:spLocks noChangeAspect="1" noChangeArrowheads="1"/>
          </p:cNvSpPr>
          <p:nvPr/>
        </p:nvSpPr>
        <p:spPr bwMode="auto">
          <a:xfrm>
            <a:off x="3552825" y="5924550"/>
            <a:ext cx="100013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cxnSp>
        <p:nvCxnSpPr>
          <p:cNvPr id="61471" name="AutoShape 80"/>
          <p:cNvCxnSpPr>
            <a:cxnSpLocks noChangeShapeType="1"/>
            <a:stCxn id="61466" idx="6"/>
            <a:endCxn id="61467" idx="1"/>
          </p:cNvCxnSpPr>
          <p:nvPr/>
        </p:nvCxnSpPr>
        <p:spPr bwMode="auto">
          <a:xfrm>
            <a:off x="3278188" y="4943475"/>
            <a:ext cx="349250" cy="82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72" name="AutoShape 81"/>
          <p:cNvCxnSpPr>
            <a:cxnSpLocks noChangeShapeType="1"/>
            <a:stCxn id="61469" idx="0"/>
            <a:endCxn id="61468" idx="4"/>
          </p:cNvCxnSpPr>
          <p:nvPr/>
        </p:nvCxnSpPr>
        <p:spPr bwMode="auto">
          <a:xfrm flipH="1" flipV="1">
            <a:off x="3881438" y="5391150"/>
            <a:ext cx="20637" cy="255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73" name="AutoShape 82"/>
          <p:cNvCxnSpPr>
            <a:cxnSpLocks noChangeShapeType="1"/>
            <a:stCxn id="61469" idx="3"/>
            <a:endCxn id="61470" idx="6"/>
          </p:cNvCxnSpPr>
          <p:nvPr/>
        </p:nvCxnSpPr>
        <p:spPr bwMode="auto">
          <a:xfrm flipH="1">
            <a:off x="3652838" y="5734050"/>
            <a:ext cx="212725" cy="241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474" name="Oval 83"/>
          <p:cNvSpPr>
            <a:spLocks noChangeAspect="1" noChangeArrowheads="1"/>
          </p:cNvSpPr>
          <p:nvPr/>
        </p:nvSpPr>
        <p:spPr bwMode="auto">
          <a:xfrm>
            <a:off x="2781300" y="5030788"/>
            <a:ext cx="100013" cy="10001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475" name="Oval 84"/>
          <p:cNvSpPr>
            <a:spLocks noChangeAspect="1" noChangeArrowheads="1"/>
          </p:cNvSpPr>
          <p:nvPr/>
        </p:nvSpPr>
        <p:spPr bwMode="auto">
          <a:xfrm>
            <a:off x="2503488" y="5289550"/>
            <a:ext cx="100012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476" name="Oval 85"/>
          <p:cNvSpPr>
            <a:spLocks noChangeAspect="1" noChangeArrowheads="1"/>
          </p:cNvSpPr>
          <p:nvPr/>
        </p:nvSpPr>
        <p:spPr bwMode="auto">
          <a:xfrm>
            <a:off x="2582863" y="5646738"/>
            <a:ext cx="100012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477" name="Oval 86"/>
          <p:cNvSpPr>
            <a:spLocks noChangeAspect="1" noChangeArrowheads="1"/>
          </p:cNvSpPr>
          <p:nvPr/>
        </p:nvSpPr>
        <p:spPr bwMode="auto">
          <a:xfrm>
            <a:off x="2820988" y="5943600"/>
            <a:ext cx="100012" cy="10001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478" name="Oval 87"/>
          <p:cNvSpPr>
            <a:spLocks noChangeAspect="1" noChangeArrowheads="1"/>
          </p:cNvSpPr>
          <p:nvPr/>
        </p:nvSpPr>
        <p:spPr bwMode="auto">
          <a:xfrm>
            <a:off x="3155950" y="6062663"/>
            <a:ext cx="101600" cy="10001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cxnSp>
        <p:nvCxnSpPr>
          <p:cNvPr id="61479" name="AutoShape 88"/>
          <p:cNvCxnSpPr>
            <a:cxnSpLocks noChangeShapeType="1"/>
            <a:stCxn id="61466" idx="2"/>
            <a:endCxn id="61474" idx="7"/>
          </p:cNvCxnSpPr>
          <p:nvPr/>
        </p:nvCxnSpPr>
        <p:spPr bwMode="auto">
          <a:xfrm flipH="1">
            <a:off x="2867025" y="4943475"/>
            <a:ext cx="311150" cy="10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80" name="AutoShape 89"/>
          <p:cNvCxnSpPr>
            <a:cxnSpLocks noChangeShapeType="1"/>
            <a:stCxn id="61474" idx="3"/>
            <a:endCxn id="61475" idx="7"/>
          </p:cNvCxnSpPr>
          <p:nvPr/>
        </p:nvCxnSpPr>
        <p:spPr bwMode="auto">
          <a:xfrm flipH="1">
            <a:off x="2589213" y="5116513"/>
            <a:ext cx="206375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81" name="AutoShape 90"/>
          <p:cNvCxnSpPr>
            <a:cxnSpLocks noChangeShapeType="1"/>
            <a:stCxn id="61475" idx="4"/>
            <a:endCxn id="61476" idx="0"/>
          </p:cNvCxnSpPr>
          <p:nvPr/>
        </p:nvCxnSpPr>
        <p:spPr bwMode="auto">
          <a:xfrm>
            <a:off x="2554288" y="5391150"/>
            <a:ext cx="79375" cy="255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82" name="AutoShape 91"/>
          <p:cNvCxnSpPr>
            <a:cxnSpLocks noChangeShapeType="1"/>
            <a:stCxn id="61476" idx="5"/>
            <a:endCxn id="61477" idx="1"/>
          </p:cNvCxnSpPr>
          <p:nvPr/>
        </p:nvCxnSpPr>
        <p:spPr bwMode="auto">
          <a:xfrm>
            <a:off x="2668588" y="5734050"/>
            <a:ext cx="166687" cy="2238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83" name="AutoShape 92"/>
          <p:cNvCxnSpPr>
            <a:cxnSpLocks noChangeShapeType="1"/>
            <a:stCxn id="61477" idx="5"/>
            <a:endCxn id="61478" idx="2"/>
          </p:cNvCxnSpPr>
          <p:nvPr/>
        </p:nvCxnSpPr>
        <p:spPr bwMode="auto">
          <a:xfrm>
            <a:off x="2906713" y="6029325"/>
            <a:ext cx="249237" cy="84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84" name="AutoShape 93"/>
          <p:cNvCxnSpPr>
            <a:cxnSpLocks noChangeShapeType="1"/>
            <a:stCxn id="61478" idx="6"/>
            <a:endCxn id="61470" idx="3"/>
          </p:cNvCxnSpPr>
          <p:nvPr/>
        </p:nvCxnSpPr>
        <p:spPr bwMode="auto">
          <a:xfrm flipV="1">
            <a:off x="3257550" y="6011863"/>
            <a:ext cx="309563" cy="10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85" name="AutoShape 94"/>
          <p:cNvCxnSpPr>
            <a:cxnSpLocks noChangeShapeType="1"/>
            <a:stCxn id="61458" idx="1"/>
            <a:endCxn id="61470" idx="5"/>
          </p:cNvCxnSpPr>
          <p:nvPr/>
        </p:nvCxnSpPr>
        <p:spPr bwMode="auto">
          <a:xfrm flipH="1" flipV="1">
            <a:off x="3638550" y="6011863"/>
            <a:ext cx="206375" cy="301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86" name="AutoShape 95"/>
          <p:cNvCxnSpPr>
            <a:cxnSpLocks noChangeShapeType="1"/>
            <a:stCxn id="61477" idx="3"/>
            <a:endCxn id="61459" idx="7"/>
          </p:cNvCxnSpPr>
          <p:nvPr/>
        </p:nvCxnSpPr>
        <p:spPr bwMode="auto">
          <a:xfrm flipH="1">
            <a:off x="2549525" y="6029325"/>
            <a:ext cx="285750" cy="284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87" name="AutoShape 96"/>
          <p:cNvCxnSpPr>
            <a:cxnSpLocks noChangeShapeType="1"/>
            <a:stCxn id="61475" idx="2"/>
            <a:endCxn id="61460" idx="6"/>
          </p:cNvCxnSpPr>
          <p:nvPr/>
        </p:nvCxnSpPr>
        <p:spPr bwMode="auto">
          <a:xfrm flipH="1">
            <a:off x="1930400" y="5340350"/>
            <a:ext cx="5730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88" name="AutoShape 97"/>
          <p:cNvCxnSpPr>
            <a:cxnSpLocks noChangeShapeType="1"/>
            <a:stCxn id="61466" idx="0"/>
            <a:endCxn id="61456" idx="4"/>
          </p:cNvCxnSpPr>
          <p:nvPr/>
        </p:nvCxnSpPr>
        <p:spPr bwMode="auto">
          <a:xfrm flipV="1">
            <a:off x="3228975" y="4597400"/>
            <a:ext cx="0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89" name="AutoShape 98"/>
          <p:cNvCxnSpPr>
            <a:cxnSpLocks noChangeShapeType="1"/>
            <a:stCxn id="61468" idx="6"/>
            <a:endCxn id="61457" idx="2"/>
          </p:cNvCxnSpPr>
          <p:nvPr/>
        </p:nvCxnSpPr>
        <p:spPr bwMode="auto">
          <a:xfrm>
            <a:off x="3930650" y="5340350"/>
            <a:ext cx="5746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90" name="AutoShape 99"/>
          <p:cNvCxnSpPr>
            <a:cxnSpLocks noChangeShapeType="1"/>
            <a:stCxn id="61448" idx="4"/>
            <a:endCxn id="61478" idx="7"/>
          </p:cNvCxnSpPr>
          <p:nvPr/>
        </p:nvCxnSpPr>
        <p:spPr bwMode="auto">
          <a:xfrm flipH="1">
            <a:off x="3243263" y="5748338"/>
            <a:ext cx="144462" cy="3286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91" name="AutoShape 100"/>
          <p:cNvCxnSpPr>
            <a:cxnSpLocks noChangeShapeType="1"/>
            <a:stCxn id="61469" idx="2"/>
            <a:endCxn id="61447" idx="5"/>
          </p:cNvCxnSpPr>
          <p:nvPr/>
        </p:nvCxnSpPr>
        <p:spPr bwMode="auto">
          <a:xfrm flipH="1" flipV="1">
            <a:off x="3581400" y="5456238"/>
            <a:ext cx="269875" cy="241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92" name="AutoShape 101"/>
          <p:cNvCxnSpPr>
            <a:cxnSpLocks noChangeShapeType="1"/>
            <a:stCxn id="61449" idx="2"/>
            <a:endCxn id="61476" idx="6"/>
          </p:cNvCxnSpPr>
          <p:nvPr/>
        </p:nvCxnSpPr>
        <p:spPr bwMode="auto">
          <a:xfrm flipH="1">
            <a:off x="2682875" y="5697538"/>
            <a:ext cx="3143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93" name="AutoShape 102"/>
          <p:cNvCxnSpPr>
            <a:cxnSpLocks noChangeShapeType="1"/>
            <a:stCxn id="61450" idx="0"/>
            <a:endCxn id="61474" idx="4"/>
          </p:cNvCxnSpPr>
          <p:nvPr/>
        </p:nvCxnSpPr>
        <p:spPr bwMode="auto">
          <a:xfrm flipH="1" flipV="1">
            <a:off x="2832100" y="5130800"/>
            <a:ext cx="57150" cy="238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94" name="AutoShape 103"/>
          <p:cNvCxnSpPr>
            <a:cxnSpLocks noChangeShapeType="1"/>
            <a:stCxn id="61467" idx="3"/>
            <a:endCxn id="61446" idx="7"/>
          </p:cNvCxnSpPr>
          <p:nvPr/>
        </p:nvCxnSpPr>
        <p:spPr bwMode="auto">
          <a:xfrm flipH="1">
            <a:off x="3263900" y="5099050"/>
            <a:ext cx="363538" cy="8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495" name="AutoShape 127"/>
          <p:cNvCxnSpPr>
            <a:cxnSpLocks noChangeShapeType="1"/>
            <a:stCxn id="61498" idx="7"/>
            <a:endCxn id="61497" idx="3"/>
          </p:cNvCxnSpPr>
          <p:nvPr/>
        </p:nvCxnSpPr>
        <p:spPr bwMode="auto">
          <a:xfrm flipV="1">
            <a:off x="6742113" y="5440363"/>
            <a:ext cx="85725" cy="20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496" name="Oval 128"/>
          <p:cNvSpPr>
            <a:spLocks noChangeAspect="1" noChangeArrowheads="1"/>
          </p:cNvSpPr>
          <p:nvPr/>
        </p:nvSpPr>
        <p:spPr bwMode="auto">
          <a:xfrm>
            <a:off x="6496050" y="5156200"/>
            <a:ext cx="101600" cy="10001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497" name="Oval 129"/>
          <p:cNvSpPr>
            <a:spLocks noChangeAspect="1" noChangeArrowheads="1"/>
          </p:cNvSpPr>
          <p:nvPr/>
        </p:nvSpPr>
        <p:spPr bwMode="auto">
          <a:xfrm>
            <a:off x="6813550" y="5354638"/>
            <a:ext cx="101600" cy="10001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498" name="Oval 130"/>
          <p:cNvSpPr>
            <a:spLocks noChangeAspect="1" noChangeArrowheads="1"/>
          </p:cNvSpPr>
          <p:nvPr/>
        </p:nvSpPr>
        <p:spPr bwMode="auto">
          <a:xfrm>
            <a:off x="6654800" y="5632450"/>
            <a:ext cx="101600" cy="10001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499" name="Oval 131"/>
          <p:cNvSpPr>
            <a:spLocks noChangeAspect="1" noChangeArrowheads="1"/>
          </p:cNvSpPr>
          <p:nvPr/>
        </p:nvSpPr>
        <p:spPr bwMode="auto">
          <a:xfrm>
            <a:off x="6316663" y="5632450"/>
            <a:ext cx="100012" cy="10001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500" name="Oval 132"/>
          <p:cNvSpPr>
            <a:spLocks noChangeAspect="1" noChangeArrowheads="1"/>
          </p:cNvSpPr>
          <p:nvPr/>
        </p:nvSpPr>
        <p:spPr bwMode="auto">
          <a:xfrm>
            <a:off x="6157913" y="5354638"/>
            <a:ext cx="101600" cy="10001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cxnSp>
        <p:nvCxnSpPr>
          <p:cNvPr id="61501" name="AutoShape 133"/>
          <p:cNvCxnSpPr>
            <a:cxnSpLocks noChangeShapeType="1"/>
            <a:stCxn id="61496" idx="6"/>
            <a:endCxn id="61497" idx="1"/>
          </p:cNvCxnSpPr>
          <p:nvPr/>
        </p:nvCxnSpPr>
        <p:spPr bwMode="auto">
          <a:xfrm>
            <a:off x="6597650" y="5207000"/>
            <a:ext cx="230188" cy="161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02" name="AutoShape 134"/>
          <p:cNvCxnSpPr>
            <a:cxnSpLocks noChangeShapeType="1"/>
            <a:stCxn id="61499" idx="6"/>
            <a:endCxn id="61498" idx="2"/>
          </p:cNvCxnSpPr>
          <p:nvPr/>
        </p:nvCxnSpPr>
        <p:spPr bwMode="auto">
          <a:xfrm>
            <a:off x="6416675" y="5683250"/>
            <a:ext cx="238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03" name="AutoShape 135"/>
          <p:cNvCxnSpPr>
            <a:cxnSpLocks noChangeShapeType="1"/>
            <a:stCxn id="61499" idx="1"/>
            <a:endCxn id="61500" idx="4"/>
          </p:cNvCxnSpPr>
          <p:nvPr/>
        </p:nvCxnSpPr>
        <p:spPr bwMode="auto">
          <a:xfrm flipH="1" flipV="1">
            <a:off x="6208713" y="5454650"/>
            <a:ext cx="122237" cy="192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04" name="AutoShape 136"/>
          <p:cNvCxnSpPr>
            <a:cxnSpLocks noChangeShapeType="1"/>
            <a:stCxn id="61500" idx="7"/>
            <a:endCxn id="61496" idx="2"/>
          </p:cNvCxnSpPr>
          <p:nvPr/>
        </p:nvCxnSpPr>
        <p:spPr bwMode="auto">
          <a:xfrm flipV="1">
            <a:off x="6245225" y="5207000"/>
            <a:ext cx="250825" cy="161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05" name="AutoShape 137"/>
          <p:cNvCxnSpPr>
            <a:cxnSpLocks noChangeShapeType="1"/>
            <a:stCxn id="61508" idx="7"/>
            <a:endCxn id="61507" idx="3"/>
          </p:cNvCxnSpPr>
          <p:nvPr/>
        </p:nvCxnSpPr>
        <p:spPr bwMode="auto">
          <a:xfrm flipV="1">
            <a:off x="7235825" y="5360988"/>
            <a:ext cx="601663" cy="938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506" name="Oval 138"/>
          <p:cNvSpPr>
            <a:spLocks noChangeAspect="1" noChangeArrowheads="1"/>
          </p:cNvSpPr>
          <p:nvPr/>
        </p:nvSpPr>
        <p:spPr bwMode="auto">
          <a:xfrm>
            <a:off x="6496050" y="4481513"/>
            <a:ext cx="101600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507" name="Oval 139"/>
          <p:cNvSpPr>
            <a:spLocks noChangeAspect="1" noChangeArrowheads="1"/>
          </p:cNvSpPr>
          <p:nvPr/>
        </p:nvSpPr>
        <p:spPr bwMode="auto">
          <a:xfrm>
            <a:off x="7823200" y="5275263"/>
            <a:ext cx="101600" cy="10001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508" name="Oval 140"/>
          <p:cNvSpPr>
            <a:spLocks noChangeAspect="1" noChangeArrowheads="1"/>
          </p:cNvSpPr>
          <p:nvPr/>
        </p:nvSpPr>
        <p:spPr bwMode="auto">
          <a:xfrm>
            <a:off x="7150100" y="6284913"/>
            <a:ext cx="100013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509" name="Oval 141"/>
          <p:cNvSpPr>
            <a:spLocks noChangeAspect="1" noChangeArrowheads="1"/>
          </p:cNvSpPr>
          <p:nvPr/>
        </p:nvSpPr>
        <p:spPr bwMode="auto">
          <a:xfrm>
            <a:off x="5783263" y="6284913"/>
            <a:ext cx="100012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510" name="Oval 142"/>
          <p:cNvSpPr>
            <a:spLocks noChangeAspect="1" noChangeArrowheads="1"/>
          </p:cNvSpPr>
          <p:nvPr/>
        </p:nvSpPr>
        <p:spPr bwMode="auto">
          <a:xfrm>
            <a:off x="5148263" y="5275263"/>
            <a:ext cx="100012" cy="10001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cxnSp>
        <p:nvCxnSpPr>
          <p:cNvPr id="61511" name="AutoShape 143"/>
          <p:cNvCxnSpPr>
            <a:cxnSpLocks noChangeShapeType="1"/>
            <a:stCxn id="61506" idx="6"/>
            <a:endCxn id="61507" idx="1"/>
          </p:cNvCxnSpPr>
          <p:nvPr/>
        </p:nvCxnSpPr>
        <p:spPr bwMode="auto">
          <a:xfrm>
            <a:off x="6597650" y="4532313"/>
            <a:ext cx="1239838" cy="757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12" name="AutoShape 144"/>
          <p:cNvCxnSpPr>
            <a:cxnSpLocks noChangeShapeType="1"/>
            <a:stCxn id="61509" idx="6"/>
            <a:endCxn id="61508" idx="2"/>
          </p:cNvCxnSpPr>
          <p:nvPr/>
        </p:nvCxnSpPr>
        <p:spPr bwMode="auto">
          <a:xfrm>
            <a:off x="5883275" y="6335713"/>
            <a:ext cx="12668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13" name="AutoShape 145"/>
          <p:cNvCxnSpPr>
            <a:cxnSpLocks noChangeShapeType="1"/>
            <a:stCxn id="61509" idx="1"/>
            <a:endCxn id="61510" idx="4"/>
          </p:cNvCxnSpPr>
          <p:nvPr/>
        </p:nvCxnSpPr>
        <p:spPr bwMode="auto">
          <a:xfrm flipH="1" flipV="1">
            <a:off x="5199063" y="5375275"/>
            <a:ext cx="598487" cy="923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14" name="AutoShape 146"/>
          <p:cNvCxnSpPr>
            <a:cxnSpLocks noChangeShapeType="1"/>
            <a:stCxn id="61510" idx="7"/>
            <a:endCxn id="61506" idx="2"/>
          </p:cNvCxnSpPr>
          <p:nvPr/>
        </p:nvCxnSpPr>
        <p:spPr bwMode="auto">
          <a:xfrm flipV="1">
            <a:off x="5233988" y="4532313"/>
            <a:ext cx="1262062" cy="757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15" name="AutoShape 147"/>
          <p:cNvCxnSpPr>
            <a:cxnSpLocks noChangeShapeType="1"/>
            <a:stCxn id="61518" idx="0"/>
            <a:endCxn id="61517" idx="5"/>
          </p:cNvCxnSpPr>
          <p:nvPr/>
        </p:nvCxnSpPr>
        <p:spPr bwMode="auto">
          <a:xfrm flipH="1" flipV="1">
            <a:off x="7019925" y="5083175"/>
            <a:ext cx="180975" cy="192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516" name="Oval 148"/>
          <p:cNvSpPr>
            <a:spLocks noChangeAspect="1" noChangeArrowheads="1"/>
          </p:cNvSpPr>
          <p:nvPr/>
        </p:nvSpPr>
        <p:spPr bwMode="auto">
          <a:xfrm>
            <a:off x="6496050" y="4878388"/>
            <a:ext cx="101600" cy="10001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517" name="Oval 149"/>
          <p:cNvSpPr>
            <a:spLocks noChangeAspect="1" noChangeArrowheads="1"/>
          </p:cNvSpPr>
          <p:nvPr/>
        </p:nvSpPr>
        <p:spPr bwMode="auto">
          <a:xfrm>
            <a:off x="6932613" y="4997450"/>
            <a:ext cx="101600" cy="10001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518" name="Oval 150"/>
          <p:cNvSpPr>
            <a:spLocks noChangeAspect="1" noChangeArrowheads="1"/>
          </p:cNvSpPr>
          <p:nvPr/>
        </p:nvSpPr>
        <p:spPr bwMode="auto">
          <a:xfrm>
            <a:off x="7150100" y="5275263"/>
            <a:ext cx="100013" cy="10001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519" name="Oval 151"/>
          <p:cNvSpPr>
            <a:spLocks noChangeAspect="1" noChangeArrowheads="1"/>
          </p:cNvSpPr>
          <p:nvPr/>
        </p:nvSpPr>
        <p:spPr bwMode="auto">
          <a:xfrm>
            <a:off x="7170738" y="5632450"/>
            <a:ext cx="101600" cy="10001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520" name="Oval 152"/>
          <p:cNvSpPr>
            <a:spLocks noChangeAspect="1" noChangeArrowheads="1"/>
          </p:cNvSpPr>
          <p:nvPr/>
        </p:nvSpPr>
        <p:spPr bwMode="auto">
          <a:xfrm>
            <a:off x="6872288" y="5910263"/>
            <a:ext cx="100012" cy="10001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cxnSp>
        <p:nvCxnSpPr>
          <p:cNvPr id="61521" name="AutoShape 153"/>
          <p:cNvCxnSpPr>
            <a:cxnSpLocks noChangeShapeType="1"/>
            <a:stCxn id="61516" idx="6"/>
            <a:endCxn id="61517" idx="1"/>
          </p:cNvCxnSpPr>
          <p:nvPr/>
        </p:nvCxnSpPr>
        <p:spPr bwMode="auto">
          <a:xfrm>
            <a:off x="6597650" y="4929188"/>
            <a:ext cx="349250" cy="82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22" name="AutoShape 154"/>
          <p:cNvCxnSpPr>
            <a:cxnSpLocks noChangeShapeType="1"/>
            <a:stCxn id="61519" idx="0"/>
            <a:endCxn id="61518" idx="4"/>
          </p:cNvCxnSpPr>
          <p:nvPr/>
        </p:nvCxnSpPr>
        <p:spPr bwMode="auto">
          <a:xfrm flipH="1" flipV="1">
            <a:off x="7200900" y="5375275"/>
            <a:ext cx="20638" cy="25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23" name="AutoShape 155"/>
          <p:cNvCxnSpPr>
            <a:cxnSpLocks noChangeShapeType="1"/>
            <a:stCxn id="61519" idx="3"/>
            <a:endCxn id="61520" idx="6"/>
          </p:cNvCxnSpPr>
          <p:nvPr/>
        </p:nvCxnSpPr>
        <p:spPr bwMode="auto">
          <a:xfrm flipH="1">
            <a:off x="6972300" y="5718175"/>
            <a:ext cx="212725" cy="2428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1524" name="Oval 156"/>
          <p:cNvSpPr>
            <a:spLocks noChangeAspect="1" noChangeArrowheads="1"/>
          </p:cNvSpPr>
          <p:nvPr/>
        </p:nvSpPr>
        <p:spPr bwMode="auto">
          <a:xfrm>
            <a:off x="6100763" y="5014913"/>
            <a:ext cx="100012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525" name="Oval 157"/>
          <p:cNvSpPr>
            <a:spLocks noChangeAspect="1" noChangeArrowheads="1"/>
          </p:cNvSpPr>
          <p:nvPr/>
        </p:nvSpPr>
        <p:spPr bwMode="auto">
          <a:xfrm>
            <a:off x="5822950" y="5275263"/>
            <a:ext cx="100013" cy="10001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526" name="Oval 158"/>
          <p:cNvSpPr>
            <a:spLocks noChangeAspect="1" noChangeArrowheads="1"/>
          </p:cNvSpPr>
          <p:nvPr/>
        </p:nvSpPr>
        <p:spPr bwMode="auto">
          <a:xfrm>
            <a:off x="5902325" y="5632450"/>
            <a:ext cx="100013" cy="10001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527" name="Oval 159"/>
          <p:cNvSpPr>
            <a:spLocks noChangeAspect="1" noChangeArrowheads="1"/>
          </p:cNvSpPr>
          <p:nvPr/>
        </p:nvSpPr>
        <p:spPr bwMode="auto">
          <a:xfrm>
            <a:off x="6140450" y="5927725"/>
            <a:ext cx="100013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sp>
        <p:nvSpPr>
          <p:cNvPr id="61528" name="Oval 160"/>
          <p:cNvSpPr>
            <a:spLocks noChangeAspect="1" noChangeArrowheads="1"/>
          </p:cNvSpPr>
          <p:nvPr/>
        </p:nvSpPr>
        <p:spPr bwMode="auto">
          <a:xfrm>
            <a:off x="6475413" y="6046788"/>
            <a:ext cx="100012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en-US" sz="1400" b="1">
              <a:solidFill>
                <a:srgbClr val="000000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  <p:cxnSp>
        <p:nvCxnSpPr>
          <p:cNvPr id="61529" name="AutoShape 161"/>
          <p:cNvCxnSpPr>
            <a:cxnSpLocks noChangeShapeType="1"/>
            <a:stCxn id="61516" idx="2"/>
            <a:endCxn id="61524" idx="7"/>
          </p:cNvCxnSpPr>
          <p:nvPr/>
        </p:nvCxnSpPr>
        <p:spPr bwMode="auto">
          <a:xfrm flipH="1">
            <a:off x="6186488" y="4929188"/>
            <a:ext cx="309562" cy="1000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30" name="AutoShape 162"/>
          <p:cNvCxnSpPr>
            <a:cxnSpLocks noChangeShapeType="1"/>
            <a:stCxn id="61524" idx="3"/>
            <a:endCxn id="61525" idx="7"/>
          </p:cNvCxnSpPr>
          <p:nvPr/>
        </p:nvCxnSpPr>
        <p:spPr bwMode="auto">
          <a:xfrm flipH="1">
            <a:off x="5908675" y="5102225"/>
            <a:ext cx="206375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31" name="AutoShape 163"/>
          <p:cNvCxnSpPr>
            <a:cxnSpLocks noChangeShapeType="1"/>
            <a:stCxn id="61525" idx="4"/>
            <a:endCxn id="61526" idx="0"/>
          </p:cNvCxnSpPr>
          <p:nvPr/>
        </p:nvCxnSpPr>
        <p:spPr bwMode="auto">
          <a:xfrm>
            <a:off x="5873750" y="5375275"/>
            <a:ext cx="79375" cy="25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32" name="AutoShape 164"/>
          <p:cNvCxnSpPr>
            <a:cxnSpLocks noChangeShapeType="1"/>
            <a:stCxn id="61526" idx="5"/>
            <a:endCxn id="61527" idx="1"/>
          </p:cNvCxnSpPr>
          <p:nvPr/>
        </p:nvCxnSpPr>
        <p:spPr bwMode="auto">
          <a:xfrm>
            <a:off x="5988050" y="5718175"/>
            <a:ext cx="166688" cy="2238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33" name="AutoShape 165"/>
          <p:cNvCxnSpPr>
            <a:cxnSpLocks noChangeShapeType="1"/>
            <a:stCxn id="61527" idx="5"/>
            <a:endCxn id="61528" idx="2"/>
          </p:cNvCxnSpPr>
          <p:nvPr/>
        </p:nvCxnSpPr>
        <p:spPr bwMode="auto">
          <a:xfrm>
            <a:off x="6226175" y="6015038"/>
            <a:ext cx="249238" cy="82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34" name="AutoShape 166"/>
          <p:cNvCxnSpPr>
            <a:cxnSpLocks noChangeShapeType="1"/>
            <a:stCxn id="61528" idx="6"/>
            <a:endCxn id="61520" idx="3"/>
          </p:cNvCxnSpPr>
          <p:nvPr/>
        </p:nvCxnSpPr>
        <p:spPr bwMode="auto">
          <a:xfrm flipV="1">
            <a:off x="6575425" y="5995988"/>
            <a:ext cx="311150" cy="10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35" name="AutoShape 167"/>
          <p:cNvCxnSpPr>
            <a:cxnSpLocks noChangeShapeType="1"/>
            <a:stCxn id="61508" idx="1"/>
            <a:endCxn id="61520" idx="5"/>
          </p:cNvCxnSpPr>
          <p:nvPr/>
        </p:nvCxnSpPr>
        <p:spPr bwMode="auto">
          <a:xfrm flipH="1" flipV="1">
            <a:off x="6958013" y="5995988"/>
            <a:ext cx="206375" cy="303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36" name="AutoShape 168"/>
          <p:cNvCxnSpPr>
            <a:cxnSpLocks noChangeShapeType="1"/>
            <a:stCxn id="61527" idx="3"/>
            <a:endCxn id="61509" idx="7"/>
          </p:cNvCxnSpPr>
          <p:nvPr/>
        </p:nvCxnSpPr>
        <p:spPr bwMode="auto">
          <a:xfrm flipH="1">
            <a:off x="5868988" y="6015038"/>
            <a:ext cx="285750" cy="284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37" name="AutoShape 169"/>
          <p:cNvCxnSpPr>
            <a:cxnSpLocks noChangeShapeType="1"/>
            <a:stCxn id="61525" idx="2"/>
            <a:endCxn id="61510" idx="6"/>
          </p:cNvCxnSpPr>
          <p:nvPr/>
        </p:nvCxnSpPr>
        <p:spPr bwMode="auto">
          <a:xfrm flipH="1">
            <a:off x="5248275" y="5326063"/>
            <a:ext cx="5746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38" name="AutoShape 170"/>
          <p:cNvCxnSpPr>
            <a:cxnSpLocks noChangeShapeType="1"/>
            <a:stCxn id="61516" idx="0"/>
            <a:endCxn id="61506" idx="4"/>
          </p:cNvCxnSpPr>
          <p:nvPr/>
        </p:nvCxnSpPr>
        <p:spPr bwMode="auto">
          <a:xfrm flipV="1">
            <a:off x="6546850" y="4583113"/>
            <a:ext cx="0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39" name="AutoShape 171"/>
          <p:cNvCxnSpPr>
            <a:cxnSpLocks noChangeShapeType="1"/>
            <a:stCxn id="61518" idx="6"/>
            <a:endCxn id="61507" idx="2"/>
          </p:cNvCxnSpPr>
          <p:nvPr/>
        </p:nvCxnSpPr>
        <p:spPr bwMode="auto">
          <a:xfrm>
            <a:off x="7250113" y="5326063"/>
            <a:ext cx="5730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40" name="AutoShape 172"/>
          <p:cNvCxnSpPr>
            <a:cxnSpLocks noChangeShapeType="1"/>
            <a:stCxn id="61498" idx="4"/>
            <a:endCxn id="61528" idx="7"/>
          </p:cNvCxnSpPr>
          <p:nvPr/>
        </p:nvCxnSpPr>
        <p:spPr bwMode="auto">
          <a:xfrm flipH="1">
            <a:off x="6561138" y="5732463"/>
            <a:ext cx="144462" cy="3286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41" name="AutoShape 173"/>
          <p:cNvCxnSpPr>
            <a:cxnSpLocks noChangeShapeType="1"/>
            <a:stCxn id="61519" idx="2"/>
            <a:endCxn id="61497" idx="5"/>
          </p:cNvCxnSpPr>
          <p:nvPr/>
        </p:nvCxnSpPr>
        <p:spPr bwMode="auto">
          <a:xfrm flipH="1" flipV="1">
            <a:off x="6900863" y="5440363"/>
            <a:ext cx="269875" cy="242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42" name="AutoShape 174"/>
          <p:cNvCxnSpPr>
            <a:cxnSpLocks noChangeShapeType="1"/>
            <a:stCxn id="61499" idx="2"/>
            <a:endCxn id="61526" idx="6"/>
          </p:cNvCxnSpPr>
          <p:nvPr/>
        </p:nvCxnSpPr>
        <p:spPr bwMode="auto">
          <a:xfrm flipH="1">
            <a:off x="6002338" y="5683250"/>
            <a:ext cx="3143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43" name="AutoShape 175"/>
          <p:cNvCxnSpPr>
            <a:cxnSpLocks noChangeShapeType="1"/>
            <a:stCxn id="61500" idx="0"/>
            <a:endCxn id="61524" idx="4"/>
          </p:cNvCxnSpPr>
          <p:nvPr/>
        </p:nvCxnSpPr>
        <p:spPr bwMode="auto">
          <a:xfrm flipH="1" flipV="1">
            <a:off x="6151563" y="5116513"/>
            <a:ext cx="57150" cy="238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61544" name="AutoShape 176"/>
          <p:cNvCxnSpPr>
            <a:cxnSpLocks noChangeShapeType="1"/>
            <a:stCxn id="61517" idx="3"/>
            <a:endCxn id="61496" idx="7"/>
          </p:cNvCxnSpPr>
          <p:nvPr/>
        </p:nvCxnSpPr>
        <p:spPr bwMode="auto">
          <a:xfrm flipH="1">
            <a:off x="6583363" y="5083175"/>
            <a:ext cx="363537" cy="87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61545" name="Group 179"/>
          <p:cNvGrpSpPr>
            <a:grpSpLocks/>
          </p:cNvGrpSpPr>
          <p:nvPr/>
        </p:nvGrpSpPr>
        <p:grpSpPr bwMode="auto">
          <a:xfrm>
            <a:off x="5194300" y="4535488"/>
            <a:ext cx="2640013" cy="1763712"/>
            <a:chOff x="1008" y="1274"/>
            <a:chExt cx="3195" cy="2134"/>
          </a:xfrm>
        </p:grpSpPr>
        <p:cxnSp>
          <p:nvCxnSpPr>
            <p:cNvPr id="61548" name="AutoShape 180"/>
            <p:cNvCxnSpPr>
              <a:cxnSpLocks noChangeShapeType="1"/>
            </p:cNvCxnSpPr>
            <p:nvPr/>
          </p:nvCxnSpPr>
          <p:spPr bwMode="auto">
            <a:xfrm>
              <a:off x="2706" y="2090"/>
              <a:ext cx="275" cy="192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549" name="AutoShape 181"/>
            <p:cNvCxnSpPr>
              <a:cxnSpLocks noChangeShapeType="1"/>
            </p:cNvCxnSpPr>
            <p:nvPr/>
          </p:nvCxnSpPr>
          <p:spPr bwMode="auto">
            <a:xfrm>
              <a:off x="2488" y="2666"/>
              <a:ext cx="278" cy="0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550" name="AutoShape 182"/>
            <p:cNvCxnSpPr>
              <a:cxnSpLocks noChangeShapeType="1"/>
            </p:cNvCxnSpPr>
            <p:nvPr/>
          </p:nvCxnSpPr>
          <p:spPr bwMode="auto">
            <a:xfrm flipH="1" flipV="1">
              <a:off x="2230" y="2396"/>
              <a:ext cx="149" cy="222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551" name="AutoShape 183"/>
            <p:cNvCxnSpPr>
              <a:cxnSpLocks noChangeShapeType="1"/>
            </p:cNvCxnSpPr>
            <p:nvPr/>
          </p:nvCxnSpPr>
          <p:spPr bwMode="auto">
            <a:xfrm flipV="1">
              <a:off x="2273" y="2090"/>
              <a:ext cx="301" cy="192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552" name="AutoShape 184"/>
            <p:cNvCxnSpPr>
              <a:cxnSpLocks noChangeShapeType="1"/>
            </p:cNvCxnSpPr>
            <p:nvPr/>
          </p:nvCxnSpPr>
          <p:spPr bwMode="auto">
            <a:xfrm flipV="1">
              <a:off x="3473" y="2282"/>
              <a:ext cx="730" cy="1126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553" name="AutoShape 185"/>
            <p:cNvCxnSpPr>
              <a:cxnSpLocks noChangeShapeType="1"/>
            </p:cNvCxnSpPr>
            <p:nvPr/>
          </p:nvCxnSpPr>
          <p:spPr bwMode="auto">
            <a:xfrm>
              <a:off x="2706" y="1274"/>
              <a:ext cx="1497" cy="912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554" name="AutoShape 186"/>
            <p:cNvCxnSpPr>
              <a:cxnSpLocks noChangeShapeType="1"/>
            </p:cNvCxnSpPr>
            <p:nvPr/>
          </p:nvCxnSpPr>
          <p:spPr bwMode="auto">
            <a:xfrm flipH="1" flipV="1">
              <a:off x="1008" y="2300"/>
              <a:ext cx="725" cy="1108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555" name="AutoShape 187"/>
            <p:cNvCxnSpPr>
              <a:cxnSpLocks noChangeShapeType="1"/>
            </p:cNvCxnSpPr>
            <p:nvPr/>
          </p:nvCxnSpPr>
          <p:spPr bwMode="auto">
            <a:xfrm flipV="1">
              <a:off x="1051" y="1274"/>
              <a:ext cx="1523" cy="912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556" name="AutoShape 188"/>
            <p:cNvCxnSpPr>
              <a:cxnSpLocks noChangeShapeType="1"/>
            </p:cNvCxnSpPr>
            <p:nvPr/>
          </p:nvCxnSpPr>
          <p:spPr bwMode="auto">
            <a:xfrm flipH="1" flipV="1">
              <a:off x="3211" y="1946"/>
              <a:ext cx="219" cy="222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557" name="AutoShape 189"/>
            <p:cNvCxnSpPr>
              <a:cxnSpLocks noChangeShapeType="1"/>
            </p:cNvCxnSpPr>
            <p:nvPr/>
          </p:nvCxnSpPr>
          <p:spPr bwMode="auto">
            <a:xfrm>
              <a:off x="2706" y="1754"/>
              <a:ext cx="419" cy="96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558" name="AutoShape 190"/>
            <p:cNvCxnSpPr>
              <a:cxnSpLocks noChangeShapeType="1"/>
            </p:cNvCxnSpPr>
            <p:nvPr/>
          </p:nvCxnSpPr>
          <p:spPr bwMode="auto">
            <a:xfrm flipH="1" flipV="1">
              <a:off x="3430" y="2300"/>
              <a:ext cx="26" cy="300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559" name="AutoShape 191"/>
            <p:cNvCxnSpPr>
              <a:cxnSpLocks noChangeShapeType="1"/>
            </p:cNvCxnSpPr>
            <p:nvPr/>
          </p:nvCxnSpPr>
          <p:spPr bwMode="auto">
            <a:xfrm flipH="1">
              <a:off x="2203" y="1754"/>
              <a:ext cx="371" cy="118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560" name="AutoShape 192"/>
            <p:cNvCxnSpPr>
              <a:cxnSpLocks noChangeShapeType="1"/>
            </p:cNvCxnSpPr>
            <p:nvPr/>
          </p:nvCxnSpPr>
          <p:spPr bwMode="auto">
            <a:xfrm flipH="1">
              <a:off x="1867" y="1968"/>
              <a:ext cx="250" cy="218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561" name="AutoShape 193"/>
            <p:cNvCxnSpPr>
              <a:cxnSpLocks noChangeShapeType="1"/>
            </p:cNvCxnSpPr>
            <p:nvPr/>
          </p:nvCxnSpPr>
          <p:spPr bwMode="auto">
            <a:xfrm>
              <a:off x="1824" y="2300"/>
              <a:ext cx="96" cy="300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562" name="AutoShape 194"/>
            <p:cNvCxnSpPr>
              <a:cxnSpLocks noChangeShapeType="1"/>
            </p:cNvCxnSpPr>
            <p:nvPr/>
          </p:nvCxnSpPr>
          <p:spPr bwMode="auto">
            <a:xfrm>
              <a:off x="1963" y="2714"/>
              <a:ext cx="202" cy="262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563" name="AutoShape 195"/>
            <p:cNvCxnSpPr>
              <a:cxnSpLocks noChangeShapeType="1"/>
            </p:cNvCxnSpPr>
            <p:nvPr/>
          </p:nvCxnSpPr>
          <p:spPr bwMode="auto">
            <a:xfrm flipV="1">
              <a:off x="2680" y="3050"/>
              <a:ext cx="371" cy="118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564" name="AutoShape 196"/>
            <p:cNvCxnSpPr>
              <a:cxnSpLocks noChangeShapeType="1"/>
            </p:cNvCxnSpPr>
            <p:nvPr/>
          </p:nvCxnSpPr>
          <p:spPr bwMode="auto">
            <a:xfrm flipH="1" flipV="1">
              <a:off x="3137" y="3050"/>
              <a:ext cx="250" cy="358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565" name="AutoShape 197"/>
            <p:cNvCxnSpPr>
              <a:cxnSpLocks noChangeShapeType="1"/>
            </p:cNvCxnSpPr>
            <p:nvPr/>
          </p:nvCxnSpPr>
          <p:spPr bwMode="auto">
            <a:xfrm flipH="1">
              <a:off x="1819" y="3072"/>
              <a:ext cx="346" cy="336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566" name="AutoShape 198"/>
            <p:cNvCxnSpPr>
              <a:cxnSpLocks noChangeShapeType="1"/>
            </p:cNvCxnSpPr>
            <p:nvPr/>
          </p:nvCxnSpPr>
          <p:spPr bwMode="auto">
            <a:xfrm flipH="1">
              <a:off x="2657" y="2732"/>
              <a:ext cx="175" cy="388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61567" name="AutoShape 199"/>
            <p:cNvCxnSpPr>
              <a:cxnSpLocks noChangeShapeType="1"/>
            </p:cNvCxnSpPr>
            <p:nvPr/>
          </p:nvCxnSpPr>
          <p:spPr bwMode="auto">
            <a:xfrm flipH="1" flipV="1">
              <a:off x="3067" y="2378"/>
              <a:ext cx="323" cy="288"/>
            </a:xfrm>
            <a:prstGeom prst="straightConnector1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61546" name="Rectangle 201"/>
          <p:cNvSpPr>
            <a:spLocks noChangeArrowheads="1"/>
          </p:cNvSpPr>
          <p:nvPr/>
        </p:nvSpPr>
        <p:spPr bwMode="auto">
          <a:xfrm>
            <a:off x="990600" y="6096000"/>
            <a:ext cx="11079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instance s</a:t>
            </a:r>
          </a:p>
        </p:txBody>
      </p:sp>
      <p:sp>
        <p:nvSpPr>
          <p:cNvPr id="61547" name="Rectangle 202"/>
          <p:cNvSpPr>
            <a:spLocks noChangeArrowheads="1"/>
          </p:cNvSpPr>
          <p:nvPr/>
        </p:nvSpPr>
        <p:spPr bwMode="auto">
          <a:xfrm>
            <a:off x="7486650" y="6096000"/>
            <a:ext cx="117852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certificate 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9ADD2-7892-5867-2371-B3B220394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2D15E-EDBE-4100-ACA1-325B941D4DF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843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Polynomial time reductions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Y is Polynomial Time Reducible to X</a:t>
            </a:r>
          </a:p>
          <a:p>
            <a:pPr lvl="1" eaLnBrk="1" hangingPunct="1"/>
            <a:r>
              <a:rPr lang="en-US" dirty="0"/>
              <a:t>Solve problem Y with a polynomial number of computation steps and a polynomial number of calls to a black box that solves X</a:t>
            </a:r>
          </a:p>
          <a:p>
            <a:pPr lvl="1" eaLnBrk="1" hangingPunct="1"/>
            <a:r>
              <a:rPr lang="en-US" dirty="0"/>
              <a:t>Notations:  Y &lt;</a:t>
            </a:r>
            <a:r>
              <a:rPr lang="en-US" baseline="-25000" dirty="0"/>
              <a:t>P</a:t>
            </a:r>
            <a:r>
              <a:rPr lang="en-US" dirty="0"/>
              <a:t> X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Usually, this is converting an input of Y to an input for X,  solving X,  and then converting the answer 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9180D6-448D-10D2-9B42-3A50FFF10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2D15E-EDBE-4100-ACA1-325B941D4DF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79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Composability Lemma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X &lt;</a:t>
            </a:r>
            <a:r>
              <a:rPr lang="en-US" baseline="-25000" dirty="0"/>
              <a:t>P</a:t>
            </a:r>
            <a:r>
              <a:rPr lang="en-US" dirty="0"/>
              <a:t> Y  and Y &lt;</a:t>
            </a:r>
            <a:r>
              <a:rPr lang="en-US" baseline="-25000" dirty="0"/>
              <a:t>P</a:t>
            </a:r>
            <a:r>
              <a:rPr lang="en-US" dirty="0"/>
              <a:t> Z then X &lt;</a:t>
            </a:r>
            <a:r>
              <a:rPr lang="en-US" baseline="-25000" dirty="0"/>
              <a:t>P</a:t>
            </a:r>
            <a:r>
              <a:rPr lang="en-US" dirty="0"/>
              <a:t> Z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1CEF7-F6A2-B364-6E1B-E4FBA0C60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2D15E-EDBE-4100-ACA1-325B941D4DF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06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Lemmas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Suppose Y &lt;</a:t>
            </a:r>
            <a:r>
              <a:rPr lang="en-US" baseline="-25000" dirty="0"/>
              <a:t>P</a:t>
            </a:r>
            <a:r>
              <a:rPr lang="en-US" dirty="0"/>
              <a:t> X.  If X can be solved in polynomial time, then Y can be solved in polynomial time.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Suppose Y &lt;</a:t>
            </a:r>
            <a:r>
              <a:rPr lang="en-US" baseline="-25000" dirty="0"/>
              <a:t>P</a:t>
            </a:r>
            <a:r>
              <a:rPr lang="en-US" dirty="0"/>
              <a:t> X.  If Y cannot be solved in polynomial time, then X cannot be solved in polynomial time.</a:t>
            </a:r>
          </a:p>
          <a:p>
            <a:pPr eaLnBrk="1" hangingPunct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518F46-1E25-724A-AF07-F9210E381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2D15E-EDBE-4100-ACA1-325B941D4DF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80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NP-Completeness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A problem X is NP-complete if </a:t>
            </a:r>
          </a:p>
          <a:p>
            <a:pPr lvl="1" eaLnBrk="1" hangingPunct="1"/>
            <a:r>
              <a:rPr lang="en-US"/>
              <a:t>X is in NP</a:t>
            </a:r>
          </a:p>
          <a:p>
            <a:pPr lvl="1" eaLnBrk="1" hangingPunct="1"/>
            <a:r>
              <a:rPr lang="en-US"/>
              <a:t>For every Y in NP,  Y &lt;</a:t>
            </a:r>
            <a:r>
              <a:rPr lang="en-US" baseline="-25000"/>
              <a:t>P</a:t>
            </a:r>
            <a:r>
              <a:rPr lang="en-US"/>
              <a:t> X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X is a “hardest” problem in NP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If X is NP-Complete, Z is in NP and X &lt;</a:t>
            </a:r>
            <a:r>
              <a:rPr lang="en-US" baseline="-25000"/>
              <a:t>P</a:t>
            </a:r>
            <a:r>
              <a:rPr lang="en-US"/>
              <a:t> Z</a:t>
            </a:r>
          </a:p>
          <a:p>
            <a:pPr lvl="1" eaLnBrk="1" hangingPunct="1"/>
            <a:r>
              <a:rPr lang="en-US"/>
              <a:t>Then Z is NP-Complete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F3C257-6AF8-5000-D0B2-927BEA095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2D15E-EDBE-4100-ACA1-325B941D4DF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94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Cook’s Theorem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There is an NP Complete problem</a:t>
            </a:r>
          </a:p>
          <a:p>
            <a:pPr lvl="1" eaLnBrk="1" hangingPunct="1"/>
            <a:r>
              <a:rPr lang="en-US" dirty="0"/>
              <a:t>The Circuit Satisfiability Problem  </a:t>
            </a:r>
          </a:p>
        </p:txBody>
      </p:sp>
      <p:sp>
        <p:nvSpPr>
          <p:cNvPr id="4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09675" y="3050025"/>
            <a:ext cx="2808287" cy="3035300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044700" y="4769348"/>
            <a:ext cx="1214437" cy="1165166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551780" y="3226418"/>
            <a:ext cx="2185375" cy="150209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763885" y="3492165"/>
            <a:ext cx="17446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/>
              <a:t>NP-Complete</a:t>
            </a:r>
          </a:p>
        </p:txBody>
      </p:sp>
      <p:sp>
        <p:nvSpPr>
          <p:cNvPr id="8" name="Text Box 9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273300" y="5555100"/>
            <a:ext cx="758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/>
              <a:t>P</a:t>
            </a:r>
          </a:p>
        </p:txBody>
      </p:sp>
      <p:sp>
        <p:nvSpPr>
          <p:cNvPr id="9" name="Text Box 8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281362" y="4597382"/>
            <a:ext cx="12906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/>
              <a:t>NP</a:t>
            </a:r>
          </a:p>
        </p:txBody>
      </p:sp>
      <p:sp>
        <p:nvSpPr>
          <p:cNvPr id="2" name="5-Point Star 1"/>
          <p:cNvSpPr/>
          <p:nvPr/>
        </p:nvSpPr>
        <p:spPr>
          <a:xfrm>
            <a:off x="2083562" y="3945336"/>
            <a:ext cx="379475" cy="383135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A7390A0-49DE-CE90-22A9-7A6C4ED47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2D15E-EDBE-4100-ACA1-325B941D4DF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35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  <p:custDataLst>
              <p:tags r:id="rId1"/>
            </p:custDataLst>
          </p:nvPr>
        </p:nvSpPr>
        <p:spPr>
          <a:xfrm>
            <a:off x="246063" y="1651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/>
              <a:t>Circuit SAT</a:t>
            </a:r>
          </a:p>
        </p:txBody>
      </p:sp>
      <p:sp>
        <p:nvSpPr>
          <p:cNvPr id="22531" name="Oval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192588" y="1608138"/>
            <a:ext cx="531812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AND</a:t>
            </a:r>
          </a:p>
        </p:txBody>
      </p:sp>
      <p:sp>
        <p:nvSpPr>
          <p:cNvPr id="22532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027613" y="2443163"/>
            <a:ext cx="531812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OR</a:t>
            </a:r>
          </a:p>
        </p:txBody>
      </p:sp>
      <p:sp>
        <p:nvSpPr>
          <p:cNvPr id="22533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054350" y="3732213"/>
            <a:ext cx="531813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AND</a:t>
            </a:r>
          </a:p>
        </p:txBody>
      </p:sp>
      <p:sp>
        <p:nvSpPr>
          <p:cNvPr id="22534" name="Oval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205163" y="2290763"/>
            <a:ext cx="531812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AND</a:t>
            </a:r>
          </a:p>
        </p:txBody>
      </p:sp>
      <p:sp>
        <p:nvSpPr>
          <p:cNvPr id="22535" name="Oval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687513" y="3732213"/>
            <a:ext cx="531812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OR</a:t>
            </a:r>
          </a:p>
        </p:txBody>
      </p:sp>
      <p:sp>
        <p:nvSpPr>
          <p:cNvPr id="22536" name="Oval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862638" y="3656013"/>
            <a:ext cx="531812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OR</a:t>
            </a:r>
          </a:p>
        </p:txBody>
      </p:sp>
      <p:sp>
        <p:nvSpPr>
          <p:cNvPr id="22537" name="Oval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52488" y="4946650"/>
            <a:ext cx="531812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AND</a:t>
            </a:r>
          </a:p>
        </p:txBody>
      </p:sp>
      <p:sp>
        <p:nvSpPr>
          <p:cNvPr id="22538" name="Oval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295525" y="4946650"/>
            <a:ext cx="531813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NOT</a:t>
            </a:r>
          </a:p>
        </p:txBody>
      </p:sp>
      <p:sp>
        <p:nvSpPr>
          <p:cNvPr id="22539" name="Oval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116388" y="4946650"/>
            <a:ext cx="531812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OR</a:t>
            </a:r>
          </a:p>
        </p:txBody>
      </p:sp>
      <p:sp>
        <p:nvSpPr>
          <p:cNvPr id="22540" name="Oval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013450" y="5022850"/>
            <a:ext cx="531813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NOT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52488" y="6313488"/>
            <a:ext cx="379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x</a:t>
            </a:r>
            <a:r>
              <a:rPr lang="en-US" altLang="en-US" baseline="-25000" dirty="0"/>
              <a:t>1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371725" y="6313488"/>
            <a:ext cx="379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x</a:t>
            </a:r>
            <a:r>
              <a:rPr lang="en-US" altLang="en-US" baseline="-25000"/>
              <a:t>2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344988" y="6237288"/>
            <a:ext cx="379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x</a:t>
            </a:r>
            <a:r>
              <a:rPr lang="en-US" altLang="en-US" baseline="-25000"/>
              <a:t>3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469063" y="6237288"/>
            <a:ext cx="379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x</a:t>
            </a:r>
            <a:r>
              <a:rPr lang="en-US" altLang="en-US" baseline="-25000"/>
              <a:t>4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8215313" y="6237288"/>
            <a:ext cx="379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x</a:t>
            </a:r>
            <a:r>
              <a:rPr lang="en-US" altLang="en-US" baseline="-25000"/>
              <a:t>5</a:t>
            </a:r>
          </a:p>
        </p:txBody>
      </p:sp>
      <p:sp>
        <p:nvSpPr>
          <p:cNvPr id="22546" name="Oval 1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759700" y="5022850"/>
            <a:ext cx="531813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AND</a:t>
            </a:r>
          </a:p>
        </p:txBody>
      </p:sp>
      <p:sp>
        <p:nvSpPr>
          <p:cNvPr id="22547" name="Oval 1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7380288" y="3656013"/>
            <a:ext cx="531812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AND</a:t>
            </a:r>
          </a:p>
        </p:txBody>
      </p:sp>
      <p:sp>
        <p:nvSpPr>
          <p:cNvPr id="22548" name="Oval 2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344988" y="3732213"/>
            <a:ext cx="531812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NOT</a:t>
            </a:r>
          </a:p>
        </p:txBody>
      </p:sp>
      <p:sp>
        <p:nvSpPr>
          <p:cNvPr id="22549" name="Line 21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V="1">
            <a:off x="1004888" y="5478463"/>
            <a:ext cx="152400" cy="835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H="1" flipV="1">
            <a:off x="1231900" y="5478463"/>
            <a:ext cx="1290638" cy="9096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V="1">
            <a:off x="2522538" y="5554663"/>
            <a:ext cx="76200" cy="758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V="1">
            <a:off x="2598738" y="5478463"/>
            <a:ext cx="1670050" cy="835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 flipH="1" flipV="1">
            <a:off x="4419600" y="5478463"/>
            <a:ext cx="76200" cy="758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V="1">
            <a:off x="4572000" y="4187825"/>
            <a:ext cx="1441450" cy="2049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 flipH="1" flipV="1">
            <a:off x="6318250" y="5554663"/>
            <a:ext cx="227013" cy="758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Line 28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 flipV="1">
            <a:off x="6621463" y="5554663"/>
            <a:ext cx="1290637" cy="758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7" name="Line 29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 flipH="1" flipV="1">
            <a:off x="8139113" y="5554663"/>
            <a:ext cx="152400" cy="758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8" name="Line 30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2066925" y="4264025"/>
            <a:ext cx="4098925" cy="758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9" name="Line 31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 flipV="1">
            <a:off x="1231900" y="4264025"/>
            <a:ext cx="531813" cy="682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Oval 32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6545263" y="2366963"/>
            <a:ext cx="531812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NOT</a:t>
            </a:r>
          </a:p>
        </p:txBody>
      </p:sp>
      <p:sp>
        <p:nvSpPr>
          <p:cNvPr id="22561" name="Oval 33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5710238" y="1379538"/>
            <a:ext cx="531812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AND</a:t>
            </a:r>
          </a:p>
        </p:txBody>
      </p:sp>
      <p:sp>
        <p:nvSpPr>
          <p:cNvPr id="22562" name="Oval 34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3586163" y="773113"/>
            <a:ext cx="531812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OR</a:t>
            </a:r>
          </a:p>
        </p:txBody>
      </p:sp>
      <p:sp>
        <p:nvSpPr>
          <p:cNvPr id="22563" name="Oval 35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143125" y="2746375"/>
            <a:ext cx="531813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NOT</a:t>
            </a:r>
          </a:p>
        </p:txBody>
      </p:sp>
      <p:sp>
        <p:nvSpPr>
          <p:cNvPr id="22564" name="Line 36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 flipV="1">
            <a:off x="2674938" y="4264025"/>
            <a:ext cx="606425" cy="682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5" name="Line 37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 flipV="1">
            <a:off x="4419600" y="4264025"/>
            <a:ext cx="152400" cy="682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6" name="Line 38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 flipV="1">
            <a:off x="6392863" y="4111625"/>
            <a:ext cx="1063625" cy="911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7" name="Line 39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>
            <a:off x="6392863" y="4111625"/>
            <a:ext cx="1443037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8" name="Line 40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 flipV="1">
            <a:off x="4572000" y="4035425"/>
            <a:ext cx="2808288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9" name="Line 41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 flipV="1">
            <a:off x="2219325" y="2822575"/>
            <a:ext cx="2808288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0" name="Line 42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 flipV="1">
            <a:off x="2066925" y="3276600"/>
            <a:ext cx="228600" cy="4556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1" name="Line 43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 flipV="1">
            <a:off x="4724400" y="2973388"/>
            <a:ext cx="454025" cy="758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2" name="Line 44"/>
          <p:cNvSpPr>
            <a:spLocks noChangeShapeType="1"/>
          </p:cNvSpPr>
          <p:nvPr>
            <p:custDataLst>
              <p:tags r:id="rId43"/>
            </p:custDataLst>
          </p:nvPr>
        </p:nvSpPr>
        <p:spPr bwMode="auto">
          <a:xfrm flipH="1" flipV="1">
            <a:off x="3433763" y="4264025"/>
            <a:ext cx="758825" cy="682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3" name="Line 45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 flipH="1" flipV="1">
            <a:off x="3586163" y="2822575"/>
            <a:ext cx="908050" cy="985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4" name="Line 46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 flipV="1">
            <a:off x="2598738" y="2670175"/>
            <a:ext cx="606425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5" name="Line 47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 flipV="1">
            <a:off x="3509963" y="1303338"/>
            <a:ext cx="303212" cy="987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6" name="Oval 48"/>
          <p:cNvSpPr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2674938" y="1531938"/>
            <a:ext cx="531812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AND</a:t>
            </a:r>
          </a:p>
        </p:txBody>
      </p:sp>
      <p:sp>
        <p:nvSpPr>
          <p:cNvPr id="22577" name="Oval 49"/>
          <p:cNvSpPr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4951413" y="923925"/>
            <a:ext cx="531812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OR</a:t>
            </a:r>
          </a:p>
        </p:txBody>
      </p:sp>
      <p:sp>
        <p:nvSpPr>
          <p:cNvPr id="22578" name="Oval 50"/>
          <p:cNvSpPr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4419600" y="88900"/>
            <a:ext cx="531813" cy="53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AND</a:t>
            </a:r>
          </a:p>
        </p:txBody>
      </p:sp>
      <p:sp>
        <p:nvSpPr>
          <p:cNvPr id="22579" name="Line 51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 flipH="1" flipV="1">
            <a:off x="4648200" y="2062163"/>
            <a:ext cx="530225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0" name="Line 52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6013450" y="1911350"/>
            <a:ext cx="76200" cy="1668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1" name="Line 53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>
            <a:off x="6924675" y="2897188"/>
            <a:ext cx="682625" cy="758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2" name="Line 54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>
            <a:off x="6089650" y="1911350"/>
            <a:ext cx="531813" cy="531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3" name="Line 55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 flipV="1">
            <a:off x="2446338" y="2062163"/>
            <a:ext cx="379412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4" name="Line 56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 flipV="1">
            <a:off x="4648200" y="1379538"/>
            <a:ext cx="379413" cy="303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5" name="Line 57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 flipV="1">
            <a:off x="3130550" y="1228725"/>
            <a:ext cx="530225" cy="379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6" name="Line 58"/>
          <p:cNvSpPr>
            <a:spLocks noChangeShapeType="1"/>
          </p:cNvSpPr>
          <p:nvPr>
            <p:custDataLst>
              <p:tags r:id="rId57"/>
            </p:custDataLst>
          </p:nvPr>
        </p:nvSpPr>
        <p:spPr bwMode="auto">
          <a:xfrm>
            <a:off x="3130550" y="1987550"/>
            <a:ext cx="1897063" cy="530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7" name="Line 59"/>
          <p:cNvSpPr>
            <a:spLocks noChangeShapeType="1"/>
          </p:cNvSpPr>
          <p:nvPr>
            <p:custDataLst>
              <p:tags r:id="rId58"/>
            </p:custDataLst>
          </p:nvPr>
        </p:nvSpPr>
        <p:spPr bwMode="auto">
          <a:xfrm>
            <a:off x="5483225" y="1303338"/>
            <a:ext cx="303213" cy="150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8" name="Line 60"/>
          <p:cNvSpPr>
            <a:spLocks noChangeShapeType="1"/>
          </p:cNvSpPr>
          <p:nvPr>
            <p:custDataLst>
              <p:tags r:id="rId59"/>
            </p:custDataLst>
          </p:nvPr>
        </p:nvSpPr>
        <p:spPr bwMode="auto">
          <a:xfrm flipV="1">
            <a:off x="4040188" y="544513"/>
            <a:ext cx="455612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89" name="Line 61"/>
          <p:cNvSpPr>
            <a:spLocks noChangeShapeType="1"/>
          </p:cNvSpPr>
          <p:nvPr>
            <p:custDataLst>
              <p:tags r:id="rId60"/>
            </p:custDataLst>
          </p:nvPr>
        </p:nvSpPr>
        <p:spPr bwMode="auto">
          <a:xfrm flipH="1" flipV="1">
            <a:off x="4875213" y="620713"/>
            <a:ext cx="228600" cy="303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0" name="Line 62"/>
          <p:cNvSpPr>
            <a:spLocks noChangeShapeType="1"/>
          </p:cNvSpPr>
          <p:nvPr>
            <p:custDataLst>
              <p:tags r:id="rId61"/>
            </p:custDataLst>
          </p:nvPr>
        </p:nvSpPr>
        <p:spPr bwMode="auto">
          <a:xfrm flipH="1">
            <a:off x="3433763" y="2138363"/>
            <a:ext cx="911225" cy="1593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1" name="Text Box 63" hidden="1"/>
          <p:cNvSpPr txBox="1"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6545263" y="0"/>
            <a:ext cx="2598737" cy="1079500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Satisfying assignment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x</a:t>
            </a:r>
            <a:r>
              <a:rPr lang="en-US" altLang="en-US" baseline="-25000">
                <a:solidFill>
                  <a:srgbClr val="FF0000"/>
                </a:solidFill>
              </a:rPr>
              <a:t>1</a:t>
            </a:r>
            <a:r>
              <a:rPr lang="en-US" altLang="en-US">
                <a:solidFill>
                  <a:srgbClr val="FF0000"/>
                </a:solidFill>
              </a:rPr>
              <a:t> = T, x</a:t>
            </a:r>
            <a:r>
              <a:rPr lang="en-US" altLang="en-US" baseline="-25000">
                <a:solidFill>
                  <a:srgbClr val="FF0000"/>
                </a:solidFill>
              </a:rPr>
              <a:t>2</a:t>
            </a:r>
            <a:r>
              <a:rPr lang="en-US" altLang="en-US">
                <a:solidFill>
                  <a:srgbClr val="FF0000"/>
                </a:solidFill>
              </a:rPr>
              <a:t> = F, x</a:t>
            </a:r>
            <a:r>
              <a:rPr lang="en-US" altLang="en-US" baseline="-25000">
                <a:solidFill>
                  <a:srgbClr val="FF0000"/>
                </a:solidFill>
              </a:rPr>
              <a:t>3</a:t>
            </a:r>
            <a:r>
              <a:rPr lang="en-US" altLang="en-US">
                <a:solidFill>
                  <a:srgbClr val="FF0000"/>
                </a:solidFill>
              </a:rPr>
              <a:t> = F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x</a:t>
            </a:r>
            <a:r>
              <a:rPr lang="en-US" altLang="en-US" baseline="-25000">
                <a:solidFill>
                  <a:srgbClr val="FF0000"/>
                </a:solidFill>
              </a:rPr>
              <a:t>4</a:t>
            </a:r>
            <a:r>
              <a:rPr lang="en-US" altLang="en-US">
                <a:solidFill>
                  <a:srgbClr val="FF0000"/>
                </a:solidFill>
              </a:rPr>
              <a:t> = T, x</a:t>
            </a:r>
            <a:r>
              <a:rPr lang="en-US" altLang="en-US" baseline="-25000">
                <a:solidFill>
                  <a:srgbClr val="FF0000"/>
                </a:solidFill>
              </a:rPr>
              <a:t>5</a:t>
            </a:r>
            <a:r>
              <a:rPr lang="en-US" altLang="en-US">
                <a:solidFill>
                  <a:srgbClr val="FF0000"/>
                </a:solidFill>
              </a:rPr>
              <a:t> = T</a:t>
            </a:r>
          </a:p>
        </p:txBody>
      </p:sp>
      <p:sp>
        <p:nvSpPr>
          <p:cNvPr id="22592" name="Text Box 65"/>
          <p:cNvSpPr txBox="1">
            <a:spLocks noChangeArrowheads="1"/>
          </p:cNvSpPr>
          <p:nvPr>
            <p:custDataLst>
              <p:tags r:id="rId63"/>
            </p:custDataLst>
          </p:nvPr>
        </p:nvSpPr>
        <p:spPr bwMode="auto">
          <a:xfrm>
            <a:off x="230188" y="1211263"/>
            <a:ext cx="2746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Find a satisfying assignment</a:t>
            </a:r>
          </a:p>
        </p:txBody>
      </p:sp>
    </p:spTree>
    <p:extLst>
      <p:ext uri="{BB962C8B-B14F-4D97-AF65-F5344CB8AC3E}">
        <p14:creationId xmlns:p14="http://schemas.microsoft.com/office/powerpoint/2010/main" val="3873449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091" y="1600201"/>
            <a:ext cx="8879714" cy="1221640"/>
          </a:xfrm>
        </p:spPr>
        <p:txBody>
          <a:bodyPr/>
          <a:lstStyle/>
          <a:p>
            <a:r>
              <a:rPr lang="en-US" sz="2800" dirty="0"/>
              <a:t>Homework 9</a:t>
            </a:r>
          </a:p>
          <a:p>
            <a:r>
              <a:rPr lang="en-US" sz="2800" dirty="0"/>
              <a:t>Exam practice problems on  course homepage</a:t>
            </a:r>
          </a:p>
          <a:p>
            <a:r>
              <a:rPr lang="en-US" sz="2800" dirty="0"/>
              <a:t>Final Exam:  Monday,  December 9, 8:30 AM</a:t>
            </a:r>
          </a:p>
          <a:p>
            <a:pPr lvl="1"/>
            <a:r>
              <a:rPr lang="en-US" dirty="0"/>
              <a:t>One Hour Fifty Minutes</a:t>
            </a:r>
          </a:p>
          <a:p>
            <a:pPr lvl="1"/>
            <a:r>
              <a:rPr lang="en-US" dirty="0"/>
              <a:t>Closed book,  no notes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094226"/>
              </p:ext>
            </p:extLst>
          </p:nvPr>
        </p:nvGraphicFramePr>
        <p:xfrm>
          <a:off x="549565" y="4601965"/>
          <a:ext cx="8044870" cy="14833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6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8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Mon, Dec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NP-Completeness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Wed, Dec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NP-Completeness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Fri, Dec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Last Lecture: NP-Completeness and Beyond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Mon, Dec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 Exam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2D15E-EDBE-4100-ACA1-325B941D4DF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9774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sz="4000"/>
              <a:t>Populating the NP-Completeness Universe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Circuit Sat &lt;</a:t>
            </a:r>
            <a:r>
              <a:rPr lang="en-US" sz="2400" baseline="-25000" dirty="0"/>
              <a:t>P</a:t>
            </a:r>
            <a:r>
              <a:rPr lang="en-US" sz="2400" dirty="0"/>
              <a:t> 3-SAT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3-SAT &lt;</a:t>
            </a:r>
            <a:r>
              <a:rPr lang="en-US" sz="2400" baseline="-25000" dirty="0"/>
              <a:t>P</a:t>
            </a:r>
            <a:r>
              <a:rPr lang="en-US" sz="2400" dirty="0"/>
              <a:t> Independent Set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3-SAT &lt;</a:t>
            </a:r>
            <a:r>
              <a:rPr lang="en-US" sz="2400" baseline="-25000" dirty="0"/>
              <a:t>P</a:t>
            </a:r>
            <a:r>
              <a:rPr lang="en-US" sz="2400" dirty="0"/>
              <a:t> Vertex Cover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Independent Set &lt;</a:t>
            </a:r>
            <a:r>
              <a:rPr lang="en-US" sz="2400" baseline="-25000" dirty="0"/>
              <a:t>P</a:t>
            </a:r>
            <a:r>
              <a:rPr lang="en-US" sz="2400" dirty="0"/>
              <a:t> Clique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3-SAT &lt;</a:t>
            </a:r>
            <a:r>
              <a:rPr lang="en-US" sz="2400" baseline="-25000" dirty="0"/>
              <a:t>P</a:t>
            </a:r>
            <a:r>
              <a:rPr lang="en-US" sz="2400" dirty="0"/>
              <a:t> Hamiltonian Circuit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Hamiltonian Circuit &lt;</a:t>
            </a:r>
            <a:r>
              <a:rPr lang="en-US" sz="2400" baseline="-25000" dirty="0"/>
              <a:t>P</a:t>
            </a:r>
            <a:r>
              <a:rPr lang="en-US" sz="2400" dirty="0"/>
              <a:t> Traveling Salesman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3-SAT &lt;</a:t>
            </a:r>
            <a:r>
              <a:rPr lang="en-US" sz="2400" baseline="-25000" dirty="0"/>
              <a:t>P</a:t>
            </a:r>
            <a:r>
              <a:rPr lang="en-US" sz="2400" dirty="0"/>
              <a:t> Integer Linear Programming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3-SAT &lt;</a:t>
            </a:r>
            <a:r>
              <a:rPr lang="en-US" sz="2400" baseline="-25000" dirty="0"/>
              <a:t>P</a:t>
            </a:r>
            <a:r>
              <a:rPr lang="en-US" sz="2400" dirty="0"/>
              <a:t> Graph Coloring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3-SAT &lt;</a:t>
            </a:r>
            <a:r>
              <a:rPr lang="en-US" sz="2400" baseline="-25000" dirty="0"/>
              <a:t>P</a:t>
            </a:r>
            <a:r>
              <a:rPr lang="en-US" sz="2400" dirty="0"/>
              <a:t> Subset Sum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Subset Sum &lt;</a:t>
            </a:r>
            <a:r>
              <a:rPr lang="en-US" sz="2400" baseline="-25000" dirty="0"/>
              <a:t>P</a:t>
            </a:r>
            <a:r>
              <a:rPr lang="en-US" sz="2400" dirty="0"/>
              <a:t> Scheduling with Release times and deadlines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</p:txBody>
      </p:sp>
      <p:sp>
        <p:nvSpPr>
          <p:cNvPr id="4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172200" y="914400"/>
            <a:ext cx="2808288" cy="3035300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5781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467600" y="3048000"/>
            <a:ext cx="754063" cy="750888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2" name="Oval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477000" y="1066800"/>
            <a:ext cx="2200275" cy="1905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3" name="Text 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934200" y="1143000"/>
            <a:ext cx="17446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NP-Complete</a:t>
            </a:r>
          </a:p>
        </p:txBody>
      </p:sp>
      <p:sp>
        <p:nvSpPr>
          <p:cNvPr id="75784" name="Text Box 8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477000" y="2971800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NP</a:t>
            </a:r>
          </a:p>
        </p:txBody>
      </p:sp>
      <p:sp>
        <p:nvSpPr>
          <p:cNvPr id="75785" name="Text Box 9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543800" y="3429000"/>
            <a:ext cx="3079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P</a:t>
            </a:r>
          </a:p>
        </p:txBody>
      </p:sp>
      <p:sp>
        <p:nvSpPr>
          <p:cNvPr id="10" name="5-Point Star 9"/>
          <p:cNvSpPr/>
          <p:nvPr/>
        </p:nvSpPr>
        <p:spPr>
          <a:xfrm>
            <a:off x="6743700" y="1471471"/>
            <a:ext cx="379475" cy="383135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7472300" y="2347639"/>
            <a:ext cx="379475" cy="383135"/>
          </a:xfrm>
          <a:prstGeom prst="star5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8246819" y="1633537"/>
            <a:ext cx="379475" cy="383135"/>
          </a:xfrm>
          <a:prstGeom prst="star5">
            <a:avLst/>
          </a:prstGeom>
          <a:solidFill>
            <a:srgbClr val="FFC000"/>
          </a:solidFill>
          <a:ln>
            <a:solidFill>
              <a:srgbClr val="66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6742686" y="2102242"/>
            <a:ext cx="379475" cy="383135"/>
          </a:xfrm>
          <a:prstGeom prst="star5">
            <a:avLst/>
          </a:prstGeom>
          <a:solidFill>
            <a:srgbClr val="7030A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7465156" y="1471470"/>
            <a:ext cx="379475" cy="383135"/>
          </a:xfrm>
          <a:prstGeom prst="star5">
            <a:avLst/>
          </a:prstGeom>
          <a:solidFill>
            <a:srgbClr val="00B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A2CA38-8E2E-4A62-82E1-901376652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2D15E-EDBE-4100-ACA1-325B941D4DF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286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Graph Coloring</a:t>
            </a:r>
          </a:p>
        </p:txBody>
      </p:sp>
      <p:sp>
        <p:nvSpPr>
          <p:cNvPr id="93187" name="Rectangle 25"/>
          <p:cNvSpPr>
            <a:spLocks noGrp="1" noChangeArrowheads="1"/>
          </p:cNvSpPr>
          <p:nvPr>
            <p:ph type="body" sz="half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NP-Complete</a:t>
            </a:r>
          </a:p>
          <a:p>
            <a:pPr lvl="1"/>
            <a:r>
              <a:rPr lang="en-US" dirty="0"/>
              <a:t>Graph 3-coloring</a:t>
            </a:r>
          </a:p>
        </p:txBody>
      </p:sp>
      <p:sp>
        <p:nvSpPr>
          <p:cNvPr id="93188" name="Rectangle 26"/>
          <p:cNvSpPr>
            <a:spLocks noGrp="1" noChangeArrowheads="1"/>
          </p:cNvSpPr>
          <p:nvPr>
            <p:ph type="body" sz="half" idx="2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/>
              <a:t>Polynomial</a:t>
            </a:r>
          </a:p>
          <a:p>
            <a:pPr lvl="1"/>
            <a:r>
              <a:rPr lang="en-US"/>
              <a:t>Graph 2-Coloring</a:t>
            </a:r>
          </a:p>
        </p:txBody>
      </p:sp>
      <p:sp>
        <p:nvSpPr>
          <p:cNvPr id="93189" name="Oval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612900" y="5705475"/>
            <a:ext cx="227013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0" name="Oval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889375" y="5934075"/>
            <a:ext cx="227013" cy="2270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1" name="Oval 6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254625" y="411162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2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1763713" y="4491038"/>
            <a:ext cx="911225" cy="1214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3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1839913" y="5857875"/>
            <a:ext cx="2049462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4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4268788" y="3505200"/>
            <a:ext cx="985837" cy="682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5" name="Oval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407025" y="5099050"/>
            <a:ext cx="228600" cy="2270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6" name="Oval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813175" y="4643438"/>
            <a:ext cx="228600" cy="227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7" name="Line 1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5483225" y="4264025"/>
            <a:ext cx="1820863" cy="379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8" name="Line 14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4116388" y="6084888"/>
            <a:ext cx="2049462" cy="455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9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>
            <a:off x="6318250" y="4795838"/>
            <a:ext cx="1138238" cy="159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0" name="Line 1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>
            <a:off x="5634038" y="4719638"/>
            <a:ext cx="1744662" cy="455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1" name="Line 17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4041775" y="4795838"/>
            <a:ext cx="1363663" cy="379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2" name="Line 18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2827338" y="4416425"/>
            <a:ext cx="985837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3" name="Line 19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5559425" y="5326063"/>
            <a:ext cx="682625" cy="1138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4" name="Line 20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3965575" y="4870450"/>
            <a:ext cx="76200" cy="1063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5" name="Oval 21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6165850" y="6389688"/>
            <a:ext cx="228600" cy="2270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206" name="Line 22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V="1">
            <a:off x="2751138" y="3505200"/>
            <a:ext cx="1365250" cy="835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7" name="Oval 23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598738" y="4264025"/>
            <a:ext cx="228600" cy="2270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208" name="Oval 24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4041775" y="3352800"/>
            <a:ext cx="227013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209" name="Oval 7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7304088" y="456723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4A6D48-5646-8CB2-A0A5-0921B65E3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29630-65E6-4824-A284-DCE508D383A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562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4-Coloring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graph G,  can G be colored with 4 colors?</a:t>
            </a:r>
          </a:p>
          <a:p>
            <a:r>
              <a:rPr lang="en-US" dirty="0"/>
              <a:t>Prove 4-Coloring is NP Complete</a:t>
            </a:r>
          </a:p>
          <a:p>
            <a:endParaRPr lang="en-US" dirty="0"/>
          </a:p>
          <a:p>
            <a:r>
              <a:rPr lang="en-US" dirty="0"/>
              <a:t>Proof:  3-Coloring &lt;</a:t>
            </a:r>
            <a:r>
              <a:rPr lang="en-US" baseline="-25000" dirty="0"/>
              <a:t>P</a:t>
            </a:r>
            <a:r>
              <a:rPr lang="en-US" dirty="0"/>
              <a:t> 4-Coloring</a:t>
            </a:r>
          </a:p>
          <a:p>
            <a:endParaRPr lang="en-US" dirty="0"/>
          </a:p>
          <a:p>
            <a:r>
              <a:rPr lang="en-US" dirty="0"/>
              <a:t>Show that you can 3-Color a graph if you have an algorithm to 4-Color a graph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463300-B012-8CAD-9A84-D8EAA8FF9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2D15E-EDBE-4100-ACA1-325B941D4DF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78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3-Coloring &lt;</a:t>
            </a:r>
            <a:r>
              <a:rPr lang="en-US" baseline="-25000" dirty="0"/>
              <a:t>P</a:t>
            </a:r>
            <a:r>
              <a:rPr lang="en-US" dirty="0"/>
              <a:t> 4-Coloring</a:t>
            </a:r>
          </a:p>
        </p:txBody>
      </p:sp>
      <p:sp>
        <p:nvSpPr>
          <p:cNvPr id="4" name="Oval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21880" y="4247756"/>
            <a:ext cx="139670" cy="17542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Oval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722483" y="4423179"/>
            <a:ext cx="139670" cy="17420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62455" y="3024671"/>
            <a:ext cx="140646" cy="17542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8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>
            <a:off x="414668" y="3315824"/>
            <a:ext cx="560632" cy="9319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9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461550" y="4364704"/>
            <a:ext cx="1260933" cy="11694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0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1955918" y="2559313"/>
            <a:ext cx="606537" cy="52383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Oval 1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656219" y="3782399"/>
            <a:ext cx="140646" cy="17420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675601" y="3432772"/>
            <a:ext cx="140646" cy="174204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3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2703101" y="3141619"/>
            <a:ext cx="1120288" cy="2911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4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1862153" y="4538909"/>
            <a:ext cx="1260933" cy="3496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5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3216851" y="3549721"/>
            <a:ext cx="700302" cy="122308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6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H="1">
            <a:off x="2795889" y="3491246"/>
            <a:ext cx="1073405" cy="3496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7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1816248" y="3549721"/>
            <a:ext cx="838995" cy="29115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8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1069064" y="3258567"/>
            <a:ext cx="606537" cy="23267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9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2749983" y="3956604"/>
            <a:ext cx="419986" cy="87345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0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1769365" y="3606976"/>
            <a:ext cx="46882" cy="81620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Oval 21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3123087" y="4772806"/>
            <a:ext cx="140646" cy="174204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22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V="1">
            <a:off x="1022182" y="2559313"/>
            <a:ext cx="839971" cy="6407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Oval 23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928418" y="3141619"/>
            <a:ext cx="140646" cy="17420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Oval 24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1816248" y="2442365"/>
            <a:ext cx="139670" cy="17542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Oval 7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823389" y="3374298"/>
            <a:ext cx="140646" cy="17542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7" name="Straight Connector 26"/>
          <p:cNvCxnSpPr>
            <a:stCxn id="6" idx="4"/>
            <a:endCxn id="10" idx="0"/>
          </p:cNvCxnSpPr>
          <p:nvPr/>
        </p:nvCxnSpPr>
        <p:spPr>
          <a:xfrm>
            <a:off x="2632778" y="3200094"/>
            <a:ext cx="93764" cy="5823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0" idx="3"/>
          </p:cNvCxnSpPr>
          <p:nvPr/>
        </p:nvCxnSpPr>
        <p:spPr>
          <a:xfrm flipH="1">
            <a:off x="1838712" y="3931092"/>
            <a:ext cx="838104" cy="5493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25">
            <a:extLst>
              <a:ext uri="{FF2B5EF4-FFF2-40B4-BE49-F238E27FC236}">
                <a16:creationId xmlns:a16="http://schemas.microsoft.com/office/drawing/2014/main" id="{9E87304B-968A-9D94-4BE8-9EEBDF33E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2017CC-BEDF-43D7-9C9C-DF9AA144C8A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30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21880" y="1895011"/>
            <a:ext cx="139670" cy="17542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Oval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722483" y="2070434"/>
            <a:ext cx="139670" cy="17420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Oval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62455" y="671926"/>
            <a:ext cx="140646" cy="17542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8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>
            <a:off x="414668" y="963079"/>
            <a:ext cx="560632" cy="9319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9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461550" y="2011959"/>
            <a:ext cx="1260933" cy="11694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0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1955918" y="206568"/>
            <a:ext cx="606537" cy="52383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Oval 1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656219" y="1429654"/>
            <a:ext cx="140646" cy="17420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1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675601" y="1080027"/>
            <a:ext cx="140646" cy="174204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3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2703101" y="788874"/>
            <a:ext cx="1120288" cy="2911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4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1862153" y="2186164"/>
            <a:ext cx="1260933" cy="3496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5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3216851" y="1196976"/>
            <a:ext cx="700302" cy="122308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6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H="1">
            <a:off x="2795889" y="1138501"/>
            <a:ext cx="1073405" cy="3496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7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1816248" y="1196976"/>
            <a:ext cx="838995" cy="29115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1069064" y="905822"/>
            <a:ext cx="606537" cy="23267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9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2749983" y="1603859"/>
            <a:ext cx="419986" cy="87345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0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1769365" y="1254231"/>
            <a:ext cx="46882" cy="81620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Oval 21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3123087" y="2420061"/>
            <a:ext cx="140646" cy="174204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2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V="1">
            <a:off x="1022182" y="206568"/>
            <a:ext cx="839971" cy="6407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Oval 23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928418" y="788874"/>
            <a:ext cx="140646" cy="17420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24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1816248" y="89620"/>
            <a:ext cx="139670" cy="17542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Oval 7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823389" y="1021553"/>
            <a:ext cx="140646" cy="17542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" name="Straight Connector 23"/>
          <p:cNvCxnSpPr>
            <a:stCxn id="5" idx="4"/>
            <a:endCxn id="9" idx="0"/>
          </p:cNvCxnSpPr>
          <p:nvPr/>
        </p:nvCxnSpPr>
        <p:spPr>
          <a:xfrm>
            <a:off x="2632778" y="847349"/>
            <a:ext cx="93764" cy="5823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9" idx="3"/>
          </p:cNvCxnSpPr>
          <p:nvPr/>
        </p:nvCxnSpPr>
        <p:spPr>
          <a:xfrm flipH="1">
            <a:off x="1838712" y="1578347"/>
            <a:ext cx="838104" cy="5493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 4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45985" y="4573640"/>
            <a:ext cx="139670" cy="175423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Oval 5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1646588" y="4749063"/>
            <a:ext cx="139670" cy="17420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Oval 6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2486560" y="3350555"/>
            <a:ext cx="140646" cy="175423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Line 8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H="1">
            <a:off x="338773" y="3641708"/>
            <a:ext cx="560632" cy="9319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Line 9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385655" y="4690588"/>
            <a:ext cx="1260933" cy="11694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Line 10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1880023" y="2885197"/>
            <a:ext cx="606537" cy="52383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Oval 11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2580324" y="4108283"/>
            <a:ext cx="140646" cy="17420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Oval 12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1599706" y="3758656"/>
            <a:ext cx="140646" cy="174204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" name="Line 13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2627206" y="3467503"/>
            <a:ext cx="1120288" cy="2911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4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1786258" y="4864793"/>
            <a:ext cx="1260933" cy="3496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5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 flipH="1">
            <a:off x="3140956" y="3875605"/>
            <a:ext cx="700302" cy="122308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6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 flipH="1">
            <a:off x="2719994" y="3817130"/>
            <a:ext cx="1073405" cy="3496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7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1740353" y="3875605"/>
            <a:ext cx="838995" cy="29115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8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993169" y="3584451"/>
            <a:ext cx="606537" cy="23267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9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>
            <a:off x="2674088" y="4282488"/>
            <a:ext cx="419986" cy="87345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20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>
            <a:off x="1693470" y="3932860"/>
            <a:ext cx="46882" cy="81620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Oval 21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3047192" y="5098690"/>
            <a:ext cx="140646" cy="174204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7" name="Line 22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 flipV="1">
            <a:off x="946287" y="2885197"/>
            <a:ext cx="839971" cy="6407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Oval 23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852523" y="3467503"/>
            <a:ext cx="140646" cy="17420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9" name="Oval 24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1740353" y="2768249"/>
            <a:ext cx="139670" cy="175423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0" name="Oval 7"/>
          <p:cNvSpPr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3747494" y="3700182"/>
            <a:ext cx="140646" cy="175423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1" name="Straight Connector 120"/>
          <p:cNvCxnSpPr>
            <a:stCxn id="102" idx="4"/>
            <a:endCxn id="106" idx="0"/>
          </p:cNvCxnSpPr>
          <p:nvPr/>
        </p:nvCxnSpPr>
        <p:spPr>
          <a:xfrm>
            <a:off x="2556883" y="3525978"/>
            <a:ext cx="93764" cy="5823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106" idx="3"/>
          </p:cNvCxnSpPr>
          <p:nvPr/>
        </p:nvCxnSpPr>
        <p:spPr>
          <a:xfrm flipH="1">
            <a:off x="1762817" y="4256976"/>
            <a:ext cx="838104" cy="5493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Oval 4"/>
          <p:cNvSpPr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2112034" y="6411209"/>
            <a:ext cx="139670" cy="175423"/>
          </a:xfrm>
          <a:prstGeom prst="ellipse">
            <a:avLst/>
          </a:prstGeom>
          <a:solidFill>
            <a:srgbClr val="FFFF66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4" name="Straight Connector 123"/>
          <p:cNvCxnSpPr>
            <a:stCxn id="100" idx="4"/>
            <a:endCxn id="123" idx="1"/>
          </p:cNvCxnSpPr>
          <p:nvPr/>
        </p:nvCxnSpPr>
        <p:spPr>
          <a:xfrm>
            <a:off x="315820" y="4749063"/>
            <a:ext cx="1816668" cy="1687836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stCxn id="101" idx="4"/>
            <a:endCxn id="123" idx="0"/>
          </p:cNvCxnSpPr>
          <p:nvPr/>
        </p:nvCxnSpPr>
        <p:spPr>
          <a:xfrm>
            <a:off x="1716423" y="4923268"/>
            <a:ext cx="465446" cy="1487941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118" idx="4"/>
            <a:endCxn id="123" idx="1"/>
          </p:cNvCxnSpPr>
          <p:nvPr/>
        </p:nvCxnSpPr>
        <p:spPr>
          <a:xfrm>
            <a:off x="922846" y="3641708"/>
            <a:ext cx="1209642" cy="2795191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stCxn id="119" idx="4"/>
            <a:endCxn id="123" idx="0"/>
          </p:cNvCxnSpPr>
          <p:nvPr/>
        </p:nvCxnSpPr>
        <p:spPr>
          <a:xfrm>
            <a:off x="1810188" y="2943672"/>
            <a:ext cx="371681" cy="3467537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02" idx="3"/>
            <a:endCxn id="123" idx="0"/>
          </p:cNvCxnSpPr>
          <p:nvPr/>
        </p:nvCxnSpPr>
        <p:spPr>
          <a:xfrm flipH="1">
            <a:off x="2181869" y="3500288"/>
            <a:ext cx="325288" cy="2910921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14" idx="0"/>
            <a:endCxn id="123" idx="7"/>
          </p:cNvCxnSpPr>
          <p:nvPr/>
        </p:nvCxnSpPr>
        <p:spPr>
          <a:xfrm flipH="1">
            <a:off x="2231250" y="4282488"/>
            <a:ext cx="442838" cy="2154411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20" idx="4"/>
            <a:endCxn id="123" idx="7"/>
          </p:cNvCxnSpPr>
          <p:nvPr/>
        </p:nvCxnSpPr>
        <p:spPr>
          <a:xfrm flipH="1">
            <a:off x="2231250" y="3875605"/>
            <a:ext cx="1586567" cy="2561294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116" idx="3"/>
          </p:cNvCxnSpPr>
          <p:nvPr/>
        </p:nvCxnSpPr>
        <p:spPr>
          <a:xfrm flipH="1">
            <a:off x="2272158" y="5247382"/>
            <a:ext cx="795631" cy="1163827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val 4"/>
          <p:cNvSpPr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4723790" y="5993231"/>
            <a:ext cx="139670" cy="175423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8" name="Oval 5"/>
          <p:cNvSpPr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6124393" y="6168654"/>
            <a:ext cx="139670" cy="17420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9" name="Oval 6"/>
          <p:cNvSpPr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6964365" y="4770146"/>
            <a:ext cx="140646" cy="175423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0" name="Line 8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 flipH="1">
            <a:off x="4816578" y="5061299"/>
            <a:ext cx="560632" cy="9319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Line 9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>
            <a:off x="4863460" y="6110179"/>
            <a:ext cx="1260933" cy="11694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Line 10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>
            <a:off x="6357828" y="4304788"/>
            <a:ext cx="606537" cy="52383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Oval 11"/>
          <p:cNvSpPr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7058129" y="5527874"/>
            <a:ext cx="140646" cy="17420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" name="Oval 12"/>
          <p:cNvSpPr>
            <a:spLocks noChangeArrowheads="1"/>
          </p:cNvSpPr>
          <p:nvPr>
            <p:custDataLst>
              <p:tags r:id="rId51"/>
            </p:custDataLst>
          </p:nvPr>
        </p:nvSpPr>
        <p:spPr bwMode="auto">
          <a:xfrm>
            <a:off x="6077511" y="5178247"/>
            <a:ext cx="140646" cy="174204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5" name="Line 13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>
            <a:off x="7105011" y="4887094"/>
            <a:ext cx="1120288" cy="2911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Line 14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>
            <a:off x="6264063" y="6284384"/>
            <a:ext cx="1260933" cy="3496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Line 15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 flipH="1">
            <a:off x="7618761" y="5295196"/>
            <a:ext cx="700302" cy="122308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Line 16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 flipH="1">
            <a:off x="7197799" y="5236721"/>
            <a:ext cx="1073405" cy="3496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Line 17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>
            <a:off x="6218158" y="5295196"/>
            <a:ext cx="838995" cy="29115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" name="Line 18"/>
          <p:cNvSpPr>
            <a:spLocks noChangeShapeType="1"/>
          </p:cNvSpPr>
          <p:nvPr>
            <p:custDataLst>
              <p:tags r:id="rId57"/>
            </p:custDataLst>
          </p:nvPr>
        </p:nvSpPr>
        <p:spPr bwMode="auto">
          <a:xfrm>
            <a:off x="5470974" y="5004042"/>
            <a:ext cx="606537" cy="23267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" name="Line 19"/>
          <p:cNvSpPr>
            <a:spLocks noChangeShapeType="1"/>
          </p:cNvSpPr>
          <p:nvPr>
            <p:custDataLst>
              <p:tags r:id="rId58"/>
            </p:custDataLst>
          </p:nvPr>
        </p:nvSpPr>
        <p:spPr bwMode="auto">
          <a:xfrm>
            <a:off x="7151893" y="5702079"/>
            <a:ext cx="419986" cy="87345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" name="Line 20"/>
          <p:cNvSpPr>
            <a:spLocks noChangeShapeType="1"/>
          </p:cNvSpPr>
          <p:nvPr>
            <p:custDataLst>
              <p:tags r:id="rId59"/>
            </p:custDataLst>
          </p:nvPr>
        </p:nvSpPr>
        <p:spPr bwMode="auto">
          <a:xfrm>
            <a:off x="6171275" y="5352451"/>
            <a:ext cx="46882" cy="81620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" name="Oval 21"/>
          <p:cNvSpPr>
            <a:spLocks noChangeArrowheads="1"/>
          </p:cNvSpPr>
          <p:nvPr>
            <p:custDataLst>
              <p:tags r:id="rId60"/>
            </p:custDataLst>
          </p:nvPr>
        </p:nvSpPr>
        <p:spPr bwMode="auto">
          <a:xfrm>
            <a:off x="7524997" y="6518281"/>
            <a:ext cx="140646" cy="174204"/>
          </a:xfrm>
          <a:prstGeom prst="ellipse">
            <a:avLst/>
          </a:prstGeom>
          <a:solidFill>
            <a:srgbClr val="C0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" name="Line 22"/>
          <p:cNvSpPr>
            <a:spLocks noChangeShapeType="1"/>
          </p:cNvSpPr>
          <p:nvPr>
            <p:custDataLst>
              <p:tags r:id="rId61"/>
            </p:custDataLst>
          </p:nvPr>
        </p:nvSpPr>
        <p:spPr bwMode="auto">
          <a:xfrm flipV="1">
            <a:off x="5424092" y="4304788"/>
            <a:ext cx="839971" cy="6407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" name="Oval 23"/>
          <p:cNvSpPr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5330328" y="4887094"/>
            <a:ext cx="140646" cy="174205"/>
          </a:xfrm>
          <a:prstGeom prst="ellipse">
            <a:avLst/>
          </a:prstGeom>
          <a:solidFill>
            <a:srgbClr val="66FF66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6" name="Oval 24"/>
          <p:cNvSpPr>
            <a:spLocks noChangeArrowheads="1"/>
          </p:cNvSpPr>
          <p:nvPr>
            <p:custDataLst>
              <p:tags r:id="rId63"/>
            </p:custDataLst>
          </p:nvPr>
        </p:nvSpPr>
        <p:spPr bwMode="auto">
          <a:xfrm>
            <a:off x="6218158" y="4187840"/>
            <a:ext cx="139670" cy="175423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7" name="Oval 7"/>
          <p:cNvSpPr>
            <a:spLocks noChangeArrowheads="1"/>
          </p:cNvSpPr>
          <p:nvPr>
            <p:custDataLst>
              <p:tags r:id="rId64"/>
            </p:custDataLst>
          </p:nvPr>
        </p:nvSpPr>
        <p:spPr bwMode="auto">
          <a:xfrm>
            <a:off x="8225299" y="5119773"/>
            <a:ext cx="140646" cy="175423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88" name="Straight Connector 187"/>
          <p:cNvCxnSpPr>
            <a:stCxn id="169" idx="4"/>
            <a:endCxn id="173" idx="0"/>
          </p:cNvCxnSpPr>
          <p:nvPr/>
        </p:nvCxnSpPr>
        <p:spPr>
          <a:xfrm>
            <a:off x="7034688" y="4945569"/>
            <a:ext cx="93764" cy="5823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>
            <a:stCxn id="173" idx="3"/>
          </p:cNvCxnSpPr>
          <p:nvPr/>
        </p:nvCxnSpPr>
        <p:spPr>
          <a:xfrm flipH="1">
            <a:off x="6240622" y="5676567"/>
            <a:ext cx="838104" cy="5493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Oval 4"/>
          <p:cNvSpPr>
            <a:spLocks noChangeArrowheads="1"/>
          </p:cNvSpPr>
          <p:nvPr>
            <p:custDataLst>
              <p:tags r:id="rId65"/>
            </p:custDataLst>
          </p:nvPr>
        </p:nvSpPr>
        <p:spPr bwMode="auto">
          <a:xfrm>
            <a:off x="5103265" y="1947273"/>
            <a:ext cx="139670" cy="17542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1" name="Oval 5"/>
          <p:cNvSpPr>
            <a:spLocks noChangeArrowheads="1"/>
          </p:cNvSpPr>
          <p:nvPr>
            <p:custDataLst>
              <p:tags r:id="rId66"/>
            </p:custDataLst>
          </p:nvPr>
        </p:nvSpPr>
        <p:spPr bwMode="auto">
          <a:xfrm>
            <a:off x="6503868" y="2122696"/>
            <a:ext cx="139670" cy="17420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Oval 6"/>
          <p:cNvSpPr>
            <a:spLocks noChangeArrowheads="1"/>
          </p:cNvSpPr>
          <p:nvPr>
            <p:custDataLst>
              <p:tags r:id="rId67"/>
            </p:custDataLst>
          </p:nvPr>
        </p:nvSpPr>
        <p:spPr bwMode="auto">
          <a:xfrm>
            <a:off x="7343840" y="724188"/>
            <a:ext cx="140646" cy="17542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Line 8"/>
          <p:cNvSpPr>
            <a:spLocks noChangeShapeType="1"/>
          </p:cNvSpPr>
          <p:nvPr>
            <p:custDataLst>
              <p:tags r:id="rId68"/>
            </p:custDataLst>
          </p:nvPr>
        </p:nvSpPr>
        <p:spPr bwMode="auto">
          <a:xfrm flipH="1">
            <a:off x="5196053" y="1015341"/>
            <a:ext cx="560632" cy="9319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" name="Line 9"/>
          <p:cNvSpPr>
            <a:spLocks noChangeShapeType="1"/>
          </p:cNvSpPr>
          <p:nvPr>
            <p:custDataLst>
              <p:tags r:id="rId69"/>
            </p:custDataLst>
          </p:nvPr>
        </p:nvSpPr>
        <p:spPr bwMode="auto">
          <a:xfrm>
            <a:off x="5242935" y="2064221"/>
            <a:ext cx="1260933" cy="11694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" name="Line 10"/>
          <p:cNvSpPr>
            <a:spLocks noChangeShapeType="1"/>
          </p:cNvSpPr>
          <p:nvPr>
            <p:custDataLst>
              <p:tags r:id="rId70"/>
            </p:custDataLst>
          </p:nvPr>
        </p:nvSpPr>
        <p:spPr bwMode="auto">
          <a:xfrm>
            <a:off x="6737303" y="258830"/>
            <a:ext cx="606537" cy="52383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Oval 11"/>
          <p:cNvSpPr>
            <a:spLocks noChangeArrowheads="1"/>
          </p:cNvSpPr>
          <p:nvPr>
            <p:custDataLst>
              <p:tags r:id="rId71"/>
            </p:custDataLst>
          </p:nvPr>
        </p:nvSpPr>
        <p:spPr bwMode="auto">
          <a:xfrm>
            <a:off x="7437604" y="1481916"/>
            <a:ext cx="140646" cy="17420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7" name="Oval 12"/>
          <p:cNvSpPr>
            <a:spLocks noChangeArrowheads="1"/>
          </p:cNvSpPr>
          <p:nvPr>
            <p:custDataLst>
              <p:tags r:id="rId72"/>
            </p:custDataLst>
          </p:nvPr>
        </p:nvSpPr>
        <p:spPr bwMode="auto">
          <a:xfrm>
            <a:off x="6456986" y="1132289"/>
            <a:ext cx="140646" cy="174204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8" name="Line 13"/>
          <p:cNvSpPr>
            <a:spLocks noChangeShapeType="1"/>
          </p:cNvSpPr>
          <p:nvPr>
            <p:custDataLst>
              <p:tags r:id="rId73"/>
            </p:custDataLst>
          </p:nvPr>
        </p:nvSpPr>
        <p:spPr bwMode="auto">
          <a:xfrm>
            <a:off x="7484486" y="841136"/>
            <a:ext cx="1120288" cy="2911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Line 14"/>
          <p:cNvSpPr>
            <a:spLocks noChangeShapeType="1"/>
          </p:cNvSpPr>
          <p:nvPr>
            <p:custDataLst>
              <p:tags r:id="rId74"/>
            </p:custDataLst>
          </p:nvPr>
        </p:nvSpPr>
        <p:spPr bwMode="auto">
          <a:xfrm>
            <a:off x="6643538" y="2238426"/>
            <a:ext cx="1260933" cy="3496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Line 15"/>
          <p:cNvSpPr>
            <a:spLocks noChangeShapeType="1"/>
          </p:cNvSpPr>
          <p:nvPr>
            <p:custDataLst>
              <p:tags r:id="rId75"/>
            </p:custDataLst>
          </p:nvPr>
        </p:nvSpPr>
        <p:spPr bwMode="auto">
          <a:xfrm flipH="1">
            <a:off x="7998236" y="1249238"/>
            <a:ext cx="700302" cy="122308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Line 16"/>
          <p:cNvSpPr>
            <a:spLocks noChangeShapeType="1"/>
          </p:cNvSpPr>
          <p:nvPr>
            <p:custDataLst>
              <p:tags r:id="rId76"/>
            </p:custDataLst>
          </p:nvPr>
        </p:nvSpPr>
        <p:spPr bwMode="auto">
          <a:xfrm flipH="1">
            <a:off x="7577274" y="1190763"/>
            <a:ext cx="1073405" cy="34962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Line 17"/>
          <p:cNvSpPr>
            <a:spLocks noChangeShapeType="1"/>
          </p:cNvSpPr>
          <p:nvPr>
            <p:custDataLst>
              <p:tags r:id="rId77"/>
            </p:custDataLst>
          </p:nvPr>
        </p:nvSpPr>
        <p:spPr bwMode="auto">
          <a:xfrm>
            <a:off x="6597633" y="1249238"/>
            <a:ext cx="838995" cy="29115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Line 18"/>
          <p:cNvSpPr>
            <a:spLocks noChangeShapeType="1"/>
          </p:cNvSpPr>
          <p:nvPr>
            <p:custDataLst>
              <p:tags r:id="rId78"/>
            </p:custDataLst>
          </p:nvPr>
        </p:nvSpPr>
        <p:spPr bwMode="auto">
          <a:xfrm>
            <a:off x="5850449" y="958084"/>
            <a:ext cx="606537" cy="23267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Line 19"/>
          <p:cNvSpPr>
            <a:spLocks noChangeShapeType="1"/>
          </p:cNvSpPr>
          <p:nvPr>
            <p:custDataLst>
              <p:tags r:id="rId79"/>
            </p:custDataLst>
          </p:nvPr>
        </p:nvSpPr>
        <p:spPr bwMode="auto">
          <a:xfrm>
            <a:off x="7531368" y="1656121"/>
            <a:ext cx="419986" cy="87345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Line 20"/>
          <p:cNvSpPr>
            <a:spLocks noChangeShapeType="1"/>
          </p:cNvSpPr>
          <p:nvPr>
            <p:custDataLst>
              <p:tags r:id="rId80"/>
            </p:custDataLst>
          </p:nvPr>
        </p:nvSpPr>
        <p:spPr bwMode="auto">
          <a:xfrm>
            <a:off x="6550750" y="1306493"/>
            <a:ext cx="46882" cy="81620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Oval 21"/>
          <p:cNvSpPr>
            <a:spLocks noChangeArrowheads="1"/>
          </p:cNvSpPr>
          <p:nvPr>
            <p:custDataLst>
              <p:tags r:id="rId81"/>
            </p:custDataLst>
          </p:nvPr>
        </p:nvSpPr>
        <p:spPr bwMode="auto">
          <a:xfrm>
            <a:off x="7904472" y="2472323"/>
            <a:ext cx="140646" cy="174204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" name="Line 22"/>
          <p:cNvSpPr>
            <a:spLocks noChangeShapeType="1"/>
          </p:cNvSpPr>
          <p:nvPr>
            <p:custDataLst>
              <p:tags r:id="rId82"/>
            </p:custDataLst>
          </p:nvPr>
        </p:nvSpPr>
        <p:spPr bwMode="auto">
          <a:xfrm flipV="1">
            <a:off x="5803567" y="258830"/>
            <a:ext cx="839971" cy="6407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Oval 23"/>
          <p:cNvSpPr>
            <a:spLocks noChangeArrowheads="1"/>
          </p:cNvSpPr>
          <p:nvPr>
            <p:custDataLst>
              <p:tags r:id="rId83"/>
            </p:custDataLst>
          </p:nvPr>
        </p:nvSpPr>
        <p:spPr bwMode="auto">
          <a:xfrm>
            <a:off x="5709803" y="841136"/>
            <a:ext cx="140646" cy="17420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" name="Oval 24"/>
          <p:cNvSpPr>
            <a:spLocks noChangeArrowheads="1"/>
          </p:cNvSpPr>
          <p:nvPr>
            <p:custDataLst>
              <p:tags r:id="rId84"/>
            </p:custDataLst>
          </p:nvPr>
        </p:nvSpPr>
        <p:spPr bwMode="auto">
          <a:xfrm>
            <a:off x="6597633" y="141882"/>
            <a:ext cx="139670" cy="17542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" name="Oval 7"/>
          <p:cNvSpPr>
            <a:spLocks noChangeArrowheads="1"/>
          </p:cNvSpPr>
          <p:nvPr>
            <p:custDataLst>
              <p:tags r:id="rId85"/>
            </p:custDataLst>
          </p:nvPr>
        </p:nvSpPr>
        <p:spPr bwMode="auto">
          <a:xfrm>
            <a:off x="8604774" y="1073815"/>
            <a:ext cx="140646" cy="17542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1" name="Straight Connector 210"/>
          <p:cNvCxnSpPr>
            <a:stCxn id="192" idx="4"/>
            <a:endCxn id="196" idx="0"/>
          </p:cNvCxnSpPr>
          <p:nvPr/>
        </p:nvCxnSpPr>
        <p:spPr>
          <a:xfrm>
            <a:off x="7414163" y="899611"/>
            <a:ext cx="93764" cy="5823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stCxn id="196" idx="3"/>
          </p:cNvCxnSpPr>
          <p:nvPr/>
        </p:nvCxnSpPr>
        <p:spPr>
          <a:xfrm flipH="1">
            <a:off x="6620097" y="1630609"/>
            <a:ext cx="838104" cy="5493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Oval 4"/>
          <p:cNvSpPr>
            <a:spLocks noChangeArrowheads="1"/>
          </p:cNvSpPr>
          <p:nvPr>
            <p:custDataLst>
              <p:tags r:id="rId86"/>
            </p:custDataLst>
          </p:nvPr>
        </p:nvSpPr>
        <p:spPr bwMode="auto">
          <a:xfrm>
            <a:off x="6969314" y="3784842"/>
            <a:ext cx="139670" cy="175423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4" name="Straight Connector 213"/>
          <p:cNvCxnSpPr>
            <a:stCxn id="190" idx="4"/>
            <a:endCxn id="213" idx="1"/>
          </p:cNvCxnSpPr>
          <p:nvPr/>
        </p:nvCxnSpPr>
        <p:spPr>
          <a:xfrm>
            <a:off x="5173100" y="2122696"/>
            <a:ext cx="1816668" cy="1687836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>
            <a:stCxn id="191" idx="4"/>
            <a:endCxn id="213" idx="0"/>
          </p:cNvCxnSpPr>
          <p:nvPr/>
        </p:nvCxnSpPr>
        <p:spPr>
          <a:xfrm>
            <a:off x="6573703" y="2296901"/>
            <a:ext cx="465446" cy="1487941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>
            <a:stCxn id="208" idx="4"/>
            <a:endCxn id="213" idx="1"/>
          </p:cNvCxnSpPr>
          <p:nvPr/>
        </p:nvCxnSpPr>
        <p:spPr>
          <a:xfrm>
            <a:off x="5780126" y="1015341"/>
            <a:ext cx="1209642" cy="2795191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>
            <a:stCxn id="209" idx="4"/>
            <a:endCxn id="213" idx="0"/>
          </p:cNvCxnSpPr>
          <p:nvPr/>
        </p:nvCxnSpPr>
        <p:spPr>
          <a:xfrm>
            <a:off x="6667468" y="317305"/>
            <a:ext cx="371681" cy="3467537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>
            <a:stCxn id="192" idx="3"/>
            <a:endCxn id="213" idx="0"/>
          </p:cNvCxnSpPr>
          <p:nvPr/>
        </p:nvCxnSpPr>
        <p:spPr>
          <a:xfrm flipH="1">
            <a:off x="7039149" y="873921"/>
            <a:ext cx="325288" cy="2910921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>
            <a:stCxn id="204" idx="0"/>
            <a:endCxn id="213" idx="7"/>
          </p:cNvCxnSpPr>
          <p:nvPr/>
        </p:nvCxnSpPr>
        <p:spPr>
          <a:xfrm flipH="1">
            <a:off x="7088530" y="1656121"/>
            <a:ext cx="442838" cy="2154411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210" idx="4"/>
            <a:endCxn id="213" idx="7"/>
          </p:cNvCxnSpPr>
          <p:nvPr/>
        </p:nvCxnSpPr>
        <p:spPr>
          <a:xfrm flipH="1">
            <a:off x="7088530" y="1249238"/>
            <a:ext cx="1586567" cy="2561294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>
            <a:stCxn id="206" idx="3"/>
          </p:cNvCxnSpPr>
          <p:nvPr/>
        </p:nvCxnSpPr>
        <p:spPr>
          <a:xfrm flipH="1">
            <a:off x="7129438" y="2621015"/>
            <a:ext cx="795631" cy="1163827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C00FEDC0-26C9-4881-52C0-95B485E68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79607D-C91A-439A-A81D-F6D7AB29DE2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30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Garey and Johnson</a:t>
            </a:r>
          </a:p>
        </p:txBody>
      </p:sp>
      <p:pic>
        <p:nvPicPr>
          <p:cNvPr id="67587" name="Picture 3" descr="gj"/>
          <p:cNvPicPr>
            <a:picLocks noGrp="1" noChangeAspect="1" noChangeArrowheads="1"/>
          </p:cNvPicPr>
          <p:nvPr>
            <p:ph idx="1"/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2488" y="1531938"/>
            <a:ext cx="3190875" cy="4524375"/>
          </a:xfr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ED241D-2337-21BB-F3CB-8CF2877F5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2D15E-EDBE-4100-ACA1-325B941D4DF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8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vs. NP Question</a:t>
            </a:r>
          </a:p>
        </p:txBody>
      </p:sp>
      <p:sp>
        <p:nvSpPr>
          <p:cNvPr id="4" name="Oval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49565" y="2428875"/>
            <a:ext cx="2808287" cy="3035300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Oval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384590" y="4148198"/>
            <a:ext cx="1214437" cy="1165166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54365" y="2594155"/>
            <a:ext cx="2200275" cy="120314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080830" y="2973630"/>
            <a:ext cx="17446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/>
              <a:t>NP-Complete</a:t>
            </a:r>
          </a:p>
        </p:txBody>
      </p:sp>
      <p:sp>
        <p:nvSpPr>
          <p:cNvPr id="8" name="Text Box 9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13190" y="4933950"/>
            <a:ext cx="758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/>
              <a:t>P</a:t>
            </a:r>
          </a:p>
        </p:txBody>
      </p:sp>
      <p:sp>
        <p:nvSpPr>
          <p:cNvPr id="9" name="Text Box 8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621252" y="3808413"/>
            <a:ext cx="12906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/>
              <a:t>NP</a:t>
            </a:r>
          </a:p>
        </p:txBody>
      </p:sp>
      <p:sp>
        <p:nvSpPr>
          <p:cNvPr id="10" name="Oval 4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330778" y="2442865"/>
            <a:ext cx="2808287" cy="3035300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089602" y="3748087"/>
            <a:ext cx="12906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/>
              <a:t>P        NP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B3EBD38-A130-12E4-AF49-B4380E99C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2017CC-BEDF-43D7-9C9C-DF9AA144C8A7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38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NP-Completeness</a:t>
            </a:r>
          </a:p>
        </p:txBody>
      </p:sp>
      <p:pic>
        <p:nvPicPr>
          <p:cNvPr id="3074" name="Picture 2" descr="http://news.utoronto.ca/sites/default/files/Cook-NSERC-13-2-2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90" y="165515"/>
            <a:ext cx="2755095" cy="183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eecs.berkeley.edu/Faculty/Photos/Homepages/karp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010" y="131083"/>
            <a:ext cx="1428750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las.inf.ethz.ch/discml/edmond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89" y="4339740"/>
            <a:ext cx="1783533" cy="1991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upload.wikimedia.org/wikipedia/commons/thumb/5/50/LeonidLevin2010.jpg/220px-LeonidLevin201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5438" y="4339740"/>
            <a:ext cx="1856973" cy="1772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62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31419" y="544990"/>
            <a:ext cx="8348450" cy="1897375"/>
          </a:xfrm>
        </p:spPr>
        <p:txBody>
          <a:bodyPr/>
          <a:lstStyle/>
          <a:p>
            <a:pPr eaLnBrk="1" hangingPunct="1"/>
            <a:r>
              <a:rPr lang="en-US" dirty="0"/>
              <a:t>NP Completeness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9874" name="Picture 2" descr="http://inf421.files.wordpress.com/2011/10/gj1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3353105"/>
            <a:ext cx="4559205" cy="2749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876" name="Picture 4" descr="http://inf421.files.wordpress.com/2011/10/gj3.gif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156" y="3387365"/>
            <a:ext cx="3841844" cy="268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73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Algorithms vs. Lower bounds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Algorithmic Theory</a:t>
            </a:r>
          </a:p>
          <a:p>
            <a:pPr lvl="1" eaLnBrk="1" hangingPunct="1"/>
            <a:r>
              <a:rPr lang="en-US"/>
              <a:t>What we can compute</a:t>
            </a:r>
          </a:p>
          <a:p>
            <a:pPr lvl="2" eaLnBrk="1" hangingPunct="1"/>
            <a:r>
              <a:rPr lang="en-US"/>
              <a:t>I can solve problem X with resources R</a:t>
            </a:r>
          </a:p>
          <a:p>
            <a:pPr lvl="1" eaLnBrk="1" hangingPunct="1"/>
            <a:r>
              <a:rPr lang="en-US"/>
              <a:t>Proofs are almost always to give an algorithm that meets the resource bounds</a:t>
            </a:r>
          </a:p>
          <a:p>
            <a:pPr eaLnBrk="1" hangingPunct="1"/>
            <a:r>
              <a:rPr lang="en-US"/>
              <a:t>Lower bounds</a:t>
            </a:r>
          </a:p>
          <a:p>
            <a:pPr lvl="1" eaLnBrk="1" hangingPunct="1"/>
            <a:r>
              <a:rPr lang="en-US"/>
              <a:t>How do we show that something can’t be done?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341EEF-770E-C9DC-9CA5-4BD53A86D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2D15E-EDBE-4100-ACA1-325B941D4DF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6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Theory of NP Completeness</a:t>
            </a:r>
          </a:p>
        </p:txBody>
      </p:sp>
      <p:sp>
        <p:nvSpPr>
          <p:cNvPr id="53251" name="Text Box 4" hidden="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242050" y="1379538"/>
            <a:ext cx="2655888" cy="835025"/>
          </a:xfrm>
          <a:prstGeom prst="rect">
            <a:avLst/>
          </a:prstGeom>
          <a:solidFill>
            <a:srgbClr val="FFFF99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Most significant mathematical theory associated with computing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69833B-8670-10FE-5FD8-E2F38276D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2D15E-EDBE-4100-ACA1-325B941D4DF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52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The Universe</a:t>
            </a:r>
          </a:p>
        </p:txBody>
      </p:sp>
      <p:sp>
        <p:nvSpPr>
          <p:cNvPr id="9" name="Oval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205163" y="2428875"/>
            <a:ext cx="2808287" cy="3035300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4276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040188" y="4249738"/>
            <a:ext cx="1214437" cy="1063625"/>
          </a:xfrm>
          <a:prstGeom prst="ellipse">
            <a:avLst/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509963" y="2797176"/>
            <a:ext cx="2200275" cy="108719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4278" name="Text Box 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889375" y="3111500"/>
            <a:ext cx="17446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/>
              <a:t>NP-Complete</a:t>
            </a:r>
          </a:p>
        </p:txBody>
      </p:sp>
      <p:sp>
        <p:nvSpPr>
          <p:cNvPr id="54279" name="Text Box 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268788" y="4933950"/>
            <a:ext cx="758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/>
              <a:t>P</a:t>
            </a:r>
          </a:p>
        </p:txBody>
      </p:sp>
      <p:sp>
        <p:nvSpPr>
          <p:cNvPr id="54280" name="Text Box 8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276850" y="3808413"/>
            <a:ext cx="12906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/>
              <a:t>NP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4BD5AC-4055-D7DB-0FB3-8C1CFD1C5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2017CC-BEDF-43D7-9C9C-DF9AA144C8A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85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Polynomial Time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P: Class of problems that can be solved in polynomial time</a:t>
            </a:r>
          </a:p>
          <a:p>
            <a:pPr lvl="1" eaLnBrk="1" hangingPunct="1"/>
            <a:r>
              <a:rPr lang="en-US"/>
              <a:t>Corresponds with problems that can be solved efficiently in practice</a:t>
            </a:r>
          </a:p>
          <a:p>
            <a:pPr lvl="1" eaLnBrk="1" hangingPunct="1"/>
            <a:r>
              <a:rPr lang="en-US"/>
              <a:t>Right class to work with “theoretically”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F200B5-02B3-3E24-0F22-3BA273BBC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2D15E-EDBE-4100-ACA1-325B941D4DF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25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Decision Problems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Theory developed in terms of yes/no problems</a:t>
            </a:r>
          </a:p>
          <a:p>
            <a:pPr lvl="1" eaLnBrk="1" hangingPunct="1"/>
            <a:r>
              <a:rPr lang="en-US" dirty="0"/>
              <a:t>Independent set</a:t>
            </a:r>
          </a:p>
          <a:p>
            <a:pPr lvl="2" eaLnBrk="1" hangingPunct="1"/>
            <a:r>
              <a:rPr lang="en-US" dirty="0"/>
              <a:t>Given a graph G and an integer K, does G have an independent set of size at least K</a:t>
            </a:r>
          </a:p>
          <a:p>
            <a:pPr lvl="1" eaLnBrk="1" hangingPunct="1"/>
            <a:r>
              <a:rPr lang="en-US" dirty="0"/>
              <a:t>Shortest Path</a:t>
            </a:r>
          </a:p>
          <a:p>
            <a:pPr lvl="2" eaLnBrk="1" hangingPunct="1"/>
            <a:r>
              <a:rPr lang="en-US" dirty="0"/>
              <a:t>Given a graph G with edge lengths, a start vertex s, and end vertex t, and an integer K, does the graph have a path between s and t of length at most 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533910-08BE-7F9F-2DBF-253565DC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2D15E-EDBE-4100-ACA1-325B941D4DF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7595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10367</TotalTime>
  <Words>826</Words>
  <Application>Microsoft Office PowerPoint</Application>
  <PresentationFormat>On-screen Show (4:3)</PresentationFormat>
  <Paragraphs>200</Paragraphs>
  <Slides>26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Comic Sans MS</vt:lpstr>
      <vt:lpstr>Times New Roman</vt:lpstr>
      <vt:lpstr>1_Default Design</vt:lpstr>
      <vt:lpstr>Equation</vt:lpstr>
      <vt:lpstr>CSE 417 Algorithms and Complexity</vt:lpstr>
      <vt:lpstr>Announcements</vt:lpstr>
      <vt:lpstr>NP-Completeness</vt:lpstr>
      <vt:lpstr>NP Completeness</vt:lpstr>
      <vt:lpstr>Algorithms vs. Lower bounds</vt:lpstr>
      <vt:lpstr>Theory of NP Completeness</vt:lpstr>
      <vt:lpstr>The Universe</vt:lpstr>
      <vt:lpstr>Polynomial Time </vt:lpstr>
      <vt:lpstr>Decision Problems</vt:lpstr>
      <vt:lpstr>What is NP?</vt:lpstr>
      <vt:lpstr>Certificate examples</vt:lpstr>
      <vt:lpstr>Certifiers and Certificates:   3-Satisfiability</vt:lpstr>
      <vt:lpstr>Certifiers and Certificates:  Hamiltonian Cycle</vt:lpstr>
      <vt:lpstr>Polynomial time reductions</vt:lpstr>
      <vt:lpstr>Composability Lemma</vt:lpstr>
      <vt:lpstr>Lemmas</vt:lpstr>
      <vt:lpstr>NP-Completeness</vt:lpstr>
      <vt:lpstr>Cook’s Theorem</vt:lpstr>
      <vt:lpstr>Circuit SAT</vt:lpstr>
      <vt:lpstr>Populating the NP-Completeness Universe</vt:lpstr>
      <vt:lpstr>Graph Coloring</vt:lpstr>
      <vt:lpstr>Graph 4-Coloring</vt:lpstr>
      <vt:lpstr>3-Coloring &lt;P 4-Coloring</vt:lpstr>
      <vt:lpstr>PowerPoint Presentation</vt:lpstr>
      <vt:lpstr>Garey and Johnson</vt:lpstr>
      <vt:lpstr>P vs. NP Question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</dc:creator>
  <cp:lastModifiedBy>Richard Anderson</cp:lastModifiedBy>
  <cp:revision>116</cp:revision>
  <dcterms:created xsi:type="dcterms:W3CDTF">1601-01-01T00:00:00Z</dcterms:created>
  <dcterms:modified xsi:type="dcterms:W3CDTF">2024-11-29T20:35:13Z</dcterms:modified>
</cp:coreProperties>
</file>