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5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6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7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notesSlides/notesSlide8.xml" ContentType="application/vnd.openxmlformats-officedocument.presentationml.notesSlide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notesSlides/notesSlide9.xml" ContentType="application/vnd.openxmlformats-officedocument.presentationml.notesSlide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notesSlides/notesSlide10.xml" ContentType="application/vnd.openxmlformats-officedocument.presentationml.notesSlide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notesSlides/notesSlide11.xml" ContentType="application/vnd.openxmlformats-officedocument.presentationml.notesSlide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notesSlides/notesSlide12.xml" ContentType="application/vnd.openxmlformats-officedocument.presentationml.notesSlide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notesSlides/notesSlide13.xml" ContentType="application/vnd.openxmlformats-officedocument.presentationml.notesSlide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notesSlides/notesSlide14.xml" ContentType="application/vnd.openxmlformats-officedocument.presentationml.notesSlide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notesSlides/notesSlide15.xml" ContentType="application/vnd.openxmlformats-officedocument.presentationml.notesSlide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notesSlides/notesSlide16.xml" ContentType="application/vnd.openxmlformats-officedocument.presentationml.notesSlide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0"/>
  </p:notesMasterIdLst>
  <p:handoutMasterIdLst>
    <p:handoutMasterId r:id="rId21"/>
  </p:handoutMasterIdLst>
  <p:sldIdLst>
    <p:sldId id="256" r:id="rId2"/>
    <p:sldId id="400" r:id="rId3"/>
    <p:sldId id="383" r:id="rId4"/>
    <p:sldId id="332" r:id="rId5"/>
    <p:sldId id="384" r:id="rId6"/>
    <p:sldId id="385" r:id="rId7"/>
    <p:sldId id="365" r:id="rId8"/>
    <p:sldId id="401" r:id="rId9"/>
    <p:sldId id="390" r:id="rId10"/>
    <p:sldId id="391" r:id="rId11"/>
    <p:sldId id="392" r:id="rId12"/>
    <p:sldId id="393" r:id="rId13"/>
    <p:sldId id="394" r:id="rId14"/>
    <p:sldId id="395" r:id="rId15"/>
    <p:sldId id="396" r:id="rId16"/>
    <p:sldId id="397" r:id="rId17"/>
    <p:sldId id="398" r:id="rId18"/>
    <p:sldId id="399" r:id="rId19"/>
  </p:sldIdLst>
  <p:sldSz cx="9144000" cy="6858000" type="screen4x3"/>
  <p:notesSz cx="7315200" cy="96012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0066"/>
    <a:srgbClr val="66FF66"/>
    <a:srgbClr val="FFFF99"/>
    <a:srgbClr val="CCFF99"/>
    <a:srgbClr val="0000FF"/>
    <a:srgbClr val="FFFF66"/>
    <a:srgbClr val="D9E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 varScale="1">
        <p:scale>
          <a:sx n="113" d="100"/>
          <a:sy n="113" d="100"/>
        </p:scale>
        <p:origin x="87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B8D0472D-EDFF-4E20-85B6-762EFCBA5C8C}"/>
    <pc:docChg chg="custSel delSld modSld modMainMaster">
      <pc:chgData name="Richard Anderson" userId="4654cc452026b74c" providerId="LiveId" clId="{B8D0472D-EDFF-4E20-85B6-762EFCBA5C8C}" dt="2024-11-21T21:28:58.251" v="151" actId="1035"/>
      <pc:docMkLst>
        <pc:docMk/>
      </pc:docMkLst>
      <pc:sldChg chg="modSp mod setBg">
        <pc:chgData name="Richard Anderson" userId="4654cc452026b74c" providerId="LiveId" clId="{B8D0472D-EDFF-4E20-85B6-762EFCBA5C8C}" dt="2024-11-20T23:58:01.778" v="79"/>
        <pc:sldMkLst>
          <pc:docMk/>
          <pc:sldMk cId="0" sldId="256"/>
        </pc:sldMkLst>
        <pc:spChg chg="mod">
          <ac:chgData name="Richard Anderson" userId="4654cc452026b74c" providerId="LiveId" clId="{B8D0472D-EDFF-4E20-85B6-762EFCBA5C8C}" dt="2024-11-20T23:53:45.259" v="3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B8D0472D-EDFF-4E20-85B6-762EFCBA5C8C}" dt="2024-11-20T23:58:52.723" v="80" actId="20577"/>
        <pc:sldMkLst>
          <pc:docMk/>
          <pc:sldMk cId="0" sldId="365"/>
        </pc:sldMkLst>
        <pc:spChg chg="mod">
          <ac:chgData name="Richard Anderson" userId="4654cc452026b74c" providerId="LiveId" clId="{B8D0472D-EDFF-4E20-85B6-762EFCBA5C8C}" dt="2024-11-20T23:58:52.723" v="80" actId="20577"/>
          <ac:spMkLst>
            <pc:docMk/>
            <pc:sldMk cId="0" sldId="365"/>
            <ac:spMk id="8195" creationId="{00000000-0000-0000-0000-000000000000}"/>
          </ac:spMkLst>
        </pc:spChg>
      </pc:sldChg>
      <pc:sldChg chg="del">
        <pc:chgData name="Richard Anderson" userId="4654cc452026b74c" providerId="LiveId" clId="{B8D0472D-EDFF-4E20-85B6-762EFCBA5C8C}" dt="2024-11-21T21:24:12.167" v="105" actId="2696"/>
        <pc:sldMkLst>
          <pc:docMk/>
          <pc:sldMk cId="0" sldId="366"/>
        </pc:sldMkLst>
      </pc:sldChg>
      <pc:sldChg chg="modSp mod">
        <pc:chgData name="Richard Anderson" userId="4654cc452026b74c" providerId="LiveId" clId="{B8D0472D-EDFF-4E20-85B6-762EFCBA5C8C}" dt="2024-11-21T21:23:33.233" v="104" actId="20577"/>
        <pc:sldMkLst>
          <pc:docMk/>
          <pc:sldMk cId="3064701118" sldId="390"/>
        </pc:sldMkLst>
        <pc:spChg chg="mod">
          <ac:chgData name="Richard Anderson" userId="4654cc452026b74c" providerId="LiveId" clId="{B8D0472D-EDFF-4E20-85B6-762EFCBA5C8C}" dt="2024-11-21T21:23:18.562" v="102" actId="20577"/>
          <ac:spMkLst>
            <pc:docMk/>
            <pc:sldMk cId="3064701118" sldId="390"/>
            <ac:spMk id="5160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2:24.473" v="94" actId="20577"/>
          <ac:spMkLst>
            <pc:docMk/>
            <pc:sldMk cId="3064701118" sldId="390"/>
            <ac:spMk id="5161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2:07.972" v="90" actId="1037"/>
          <ac:spMkLst>
            <pc:docMk/>
            <pc:sldMk cId="3064701118" sldId="390"/>
            <ac:spMk id="5165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3:33.233" v="104" actId="20577"/>
          <ac:spMkLst>
            <pc:docMk/>
            <pc:sldMk cId="3064701118" sldId="390"/>
            <ac:spMk id="5173" creationId="{00000000-0000-0000-0000-000000000000}"/>
          </ac:spMkLst>
        </pc:spChg>
      </pc:sldChg>
      <pc:sldChg chg="delSp modSp mod modClrScheme chgLayout">
        <pc:chgData name="Richard Anderson" userId="4654cc452026b74c" providerId="LiveId" clId="{B8D0472D-EDFF-4E20-85B6-762EFCBA5C8C}" dt="2024-11-20T23:59:33.407" v="81" actId="700"/>
        <pc:sldMkLst>
          <pc:docMk/>
          <pc:sldMk cId="1852774472" sldId="395"/>
        </pc:sldMkLst>
        <pc:spChg chg="del">
          <ac:chgData name="Richard Anderson" userId="4654cc452026b74c" providerId="LiveId" clId="{B8D0472D-EDFF-4E20-85B6-762EFCBA5C8C}" dt="2024-11-20T23:59:33.407" v="81" actId="700"/>
          <ac:spMkLst>
            <pc:docMk/>
            <pc:sldMk cId="1852774472" sldId="395"/>
            <ac:spMk id="2" creationId="{00000000-0000-0000-0000-000000000000}"/>
          </ac:spMkLst>
        </pc:spChg>
        <pc:spChg chg="mod ord">
          <ac:chgData name="Richard Anderson" userId="4654cc452026b74c" providerId="LiveId" clId="{B8D0472D-EDFF-4E20-85B6-762EFCBA5C8C}" dt="2024-11-20T23:59:33.407" v="81" actId="700"/>
          <ac:spMkLst>
            <pc:docMk/>
            <pc:sldMk cId="1852774472" sldId="395"/>
            <ac:spMk id="5" creationId="{6F1FC8A1-82CA-7AD1-FCA8-F380C6070713}"/>
          </ac:spMkLst>
        </pc:spChg>
        <pc:spChg chg="mod ord">
          <ac:chgData name="Richard Anderson" userId="4654cc452026b74c" providerId="LiveId" clId="{B8D0472D-EDFF-4E20-85B6-762EFCBA5C8C}" dt="2024-11-20T23:59:33.407" v="81" actId="700"/>
          <ac:spMkLst>
            <pc:docMk/>
            <pc:sldMk cId="1852774472" sldId="395"/>
            <ac:spMk id="16386" creationId="{00000000-0000-0000-0000-000000000000}"/>
          </ac:spMkLst>
        </pc:spChg>
      </pc:sldChg>
      <pc:sldChg chg="modSp mod">
        <pc:chgData name="Richard Anderson" userId="4654cc452026b74c" providerId="LiveId" clId="{B8D0472D-EDFF-4E20-85B6-762EFCBA5C8C}" dt="2024-11-20T23:56:20.491" v="59" actId="15"/>
        <pc:sldMkLst>
          <pc:docMk/>
          <pc:sldMk cId="2904491362" sldId="400"/>
        </pc:sldMkLst>
        <pc:spChg chg="mod">
          <ac:chgData name="Richard Anderson" userId="4654cc452026b74c" providerId="LiveId" clId="{B8D0472D-EDFF-4E20-85B6-762EFCBA5C8C}" dt="2024-11-20T23:56:20.491" v="59" actId="15"/>
          <ac:spMkLst>
            <pc:docMk/>
            <pc:sldMk cId="2904491362" sldId="400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B8D0472D-EDFF-4E20-85B6-762EFCBA5C8C}" dt="2024-11-21T21:28:58.251" v="151" actId="1035"/>
        <pc:sldMkLst>
          <pc:docMk/>
          <pc:sldMk cId="52873268" sldId="401"/>
        </pc:sldMkLst>
        <pc:spChg chg="mod">
          <ac:chgData name="Richard Anderson" userId="4654cc452026b74c" providerId="LiveId" clId="{B8D0472D-EDFF-4E20-85B6-762EFCBA5C8C}" dt="2024-11-21T21:26:07.664" v="109" actId="1582"/>
          <ac:spMkLst>
            <pc:docMk/>
            <pc:sldMk cId="52873268" sldId="401"/>
            <ac:spMk id="5127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6:07.664" v="109" actId="1582"/>
          <ac:spMkLst>
            <pc:docMk/>
            <pc:sldMk cId="52873268" sldId="401"/>
            <ac:spMk id="5128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6:49.906" v="111" actId="208"/>
          <ac:spMkLst>
            <pc:docMk/>
            <pc:sldMk cId="52873268" sldId="401"/>
            <ac:spMk id="5129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6:07.664" v="109" actId="1582"/>
          <ac:spMkLst>
            <pc:docMk/>
            <pc:sldMk cId="52873268" sldId="401"/>
            <ac:spMk id="5130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6:49.906" v="111" actId="208"/>
          <ac:spMkLst>
            <pc:docMk/>
            <pc:sldMk cId="52873268" sldId="401"/>
            <ac:spMk id="5131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6:07.664" v="109" actId="1582"/>
          <ac:spMkLst>
            <pc:docMk/>
            <pc:sldMk cId="52873268" sldId="401"/>
            <ac:spMk id="5139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6:58.734" v="113" actId="1582"/>
          <ac:spMkLst>
            <pc:docMk/>
            <pc:sldMk cId="52873268" sldId="401"/>
            <ac:spMk id="5140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6:49.906" v="111" actId="208"/>
          <ac:spMkLst>
            <pc:docMk/>
            <pc:sldMk cId="52873268" sldId="401"/>
            <ac:spMk id="5141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6:49.906" v="111" actId="208"/>
          <ac:spMkLst>
            <pc:docMk/>
            <pc:sldMk cId="52873268" sldId="401"/>
            <ac:spMk id="5142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6:49.906" v="111" actId="208"/>
          <ac:spMkLst>
            <pc:docMk/>
            <pc:sldMk cId="52873268" sldId="401"/>
            <ac:spMk id="5143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6:07.664" v="109" actId="1582"/>
          <ac:spMkLst>
            <pc:docMk/>
            <pc:sldMk cId="52873268" sldId="401"/>
            <ac:spMk id="5144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6:49.906" v="111" actId="208"/>
          <ac:spMkLst>
            <pc:docMk/>
            <pc:sldMk cId="52873268" sldId="401"/>
            <ac:spMk id="5145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6:49.906" v="111" actId="208"/>
          <ac:spMkLst>
            <pc:docMk/>
            <pc:sldMk cId="52873268" sldId="401"/>
            <ac:spMk id="5147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6:49.906" v="111" actId="208"/>
          <ac:spMkLst>
            <pc:docMk/>
            <pc:sldMk cId="52873268" sldId="401"/>
            <ac:spMk id="5150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6:49.906" v="111" actId="208"/>
          <ac:spMkLst>
            <pc:docMk/>
            <pc:sldMk cId="52873268" sldId="401"/>
            <ac:spMk id="5155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6:07.664" v="109" actId="1582"/>
          <ac:spMkLst>
            <pc:docMk/>
            <pc:sldMk cId="52873268" sldId="401"/>
            <ac:spMk id="5157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7:24.501" v="120" actId="20577"/>
          <ac:spMkLst>
            <pc:docMk/>
            <pc:sldMk cId="52873268" sldId="401"/>
            <ac:spMk id="5158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8:32.195" v="144" actId="1035"/>
          <ac:spMkLst>
            <pc:docMk/>
            <pc:sldMk cId="52873268" sldId="401"/>
            <ac:spMk id="5159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7:11.732" v="115" actId="20577"/>
          <ac:spMkLst>
            <pc:docMk/>
            <pc:sldMk cId="52873268" sldId="401"/>
            <ac:spMk id="5160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7:14.620" v="116" actId="20577"/>
          <ac:spMkLst>
            <pc:docMk/>
            <pc:sldMk cId="52873268" sldId="401"/>
            <ac:spMk id="5161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8:21.434" v="140" actId="1038"/>
          <ac:spMkLst>
            <pc:docMk/>
            <pc:sldMk cId="52873268" sldId="401"/>
            <ac:spMk id="5162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8:02.404" v="133" actId="20577"/>
          <ac:spMkLst>
            <pc:docMk/>
            <pc:sldMk cId="52873268" sldId="401"/>
            <ac:spMk id="5163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7:51.388" v="129" actId="20577"/>
          <ac:spMkLst>
            <pc:docMk/>
            <pc:sldMk cId="52873268" sldId="401"/>
            <ac:spMk id="5164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8:39.315" v="146" actId="1038"/>
          <ac:spMkLst>
            <pc:docMk/>
            <pc:sldMk cId="52873268" sldId="401"/>
            <ac:spMk id="5165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7:54.915" v="130" actId="20577"/>
          <ac:spMkLst>
            <pc:docMk/>
            <pc:sldMk cId="52873268" sldId="401"/>
            <ac:spMk id="5166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7:49.100" v="128" actId="20577"/>
          <ac:spMkLst>
            <pc:docMk/>
            <pc:sldMk cId="52873268" sldId="401"/>
            <ac:spMk id="5167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7:44.614" v="126" actId="20577"/>
          <ac:spMkLst>
            <pc:docMk/>
            <pc:sldMk cId="52873268" sldId="401"/>
            <ac:spMk id="5168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7:32.125" v="123" actId="20577"/>
          <ac:spMkLst>
            <pc:docMk/>
            <pc:sldMk cId="52873268" sldId="401"/>
            <ac:spMk id="5169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7:29.836" v="122" actId="20577"/>
          <ac:spMkLst>
            <pc:docMk/>
            <pc:sldMk cId="52873268" sldId="401"/>
            <ac:spMk id="5170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7:41.124" v="125" actId="20577"/>
          <ac:spMkLst>
            <pc:docMk/>
            <pc:sldMk cId="52873268" sldId="401"/>
            <ac:spMk id="5171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7:26.708" v="121" actId="20577"/>
          <ac:spMkLst>
            <pc:docMk/>
            <pc:sldMk cId="52873268" sldId="401"/>
            <ac:spMk id="5172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7:17.188" v="117" actId="20577"/>
          <ac:spMkLst>
            <pc:docMk/>
            <pc:sldMk cId="52873268" sldId="401"/>
            <ac:spMk id="5173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7:21.533" v="119" actId="20577"/>
          <ac:spMkLst>
            <pc:docMk/>
            <pc:sldMk cId="52873268" sldId="401"/>
            <ac:spMk id="5174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8:06.028" v="134" actId="20577"/>
          <ac:spMkLst>
            <pc:docMk/>
            <pc:sldMk cId="52873268" sldId="401"/>
            <ac:spMk id="5175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8:58.251" v="151" actId="1035"/>
          <ac:spMkLst>
            <pc:docMk/>
            <pc:sldMk cId="52873268" sldId="401"/>
            <ac:spMk id="5176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7:37.253" v="124" actId="20577"/>
          <ac:spMkLst>
            <pc:docMk/>
            <pc:sldMk cId="52873268" sldId="401"/>
            <ac:spMk id="5177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8:12.347" v="136" actId="20577"/>
          <ac:spMkLst>
            <pc:docMk/>
            <pc:sldMk cId="52873268" sldId="401"/>
            <ac:spMk id="5178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7:46.844" v="127" actId="20577"/>
          <ac:spMkLst>
            <pc:docMk/>
            <pc:sldMk cId="52873268" sldId="401"/>
            <ac:spMk id="5179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7:19.260" v="118" actId="20577"/>
          <ac:spMkLst>
            <pc:docMk/>
            <pc:sldMk cId="52873268" sldId="401"/>
            <ac:spMk id="5180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8:14.461" v="137" actId="20577"/>
          <ac:spMkLst>
            <pc:docMk/>
            <pc:sldMk cId="52873268" sldId="401"/>
            <ac:spMk id="5181" creationId="{00000000-0000-0000-0000-000000000000}"/>
          </ac:spMkLst>
        </pc:spChg>
      </pc:sldChg>
      <pc:sldChg chg="modSp del">
        <pc:chgData name="Richard Anderson" userId="4654cc452026b74c" providerId="LiveId" clId="{B8D0472D-EDFF-4E20-85B6-762EFCBA5C8C}" dt="2024-11-21T21:25:03.151" v="107" actId="2696"/>
        <pc:sldMkLst>
          <pc:docMk/>
          <pc:sldMk cId="1393320762" sldId="401"/>
        </pc:sldMkLst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23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24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25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26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27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28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29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30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31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32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33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34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35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36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37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38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39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40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41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42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43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44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45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46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47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48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49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50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51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52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53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54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55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56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57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58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59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60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61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62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63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64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65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66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67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68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69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70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71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72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73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74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75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76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77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78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79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80" creationId="{00000000-0000-0000-0000-000000000000}"/>
          </ac:spMkLst>
        </pc:spChg>
        <pc:spChg chg="mod">
          <ac:chgData name="Richard Anderson" userId="4654cc452026b74c" providerId="LiveId" clId="{B8D0472D-EDFF-4E20-85B6-762EFCBA5C8C}" dt="2024-11-21T21:24:35.613" v="106" actId="208"/>
          <ac:spMkLst>
            <pc:docMk/>
            <pc:sldMk cId="1393320762" sldId="401"/>
            <ac:spMk id="5181" creationId="{00000000-0000-0000-0000-000000000000}"/>
          </ac:spMkLst>
        </pc:spChg>
      </pc:sldChg>
      <pc:sldChg chg="del">
        <pc:chgData name="Richard Anderson" userId="4654cc452026b74c" providerId="LiveId" clId="{B8D0472D-EDFF-4E20-85B6-762EFCBA5C8C}" dt="2024-11-21T21:21:22.722" v="82" actId="2696"/>
        <pc:sldMkLst>
          <pc:docMk/>
          <pc:sldMk cId="1685769491" sldId="401"/>
        </pc:sldMkLst>
      </pc:sldChg>
      <pc:sldMasterChg chg="setBg modSldLayout">
        <pc:chgData name="Richard Anderson" userId="4654cc452026b74c" providerId="LiveId" clId="{B8D0472D-EDFF-4E20-85B6-762EFCBA5C8C}" dt="2024-11-20T23:58:01.778" v="79"/>
        <pc:sldMasterMkLst>
          <pc:docMk/>
          <pc:sldMasterMk cId="0" sldId="2147483661"/>
        </pc:sldMasterMkLst>
        <pc:sldLayoutChg chg="setBg">
          <pc:chgData name="Richard Anderson" userId="4654cc452026b74c" providerId="LiveId" clId="{B8D0472D-EDFF-4E20-85B6-762EFCBA5C8C}" dt="2024-11-20T23:58:01.778" v="79"/>
          <pc:sldLayoutMkLst>
            <pc:docMk/>
            <pc:sldMasterMk cId="0" sldId="2147483661"/>
            <pc:sldLayoutMk cId="4279721424" sldId="2147483662"/>
          </pc:sldLayoutMkLst>
        </pc:sldLayoutChg>
        <pc:sldLayoutChg chg="setBg">
          <pc:chgData name="Richard Anderson" userId="4654cc452026b74c" providerId="LiveId" clId="{B8D0472D-EDFF-4E20-85B6-762EFCBA5C8C}" dt="2024-11-20T23:58:01.778" v="79"/>
          <pc:sldLayoutMkLst>
            <pc:docMk/>
            <pc:sldMasterMk cId="0" sldId="2147483661"/>
            <pc:sldLayoutMk cId="1314042914" sldId="2147483663"/>
          </pc:sldLayoutMkLst>
        </pc:sldLayoutChg>
        <pc:sldLayoutChg chg="setBg">
          <pc:chgData name="Richard Anderson" userId="4654cc452026b74c" providerId="LiveId" clId="{B8D0472D-EDFF-4E20-85B6-762EFCBA5C8C}" dt="2024-11-20T23:58:01.778" v="79"/>
          <pc:sldLayoutMkLst>
            <pc:docMk/>
            <pc:sldMasterMk cId="0" sldId="2147483661"/>
            <pc:sldLayoutMk cId="3648233546" sldId="2147483664"/>
          </pc:sldLayoutMkLst>
        </pc:sldLayoutChg>
        <pc:sldLayoutChg chg="setBg">
          <pc:chgData name="Richard Anderson" userId="4654cc452026b74c" providerId="LiveId" clId="{B8D0472D-EDFF-4E20-85B6-762EFCBA5C8C}" dt="2024-11-20T23:58:01.778" v="79"/>
          <pc:sldLayoutMkLst>
            <pc:docMk/>
            <pc:sldMasterMk cId="0" sldId="2147483661"/>
            <pc:sldLayoutMk cId="2501543008" sldId="2147483665"/>
          </pc:sldLayoutMkLst>
        </pc:sldLayoutChg>
        <pc:sldLayoutChg chg="setBg">
          <pc:chgData name="Richard Anderson" userId="4654cc452026b74c" providerId="LiveId" clId="{B8D0472D-EDFF-4E20-85B6-762EFCBA5C8C}" dt="2024-11-20T23:58:01.778" v="79"/>
          <pc:sldLayoutMkLst>
            <pc:docMk/>
            <pc:sldMasterMk cId="0" sldId="2147483661"/>
            <pc:sldLayoutMk cId="1904806186" sldId="2147483666"/>
          </pc:sldLayoutMkLst>
        </pc:sldLayoutChg>
        <pc:sldLayoutChg chg="setBg">
          <pc:chgData name="Richard Anderson" userId="4654cc452026b74c" providerId="LiveId" clId="{B8D0472D-EDFF-4E20-85B6-762EFCBA5C8C}" dt="2024-11-20T23:58:01.778" v="79"/>
          <pc:sldLayoutMkLst>
            <pc:docMk/>
            <pc:sldMasterMk cId="0" sldId="2147483661"/>
            <pc:sldLayoutMk cId="1234190995" sldId="2147483667"/>
          </pc:sldLayoutMkLst>
        </pc:sldLayoutChg>
        <pc:sldLayoutChg chg="setBg">
          <pc:chgData name="Richard Anderson" userId="4654cc452026b74c" providerId="LiveId" clId="{B8D0472D-EDFF-4E20-85B6-762EFCBA5C8C}" dt="2024-11-20T23:58:01.778" v="79"/>
          <pc:sldLayoutMkLst>
            <pc:docMk/>
            <pc:sldMasterMk cId="0" sldId="2147483661"/>
            <pc:sldLayoutMk cId="1515718200" sldId="2147483668"/>
          </pc:sldLayoutMkLst>
        </pc:sldLayoutChg>
        <pc:sldLayoutChg chg="setBg">
          <pc:chgData name="Richard Anderson" userId="4654cc452026b74c" providerId="LiveId" clId="{B8D0472D-EDFF-4E20-85B6-762EFCBA5C8C}" dt="2024-11-20T23:58:01.778" v="79"/>
          <pc:sldLayoutMkLst>
            <pc:docMk/>
            <pc:sldMasterMk cId="0" sldId="2147483661"/>
            <pc:sldLayoutMk cId="1983634656" sldId="2147483669"/>
          </pc:sldLayoutMkLst>
        </pc:sldLayoutChg>
        <pc:sldLayoutChg chg="setBg">
          <pc:chgData name="Richard Anderson" userId="4654cc452026b74c" providerId="LiveId" clId="{B8D0472D-EDFF-4E20-85B6-762EFCBA5C8C}" dt="2024-11-20T23:58:01.778" v="79"/>
          <pc:sldLayoutMkLst>
            <pc:docMk/>
            <pc:sldMasterMk cId="0" sldId="2147483661"/>
            <pc:sldLayoutMk cId="4234620370" sldId="2147483670"/>
          </pc:sldLayoutMkLst>
        </pc:sldLayoutChg>
        <pc:sldLayoutChg chg="setBg">
          <pc:chgData name="Richard Anderson" userId="4654cc452026b74c" providerId="LiveId" clId="{B8D0472D-EDFF-4E20-85B6-762EFCBA5C8C}" dt="2024-11-20T23:58:01.778" v="79"/>
          <pc:sldLayoutMkLst>
            <pc:docMk/>
            <pc:sldMasterMk cId="0" sldId="2147483661"/>
            <pc:sldLayoutMk cId="999624360" sldId="2147483671"/>
          </pc:sldLayoutMkLst>
        </pc:sldLayoutChg>
        <pc:sldLayoutChg chg="setBg">
          <pc:chgData name="Richard Anderson" userId="4654cc452026b74c" providerId="LiveId" clId="{B8D0472D-EDFF-4E20-85B6-762EFCBA5C8C}" dt="2024-11-20T23:58:01.778" v="79"/>
          <pc:sldLayoutMkLst>
            <pc:docMk/>
            <pc:sldMasterMk cId="0" sldId="2147483661"/>
            <pc:sldLayoutMk cId="4185218451" sldId="2147483672"/>
          </pc:sldLayoutMkLst>
        </pc:sldLayoutChg>
        <pc:sldLayoutChg chg="setBg">
          <pc:chgData name="Richard Anderson" userId="4654cc452026b74c" providerId="LiveId" clId="{B8D0472D-EDFF-4E20-85B6-762EFCBA5C8C}" dt="2024-11-20T23:58:01.778" v="79"/>
          <pc:sldLayoutMkLst>
            <pc:docMk/>
            <pc:sldMasterMk cId="0" sldId="2147483661"/>
            <pc:sldLayoutMk cId="1464937658" sldId="2147483673"/>
          </pc:sldLayoutMkLst>
        </pc:sldLayoutChg>
      </pc:sldMasterChg>
    </pc:docChg>
  </pc:docChgLst>
  <pc:docChgLst>
    <pc:chgData name="Richard Anderson" userId="4654cc452026b74c" providerId="LiveId" clId="{CC1CAC97-22E8-4689-ABB2-CDD37D77AB74}"/>
    <pc:docChg chg="custSel modSld">
      <pc:chgData name="Richard Anderson" userId="4654cc452026b74c" providerId="LiveId" clId="{CC1CAC97-22E8-4689-ABB2-CDD37D77AB74}" dt="2023-11-26T22:35:53.686" v="69" actId="21"/>
      <pc:docMkLst>
        <pc:docMk/>
      </pc:docMkLst>
      <pc:sldChg chg="modSp mod">
        <pc:chgData name="Richard Anderson" userId="4654cc452026b74c" providerId="LiveId" clId="{CC1CAC97-22E8-4689-ABB2-CDD37D77AB74}" dt="2023-11-26T22:33:06.136" v="11" actId="20577"/>
        <pc:sldMkLst>
          <pc:docMk/>
          <pc:sldMk cId="0" sldId="256"/>
        </pc:sldMkLst>
        <pc:spChg chg="mod">
          <ac:chgData name="Richard Anderson" userId="4654cc452026b74c" providerId="LiveId" clId="{CC1CAC97-22E8-4689-ABB2-CDD37D77AB74}" dt="2023-11-26T22:33:06.136" v="1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Sp mod">
        <pc:chgData name="Richard Anderson" userId="4654cc452026b74c" providerId="LiveId" clId="{CC1CAC97-22E8-4689-ABB2-CDD37D77AB74}" dt="2023-11-26T22:35:53.686" v="69" actId="21"/>
        <pc:sldMkLst>
          <pc:docMk/>
          <pc:sldMk cId="3734396189" sldId="397"/>
        </pc:sldMkLst>
        <pc:spChg chg="del">
          <ac:chgData name="Richard Anderson" userId="4654cc452026b74c" providerId="LiveId" clId="{CC1CAC97-22E8-4689-ABB2-CDD37D77AB74}" dt="2023-11-26T22:35:53.686" v="69" actId="21"/>
          <ac:spMkLst>
            <pc:docMk/>
            <pc:sldMk cId="3734396189" sldId="397"/>
            <ac:spMk id="2" creationId="{9027210C-0D05-EB41-A8DF-C7BEA3435EA8}"/>
          </ac:spMkLst>
        </pc:spChg>
      </pc:sldChg>
      <pc:sldChg chg="delSp modSp mod">
        <pc:chgData name="Richard Anderson" userId="4654cc452026b74c" providerId="LiveId" clId="{CC1CAC97-22E8-4689-ABB2-CDD37D77AB74}" dt="2023-11-26T22:33:50.896" v="68" actId="21"/>
        <pc:sldMkLst>
          <pc:docMk/>
          <pc:sldMk cId="2904491362" sldId="400"/>
        </pc:sldMkLst>
        <pc:spChg chg="mod">
          <ac:chgData name="Richard Anderson" userId="4654cc452026b74c" providerId="LiveId" clId="{CC1CAC97-22E8-4689-ABB2-CDD37D77AB74}" dt="2023-11-26T22:33:44.436" v="67" actId="20577"/>
          <ac:spMkLst>
            <pc:docMk/>
            <pc:sldMk cId="2904491362" sldId="400"/>
            <ac:spMk id="3" creationId="{00000000-0000-0000-0000-000000000000}"/>
          </ac:spMkLst>
        </pc:spChg>
        <pc:picChg chg="del">
          <ac:chgData name="Richard Anderson" userId="4654cc452026b74c" providerId="LiveId" clId="{CC1CAC97-22E8-4689-ABB2-CDD37D77AB74}" dt="2023-11-26T22:33:50.896" v="68" actId="21"/>
          <ac:picMkLst>
            <pc:docMk/>
            <pc:sldMk cId="2904491362" sldId="400"/>
            <ac:picMk id="6" creationId="{00000000-0000-0000-0000-000000000000}"/>
          </ac:picMkLst>
        </pc:picChg>
      </pc:sldChg>
    </pc:docChg>
  </pc:docChgLst>
  <pc:docChgLst>
    <pc:chgData name="Richard Anderson" userId="4654cc452026b74c" providerId="LiveId" clId="{37CF7504-A8A6-4AA1-A57F-4F7254D294E6}"/>
    <pc:docChg chg="modSld">
      <pc:chgData name="Richard Anderson" userId="4654cc452026b74c" providerId="LiveId" clId="{37CF7504-A8A6-4AA1-A57F-4F7254D294E6}" dt="2020-03-01T06:03:22.570" v="23" actId="20577"/>
      <pc:docMkLst>
        <pc:docMk/>
      </pc:docMkLst>
      <pc:sldChg chg="modSp mod">
        <pc:chgData name="Richard Anderson" userId="4654cc452026b74c" providerId="LiveId" clId="{37CF7504-A8A6-4AA1-A57F-4F7254D294E6}" dt="2020-03-01T06:03:22.570" v="23" actId="20577"/>
        <pc:sldMkLst>
          <pc:docMk/>
          <pc:sldMk cId="0" sldId="256"/>
        </pc:sldMkLst>
        <pc:spChg chg="mod">
          <ac:chgData name="Richard Anderson" userId="4654cc452026b74c" providerId="LiveId" clId="{37CF7504-A8A6-4AA1-A57F-4F7254D294E6}" dt="2020-03-01T06:03:22.570" v="23" actId="20577"/>
          <ac:spMkLst>
            <pc:docMk/>
            <pc:sldMk cId="0" sldId="256"/>
            <ac:spMk id="2050" creationId="{00000000-0000-0000-0000-000000000000}"/>
          </ac:spMkLst>
        </pc:spChg>
      </pc:sldChg>
    </pc:docChg>
  </pc:docChgLst>
  <pc:docChgLst>
    <pc:chgData name="Richard Anderson" userId="4654cc452026b74c" providerId="LiveId" clId="{81FA6655-0106-4EFB-AC34-5E6FC534C5D4}"/>
    <pc:docChg chg="modSld">
      <pc:chgData name="Richard Anderson" userId="4654cc452026b74c" providerId="LiveId" clId="{81FA6655-0106-4EFB-AC34-5E6FC534C5D4}" dt="2020-11-24T15:22:59.772" v="1" actId="20577"/>
      <pc:docMkLst>
        <pc:docMk/>
      </pc:docMkLst>
      <pc:sldChg chg="modSp mod">
        <pc:chgData name="Richard Anderson" userId="4654cc452026b74c" providerId="LiveId" clId="{81FA6655-0106-4EFB-AC34-5E6FC534C5D4}" dt="2020-11-24T15:22:59.772" v="1" actId="20577"/>
        <pc:sldMkLst>
          <pc:docMk/>
          <pc:sldMk cId="0" sldId="256"/>
        </pc:sldMkLst>
        <pc:spChg chg="mod">
          <ac:chgData name="Richard Anderson" userId="4654cc452026b74c" providerId="LiveId" clId="{81FA6655-0106-4EFB-AC34-5E6FC534C5D4}" dt="2020-11-24T15:22:59.772" v="1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  <pc:docChgLst>
    <pc:chgData name="Richard Anderson" userId="4654cc452026b74c" providerId="LiveId" clId="{FB44EC17-F813-4512-AAC5-09C3098186B3}"/>
    <pc:docChg chg="delSld modSld">
      <pc:chgData name="Richard Anderson" userId="4654cc452026b74c" providerId="LiveId" clId="{FB44EC17-F813-4512-AAC5-09C3098186B3}" dt="2019-11-17T18:37:32.654" v="2" actId="2696"/>
      <pc:docMkLst>
        <pc:docMk/>
      </pc:docMkLst>
      <pc:sldChg chg="modSp">
        <pc:chgData name="Richard Anderson" userId="4654cc452026b74c" providerId="LiveId" clId="{FB44EC17-F813-4512-AAC5-09C3098186B3}" dt="2019-11-17T18:28:21.084" v="1" actId="20577"/>
        <pc:sldMkLst>
          <pc:docMk/>
          <pc:sldMk cId="0" sldId="256"/>
        </pc:sldMkLst>
        <pc:spChg chg="mod">
          <ac:chgData name="Richard Anderson" userId="4654cc452026b74c" providerId="LiveId" clId="{FB44EC17-F813-4512-AAC5-09C3098186B3}" dt="2019-11-17T18:28:21.084" v="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FB44EC17-F813-4512-AAC5-09C3098186B3}" dt="2019-11-17T18:37:32.654" v="2" actId="2696"/>
        <pc:sldMkLst>
          <pc:docMk/>
          <pc:sldMk cId="0" sldId="38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4273324D-F3C1-49D6-B862-8F8919D287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101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2BD7890-3F0E-4F82-A7BF-1DAD8B8DAFDB}" type="datetimeFigureOut">
              <a:rPr lang="en-US"/>
              <a:pPr>
                <a:defRPr/>
              </a:pPr>
              <a:t>11/21/2024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572393-3CC0-4E24-992D-0024EC9596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404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6A70976-32B8-48D3-A8D5-608E62F5E02C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564980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BC260A6-7BC1-4DD6-9577-06ADDD211ECF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315856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B22B719-BD94-4AAA-BB19-0878F244D98F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8368102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F284D5-72B8-4B39-83ED-92FD2C46763E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1361960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B6837A9-F82B-405E-8E51-E15EBB30EBDD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6526739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974D3E3-5DED-4B22-BB10-BBD26CFB3F32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3158958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EEDDB7-9559-4D71-92FF-92B65EF6C395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2065337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CC211AF-D646-453E-9409-5435AD672397}" type="slidenum">
              <a:rPr lang="en-US" altLang="en-US" sz="1200"/>
              <a:pPr eaLnBrk="1" hangingPunct="1"/>
              <a:t>17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753417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39D1E0A-68A8-4F12-B9C4-B767E52364B2}" type="slidenum">
              <a:rPr lang="en-US" altLang="en-US" sz="1200"/>
              <a:pPr eaLnBrk="1" hangingPunct="1"/>
              <a:t>18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71602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D3C0CD-2D9C-4300-91C1-B7B57A63A6D1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75051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2B3997-D5D2-49E0-B0E1-E8F14E85D917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71699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6D5583D-4959-4528-9BE1-A344178A7607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31294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A294000-9D78-4B69-8A67-7B7CD859C2B1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83899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5E11539-BBE2-4A1E-8392-E34871EB2660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58725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5600D2-915E-4201-A93F-285F4CB45434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155543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5600D2-915E-4201-A93F-285F4CB45434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A294000-9D78-4B69-8A67-7B7CD859C2B1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83899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11/27/2023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4BF6BF-0E64-4F06-98C5-59D792E5F8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972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11/27/2023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072262-9E9E-4D84-91B8-6EAF049E5B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624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11/27/2023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7B6A4-E4FA-48D0-B30C-9E84342A2C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218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11/27/2023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BE66A-1032-427F-95C0-6D3D38C6D1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493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11/27/2023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850D38-7A81-4D65-970D-7445CAAEF4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042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11/27/2023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A307C7-2096-4F76-9663-5A7FE8E868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8233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11/27/2023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4DFDFF-3898-4CE2-A644-BB3F2047C7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54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11/27/2023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0F5047-B090-4083-901D-1056799780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480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11/27/2023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F5CA98-A955-4E9D-A169-2C4775D8F3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19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11/27/2023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7929A2-D6B8-4333-81BF-BBF06D7337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718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11/27/2023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E8A4B2-2017-4BA6-B326-DAA5EF62F1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63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11/27/2023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FDF454-267D-4E17-A551-3452AD1206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462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53000">
              <a:schemeClr val="accent5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11/27/2023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B48C666-F1A7-4763-9ECE-56CD63A7D3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57.xml"/><Relationship Id="rId13" Type="http://schemas.openxmlformats.org/officeDocument/2006/relationships/tags" Target="../tags/tag162.xml"/><Relationship Id="rId18" Type="http://schemas.openxmlformats.org/officeDocument/2006/relationships/tags" Target="../tags/tag167.xml"/><Relationship Id="rId26" Type="http://schemas.openxmlformats.org/officeDocument/2006/relationships/tags" Target="../tags/tag175.xml"/><Relationship Id="rId3" Type="http://schemas.openxmlformats.org/officeDocument/2006/relationships/tags" Target="../tags/tag152.xml"/><Relationship Id="rId21" Type="http://schemas.openxmlformats.org/officeDocument/2006/relationships/tags" Target="../tags/tag170.xml"/><Relationship Id="rId7" Type="http://schemas.openxmlformats.org/officeDocument/2006/relationships/tags" Target="../tags/tag156.xml"/><Relationship Id="rId12" Type="http://schemas.openxmlformats.org/officeDocument/2006/relationships/tags" Target="../tags/tag161.xml"/><Relationship Id="rId17" Type="http://schemas.openxmlformats.org/officeDocument/2006/relationships/tags" Target="../tags/tag166.xml"/><Relationship Id="rId25" Type="http://schemas.openxmlformats.org/officeDocument/2006/relationships/tags" Target="../tags/tag174.xml"/><Relationship Id="rId2" Type="http://schemas.openxmlformats.org/officeDocument/2006/relationships/tags" Target="../tags/tag151.xml"/><Relationship Id="rId16" Type="http://schemas.openxmlformats.org/officeDocument/2006/relationships/tags" Target="../tags/tag165.xml"/><Relationship Id="rId20" Type="http://schemas.openxmlformats.org/officeDocument/2006/relationships/tags" Target="../tags/tag169.xml"/><Relationship Id="rId29" Type="http://schemas.openxmlformats.org/officeDocument/2006/relationships/tags" Target="../tags/tag178.xml"/><Relationship Id="rId1" Type="http://schemas.openxmlformats.org/officeDocument/2006/relationships/tags" Target="../tags/tag150.xml"/><Relationship Id="rId6" Type="http://schemas.openxmlformats.org/officeDocument/2006/relationships/tags" Target="../tags/tag155.xml"/><Relationship Id="rId11" Type="http://schemas.openxmlformats.org/officeDocument/2006/relationships/tags" Target="../tags/tag160.xml"/><Relationship Id="rId24" Type="http://schemas.openxmlformats.org/officeDocument/2006/relationships/tags" Target="../tags/tag173.xml"/><Relationship Id="rId5" Type="http://schemas.openxmlformats.org/officeDocument/2006/relationships/tags" Target="../tags/tag154.xml"/><Relationship Id="rId15" Type="http://schemas.openxmlformats.org/officeDocument/2006/relationships/tags" Target="../tags/tag164.xml"/><Relationship Id="rId23" Type="http://schemas.openxmlformats.org/officeDocument/2006/relationships/tags" Target="../tags/tag172.xml"/><Relationship Id="rId28" Type="http://schemas.openxmlformats.org/officeDocument/2006/relationships/tags" Target="../tags/tag177.xml"/><Relationship Id="rId10" Type="http://schemas.openxmlformats.org/officeDocument/2006/relationships/tags" Target="../tags/tag159.xml"/><Relationship Id="rId19" Type="http://schemas.openxmlformats.org/officeDocument/2006/relationships/tags" Target="../tags/tag168.xml"/><Relationship Id="rId31" Type="http://schemas.openxmlformats.org/officeDocument/2006/relationships/notesSlide" Target="../notesSlides/notesSlide9.xml"/><Relationship Id="rId4" Type="http://schemas.openxmlformats.org/officeDocument/2006/relationships/tags" Target="../tags/tag153.xml"/><Relationship Id="rId9" Type="http://schemas.openxmlformats.org/officeDocument/2006/relationships/tags" Target="../tags/tag158.xml"/><Relationship Id="rId14" Type="http://schemas.openxmlformats.org/officeDocument/2006/relationships/tags" Target="../tags/tag163.xml"/><Relationship Id="rId22" Type="http://schemas.openxmlformats.org/officeDocument/2006/relationships/tags" Target="../tags/tag171.xml"/><Relationship Id="rId27" Type="http://schemas.openxmlformats.org/officeDocument/2006/relationships/tags" Target="../tags/tag176.xml"/><Relationship Id="rId30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4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193.xml"/><Relationship Id="rId18" Type="http://schemas.openxmlformats.org/officeDocument/2006/relationships/tags" Target="../tags/tag198.xml"/><Relationship Id="rId26" Type="http://schemas.openxmlformats.org/officeDocument/2006/relationships/tags" Target="../tags/tag206.xml"/><Relationship Id="rId21" Type="http://schemas.openxmlformats.org/officeDocument/2006/relationships/tags" Target="../tags/tag201.xml"/><Relationship Id="rId34" Type="http://schemas.openxmlformats.org/officeDocument/2006/relationships/tags" Target="../tags/tag214.xml"/><Relationship Id="rId7" Type="http://schemas.openxmlformats.org/officeDocument/2006/relationships/tags" Target="../tags/tag187.xml"/><Relationship Id="rId12" Type="http://schemas.openxmlformats.org/officeDocument/2006/relationships/tags" Target="../tags/tag192.xml"/><Relationship Id="rId17" Type="http://schemas.openxmlformats.org/officeDocument/2006/relationships/tags" Target="../tags/tag197.xml"/><Relationship Id="rId25" Type="http://schemas.openxmlformats.org/officeDocument/2006/relationships/tags" Target="../tags/tag205.xml"/><Relationship Id="rId33" Type="http://schemas.openxmlformats.org/officeDocument/2006/relationships/tags" Target="../tags/tag213.xml"/><Relationship Id="rId2" Type="http://schemas.openxmlformats.org/officeDocument/2006/relationships/tags" Target="../tags/tag182.xml"/><Relationship Id="rId16" Type="http://schemas.openxmlformats.org/officeDocument/2006/relationships/tags" Target="../tags/tag196.xml"/><Relationship Id="rId20" Type="http://schemas.openxmlformats.org/officeDocument/2006/relationships/tags" Target="../tags/tag200.xml"/><Relationship Id="rId29" Type="http://schemas.openxmlformats.org/officeDocument/2006/relationships/tags" Target="../tags/tag209.xml"/><Relationship Id="rId1" Type="http://schemas.openxmlformats.org/officeDocument/2006/relationships/tags" Target="../tags/tag181.xml"/><Relationship Id="rId6" Type="http://schemas.openxmlformats.org/officeDocument/2006/relationships/tags" Target="../tags/tag186.xml"/><Relationship Id="rId11" Type="http://schemas.openxmlformats.org/officeDocument/2006/relationships/tags" Target="../tags/tag191.xml"/><Relationship Id="rId24" Type="http://schemas.openxmlformats.org/officeDocument/2006/relationships/tags" Target="../tags/tag204.xml"/><Relationship Id="rId32" Type="http://schemas.openxmlformats.org/officeDocument/2006/relationships/tags" Target="../tags/tag212.xml"/><Relationship Id="rId37" Type="http://schemas.openxmlformats.org/officeDocument/2006/relationships/notesSlide" Target="../notesSlides/notesSlide11.xml"/><Relationship Id="rId5" Type="http://schemas.openxmlformats.org/officeDocument/2006/relationships/tags" Target="../tags/tag185.xml"/><Relationship Id="rId15" Type="http://schemas.openxmlformats.org/officeDocument/2006/relationships/tags" Target="../tags/tag195.xml"/><Relationship Id="rId23" Type="http://schemas.openxmlformats.org/officeDocument/2006/relationships/tags" Target="../tags/tag203.xml"/><Relationship Id="rId28" Type="http://schemas.openxmlformats.org/officeDocument/2006/relationships/tags" Target="../tags/tag208.xml"/><Relationship Id="rId36" Type="http://schemas.openxmlformats.org/officeDocument/2006/relationships/slideLayout" Target="../slideLayouts/slideLayout6.xml"/><Relationship Id="rId10" Type="http://schemas.openxmlformats.org/officeDocument/2006/relationships/tags" Target="../tags/tag190.xml"/><Relationship Id="rId19" Type="http://schemas.openxmlformats.org/officeDocument/2006/relationships/tags" Target="../tags/tag199.xml"/><Relationship Id="rId31" Type="http://schemas.openxmlformats.org/officeDocument/2006/relationships/tags" Target="../tags/tag211.xml"/><Relationship Id="rId4" Type="http://schemas.openxmlformats.org/officeDocument/2006/relationships/tags" Target="../tags/tag184.xml"/><Relationship Id="rId9" Type="http://schemas.openxmlformats.org/officeDocument/2006/relationships/tags" Target="../tags/tag189.xml"/><Relationship Id="rId14" Type="http://schemas.openxmlformats.org/officeDocument/2006/relationships/tags" Target="../tags/tag194.xml"/><Relationship Id="rId22" Type="http://schemas.openxmlformats.org/officeDocument/2006/relationships/tags" Target="../tags/tag202.xml"/><Relationship Id="rId27" Type="http://schemas.openxmlformats.org/officeDocument/2006/relationships/tags" Target="../tags/tag207.xml"/><Relationship Id="rId30" Type="http://schemas.openxmlformats.org/officeDocument/2006/relationships/tags" Target="../tags/tag210.xml"/><Relationship Id="rId35" Type="http://schemas.openxmlformats.org/officeDocument/2006/relationships/tags" Target="../tags/tag215.xml"/><Relationship Id="rId8" Type="http://schemas.openxmlformats.org/officeDocument/2006/relationships/tags" Target="../tags/tag188.xml"/><Relationship Id="rId3" Type="http://schemas.openxmlformats.org/officeDocument/2006/relationships/tags" Target="../tags/tag18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23.xml"/><Relationship Id="rId13" Type="http://schemas.openxmlformats.org/officeDocument/2006/relationships/tags" Target="../tags/tag228.xml"/><Relationship Id="rId18" Type="http://schemas.openxmlformats.org/officeDocument/2006/relationships/notesSlide" Target="../notesSlides/notesSlide12.xml"/><Relationship Id="rId3" Type="http://schemas.openxmlformats.org/officeDocument/2006/relationships/tags" Target="../tags/tag218.xml"/><Relationship Id="rId7" Type="http://schemas.openxmlformats.org/officeDocument/2006/relationships/tags" Target="../tags/tag222.xml"/><Relationship Id="rId12" Type="http://schemas.openxmlformats.org/officeDocument/2006/relationships/tags" Target="../tags/tag227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17.xml"/><Relationship Id="rId16" Type="http://schemas.openxmlformats.org/officeDocument/2006/relationships/tags" Target="../tags/tag231.xml"/><Relationship Id="rId1" Type="http://schemas.openxmlformats.org/officeDocument/2006/relationships/tags" Target="../tags/tag216.xml"/><Relationship Id="rId6" Type="http://schemas.openxmlformats.org/officeDocument/2006/relationships/tags" Target="../tags/tag221.xml"/><Relationship Id="rId11" Type="http://schemas.openxmlformats.org/officeDocument/2006/relationships/tags" Target="../tags/tag226.xml"/><Relationship Id="rId5" Type="http://schemas.openxmlformats.org/officeDocument/2006/relationships/tags" Target="../tags/tag220.xml"/><Relationship Id="rId15" Type="http://schemas.openxmlformats.org/officeDocument/2006/relationships/tags" Target="../tags/tag230.xml"/><Relationship Id="rId10" Type="http://schemas.openxmlformats.org/officeDocument/2006/relationships/tags" Target="../tags/tag225.xml"/><Relationship Id="rId4" Type="http://schemas.openxmlformats.org/officeDocument/2006/relationships/tags" Target="../tags/tag219.xml"/><Relationship Id="rId9" Type="http://schemas.openxmlformats.org/officeDocument/2006/relationships/tags" Target="../tags/tag224.xml"/><Relationship Id="rId14" Type="http://schemas.openxmlformats.org/officeDocument/2006/relationships/tags" Target="../tags/tag229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244.xml"/><Relationship Id="rId18" Type="http://schemas.openxmlformats.org/officeDocument/2006/relationships/tags" Target="../tags/tag249.xml"/><Relationship Id="rId26" Type="http://schemas.openxmlformats.org/officeDocument/2006/relationships/tags" Target="../tags/tag257.xml"/><Relationship Id="rId39" Type="http://schemas.openxmlformats.org/officeDocument/2006/relationships/tags" Target="../tags/tag270.xml"/><Relationship Id="rId21" Type="http://schemas.openxmlformats.org/officeDocument/2006/relationships/tags" Target="../tags/tag252.xml"/><Relationship Id="rId34" Type="http://schemas.openxmlformats.org/officeDocument/2006/relationships/tags" Target="../tags/tag265.xml"/><Relationship Id="rId42" Type="http://schemas.openxmlformats.org/officeDocument/2006/relationships/slideLayout" Target="../slideLayouts/slideLayout6.xml"/><Relationship Id="rId7" Type="http://schemas.openxmlformats.org/officeDocument/2006/relationships/tags" Target="../tags/tag238.xml"/><Relationship Id="rId2" Type="http://schemas.openxmlformats.org/officeDocument/2006/relationships/tags" Target="../tags/tag233.xml"/><Relationship Id="rId16" Type="http://schemas.openxmlformats.org/officeDocument/2006/relationships/tags" Target="../tags/tag247.xml"/><Relationship Id="rId20" Type="http://schemas.openxmlformats.org/officeDocument/2006/relationships/tags" Target="../tags/tag251.xml"/><Relationship Id="rId29" Type="http://schemas.openxmlformats.org/officeDocument/2006/relationships/tags" Target="../tags/tag260.xml"/><Relationship Id="rId41" Type="http://schemas.openxmlformats.org/officeDocument/2006/relationships/tags" Target="../tags/tag272.xml"/><Relationship Id="rId1" Type="http://schemas.openxmlformats.org/officeDocument/2006/relationships/tags" Target="../tags/tag232.xml"/><Relationship Id="rId6" Type="http://schemas.openxmlformats.org/officeDocument/2006/relationships/tags" Target="../tags/tag237.xml"/><Relationship Id="rId11" Type="http://schemas.openxmlformats.org/officeDocument/2006/relationships/tags" Target="../tags/tag242.xml"/><Relationship Id="rId24" Type="http://schemas.openxmlformats.org/officeDocument/2006/relationships/tags" Target="../tags/tag255.xml"/><Relationship Id="rId32" Type="http://schemas.openxmlformats.org/officeDocument/2006/relationships/tags" Target="../tags/tag263.xml"/><Relationship Id="rId37" Type="http://schemas.openxmlformats.org/officeDocument/2006/relationships/tags" Target="../tags/tag268.xml"/><Relationship Id="rId40" Type="http://schemas.openxmlformats.org/officeDocument/2006/relationships/tags" Target="../tags/tag271.xml"/><Relationship Id="rId5" Type="http://schemas.openxmlformats.org/officeDocument/2006/relationships/tags" Target="../tags/tag236.xml"/><Relationship Id="rId15" Type="http://schemas.openxmlformats.org/officeDocument/2006/relationships/tags" Target="../tags/tag246.xml"/><Relationship Id="rId23" Type="http://schemas.openxmlformats.org/officeDocument/2006/relationships/tags" Target="../tags/tag254.xml"/><Relationship Id="rId28" Type="http://schemas.openxmlformats.org/officeDocument/2006/relationships/tags" Target="../tags/tag259.xml"/><Relationship Id="rId36" Type="http://schemas.openxmlformats.org/officeDocument/2006/relationships/tags" Target="../tags/tag267.xml"/><Relationship Id="rId10" Type="http://schemas.openxmlformats.org/officeDocument/2006/relationships/tags" Target="../tags/tag241.xml"/><Relationship Id="rId19" Type="http://schemas.openxmlformats.org/officeDocument/2006/relationships/tags" Target="../tags/tag250.xml"/><Relationship Id="rId31" Type="http://schemas.openxmlformats.org/officeDocument/2006/relationships/tags" Target="../tags/tag262.xml"/><Relationship Id="rId4" Type="http://schemas.openxmlformats.org/officeDocument/2006/relationships/tags" Target="../tags/tag235.xml"/><Relationship Id="rId9" Type="http://schemas.openxmlformats.org/officeDocument/2006/relationships/tags" Target="../tags/tag240.xml"/><Relationship Id="rId14" Type="http://schemas.openxmlformats.org/officeDocument/2006/relationships/tags" Target="../tags/tag245.xml"/><Relationship Id="rId22" Type="http://schemas.openxmlformats.org/officeDocument/2006/relationships/tags" Target="../tags/tag253.xml"/><Relationship Id="rId27" Type="http://schemas.openxmlformats.org/officeDocument/2006/relationships/tags" Target="../tags/tag258.xml"/><Relationship Id="rId30" Type="http://schemas.openxmlformats.org/officeDocument/2006/relationships/tags" Target="../tags/tag261.xml"/><Relationship Id="rId35" Type="http://schemas.openxmlformats.org/officeDocument/2006/relationships/tags" Target="../tags/tag266.xml"/><Relationship Id="rId43" Type="http://schemas.openxmlformats.org/officeDocument/2006/relationships/notesSlide" Target="../notesSlides/notesSlide13.xml"/><Relationship Id="rId8" Type="http://schemas.openxmlformats.org/officeDocument/2006/relationships/tags" Target="../tags/tag239.xml"/><Relationship Id="rId3" Type="http://schemas.openxmlformats.org/officeDocument/2006/relationships/tags" Target="../tags/tag234.xml"/><Relationship Id="rId12" Type="http://schemas.openxmlformats.org/officeDocument/2006/relationships/tags" Target="../tags/tag243.xml"/><Relationship Id="rId17" Type="http://schemas.openxmlformats.org/officeDocument/2006/relationships/tags" Target="../tags/tag248.xml"/><Relationship Id="rId25" Type="http://schemas.openxmlformats.org/officeDocument/2006/relationships/tags" Target="../tags/tag256.xml"/><Relationship Id="rId33" Type="http://schemas.openxmlformats.org/officeDocument/2006/relationships/tags" Target="../tags/tag264.xml"/><Relationship Id="rId38" Type="http://schemas.openxmlformats.org/officeDocument/2006/relationships/tags" Target="../tags/tag269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285.xml"/><Relationship Id="rId18" Type="http://schemas.openxmlformats.org/officeDocument/2006/relationships/tags" Target="../tags/tag290.xml"/><Relationship Id="rId26" Type="http://schemas.openxmlformats.org/officeDocument/2006/relationships/tags" Target="../tags/tag298.xml"/><Relationship Id="rId39" Type="http://schemas.openxmlformats.org/officeDocument/2006/relationships/tags" Target="../tags/tag311.xml"/><Relationship Id="rId21" Type="http://schemas.openxmlformats.org/officeDocument/2006/relationships/tags" Target="../tags/tag293.xml"/><Relationship Id="rId34" Type="http://schemas.openxmlformats.org/officeDocument/2006/relationships/tags" Target="../tags/tag306.xml"/><Relationship Id="rId42" Type="http://schemas.openxmlformats.org/officeDocument/2006/relationships/tags" Target="../tags/tag314.xml"/><Relationship Id="rId47" Type="http://schemas.openxmlformats.org/officeDocument/2006/relationships/tags" Target="../tags/tag319.xml"/><Relationship Id="rId50" Type="http://schemas.openxmlformats.org/officeDocument/2006/relationships/slideLayout" Target="../slideLayouts/slideLayout2.xml"/><Relationship Id="rId7" Type="http://schemas.openxmlformats.org/officeDocument/2006/relationships/tags" Target="../tags/tag279.xml"/><Relationship Id="rId2" Type="http://schemas.openxmlformats.org/officeDocument/2006/relationships/tags" Target="../tags/tag274.xml"/><Relationship Id="rId16" Type="http://schemas.openxmlformats.org/officeDocument/2006/relationships/tags" Target="../tags/tag288.xml"/><Relationship Id="rId29" Type="http://schemas.openxmlformats.org/officeDocument/2006/relationships/tags" Target="../tags/tag301.xml"/><Relationship Id="rId11" Type="http://schemas.openxmlformats.org/officeDocument/2006/relationships/tags" Target="../tags/tag283.xml"/><Relationship Id="rId24" Type="http://schemas.openxmlformats.org/officeDocument/2006/relationships/tags" Target="../tags/tag296.xml"/><Relationship Id="rId32" Type="http://schemas.openxmlformats.org/officeDocument/2006/relationships/tags" Target="../tags/tag304.xml"/><Relationship Id="rId37" Type="http://schemas.openxmlformats.org/officeDocument/2006/relationships/tags" Target="../tags/tag309.xml"/><Relationship Id="rId40" Type="http://schemas.openxmlformats.org/officeDocument/2006/relationships/tags" Target="../tags/tag312.xml"/><Relationship Id="rId45" Type="http://schemas.openxmlformats.org/officeDocument/2006/relationships/tags" Target="../tags/tag317.xml"/><Relationship Id="rId5" Type="http://schemas.openxmlformats.org/officeDocument/2006/relationships/tags" Target="../tags/tag277.xml"/><Relationship Id="rId15" Type="http://schemas.openxmlformats.org/officeDocument/2006/relationships/tags" Target="../tags/tag287.xml"/><Relationship Id="rId23" Type="http://schemas.openxmlformats.org/officeDocument/2006/relationships/tags" Target="../tags/tag295.xml"/><Relationship Id="rId28" Type="http://schemas.openxmlformats.org/officeDocument/2006/relationships/tags" Target="../tags/tag300.xml"/><Relationship Id="rId36" Type="http://schemas.openxmlformats.org/officeDocument/2006/relationships/tags" Target="../tags/tag308.xml"/><Relationship Id="rId49" Type="http://schemas.openxmlformats.org/officeDocument/2006/relationships/tags" Target="../tags/tag321.xml"/><Relationship Id="rId10" Type="http://schemas.openxmlformats.org/officeDocument/2006/relationships/tags" Target="../tags/tag282.xml"/><Relationship Id="rId19" Type="http://schemas.openxmlformats.org/officeDocument/2006/relationships/tags" Target="../tags/tag291.xml"/><Relationship Id="rId31" Type="http://schemas.openxmlformats.org/officeDocument/2006/relationships/tags" Target="../tags/tag303.xml"/><Relationship Id="rId44" Type="http://schemas.openxmlformats.org/officeDocument/2006/relationships/tags" Target="../tags/tag316.xml"/><Relationship Id="rId4" Type="http://schemas.openxmlformats.org/officeDocument/2006/relationships/tags" Target="../tags/tag276.xml"/><Relationship Id="rId9" Type="http://schemas.openxmlformats.org/officeDocument/2006/relationships/tags" Target="../tags/tag281.xml"/><Relationship Id="rId14" Type="http://schemas.openxmlformats.org/officeDocument/2006/relationships/tags" Target="../tags/tag286.xml"/><Relationship Id="rId22" Type="http://schemas.openxmlformats.org/officeDocument/2006/relationships/tags" Target="../tags/tag294.xml"/><Relationship Id="rId27" Type="http://schemas.openxmlformats.org/officeDocument/2006/relationships/tags" Target="../tags/tag299.xml"/><Relationship Id="rId30" Type="http://schemas.openxmlformats.org/officeDocument/2006/relationships/tags" Target="../tags/tag302.xml"/><Relationship Id="rId35" Type="http://schemas.openxmlformats.org/officeDocument/2006/relationships/tags" Target="../tags/tag307.xml"/><Relationship Id="rId43" Type="http://schemas.openxmlformats.org/officeDocument/2006/relationships/tags" Target="../tags/tag315.xml"/><Relationship Id="rId48" Type="http://schemas.openxmlformats.org/officeDocument/2006/relationships/tags" Target="../tags/tag320.xml"/><Relationship Id="rId8" Type="http://schemas.openxmlformats.org/officeDocument/2006/relationships/tags" Target="../tags/tag280.xml"/><Relationship Id="rId51" Type="http://schemas.openxmlformats.org/officeDocument/2006/relationships/notesSlide" Target="../notesSlides/notesSlide14.xml"/><Relationship Id="rId3" Type="http://schemas.openxmlformats.org/officeDocument/2006/relationships/tags" Target="../tags/tag275.xml"/><Relationship Id="rId12" Type="http://schemas.openxmlformats.org/officeDocument/2006/relationships/tags" Target="../tags/tag284.xml"/><Relationship Id="rId17" Type="http://schemas.openxmlformats.org/officeDocument/2006/relationships/tags" Target="../tags/tag289.xml"/><Relationship Id="rId25" Type="http://schemas.openxmlformats.org/officeDocument/2006/relationships/tags" Target="../tags/tag297.xml"/><Relationship Id="rId33" Type="http://schemas.openxmlformats.org/officeDocument/2006/relationships/tags" Target="../tags/tag305.xml"/><Relationship Id="rId38" Type="http://schemas.openxmlformats.org/officeDocument/2006/relationships/tags" Target="../tags/tag310.xml"/><Relationship Id="rId46" Type="http://schemas.openxmlformats.org/officeDocument/2006/relationships/tags" Target="../tags/tag318.xml"/><Relationship Id="rId20" Type="http://schemas.openxmlformats.org/officeDocument/2006/relationships/tags" Target="../tags/tag292.xml"/><Relationship Id="rId41" Type="http://schemas.openxmlformats.org/officeDocument/2006/relationships/tags" Target="../tags/tag313.xml"/><Relationship Id="rId1" Type="http://schemas.openxmlformats.org/officeDocument/2006/relationships/tags" Target="../tags/tag273.xml"/><Relationship Id="rId6" Type="http://schemas.openxmlformats.org/officeDocument/2006/relationships/tags" Target="../tags/tag278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334.xml"/><Relationship Id="rId18" Type="http://schemas.openxmlformats.org/officeDocument/2006/relationships/tags" Target="../tags/tag339.xml"/><Relationship Id="rId26" Type="http://schemas.openxmlformats.org/officeDocument/2006/relationships/tags" Target="../tags/tag347.xml"/><Relationship Id="rId21" Type="http://schemas.openxmlformats.org/officeDocument/2006/relationships/tags" Target="../tags/tag342.xml"/><Relationship Id="rId34" Type="http://schemas.openxmlformats.org/officeDocument/2006/relationships/tags" Target="../tags/tag355.xml"/><Relationship Id="rId7" Type="http://schemas.openxmlformats.org/officeDocument/2006/relationships/tags" Target="../tags/tag328.xml"/><Relationship Id="rId12" Type="http://schemas.openxmlformats.org/officeDocument/2006/relationships/tags" Target="../tags/tag333.xml"/><Relationship Id="rId17" Type="http://schemas.openxmlformats.org/officeDocument/2006/relationships/tags" Target="../tags/tag338.xml"/><Relationship Id="rId25" Type="http://schemas.openxmlformats.org/officeDocument/2006/relationships/tags" Target="../tags/tag346.xml"/><Relationship Id="rId33" Type="http://schemas.openxmlformats.org/officeDocument/2006/relationships/tags" Target="../tags/tag354.xml"/><Relationship Id="rId38" Type="http://schemas.openxmlformats.org/officeDocument/2006/relationships/notesSlide" Target="../notesSlides/notesSlide15.xml"/><Relationship Id="rId2" Type="http://schemas.openxmlformats.org/officeDocument/2006/relationships/tags" Target="../tags/tag323.xml"/><Relationship Id="rId16" Type="http://schemas.openxmlformats.org/officeDocument/2006/relationships/tags" Target="../tags/tag337.xml"/><Relationship Id="rId20" Type="http://schemas.openxmlformats.org/officeDocument/2006/relationships/tags" Target="../tags/tag341.xml"/><Relationship Id="rId29" Type="http://schemas.openxmlformats.org/officeDocument/2006/relationships/tags" Target="../tags/tag350.xml"/><Relationship Id="rId1" Type="http://schemas.openxmlformats.org/officeDocument/2006/relationships/tags" Target="../tags/tag322.xml"/><Relationship Id="rId6" Type="http://schemas.openxmlformats.org/officeDocument/2006/relationships/tags" Target="../tags/tag327.xml"/><Relationship Id="rId11" Type="http://schemas.openxmlformats.org/officeDocument/2006/relationships/tags" Target="../tags/tag332.xml"/><Relationship Id="rId24" Type="http://schemas.openxmlformats.org/officeDocument/2006/relationships/tags" Target="../tags/tag345.xml"/><Relationship Id="rId32" Type="http://schemas.openxmlformats.org/officeDocument/2006/relationships/tags" Target="../tags/tag353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326.xml"/><Relationship Id="rId15" Type="http://schemas.openxmlformats.org/officeDocument/2006/relationships/tags" Target="../tags/tag336.xml"/><Relationship Id="rId23" Type="http://schemas.openxmlformats.org/officeDocument/2006/relationships/tags" Target="../tags/tag344.xml"/><Relationship Id="rId28" Type="http://schemas.openxmlformats.org/officeDocument/2006/relationships/tags" Target="../tags/tag349.xml"/><Relationship Id="rId36" Type="http://schemas.openxmlformats.org/officeDocument/2006/relationships/tags" Target="../tags/tag357.xml"/><Relationship Id="rId10" Type="http://schemas.openxmlformats.org/officeDocument/2006/relationships/tags" Target="../tags/tag331.xml"/><Relationship Id="rId19" Type="http://schemas.openxmlformats.org/officeDocument/2006/relationships/tags" Target="../tags/tag340.xml"/><Relationship Id="rId31" Type="http://schemas.openxmlformats.org/officeDocument/2006/relationships/tags" Target="../tags/tag352.xml"/><Relationship Id="rId4" Type="http://schemas.openxmlformats.org/officeDocument/2006/relationships/tags" Target="../tags/tag325.xml"/><Relationship Id="rId9" Type="http://schemas.openxmlformats.org/officeDocument/2006/relationships/tags" Target="../tags/tag330.xml"/><Relationship Id="rId14" Type="http://schemas.openxmlformats.org/officeDocument/2006/relationships/tags" Target="../tags/tag335.xml"/><Relationship Id="rId22" Type="http://schemas.openxmlformats.org/officeDocument/2006/relationships/tags" Target="../tags/tag343.xml"/><Relationship Id="rId27" Type="http://schemas.openxmlformats.org/officeDocument/2006/relationships/tags" Target="../tags/tag348.xml"/><Relationship Id="rId30" Type="http://schemas.openxmlformats.org/officeDocument/2006/relationships/tags" Target="../tags/tag351.xml"/><Relationship Id="rId35" Type="http://schemas.openxmlformats.org/officeDocument/2006/relationships/tags" Target="../tags/tag356.xml"/><Relationship Id="rId8" Type="http://schemas.openxmlformats.org/officeDocument/2006/relationships/tags" Target="../tags/tag329.xml"/><Relationship Id="rId3" Type="http://schemas.openxmlformats.org/officeDocument/2006/relationships/tags" Target="../tags/tag3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9.xml"/><Relationship Id="rId1" Type="http://schemas.openxmlformats.org/officeDocument/2006/relationships/tags" Target="../tags/tag358.xml"/><Relationship Id="rId4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362.xml"/><Relationship Id="rId2" Type="http://schemas.openxmlformats.org/officeDocument/2006/relationships/tags" Target="../tags/tag361.xml"/><Relationship Id="rId1" Type="http://schemas.openxmlformats.org/officeDocument/2006/relationships/tags" Target="../tags/tag360.xml"/><Relationship Id="rId6" Type="http://schemas.openxmlformats.org/officeDocument/2006/relationships/notesSlide" Target="../notesSlides/notesSlide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6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6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slideLayout" Target="../slideLayouts/slideLayout12.xml"/><Relationship Id="rId11" Type="http://schemas.openxmlformats.org/officeDocument/2006/relationships/image" Target="../media/image5.jpeg"/><Relationship Id="rId5" Type="http://schemas.openxmlformats.org/officeDocument/2006/relationships/tags" Target="../tags/tag8.xml"/><Relationship Id="rId10" Type="http://schemas.openxmlformats.org/officeDocument/2006/relationships/image" Target="../media/image4.png"/><Relationship Id="rId4" Type="http://schemas.openxmlformats.org/officeDocument/2006/relationships/tags" Target="../tags/tag7.xml"/><Relationship Id="rId9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tags" Target="../tags/tag25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12" Type="http://schemas.openxmlformats.org/officeDocument/2006/relationships/tags" Target="../tags/tag24.xml"/><Relationship Id="rId17" Type="http://schemas.openxmlformats.org/officeDocument/2006/relationships/notesSlide" Target="../notesSlides/notesSlide5.xml"/><Relationship Id="rId2" Type="http://schemas.openxmlformats.org/officeDocument/2006/relationships/tags" Target="../tags/tag14.xml"/><Relationship Id="rId16" Type="http://schemas.openxmlformats.org/officeDocument/2006/relationships/slideLayout" Target="../slideLayouts/slideLayout6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tags" Target="../tags/tag23.xml"/><Relationship Id="rId5" Type="http://schemas.openxmlformats.org/officeDocument/2006/relationships/tags" Target="../tags/tag17.xml"/><Relationship Id="rId15" Type="http://schemas.openxmlformats.org/officeDocument/2006/relationships/tags" Target="../tags/tag27.xml"/><Relationship Id="rId10" Type="http://schemas.openxmlformats.org/officeDocument/2006/relationships/tags" Target="../tags/tag22.xml"/><Relationship Id="rId4" Type="http://schemas.openxmlformats.org/officeDocument/2006/relationships/tags" Target="../tags/tag16.xml"/><Relationship Id="rId9" Type="http://schemas.openxmlformats.org/officeDocument/2006/relationships/tags" Target="../tags/tag21.xml"/><Relationship Id="rId14" Type="http://schemas.openxmlformats.org/officeDocument/2006/relationships/tags" Target="../tags/tag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42.xml"/><Relationship Id="rId18" Type="http://schemas.openxmlformats.org/officeDocument/2006/relationships/tags" Target="../tags/tag47.xml"/><Relationship Id="rId26" Type="http://schemas.openxmlformats.org/officeDocument/2006/relationships/tags" Target="../tags/tag55.xml"/><Relationship Id="rId39" Type="http://schemas.openxmlformats.org/officeDocument/2006/relationships/tags" Target="../tags/tag68.xml"/><Relationship Id="rId21" Type="http://schemas.openxmlformats.org/officeDocument/2006/relationships/tags" Target="../tags/tag50.xml"/><Relationship Id="rId34" Type="http://schemas.openxmlformats.org/officeDocument/2006/relationships/tags" Target="../tags/tag63.xml"/><Relationship Id="rId42" Type="http://schemas.openxmlformats.org/officeDocument/2006/relationships/tags" Target="../tags/tag71.xml"/><Relationship Id="rId47" Type="http://schemas.openxmlformats.org/officeDocument/2006/relationships/tags" Target="../tags/tag76.xml"/><Relationship Id="rId50" Type="http://schemas.openxmlformats.org/officeDocument/2006/relationships/tags" Target="../tags/tag79.xml"/><Relationship Id="rId55" Type="http://schemas.openxmlformats.org/officeDocument/2006/relationships/tags" Target="../tags/tag84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6" Type="http://schemas.openxmlformats.org/officeDocument/2006/relationships/tags" Target="../tags/tag45.xml"/><Relationship Id="rId29" Type="http://schemas.openxmlformats.org/officeDocument/2006/relationships/tags" Target="../tags/tag58.xml"/><Relationship Id="rId11" Type="http://schemas.openxmlformats.org/officeDocument/2006/relationships/tags" Target="../tags/tag40.xml"/><Relationship Id="rId24" Type="http://schemas.openxmlformats.org/officeDocument/2006/relationships/tags" Target="../tags/tag53.xml"/><Relationship Id="rId32" Type="http://schemas.openxmlformats.org/officeDocument/2006/relationships/tags" Target="../tags/tag61.xml"/><Relationship Id="rId37" Type="http://schemas.openxmlformats.org/officeDocument/2006/relationships/tags" Target="../tags/tag66.xml"/><Relationship Id="rId40" Type="http://schemas.openxmlformats.org/officeDocument/2006/relationships/tags" Target="../tags/tag69.xml"/><Relationship Id="rId45" Type="http://schemas.openxmlformats.org/officeDocument/2006/relationships/tags" Target="../tags/tag74.xml"/><Relationship Id="rId53" Type="http://schemas.openxmlformats.org/officeDocument/2006/relationships/tags" Target="../tags/tag82.xml"/><Relationship Id="rId58" Type="http://schemas.openxmlformats.org/officeDocument/2006/relationships/tags" Target="../tags/tag87.xml"/><Relationship Id="rId5" Type="http://schemas.openxmlformats.org/officeDocument/2006/relationships/tags" Target="../tags/tag34.xml"/><Relationship Id="rId61" Type="http://schemas.openxmlformats.org/officeDocument/2006/relationships/slideLayout" Target="../slideLayouts/slideLayout6.xml"/><Relationship Id="rId19" Type="http://schemas.openxmlformats.org/officeDocument/2006/relationships/tags" Target="../tags/tag48.xml"/><Relationship Id="rId14" Type="http://schemas.openxmlformats.org/officeDocument/2006/relationships/tags" Target="../tags/tag43.xml"/><Relationship Id="rId22" Type="http://schemas.openxmlformats.org/officeDocument/2006/relationships/tags" Target="../tags/tag51.xml"/><Relationship Id="rId27" Type="http://schemas.openxmlformats.org/officeDocument/2006/relationships/tags" Target="../tags/tag56.xml"/><Relationship Id="rId30" Type="http://schemas.openxmlformats.org/officeDocument/2006/relationships/tags" Target="../tags/tag59.xml"/><Relationship Id="rId35" Type="http://schemas.openxmlformats.org/officeDocument/2006/relationships/tags" Target="../tags/tag64.xml"/><Relationship Id="rId43" Type="http://schemas.openxmlformats.org/officeDocument/2006/relationships/tags" Target="../tags/tag72.xml"/><Relationship Id="rId48" Type="http://schemas.openxmlformats.org/officeDocument/2006/relationships/tags" Target="../tags/tag77.xml"/><Relationship Id="rId56" Type="http://schemas.openxmlformats.org/officeDocument/2006/relationships/tags" Target="../tags/tag85.xml"/><Relationship Id="rId8" Type="http://schemas.openxmlformats.org/officeDocument/2006/relationships/tags" Target="../tags/tag37.xml"/><Relationship Id="rId51" Type="http://schemas.openxmlformats.org/officeDocument/2006/relationships/tags" Target="../tags/tag80.xml"/><Relationship Id="rId3" Type="http://schemas.openxmlformats.org/officeDocument/2006/relationships/tags" Target="../tags/tag32.xml"/><Relationship Id="rId12" Type="http://schemas.openxmlformats.org/officeDocument/2006/relationships/tags" Target="../tags/tag41.xml"/><Relationship Id="rId17" Type="http://schemas.openxmlformats.org/officeDocument/2006/relationships/tags" Target="../tags/tag46.xml"/><Relationship Id="rId25" Type="http://schemas.openxmlformats.org/officeDocument/2006/relationships/tags" Target="../tags/tag54.xml"/><Relationship Id="rId33" Type="http://schemas.openxmlformats.org/officeDocument/2006/relationships/tags" Target="../tags/tag62.xml"/><Relationship Id="rId38" Type="http://schemas.openxmlformats.org/officeDocument/2006/relationships/tags" Target="../tags/tag67.xml"/><Relationship Id="rId46" Type="http://schemas.openxmlformats.org/officeDocument/2006/relationships/tags" Target="../tags/tag75.xml"/><Relationship Id="rId59" Type="http://schemas.openxmlformats.org/officeDocument/2006/relationships/tags" Target="../tags/tag88.xml"/><Relationship Id="rId20" Type="http://schemas.openxmlformats.org/officeDocument/2006/relationships/tags" Target="../tags/tag49.xml"/><Relationship Id="rId41" Type="http://schemas.openxmlformats.org/officeDocument/2006/relationships/tags" Target="../tags/tag70.xml"/><Relationship Id="rId54" Type="http://schemas.openxmlformats.org/officeDocument/2006/relationships/tags" Target="../tags/tag83.xml"/><Relationship Id="rId62" Type="http://schemas.openxmlformats.org/officeDocument/2006/relationships/notesSlide" Target="../notesSlides/notesSlide7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5" Type="http://schemas.openxmlformats.org/officeDocument/2006/relationships/tags" Target="../tags/tag44.xml"/><Relationship Id="rId23" Type="http://schemas.openxmlformats.org/officeDocument/2006/relationships/tags" Target="../tags/tag52.xml"/><Relationship Id="rId28" Type="http://schemas.openxmlformats.org/officeDocument/2006/relationships/tags" Target="../tags/tag57.xml"/><Relationship Id="rId36" Type="http://schemas.openxmlformats.org/officeDocument/2006/relationships/tags" Target="../tags/tag65.xml"/><Relationship Id="rId49" Type="http://schemas.openxmlformats.org/officeDocument/2006/relationships/tags" Target="../tags/tag78.xml"/><Relationship Id="rId57" Type="http://schemas.openxmlformats.org/officeDocument/2006/relationships/tags" Target="../tags/tag86.xml"/><Relationship Id="rId10" Type="http://schemas.openxmlformats.org/officeDocument/2006/relationships/tags" Target="../tags/tag39.xml"/><Relationship Id="rId31" Type="http://schemas.openxmlformats.org/officeDocument/2006/relationships/tags" Target="../tags/tag60.xml"/><Relationship Id="rId44" Type="http://schemas.openxmlformats.org/officeDocument/2006/relationships/tags" Target="../tags/tag73.xml"/><Relationship Id="rId52" Type="http://schemas.openxmlformats.org/officeDocument/2006/relationships/tags" Target="../tags/tag81.xml"/><Relationship Id="rId60" Type="http://schemas.openxmlformats.org/officeDocument/2006/relationships/tags" Target="../tags/tag89.xml"/><Relationship Id="rId4" Type="http://schemas.openxmlformats.org/officeDocument/2006/relationships/tags" Target="../tags/tag33.xml"/><Relationship Id="rId9" Type="http://schemas.openxmlformats.org/officeDocument/2006/relationships/tags" Target="../tags/tag38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102.xml"/><Relationship Id="rId18" Type="http://schemas.openxmlformats.org/officeDocument/2006/relationships/tags" Target="../tags/tag107.xml"/><Relationship Id="rId26" Type="http://schemas.openxmlformats.org/officeDocument/2006/relationships/tags" Target="../tags/tag115.xml"/><Relationship Id="rId39" Type="http://schemas.openxmlformats.org/officeDocument/2006/relationships/tags" Target="../tags/tag128.xml"/><Relationship Id="rId21" Type="http://schemas.openxmlformats.org/officeDocument/2006/relationships/tags" Target="../tags/tag110.xml"/><Relationship Id="rId34" Type="http://schemas.openxmlformats.org/officeDocument/2006/relationships/tags" Target="../tags/tag123.xml"/><Relationship Id="rId42" Type="http://schemas.openxmlformats.org/officeDocument/2006/relationships/tags" Target="../tags/tag131.xml"/><Relationship Id="rId47" Type="http://schemas.openxmlformats.org/officeDocument/2006/relationships/tags" Target="../tags/tag136.xml"/><Relationship Id="rId50" Type="http://schemas.openxmlformats.org/officeDocument/2006/relationships/tags" Target="../tags/tag139.xml"/><Relationship Id="rId55" Type="http://schemas.openxmlformats.org/officeDocument/2006/relationships/tags" Target="../tags/tag144.xml"/><Relationship Id="rId7" Type="http://schemas.openxmlformats.org/officeDocument/2006/relationships/tags" Target="../tags/tag96.xml"/><Relationship Id="rId2" Type="http://schemas.openxmlformats.org/officeDocument/2006/relationships/tags" Target="../tags/tag91.xml"/><Relationship Id="rId16" Type="http://schemas.openxmlformats.org/officeDocument/2006/relationships/tags" Target="../tags/tag105.xml"/><Relationship Id="rId29" Type="http://schemas.openxmlformats.org/officeDocument/2006/relationships/tags" Target="../tags/tag118.xml"/><Relationship Id="rId11" Type="http://schemas.openxmlformats.org/officeDocument/2006/relationships/tags" Target="../tags/tag100.xml"/><Relationship Id="rId24" Type="http://schemas.openxmlformats.org/officeDocument/2006/relationships/tags" Target="../tags/tag113.xml"/><Relationship Id="rId32" Type="http://schemas.openxmlformats.org/officeDocument/2006/relationships/tags" Target="../tags/tag121.xml"/><Relationship Id="rId37" Type="http://schemas.openxmlformats.org/officeDocument/2006/relationships/tags" Target="../tags/tag126.xml"/><Relationship Id="rId40" Type="http://schemas.openxmlformats.org/officeDocument/2006/relationships/tags" Target="../tags/tag129.xml"/><Relationship Id="rId45" Type="http://schemas.openxmlformats.org/officeDocument/2006/relationships/tags" Target="../tags/tag134.xml"/><Relationship Id="rId53" Type="http://schemas.openxmlformats.org/officeDocument/2006/relationships/tags" Target="../tags/tag142.xml"/><Relationship Id="rId58" Type="http://schemas.openxmlformats.org/officeDocument/2006/relationships/tags" Target="../tags/tag147.xml"/><Relationship Id="rId5" Type="http://schemas.openxmlformats.org/officeDocument/2006/relationships/tags" Target="../tags/tag94.xml"/><Relationship Id="rId61" Type="http://schemas.openxmlformats.org/officeDocument/2006/relationships/slideLayout" Target="../slideLayouts/slideLayout6.xml"/><Relationship Id="rId19" Type="http://schemas.openxmlformats.org/officeDocument/2006/relationships/tags" Target="../tags/tag108.xml"/><Relationship Id="rId14" Type="http://schemas.openxmlformats.org/officeDocument/2006/relationships/tags" Target="../tags/tag103.xml"/><Relationship Id="rId22" Type="http://schemas.openxmlformats.org/officeDocument/2006/relationships/tags" Target="../tags/tag111.xml"/><Relationship Id="rId27" Type="http://schemas.openxmlformats.org/officeDocument/2006/relationships/tags" Target="../tags/tag116.xml"/><Relationship Id="rId30" Type="http://schemas.openxmlformats.org/officeDocument/2006/relationships/tags" Target="../tags/tag119.xml"/><Relationship Id="rId35" Type="http://schemas.openxmlformats.org/officeDocument/2006/relationships/tags" Target="../tags/tag124.xml"/><Relationship Id="rId43" Type="http://schemas.openxmlformats.org/officeDocument/2006/relationships/tags" Target="../tags/tag132.xml"/><Relationship Id="rId48" Type="http://schemas.openxmlformats.org/officeDocument/2006/relationships/tags" Target="../tags/tag137.xml"/><Relationship Id="rId56" Type="http://schemas.openxmlformats.org/officeDocument/2006/relationships/tags" Target="../tags/tag145.xml"/><Relationship Id="rId8" Type="http://schemas.openxmlformats.org/officeDocument/2006/relationships/tags" Target="../tags/tag97.xml"/><Relationship Id="rId51" Type="http://schemas.openxmlformats.org/officeDocument/2006/relationships/tags" Target="../tags/tag140.xml"/><Relationship Id="rId3" Type="http://schemas.openxmlformats.org/officeDocument/2006/relationships/tags" Target="../tags/tag92.xml"/><Relationship Id="rId12" Type="http://schemas.openxmlformats.org/officeDocument/2006/relationships/tags" Target="../tags/tag101.xml"/><Relationship Id="rId17" Type="http://schemas.openxmlformats.org/officeDocument/2006/relationships/tags" Target="../tags/tag106.xml"/><Relationship Id="rId25" Type="http://schemas.openxmlformats.org/officeDocument/2006/relationships/tags" Target="../tags/tag114.xml"/><Relationship Id="rId33" Type="http://schemas.openxmlformats.org/officeDocument/2006/relationships/tags" Target="../tags/tag122.xml"/><Relationship Id="rId38" Type="http://schemas.openxmlformats.org/officeDocument/2006/relationships/tags" Target="../tags/tag127.xml"/><Relationship Id="rId46" Type="http://schemas.openxmlformats.org/officeDocument/2006/relationships/tags" Target="../tags/tag135.xml"/><Relationship Id="rId59" Type="http://schemas.openxmlformats.org/officeDocument/2006/relationships/tags" Target="../tags/tag148.xml"/><Relationship Id="rId20" Type="http://schemas.openxmlformats.org/officeDocument/2006/relationships/tags" Target="../tags/tag109.xml"/><Relationship Id="rId41" Type="http://schemas.openxmlformats.org/officeDocument/2006/relationships/tags" Target="../tags/tag130.xml"/><Relationship Id="rId54" Type="http://schemas.openxmlformats.org/officeDocument/2006/relationships/tags" Target="../tags/tag143.xml"/><Relationship Id="rId62" Type="http://schemas.openxmlformats.org/officeDocument/2006/relationships/notesSlide" Target="../notesSlides/notesSlide8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15" Type="http://schemas.openxmlformats.org/officeDocument/2006/relationships/tags" Target="../tags/tag104.xml"/><Relationship Id="rId23" Type="http://schemas.openxmlformats.org/officeDocument/2006/relationships/tags" Target="../tags/tag112.xml"/><Relationship Id="rId28" Type="http://schemas.openxmlformats.org/officeDocument/2006/relationships/tags" Target="../tags/tag117.xml"/><Relationship Id="rId36" Type="http://schemas.openxmlformats.org/officeDocument/2006/relationships/tags" Target="../tags/tag125.xml"/><Relationship Id="rId49" Type="http://schemas.openxmlformats.org/officeDocument/2006/relationships/tags" Target="../tags/tag138.xml"/><Relationship Id="rId57" Type="http://schemas.openxmlformats.org/officeDocument/2006/relationships/tags" Target="../tags/tag146.xml"/><Relationship Id="rId10" Type="http://schemas.openxmlformats.org/officeDocument/2006/relationships/tags" Target="../tags/tag99.xml"/><Relationship Id="rId31" Type="http://schemas.openxmlformats.org/officeDocument/2006/relationships/tags" Target="../tags/tag120.xml"/><Relationship Id="rId44" Type="http://schemas.openxmlformats.org/officeDocument/2006/relationships/tags" Target="../tags/tag133.xml"/><Relationship Id="rId52" Type="http://schemas.openxmlformats.org/officeDocument/2006/relationships/tags" Target="../tags/tag141.xml"/><Relationship Id="rId60" Type="http://schemas.openxmlformats.org/officeDocument/2006/relationships/tags" Target="../tags/tag149.xml"/><Relationship Id="rId4" Type="http://schemas.openxmlformats.org/officeDocument/2006/relationships/tags" Target="../tags/tag93.xml"/><Relationship Id="rId9" Type="http://schemas.openxmlformats.org/officeDocument/2006/relationships/tags" Target="../tags/tag9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</a:t>
            </a:r>
            <a:br>
              <a:rPr lang="en-US" altLang="en-US" dirty="0"/>
            </a:br>
            <a:r>
              <a:rPr lang="en-US" altLang="en-US" dirty="0"/>
              <a:t>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Autumn 2024</a:t>
            </a:r>
          </a:p>
          <a:p>
            <a:pPr eaLnBrk="1" hangingPunct="1"/>
            <a:r>
              <a:rPr lang="en-US" altLang="en-US" dirty="0"/>
              <a:t>Lecture 24</a:t>
            </a:r>
          </a:p>
          <a:p>
            <a:pPr eaLnBrk="1" hangingPunct="1"/>
            <a:r>
              <a:rPr lang="en-US" altLang="en-US" dirty="0"/>
              <a:t>Network Flow,  Part 1</a:t>
            </a:r>
          </a:p>
          <a:p>
            <a:pPr eaLnBrk="1" hangingPunct="1"/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0950" y="177800"/>
            <a:ext cx="3667125" cy="180975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729A33-1209-10CF-C0E0-251C5C14C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F6BF-0E64-4F06-98C5-59D792E5F804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Flow Example</a:t>
            </a:r>
          </a:p>
        </p:txBody>
      </p:sp>
      <p:sp>
        <p:nvSpPr>
          <p:cNvPr id="6147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92313" y="22145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614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9275" y="33528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614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6163" y="33528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615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92313" y="45672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615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852488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52488" y="36560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219325" y="25939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371725" y="25177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71725" y="365601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081088" y="2593975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6157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25750" y="4187825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6158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19325" y="3276600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30</a:t>
            </a:r>
          </a:p>
        </p:txBody>
      </p:sp>
      <p:sp>
        <p:nvSpPr>
          <p:cNvPr id="615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25750" y="2593975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616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004888" y="4111625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17" name="Oval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090933" y="2214680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8" name="Oval 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647895" y="3352917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9" name="Oval 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684783" y="3352917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20" name="Oval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90933" y="4567355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21" name="Line 7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4951108" y="2517892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8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951108" y="3656130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6317945" y="2594092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0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470345" y="2517892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6470345" y="3656130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1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179708" y="2594092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27" name="Text Box 13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924370" y="4187942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28" name="Text Box 14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317945" y="3276717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30</a:t>
            </a:r>
          </a:p>
        </p:txBody>
      </p:sp>
      <p:sp>
        <p:nvSpPr>
          <p:cNvPr id="29" name="Text Box 15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924370" y="2594092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30" name="Text Box 16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103508" y="4111742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268420" y="1683415"/>
            <a:ext cx="0" cy="3870645"/>
          </a:xfrm>
          <a:prstGeom prst="line">
            <a:avLst/>
          </a:prstGeom>
          <a:ln w="57150">
            <a:solidFill>
              <a:schemeClr val="accent3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031DBE-E048-764A-366E-498F234F5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CA98-A955-4E9D-A169-2C4775D8F32A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3791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Residual Graph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364538" cy="4525963"/>
          </a:xfrm>
        </p:spPr>
        <p:txBody>
          <a:bodyPr/>
          <a:lstStyle/>
          <a:p>
            <a:pPr eaLnBrk="1" hangingPunct="1"/>
            <a:r>
              <a:rPr lang="en-US" altLang="en-US"/>
              <a:t>Flow graph showing the remaining capacity</a:t>
            </a:r>
          </a:p>
          <a:p>
            <a:pPr eaLnBrk="1" hangingPunct="1"/>
            <a:r>
              <a:rPr lang="en-US" altLang="en-US"/>
              <a:t>Flow graph G,  Residual Graph G</a:t>
            </a:r>
            <a:r>
              <a:rPr lang="en-US" altLang="en-US" baseline="-25000"/>
              <a:t>R</a:t>
            </a:r>
          </a:p>
          <a:p>
            <a:pPr lvl="1" eaLnBrk="1" hangingPunct="1"/>
            <a:r>
              <a:rPr lang="en-US" altLang="en-US"/>
              <a:t>G: edge e from u to v with capacity c and flow f</a:t>
            </a:r>
          </a:p>
          <a:p>
            <a:pPr lvl="1" eaLnBrk="1" hangingPunct="1"/>
            <a:r>
              <a:rPr lang="en-US" altLang="en-US"/>
              <a:t>G</a:t>
            </a:r>
            <a:r>
              <a:rPr lang="en-US" altLang="en-US" baseline="-25000"/>
              <a:t>R</a:t>
            </a:r>
            <a:r>
              <a:rPr lang="en-US" altLang="en-US"/>
              <a:t>: edge e’ from u to v with capacity c – f</a:t>
            </a:r>
          </a:p>
          <a:p>
            <a:pPr lvl="1" eaLnBrk="1" hangingPunct="1"/>
            <a:r>
              <a:rPr lang="en-US" altLang="en-US"/>
              <a:t>G</a:t>
            </a:r>
            <a:r>
              <a:rPr lang="en-US" altLang="en-US" baseline="-25000"/>
              <a:t>R</a:t>
            </a:r>
            <a:r>
              <a:rPr lang="en-US" altLang="en-US"/>
              <a:t>: edge e’’ from v to u with capacity f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87DF99-B175-9A5D-6BE1-AAD692EB7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259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Flow assignment and the residual graph</a:t>
            </a:r>
          </a:p>
        </p:txBody>
      </p:sp>
      <p:sp>
        <p:nvSpPr>
          <p:cNvPr id="717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92313" y="22145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71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9275" y="33528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71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6163" y="33528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71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92313" y="45672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717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852488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52488" y="36560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219325" y="25939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371725" y="25177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71725" y="365601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1675" y="259397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15</a:t>
            </a:r>
            <a:r>
              <a:rPr lang="en-US" altLang="en-US" sz="1800" b="1"/>
              <a:t>/20</a:t>
            </a:r>
          </a:p>
        </p:txBody>
      </p:sp>
      <p:sp>
        <p:nvSpPr>
          <p:cNvPr id="718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25750" y="418782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20</a:t>
            </a:r>
            <a:r>
              <a:rPr lang="en-US" altLang="en-US" sz="1800" b="1"/>
              <a:t>/20</a:t>
            </a:r>
          </a:p>
        </p:txBody>
      </p:sp>
      <p:sp>
        <p:nvSpPr>
          <p:cNvPr id="718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19325" y="327660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15</a:t>
            </a:r>
            <a:r>
              <a:rPr lang="en-US" altLang="en-US" sz="1800" b="1"/>
              <a:t>/30</a:t>
            </a:r>
          </a:p>
        </p:txBody>
      </p:sp>
      <p:sp>
        <p:nvSpPr>
          <p:cNvPr id="718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25750" y="259397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0</a:t>
            </a:r>
            <a:r>
              <a:rPr lang="en-US" altLang="en-US" sz="1800" b="1"/>
              <a:t>/10</a:t>
            </a:r>
          </a:p>
        </p:txBody>
      </p:sp>
      <p:sp>
        <p:nvSpPr>
          <p:cNvPr id="718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77875" y="4111625"/>
            <a:ext cx="758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5</a:t>
            </a:r>
            <a:r>
              <a:rPr lang="en-US" altLang="en-US" sz="1800" b="1"/>
              <a:t>/10</a:t>
            </a:r>
          </a:p>
        </p:txBody>
      </p:sp>
      <p:sp>
        <p:nvSpPr>
          <p:cNvPr id="7185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697663" y="22907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718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254625" y="34290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718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291513" y="34290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7188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697663" y="46434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7189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483225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557838" y="38846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000875" y="26701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077075" y="25939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634038" y="2670175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</a:t>
            </a:r>
          </a:p>
        </p:txBody>
      </p:sp>
      <p:sp>
        <p:nvSpPr>
          <p:cNvPr id="7194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924675" y="335280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 </a:t>
            </a:r>
          </a:p>
        </p:txBody>
      </p:sp>
      <p:sp>
        <p:nvSpPr>
          <p:cNvPr id="7195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531100" y="267017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 10</a:t>
            </a:r>
          </a:p>
        </p:txBody>
      </p:sp>
      <p:sp>
        <p:nvSpPr>
          <p:cNvPr id="7196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557838" y="4187825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 </a:t>
            </a:r>
          </a:p>
        </p:txBody>
      </p:sp>
      <p:sp>
        <p:nvSpPr>
          <p:cNvPr id="719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710238" y="3732213"/>
            <a:ext cx="987425" cy="9112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5635625" y="2670175"/>
            <a:ext cx="1139825" cy="8350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6848475" y="2670175"/>
            <a:ext cx="0" cy="197326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7151688" y="3732213"/>
            <a:ext cx="1214437" cy="9874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1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607300" y="4187825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20</a:t>
            </a:r>
            <a:r>
              <a:rPr lang="en-US" altLang="en-US" sz="1800" b="1"/>
              <a:t> </a:t>
            </a:r>
          </a:p>
        </p:txBody>
      </p:sp>
      <p:sp>
        <p:nvSpPr>
          <p:cNvPr id="7202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392863" y="3352800"/>
            <a:ext cx="5318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  <a:r>
              <a:rPr lang="en-US" altLang="en-US" sz="1800" b="1"/>
              <a:t> </a:t>
            </a:r>
          </a:p>
        </p:txBody>
      </p:sp>
      <p:sp>
        <p:nvSpPr>
          <p:cNvPr id="7203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089650" y="297338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7204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89650" y="3808413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EC3CE-22B3-BE48-66B3-163C8B56A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CA98-A955-4E9D-A169-2C4775D8F32A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946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Augmenting Path Algorithm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08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Augmenting path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Vertices v</a:t>
            </a:r>
            <a:r>
              <a:rPr lang="en-US" altLang="en-US" baseline="-25000"/>
              <a:t>1</a:t>
            </a:r>
            <a:r>
              <a:rPr lang="en-US" altLang="en-US"/>
              <a:t>,v</a:t>
            </a:r>
            <a:r>
              <a:rPr lang="en-US" altLang="en-US" baseline="-25000"/>
              <a:t>2</a:t>
            </a:r>
            <a:r>
              <a:rPr lang="en-US" altLang="en-US"/>
              <a:t>,…,v</a:t>
            </a:r>
            <a:r>
              <a:rPr lang="en-US" altLang="en-US" baseline="-25000"/>
              <a:t>k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v</a:t>
            </a:r>
            <a:r>
              <a:rPr lang="en-US" altLang="en-US" baseline="-25000"/>
              <a:t>1</a:t>
            </a:r>
            <a:r>
              <a:rPr lang="en-US" altLang="en-US"/>
              <a:t> = s,  v</a:t>
            </a:r>
            <a:r>
              <a:rPr lang="en-US" altLang="en-US" baseline="-25000"/>
              <a:t>k</a:t>
            </a:r>
            <a:r>
              <a:rPr lang="en-US" altLang="en-US"/>
              <a:t> = 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Possible to add b units of flow between v</a:t>
            </a:r>
            <a:r>
              <a:rPr lang="en-US" altLang="en-US" baseline="-25000"/>
              <a:t>j</a:t>
            </a:r>
            <a:r>
              <a:rPr lang="en-US" altLang="en-US"/>
              <a:t> and v</a:t>
            </a:r>
            <a:r>
              <a:rPr lang="en-US" altLang="en-US" baseline="-25000"/>
              <a:t>j+1</a:t>
            </a:r>
            <a:r>
              <a:rPr lang="en-US" altLang="en-US"/>
              <a:t> for j = 1 … k-1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/>
          </a:p>
        </p:txBody>
      </p:sp>
      <p:sp>
        <p:nvSpPr>
          <p:cNvPr id="1229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3175" y="39608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229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370138" y="50990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229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07025" y="509905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229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13175" y="631348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1229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2673350" y="426402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673350" y="540226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040188" y="434022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192588" y="4264025"/>
            <a:ext cx="1214437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192588" y="5402263"/>
            <a:ext cx="1214437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22538" y="434022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10/20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646613" y="593407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15/20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040188" y="502285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10/30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646613" y="434022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0/10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98738" y="5857875"/>
            <a:ext cx="758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5/10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CA0BA9-59C2-6EA5-01E0-82713A76A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3166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Build the residual graph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1FC8A1-82CA-7AD1-FCA8-F380C6070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16387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2263" y="2365375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6388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87513" y="16827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d</a:t>
            </a:r>
          </a:p>
        </p:txBody>
      </p:sp>
      <p:sp>
        <p:nvSpPr>
          <p:cNvPr id="16389" name="Line 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625475" y="1909763"/>
            <a:ext cx="1062038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1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660775" y="1985963"/>
            <a:ext cx="1138238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Oval 1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87513" y="31242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16392" name="Oval 1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281363" y="16827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16393" name="Oval 1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81363" y="31242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16394" name="Oval 2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22813" y="2441575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6395" name="Line 2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066925" y="1835150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2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066925" y="335121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2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25475" y="2668588"/>
            <a:ext cx="10620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2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3660775" y="2668588"/>
            <a:ext cx="1062038" cy="608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3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839913" y="2062163"/>
            <a:ext cx="0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33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3509963" y="2062163"/>
            <a:ext cx="0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3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1990725" y="1985963"/>
            <a:ext cx="1290638" cy="1138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Text Box 43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371725" y="1530350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3/5</a:t>
            </a:r>
          </a:p>
        </p:txBody>
      </p:sp>
      <p:sp>
        <p:nvSpPr>
          <p:cNvPr id="16403" name="Text Box 4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52488" y="1909763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2/4</a:t>
            </a:r>
          </a:p>
        </p:txBody>
      </p:sp>
      <p:sp>
        <p:nvSpPr>
          <p:cNvPr id="16404" name="Text Box 4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77875" y="2897188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3/3</a:t>
            </a:r>
          </a:p>
        </p:txBody>
      </p:sp>
      <p:sp>
        <p:nvSpPr>
          <p:cNvPr id="16405" name="Text Box 47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460500" y="2289175"/>
            <a:ext cx="684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1/5</a:t>
            </a:r>
          </a:p>
        </p:txBody>
      </p:sp>
      <p:sp>
        <p:nvSpPr>
          <p:cNvPr id="16406" name="Text Box 57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219325" y="2289175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1/5</a:t>
            </a:r>
          </a:p>
        </p:txBody>
      </p:sp>
      <p:sp>
        <p:nvSpPr>
          <p:cNvPr id="16407" name="Text Box 5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295525" y="3351213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1/1</a:t>
            </a:r>
          </a:p>
        </p:txBody>
      </p:sp>
      <p:sp>
        <p:nvSpPr>
          <p:cNvPr id="16408" name="Text Box 60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84575" y="2441575"/>
            <a:ext cx="684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1/1</a:t>
            </a:r>
          </a:p>
        </p:txBody>
      </p:sp>
      <p:sp>
        <p:nvSpPr>
          <p:cNvPr id="16409" name="Text Box 6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92588" y="1909763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3/3</a:t>
            </a:r>
          </a:p>
        </p:txBody>
      </p:sp>
      <p:sp>
        <p:nvSpPr>
          <p:cNvPr id="16410" name="Text Box 6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040188" y="3048000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2/5</a:t>
            </a:r>
          </a:p>
        </p:txBody>
      </p:sp>
      <p:sp>
        <p:nvSpPr>
          <p:cNvPr id="16411" name="Oval 64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47650" y="52498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6412" name="Oval 65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612900" y="456723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d</a:t>
            </a:r>
          </a:p>
        </p:txBody>
      </p:sp>
      <p:sp>
        <p:nvSpPr>
          <p:cNvPr id="16413" name="Line 66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550863" y="4794250"/>
            <a:ext cx="1062037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67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586163" y="4870450"/>
            <a:ext cx="1138237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Oval 68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612900" y="600868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16416" name="Oval 69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206750" y="456723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16417" name="Oval 70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206750" y="600868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16418" name="Oval 71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64820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6419" name="Line 72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1992313" y="4719638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Line 73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1992313" y="6235700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Line 74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550863" y="5553075"/>
            <a:ext cx="1062037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2" name="Line 75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3586163" y="5553075"/>
            <a:ext cx="1062037" cy="608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3" name="Line 76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1765300" y="4946650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4" name="Line 77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435350" y="4946650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Line 78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1916113" y="4870450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Text Box 88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989013" y="4019550"/>
            <a:ext cx="16049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Residual graph:</a:t>
            </a:r>
          </a:p>
        </p:txBody>
      </p:sp>
    </p:spTree>
    <p:extLst>
      <p:ext uri="{BB962C8B-B14F-4D97-AF65-F5344CB8AC3E}">
        <p14:creationId xmlns:p14="http://schemas.microsoft.com/office/powerpoint/2010/main" val="1852774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Find two augmenting paths</a:t>
            </a:r>
          </a:p>
        </p:txBody>
      </p:sp>
      <p:sp>
        <p:nvSpPr>
          <p:cNvPr id="13315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357563" y="21383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756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57563" y="297338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357563" y="380841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357563" y="456723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51413" y="21383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141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2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951413" y="297338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951413" y="380841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4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951413" y="456723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5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460500" y="3808413"/>
            <a:ext cx="227013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3326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772275" y="3808413"/>
            <a:ext cx="227013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3327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687513" y="2290763"/>
            <a:ext cx="1670050" cy="1517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763713" y="3125788"/>
            <a:ext cx="151765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763713" y="3960813"/>
            <a:ext cx="1517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763713" y="4035425"/>
            <a:ext cx="1517650" cy="608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687513" y="4111625"/>
            <a:ext cx="1593850" cy="1366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254625" y="3884613"/>
            <a:ext cx="1517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178425" y="3960813"/>
            <a:ext cx="1517650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103813" y="4035425"/>
            <a:ext cx="1668462" cy="1443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26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178425" y="3125788"/>
            <a:ext cx="159385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27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178425" y="2290763"/>
            <a:ext cx="1593850" cy="1441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28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660775" y="221456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2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60775" y="304958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30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660775" y="396081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31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660775" y="471963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Line 32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660775" y="555466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Line 3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3660775" y="4795838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34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3660775" y="4035425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35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3736975" y="2290763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Text Box 36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040188" y="191135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2/5</a:t>
            </a:r>
          </a:p>
        </p:txBody>
      </p:sp>
      <p:sp>
        <p:nvSpPr>
          <p:cNvPr id="13346" name="Text Box 37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813175" y="244316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0/1</a:t>
            </a:r>
          </a:p>
        </p:txBody>
      </p:sp>
      <p:sp>
        <p:nvSpPr>
          <p:cNvPr id="13347" name="Text Box 38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192588" y="274637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3/4</a:t>
            </a:r>
          </a:p>
        </p:txBody>
      </p:sp>
      <p:sp>
        <p:nvSpPr>
          <p:cNvPr id="13348" name="Text Box 39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446338" y="30495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49" name="Text Box 40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219325" y="267017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2/4</a:t>
            </a:r>
          </a:p>
        </p:txBody>
      </p:sp>
      <p:sp>
        <p:nvSpPr>
          <p:cNvPr id="13350" name="Text Box 41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522538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13351" name="Text Box 42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522538" y="41116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52" name="Text Box 43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446338" y="45672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53" name="Text Box 44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254625" y="221456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2/2</a:t>
            </a:r>
          </a:p>
        </p:txBody>
      </p:sp>
      <p:sp>
        <p:nvSpPr>
          <p:cNvPr id="13354" name="Text Box 45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254625" y="28971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3/4</a:t>
            </a:r>
          </a:p>
        </p:txBody>
      </p:sp>
      <p:sp>
        <p:nvSpPr>
          <p:cNvPr id="13355" name="Text Box 46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965575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13356" name="Text Box 47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178425" y="358140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57" name="Text Box 48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660775" y="41878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2/2</a:t>
            </a:r>
          </a:p>
        </p:txBody>
      </p:sp>
      <p:sp>
        <p:nvSpPr>
          <p:cNvPr id="13358" name="Text Box 49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178425" y="41116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59" name="Text Box 50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192588" y="44148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13360" name="Text Box 51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178425" y="47958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13361" name="Text Box 52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660775" y="494665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2/2</a:t>
            </a:r>
          </a:p>
        </p:txBody>
      </p:sp>
      <p:sp>
        <p:nvSpPr>
          <p:cNvPr id="13362" name="Text Box 53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268788" y="524986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0C0240-DC65-60F8-22C8-BF0EDA01F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9634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Augmenting Path Lemma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360613"/>
          </a:xfrm>
        </p:spPr>
        <p:txBody>
          <a:bodyPr/>
          <a:lstStyle/>
          <a:p>
            <a:pPr eaLnBrk="1" hangingPunct="1"/>
            <a:r>
              <a:rPr lang="en-US" altLang="en-US" sz="2800"/>
              <a:t>Let P = v</a:t>
            </a:r>
            <a:r>
              <a:rPr lang="en-US" altLang="en-US" sz="2800" baseline="-25000"/>
              <a:t>1</a:t>
            </a:r>
            <a:r>
              <a:rPr lang="en-US" altLang="en-US" sz="2800"/>
              <a:t>, v</a:t>
            </a:r>
            <a:r>
              <a:rPr lang="en-US" altLang="en-US" sz="2800" baseline="-25000"/>
              <a:t>2</a:t>
            </a:r>
            <a:r>
              <a:rPr lang="en-US" altLang="en-US" sz="2800"/>
              <a:t>, …, v</a:t>
            </a:r>
            <a:r>
              <a:rPr lang="en-US" altLang="en-US" sz="2800" baseline="-25000"/>
              <a:t>k</a:t>
            </a:r>
            <a:r>
              <a:rPr lang="en-US" altLang="en-US" sz="2800"/>
              <a:t> be a path from s to t with minimum capacity b in the residual graph.  </a:t>
            </a:r>
          </a:p>
          <a:p>
            <a:pPr eaLnBrk="1" hangingPunct="1"/>
            <a:r>
              <a:rPr lang="en-US" altLang="en-US" sz="2800"/>
              <a:t>b units of flow can be added along the path P in the flow graph.</a:t>
            </a:r>
          </a:p>
        </p:txBody>
      </p:sp>
      <p:sp>
        <p:nvSpPr>
          <p:cNvPr id="1741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39913" y="396081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741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96875" y="509905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741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33763" y="50990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741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839913" y="631348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1741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700088" y="426402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700088" y="540226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066925" y="434022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219325" y="426402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219325" y="540226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9275" y="434022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15/20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673350" y="593407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20/20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066925" y="502285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15/30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673350" y="434022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0/10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25475" y="5857875"/>
            <a:ext cx="758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5/10</a:t>
            </a:r>
          </a:p>
        </p:txBody>
      </p:sp>
      <p:sp>
        <p:nvSpPr>
          <p:cNvPr id="1742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6230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742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180013" y="49466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7428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216900" y="494665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7429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623050" y="616108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17430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408613" y="403542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483225" y="540226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926263" y="418782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7002463" y="4111625"/>
            <a:ext cx="1214437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559425" y="4187825"/>
            <a:ext cx="379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850063" y="487045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 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456488" y="418782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 10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483225" y="5705475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 </a:t>
            </a:r>
          </a:p>
        </p:txBody>
      </p:sp>
      <p:sp>
        <p:nvSpPr>
          <p:cNvPr id="1743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635625" y="5249863"/>
            <a:ext cx="987425" cy="9112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5561013" y="4187825"/>
            <a:ext cx="1139825" cy="8350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773863" y="4187825"/>
            <a:ext cx="0" cy="197326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7077075" y="5249863"/>
            <a:ext cx="1214438" cy="9874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2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532688" y="5705475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20</a:t>
            </a:r>
            <a:r>
              <a:rPr lang="en-US" altLang="en-US" sz="1800" b="1"/>
              <a:t> 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318250" y="4870450"/>
            <a:ext cx="531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  <a:r>
              <a:rPr lang="en-US" altLang="en-US" sz="1800" b="1"/>
              <a:t> 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15038" y="449103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015038" y="5326063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349D68-B030-E42F-9EF4-DF931FA89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4396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Proof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 b units of flow along the path P</a:t>
            </a:r>
          </a:p>
          <a:p>
            <a:pPr eaLnBrk="1" hangingPunct="1"/>
            <a:r>
              <a:rPr lang="en-US" altLang="en-US"/>
              <a:t>What do we need to verify to show we have a valid flow after we do this?</a:t>
            </a:r>
          </a:p>
          <a:p>
            <a:pPr lvl="1" eaLnBrk="1" hangingPunct="1"/>
            <a:r>
              <a:rPr lang="en-US" altLang="en-US"/>
              <a:t> 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 </a:t>
            </a:r>
          </a:p>
          <a:p>
            <a:pPr lvl="1" eaLnBrk="1" hangingPunct="1"/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345BB8-6FF6-716C-088A-5B5359595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43418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Ford-Fulkerson Algorithm (1956)</a:t>
            </a:r>
          </a:p>
        </p:txBody>
      </p:sp>
      <p:sp>
        <p:nvSpPr>
          <p:cNvPr id="1945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57288" y="1835150"/>
            <a:ext cx="7208837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not done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Construct residual graph G</a:t>
            </a:r>
            <a:r>
              <a:rPr lang="en-US" altLang="en-US" sz="2400" baseline="-25000"/>
              <a:t>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Find an s-t path P in G</a:t>
            </a:r>
            <a:r>
              <a:rPr lang="en-US" altLang="en-US" sz="2400" baseline="-25000"/>
              <a:t>R</a:t>
            </a:r>
            <a:r>
              <a:rPr lang="en-US" altLang="en-US" sz="2400"/>
              <a:t> with capacity b &gt;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Add b units along in G</a:t>
            </a:r>
          </a:p>
        </p:txBody>
      </p:sp>
      <p:sp>
        <p:nvSpPr>
          <p:cNvPr id="19460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8688" y="4719638"/>
            <a:ext cx="6223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19461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2488" y="4870450"/>
            <a:ext cx="7666037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If the sum of the capacities of edges leaving S is at most C, then the algorithm takes at most C iterations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F77E47-A2F9-2878-B2A2-B2D705A0B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822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Homework 8, Due Wednesday, Nov 29</a:t>
            </a:r>
          </a:p>
          <a:p>
            <a:r>
              <a:rPr lang="en-US" dirty="0"/>
              <a:t>Homework 9, Due Friday,  Dec 6</a:t>
            </a:r>
          </a:p>
          <a:p>
            <a:r>
              <a:rPr lang="en-US" dirty="0"/>
              <a:t>Final Exam,  </a:t>
            </a:r>
          </a:p>
          <a:p>
            <a:pPr lvl="1"/>
            <a:r>
              <a:rPr lang="en-US" dirty="0"/>
              <a:t>Monday, December 9, 8:30-10:20 AM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7E5DEC-EEF4-1B11-48E8-384576BDA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4491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sz="quarter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Network Flow</a:t>
            </a:r>
          </a:p>
        </p:txBody>
      </p:sp>
      <p:pic>
        <p:nvPicPr>
          <p:cNvPr id="3075" name="Picture 5" descr="story_pipes"/>
          <p:cNvPicPr>
            <a:picLocks noGrp="1" noChangeAspect="1" noChangeArrowheads="1"/>
          </p:cNvPicPr>
          <p:nvPr>
            <p:ph sz="quarter" idx="1"/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8750" y="1892300"/>
            <a:ext cx="2095500" cy="1600200"/>
          </a:xfrm>
          <a:noFill/>
        </p:spPr>
      </p:pic>
      <p:pic>
        <p:nvPicPr>
          <p:cNvPr id="3076" name="Picture 4" descr="plumbing1"/>
          <p:cNvPicPr>
            <a:picLocks noGrp="1" noChangeAspect="1" noChangeArrowheads="1"/>
          </p:cNvPicPr>
          <p:nvPr>
            <p:ph sz="quarter" idx="2"/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08588" y="1600200"/>
            <a:ext cx="2917825" cy="2185988"/>
          </a:xfrm>
          <a:noFill/>
        </p:spPr>
      </p:pic>
      <p:pic>
        <p:nvPicPr>
          <p:cNvPr id="3077" name="Picture 6" descr="esholt"/>
          <p:cNvPicPr>
            <a:picLocks noGrp="1" noChangeAspect="1" noChangeArrowheads="1"/>
          </p:cNvPicPr>
          <p:nvPr>
            <p:ph sz="quarter" idx="3"/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33513" y="3989388"/>
            <a:ext cx="2085975" cy="2085975"/>
          </a:xfrm>
          <a:noFill/>
        </p:spPr>
      </p:pic>
      <p:pic>
        <p:nvPicPr>
          <p:cNvPr id="3078" name="Picture 8" descr="pipes"/>
          <p:cNvPicPr>
            <a:picLocks noGrp="1" noChangeAspect="1" noChangeArrowheads="1"/>
          </p:cNvPicPr>
          <p:nvPr>
            <p:ph sz="quarter" idx="4"/>
            <p:custDataLst>
              <p:tags r:id="rId5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5188" y="3938588"/>
            <a:ext cx="1444625" cy="2187575"/>
          </a:xfrm>
          <a:noFill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3F515A-BBFB-00DD-3B68-39ED5C2C2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BE66A-1032-427F-95C0-6D3D38C6D18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5016500"/>
          </a:xfrm>
        </p:spPr>
        <p:txBody>
          <a:bodyPr/>
          <a:lstStyle/>
          <a:p>
            <a:pPr eaLnBrk="1" hangingPunct="1"/>
            <a:r>
              <a:rPr lang="en-US" altLang="en-US"/>
              <a:t>Network flow definitions</a:t>
            </a:r>
          </a:p>
          <a:p>
            <a:pPr eaLnBrk="1" hangingPunct="1"/>
            <a:r>
              <a:rPr lang="en-US" altLang="en-US"/>
              <a:t>Flow examples</a:t>
            </a:r>
          </a:p>
          <a:p>
            <a:pPr eaLnBrk="1" hangingPunct="1"/>
            <a:r>
              <a:rPr lang="en-US" altLang="en-US"/>
              <a:t>Augmenting Paths</a:t>
            </a:r>
          </a:p>
          <a:p>
            <a:pPr eaLnBrk="1" hangingPunct="1"/>
            <a:r>
              <a:rPr lang="en-US" altLang="en-US"/>
              <a:t>Residual Graph</a:t>
            </a:r>
          </a:p>
          <a:p>
            <a:pPr eaLnBrk="1" hangingPunct="1"/>
            <a:r>
              <a:rPr lang="en-US" altLang="en-US"/>
              <a:t>Ford Fulkerson Algorithm</a:t>
            </a:r>
          </a:p>
          <a:p>
            <a:pPr eaLnBrk="1" hangingPunct="1"/>
            <a:r>
              <a:rPr lang="en-US" altLang="en-US"/>
              <a:t>Cuts</a:t>
            </a:r>
          </a:p>
          <a:p>
            <a:pPr eaLnBrk="1" hangingPunct="1"/>
            <a:r>
              <a:rPr lang="en-US" altLang="en-US"/>
              <a:t>Maxflow-MinCut Theorem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71A3EA-F25D-CCFD-DE85-634DAA020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Network Flow 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Capacity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Source, Sink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Capacity Condition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Conservation Condition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Value of a flow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BCC8BD-CCEC-A0B0-7628-10B6D0FAF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Flow Example</a:t>
            </a:r>
          </a:p>
        </p:txBody>
      </p:sp>
      <p:sp>
        <p:nvSpPr>
          <p:cNvPr id="6147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92313" y="22145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614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9275" y="33528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614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6163" y="33528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615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92313" y="45672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615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852488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52488" y="36560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219325" y="25939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371725" y="25177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71725" y="365601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081088" y="2593975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6157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25750" y="4187825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6158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19325" y="3276600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30</a:t>
            </a:r>
          </a:p>
        </p:txBody>
      </p:sp>
      <p:sp>
        <p:nvSpPr>
          <p:cNvPr id="615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25750" y="2593975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616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004888" y="4111625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517813-0A4E-42EE-8590-E27766ADA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CA98-A955-4E9D-A169-2C4775D8F32A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Network Flow Definitions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Flowgraph:  Directed graph with distinguished vertices s (source) and t (sink)</a:t>
            </a:r>
          </a:p>
          <a:p>
            <a:pPr eaLnBrk="1" hangingPunct="1"/>
            <a:r>
              <a:rPr lang="en-US" altLang="en-US" sz="2800" dirty="0"/>
              <a:t>Capacities on the edges,  c(e) ≥ 0</a:t>
            </a:r>
          </a:p>
          <a:p>
            <a:pPr eaLnBrk="1" hangingPunct="1"/>
            <a:r>
              <a:rPr lang="en-US" altLang="en-US" sz="2800" dirty="0"/>
              <a:t>Problem,  assign flows f(e) to the edges such that:</a:t>
            </a:r>
          </a:p>
          <a:p>
            <a:pPr lvl="1" eaLnBrk="1" hangingPunct="1"/>
            <a:r>
              <a:rPr lang="en-US" altLang="en-US" sz="2400" dirty="0"/>
              <a:t>0 ≤ f(e) ≤ c(e)</a:t>
            </a:r>
          </a:p>
          <a:p>
            <a:pPr lvl="1" eaLnBrk="1" hangingPunct="1"/>
            <a:r>
              <a:rPr lang="en-US" altLang="en-US" sz="2400" dirty="0"/>
              <a:t>Flow is conserved at vertices other than s and t</a:t>
            </a:r>
          </a:p>
          <a:p>
            <a:pPr lvl="2" eaLnBrk="1" hangingPunct="1"/>
            <a:r>
              <a:rPr lang="en-US" altLang="en-US" sz="2000" dirty="0"/>
              <a:t>Flow conservation: flow going into a vertex equals the flow going out</a:t>
            </a:r>
          </a:p>
          <a:p>
            <a:pPr lvl="1" eaLnBrk="1" hangingPunct="1"/>
            <a:r>
              <a:rPr lang="en-US" altLang="en-US" sz="2400" dirty="0"/>
              <a:t>The flow leaving the source is a large as possible</a:t>
            </a:r>
          </a:p>
          <a:p>
            <a:pPr eaLnBrk="1" hangingPunct="1"/>
            <a:endParaRPr lang="en-US" alt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ABB2E8-ED44-0273-7215-AFD167C7E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Find a maximum flow</a:t>
            </a:r>
          </a:p>
        </p:txBody>
      </p:sp>
      <p:sp>
        <p:nvSpPr>
          <p:cNvPr id="5123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27338" y="23669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a</a:t>
            </a:r>
          </a:p>
        </p:txBody>
      </p:sp>
      <p:sp>
        <p:nvSpPr>
          <p:cNvPr id="5124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3488" y="380841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5125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d</a:t>
            </a:r>
          </a:p>
        </p:txBody>
      </p:sp>
      <p:sp>
        <p:nvSpPr>
          <p:cNvPr id="5126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019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b</a:t>
            </a:r>
          </a:p>
        </p:txBody>
      </p:sp>
      <p:sp>
        <p:nvSpPr>
          <p:cNvPr id="5127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1612900" y="2670175"/>
            <a:ext cx="1214438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612900" y="41878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469063" y="2670175"/>
            <a:ext cx="1290637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06750" y="2519363"/>
            <a:ext cx="1289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545263" y="4111625"/>
            <a:ext cx="1290637" cy="1290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9019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c</a:t>
            </a:r>
          </a:p>
        </p:txBody>
      </p:sp>
      <p:sp>
        <p:nvSpPr>
          <p:cNvPr id="5133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9580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f</a:t>
            </a:r>
          </a:p>
        </p:txBody>
      </p:sp>
      <p:sp>
        <p:nvSpPr>
          <p:cNvPr id="5134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958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5135" name="Oval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8965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5136" name="Oval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896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5137" name="Oval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658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i</a:t>
            </a:r>
          </a:p>
        </p:txBody>
      </p:sp>
      <p:sp>
        <p:nvSpPr>
          <p:cNvPr id="5138" name="Oval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5139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8136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81363" y="54784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875213" y="25193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87521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951413" y="54784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68751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54526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5435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0543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8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64820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318250" y="418782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1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63182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2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206750" y="41116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3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206750" y="2670175"/>
            <a:ext cx="13652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4799013" y="267017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4875213" y="418782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4875213" y="2670175"/>
            <a:ext cx="1366837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7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3130550" y="2670175"/>
            <a:ext cx="1441450" cy="2655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8" name="Text Box 40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153275" y="464343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25</a:t>
            </a:r>
          </a:p>
        </p:txBody>
      </p:sp>
      <p:sp>
        <p:nvSpPr>
          <p:cNvPr id="5159" name="Text Box 4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825868" y="2973630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5</a:t>
            </a:r>
          </a:p>
        </p:txBody>
      </p:sp>
      <p:sp>
        <p:nvSpPr>
          <p:cNvPr id="5160" name="Text Box 42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86163" y="221456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15</a:t>
            </a:r>
          </a:p>
        </p:txBody>
      </p:sp>
      <p:sp>
        <p:nvSpPr>
          <p:cNvPr id="5161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217319" y="218281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20</a:t>
            </a:r>
          </a:p>
        </p:txBody>
      </p:sp>
      <p:sp>
        <p:nvSpPr>
          <p:cNvPr id="5162" name="Text Box 44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839905" y="297338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20</a:t>
            </a:r>
          </a:p>
        </p:txBody>
      </p:sp>
      <p:sp>
        <p:nvSpPr>
          <p:cNvPr id="5163" name="Text Box 45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143125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30</a:t>
            </a:r>
          </a:p>
        </p:txBody>
      </p:sp>
      <p:sp>
        <p:nvSpPr>
          <p:cNvPr id="5164" name="Text Box 46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460500" y="4643438"/>
            <a:ext cx="83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20</a:t>
            </a:r>
          </a:p>
        </p:txBody>
      </p:sp>
      <p:sp>
        <p:nvSpPr>
          <p:cNvPr id="5165" name="Text Box 49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205710" y="3352800"/>
            <a:ext cx="8350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10</a:t>
            </a:r>
          </a:p>
        </p:txBody>
      </p:sp>
      <p:sp>
        <p:nvSpPr>
          <p:cNvPr id="5166" name="Text Box 50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281363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20</a:t>
            </a:r>
          </a:p>
        </p:txBody>
      </p:sp>
      <p:sp>
        <p:nvSpPr>
          <p:cNvPr id="5167" name="Text Box 51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2598738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5</a:t>
            </a:r>
          </a:p>
        </p:txBody>
      </p:sp>
      <p:sp>
        <p:nvSpPr>
          <p:cNvPr id="5168" name="Text Box 53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66077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20</a:t>
            </a:r>
          </a:p>
        </p:txBody>
      </p:sp>
      <p:sp>
        <p:nvSpPr>
          <p:cNvPr id="5169" name="Text Box 55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875213" y="464343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20</a:t>
            </a:r>
          </a:p>
        </p:txBody>
      </p:sp>
      <p:sp>
        <p:nvSpPr>
          <p:cNvPr id="5170" name="Text Box 56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33082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10</a:t>
            </a:r>
          </a:p>
        </p:txBody>
      </p:sp>
      <p:sp>
        <p:nvSpPr>
          <p:cNvPr id="5171" name="Text Box 59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875213" y="39608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20</a:t>
            </a:r>
          </a:p>
        </p:txBody>
      </p:sp>
      <p:sp>
        <p:nvSpPr>
          <p:cNvPr id="5172" name="Text Box 61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242050" y="4491038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5</a:t>
            </a:r>
          </a:p>
        </p:txBody>
      </p:sp>
      <p:sp>
        <p:nvSpPr>
          <p:cNvPr id="5173" name="Text Box 62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7000875" y="2973388"/>
            <a:ext cx="83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20</a:t>
            </a:r>
          </a:p>
        </p:txBody>
      </p:sp>
      <p:sp>
        <p:nvSpPr>
          <p:cNvPr id="5174" name="Text Box 63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848475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30</a:t>
            </a:r>
          </a:p>
        </p:txBody>
      </p:sp>
      <p:sp>
        <p:nvSpPr>
          <p:cNvPr id="5175" name="Text Box 64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586163" y="2822575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5</a:t>
            </a:r>
          </a:p>
        </p:txBody>
      </p:sp>
      <p:sp>
        <p:nvSpPr>
          <p:cNvPr id="5176" name="Text Box 65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419358" y="3049525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5</a:t>
            </a:r>
          </a:p>
        </p:txBody>
      </p:sp>
      <p:sp>
        <p:nvSpPr>
          <p:cNvPr id="5177" name="Text Box 66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572000" y="4340225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5</a:t>
            </a:r>
          </a:p>
        </p:txBody>
      </p:sp>
      <p:sp>
        <p:nvSpPr>
          <p:cNvPr id="5178" name="Text Box 67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5103813" y="289718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5</a:t>
            </a:r>
          </a:p>
        </p:txBody>
      </p:sp>
      <p:sp>
        <p:nvSpPr>
          <p:cNvPr id="5179" name="Text Box 69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3433763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5</a:t>
            </a:r>
          </a:p>
        </p:txBody>
      </p:sp>
      <p:sp>
        <p:nvSpPr>
          <p:cNvPr id="5180" name="Text Box 70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242050" y="3201988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5</a:t>
            </a:r>
          </a:p>
        </p:txBody>
      </p:sp>
      <p:sp>
        <p:nvSpPr>
          <p:cNvPr id="5181" name="Text Box 7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407025" y="3581400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1F214D-0E26-269F-D268-F5A88562E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CA98-A955-4E9D-A169-2C4775D8F32A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873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Find a maximum flow</a:t>
            </a:r>
          </a:p>
        </p:txBody>
      </p:sp>
      <p:sp>
        <p:nvSpPr>
          <p:cNvPr id="5123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27338" y="23669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a</a:t>
            </a:r>
          </a:p>
        </p:txBody>
      </p:sp>
      <p:sp>
        <p:nvSpPr>
          <p:cNvPr id="5124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3488" y="380841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5125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d</a:t>
            </a:r>
          </a:p>
        </p:txBody>
      </p:sp>
      <p:sp>
        <p:nvSpPr>
          <p:cNvPr id="5126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019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b</a:t>
            </a:r>
          </a:p>
        </p:txBody>
      </p:sp>
      <p:sp>
        <p:nvSpPr>
          <p:cNvPr id="5127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1612900" y="2670175"/>
            <a:ext cx="1214438" cy="11382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612900" y="4187825"/>
            <a:ext cx="1289050" cy="12144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469063" y="2670175"/>
            <a:ext cx="1290637" cy="12144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06750" y="2519363"/>
            <a:ext cx="12890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545263" y="4111625"/>
            <a:ext cx="1290637" cy="12906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9019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c</a:t>
            </a:r>
          </a:p>
        </p:txBody>
      </p:sp>
      <p:sp>
        <p:nvSpPr>
          <p:cNvPr id="5133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9580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f</a:t>
            </a:r>
          </a:p>
        </p:txBody>
      </p:sp>
      <p:sp>
        <p:nvSpPr>
          <p:cNvPr id="5134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958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5135" name="Oval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8965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5136" name="Oval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896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5137" name="Oval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658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i</a:t>
            </a:r>
          </a:p>
        </p:txBody>
      </p:sp>
      <p:sp>
        <p:nvSpPr>
          <p:cNvPr id="5138" name="Oval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5139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81363" y="4035425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81363" y="5478463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875213" y="2519363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875213" y="4035425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951413" y="5478463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687513" y="4035425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545263" y="4035425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5435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054350" y="2746375"/>
            <a:ext cx="0" cy="10620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8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64820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318250" y="4187825"/>
            <a:ext cx="0" cy="10620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1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63182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2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206750" y="41116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3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206750" y="2670175"/>
            <a:ext cx="13652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4799013" y="267017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4875213" y="4187825"/>
            <a:ext cx="1290637" cy="11382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4875213" y="2670175"/>
            <a:ext cx="1366837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7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3130550" y="2670175"/>
            <a:ext cx="1441450" cy="26558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8" name="Text Box 40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153275" y="464343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15</a:t>
            </a:r>
            <a:r>
              <a:rPr lang="en-US" altLang="en-US" b="1"/>
              <a:t>/25</a:t>
            </a:r>
          </a:p>
        </p:txBody>
      </p:sp>
      <p:sp>
        <p:nvSpPr>
          <p:cNvPr id="5159" name="Text Box 4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674938" y="31257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60" name="Text Box 42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86163" y="221456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15</a:t>
            </a:r>
            <a:r>
              <a:rPr lang="en-US" altLang="en-US" b="1" dirty="0"/>
              <a:t>/15</a:t>
            </a:r>
          </a:p>
        </p:txBody>
      </p:sp>
      <p:sp>
        <p:nvSpPr>
          <p:cNvPr id="5161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217319" y="218281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15</a:t>
            </a:r>
            <a:r>
              <a:rPr lang="en-US" altLang="en-US" b="1" dirty="0"/>
              <a:t>/20</a:t>
            </a:r>
          </a:p>
        </p:txBody>
      </p:sp>
      <p:sp>
        <p:nvSpPr>
          <p:cNvPr id="5162" name="Text Box 44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612900" y="297338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3" name="Text Box 45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143125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25</a:t>
            </a:r>
            <a:r>
              <a:rPr lang="en-US" altLang="en-US" b="1"/>
              <a:t>/30</a:t>
            </a:r>
          </a:p>
        </p:txBody>
      </p:sp>
      <p:sp>
        <p:nvSpPr>
          <p:cNvPr id="5164" name="Text Box 46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460500" y="4643438"/>
            <a:ext cx="83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5" name="Text Box 49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054100" y="3352800"/>
            <a:ext cx="8350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10</a:t>
            </a:r>
            <a:r>
              <a:rPr lang="en-US" altLang="en-US" b="1" dirty="0"/>
              <a:t>/10</a:t>
            </a:r>
          </a:p>
        </p:txBody>
      </p:sp>
      <p:sp>
        <p:nvSpPr>
          <p:cNvPr id="5166" name="Text Box 50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281363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7" name="Text Box 51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2598738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68" name="Text Box 53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66077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9" name="Text Box 55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875213" y="464343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15</a:t>
            </a:r>
            <a:r>
              <a:rPr lang="en-US" altLang="en-US" b="1"/>
              <a:t>/20</a:t>
            </a:r>
          </a:p>
        </p:txBody>
      </p:sp>
      <p:sp>
        <p:nvSpPr>
          <p:cNvPr id="5170" name="Text Box 56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33082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10</a:t>
            </a:r>
            <a:r>
              <a:rPr lang="en-US" altLang="en-US" b="1"/>
              <a:t>/10</a:t>
            </a:r>
          </a:p>
        </p:txBody>
      </p:sp>
      <p:sp>
        <p:nvSpPr>
          <p:cNvPr id="5171" name="Text Box 59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875213" y="39608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72" name="Text Box 61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242050" y="4491038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73" name="Text Box 62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7000875" y="2973388"/>
            <a:ext cx="83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15</a:t>
            </a:r>
            <a:r>
              <a:rPr lang="en-US" altLang="en-US" b="1" dirty="0"/>
              <a:t>/20</a:t>
            </a:r>
          </a:p>
        </p:txBody>
      </p:sp>
      <p:sp>
        <p:nvSpPr>
          <p:cNvPr id="5174" name="Text Box 63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848475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30</a:t>
            </a:r>
            <a:r>
              <a:rPr lang="en-US" altLang="en-US" b="1"/>
              <a:t>/30</a:t>
            </a:r>
          </a:p>
        </p:txBody>
      </p:sp>
      <p:sp>
        <p:nvSpPr>
          <p:cNvPr id="5175" name="Text Box 64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586163" y="2822575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6" name="Text Box 65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192588" y="320198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7" name="Text Box 66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572000" y="4340225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8" name="Text Box 67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5103813" y="289718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9" name="Text Box 69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3433763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80" name="Text Box 70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242050" y="3201988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81" name="Text Box 7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407025" y="3581400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1F214D-0E26-269F-D268-F5A88562E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CA98-A955-4E9D-A169-2C4775D8F32A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47011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8194</TotalTime>
  <Words>640</Words>
  <Application>Microsoft Office PowerPoint</Application>
  <PresentationFormat>On-screen Show (4:3)</PresentationFormat>
  <Paragraphs>295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1_Default Design</vt:lpstr>
      <vt:lpstr>CSE 417 Algorithms and Complexity</vt:lpstr>
      <vt:lpstr>Announcements</vt:lpstr>
      <vt:lpstr>Network Flow</vt:lpstr>
      <vt:lpstr>Outline</vt:lpstr>
      <vt:lpstr>Network Flow Definitions</vt:lpstr>
      <vt:lpstr>Flow Example</vt:lpstr>
      <vt:lpstr>Network Flow Definitions</vt:lpstr>
      <vt:lpstr>Find a maximum flow</vt:lpstr>
      <vt:lpstr>Find a maximum flow</vt:lpstr>
      <vt:lpstr>Flow Example</vt:lpstr>
      <vt:lpstr>Residual Graph</vt:lpstr>
      <vt:lpstr>Flow assignment and the residual graph</vt:lpstr>
      <vt:lpstr>Augmenting Path Algorithm</vt:lpstr>
      <vt:lpstr>Build the residual graph</vt:lpstr>
      <vt:lpstr>Find two augmenting paths</vt:lpstr>
      <vt:lpstr>Augmenting Path Lemma</vt:lpstr>
      <vt:lpstr>Proof</vt:lpstr>
      <vt:lpstr>Ford-Fulkerson Algorithm (1956)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90</cp:revision>
  <dcterms:created xsi:type="dcterms:W3CDTF">1601-01-01T00:00:00Z</dcterms:created>
  <dcterms:modified xsi:type="dcterms:W3CDTF">2024-11-21T22:40:30Z</dcterms:modified>
</cp:coreProperties>
</file>