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8"/>
  </p:notesMasterIdLst>
  <p:handoutMasterIdLst>
    <p:handoutMasterId r:id="rId29"/>
  </p:handoutMasterIdLst>
  <p:sldIdLst>
    <p:sldId id="256" r:id="rId2"/>
    <p:sldId id="461" r:id="rId3"/>
    <p:sldId id="463" r:id="rId4"/>
    <p:sldId id="426" r:id="rId5"/>
    <p:sldId id="464" r:id="rId6"/>
    <p:sldId id="415" r:id="rId7"/>
    <p:sldId id="416" r:id="rId8"/>
    <p:sldId id="417" r:id="rId9"/>
    <p:sldId id="462" r:id="rId10"/>
    <p:sldId id="418" r:id="rId11"/>
    <p:sldId id="419" r:id="rId12"/>
    <p:sldId id="420" r:id="rId13"/>
    <p:sldId id="452" r:id="rId14"/>
    <p:sldId id="421" r:id="rId15"/>
    <p:sldId id="449" r:id="rId16"/>
    <p:sldId id="423" r:id="rId17"/>
    <p:sldId id="451" r:id="rId18"/>
    <p:sldId id="424" r:id="rId19"/>
    <p:sldId id="453" r:id="rId20"/>
    <p:sldId id="454" r:id="rId21"/>
    <p:sldId id="455" r:id="rId22"/>
    <p:sldId id="456" r:id="rId23"/>
    <p:sldId id="457" r:id="rId24"/>
    <p:sldId id="458" r:id="rId25"/>
    <p:sldId id="459" r:id="rId26"/>
    <p:sldId id="460" r:id="rId27"/>
  </p:sldIdLst>
  <p:sldSz cx="9144000" cy="6858000" type="screen4x3"/>
  <p:notesSz cx="7315200" cy="9601200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9900"/>
    <a:srgbClr val="FF0066"/>
    <a:srgbClr val="66FF66"/>
    <a:srgbClr val="FFFF99"/>
    <a:srgbClr val="CC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314707-0FA8-4997-A729-FFC8F2392D66}" v="1" dt="2024-11-17T23:00:48.4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52" autoAdjust="0"/>
    <p:restoredTop sz="86475" autoAdjust="0"/>
  </p:normalViewPr>
  <p:slideViewPr>
    <p:cSldViewPr>
      <p:cViewPr varScale="1">
        <p:scale>
          <a:sx n="94" d="100"/>
          <a:sy n="94" d="100"/>
        </p:scale>
        <p:origin x="10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Anderson" userId="4654cc452026b74c" providerId="LiveId" clId="{06314707-0FA8-4997-A729-FFC8F2392D66}"/>
    <pc:docChg chg="modSld">
      <pc:chgData name="Richard Anderson" userId="4654cc452026b74c" providerId="LiveId" clId="{06314707-0FA8-4997-A729-FFC8F2392D66}" dt="2024-11-17T23:02:05.149" v="25" actId="20577"/>
      <pc:docMkLst>
        <pc:docMk/>
      </pc:docMkLst>
      <pc:sldChg chg="modSp mod">
        <pc:chgData name="Richard Anderson" userId="4654cc452026b74c" providerId="LiveId" clId="{06314707-0FA8-4997-A729-FFC8F2392D66}" dt="2024-11-17T23:00:34.906" v="0" actId="20577"/>
        <pc:sldMkLst>
          <pc:docMk/>
          <pc:sldMk cId="0" sldId="256"/>
        </pc:sldMkLst>
        <pc:spChg chg="mod">
          <ac:chgData name="Richard Anderson" userId="4654cc452026b74c" providerId="LiveId" clId="{06314707-0FA8-4997-A729-FFC8F2392D66}" dt="2024-11-17T23:00:34.906" v="0" actId="20577"/>
          <ac:spMkLst>
            <pc:docMk/>
            <pc:sldMk cId="0" sldId="256"/>
            <ac:spMk id="2051" creationId="{00000000-0000-0000-0000-000000000000}"/>
          </ac:spMkLst>
        </pc:spChg>
      </pc:sldChg>
      <pc:sldChg chg="modSp mod">
        <pc:chgData name="Richard Anderson" userId="4654cc452026b74c" providerId="LiveId" clId="{06314707-0FA8-4997-A729-FFC8F2392D66}" dt="2024-11-17T23:02:05.149" v="25" actId="20577"/>
        <pc:sldMkLst>
          <pc:docMk/>
          <pc:sldMk cId="2063604244" sldId="461"/>
        </pc:sldMkLst>
        <pc:spChg chg="mod">
          <ac:chgData name="Richard Anderson" userId="4654cc452026b74c" providerId="LiveId" clId="{06314707-0FA8-4997-A729-FFC8F2392D66}" dt="2024-11-17T23:02:05.149" v="25" actId="20577"/>
          <ac:spMkLst>
            <pc:docMk/>
            <pc:sldMk cId="2063604244" sldId="461"/>
            <ac:spMk id="3" creationId="{00000000-0000-0000-0000-000000000000}"/>
          </ac:spMkLst>
        </pc:spChg>
      </pc:sldChg>
    </pc:docChg>
  </pc:docChgLst>
  <pc:docChgLst>
    <pc:chgData name="Richard Anderson" userId="4654cc452026b74c" providerId="LiveId" clId="{454786FC-853A-4FA0-B438-9A31C8AAC1FD}"/>
    <pc:docChg chg="undo custSel addSld modSld">
      <pc:chgData name="Richard Anderson" userId="4654cc452026b74c" providerId="LiveId" clId="{454786FC-853A-4FA0-B438-9A31C8AAC1FD}" dt="2023-11-19T21:22:56.363" v="280" actId="21"/>
      <pc:docMkLst>
        <pc:docMk/>
      </pc:docMkLst>
      <pc:sldChg chg="modSp mod">
        <pc:chgData name="Richard Anderson" userId="4654cc452026b74c" providerId="LiveId" clId="{454786FC-853A-4FA0-B438-9A31C8AAC1FD}" dt="2023-11-19T21:08:45.363" v="180" actId="20577"/>
        <pc:sldMkLst>
          <pc:docMk/>
          <pc:sldMk cId="0" sldId="256"/>
        </pc:sldMkLst>
        <pc:spChg chg="mod">
          <ac:chgData name="Richard Anderson" userId="4654cc452026b74c" providerId="LiveId" clId="{454786FC-853A-4FA0-B438-9A31C8AAC1FD}" dt="2023-11-19T21:08:45.363" v="180" actId="20577"/>
          <ac:spMkLst>
            <pc:docMk/>
            <pc:sldMk cId="0" sldId="256"/>
            <ac:spMk id="2051" creationId="{00000000-0000-0000-0000-000000000000}"/>
          </ac:spMkLst>
        </pc:spChg>
      </pc:sldChg>
      <pc:sldChg chg="delSp mod">
        <pc:chgData name="Richard Anderson" userId="4654cc452026b74c" providerId="LiveId" clId="{454786FC-853A-4FA0-B438-9A31C8AAC1FD}" dt="2023-11-19T21:19:43.172" v="272" actId="21"/>
        <pc:sldMkLst>
          <pc:docMk/>
          <pc:sldMk cId="936191334" sldId="417"/>
        </pc:sldMkLst>
        <pc:spChg chg="del">
          <ac:chgData name="Richard Anderson" userId="4654cc452026b74c" providerId="LiveId" clId="{454786FC-853A-4FA0-B438-9A31C8AAC1FD}" dt="2023-11-19T21:19:43.172" v="272" actId="21"/>
          <ac:spMkLst>
            <pc:docMk/>
            <pc:sldMk cId="936191334" sldId="417"/>
            <ac:spMk id="2" creationId="{62792CF9-FA94-C364-FEFF-6911A97C7213}"/>
          </ac:spMkLst>
        </pc:spChg>
        <pc:spChg chg="del">
          <ac:chgData name="Richard Anderson" userId="4654cc452026b74c" providerId="LiveId" clId="{454786FC-853A-4FA0-B438-9A31C8AAC1FD}" dt="2023-11-19T21:19:34.333" v="271" actId="21"/>
          <ac:spMkLst>
            <pc:docMk/>
            <pc:sldMk cId="936191334" sldId="417"/>
            <ac:spMk id="3" creationId="{1AF3A5D0-8EF9-265C-B538-D46D068B9C19}"/>
          </ac:spMkLst>
        </pc:spChg>
      </pc:sldChg>
      <pc:sldChg chg="delSp mod">
        <pc:chgData name="Richard Anderson" userId="4654cc452026b74c" providerId="LiveId" clId="{454786FC-853A-4FA0-B438-9A31C8AAC1FD}" dt="2023-11-19T21:20:32.967" v="274" actId="21"/>
        <pc:sldMkLst>
          <pc:docMk/>
          <pc:sldMk cId="511526301" sldId="420"/>
        </pc:sldMkLst>
        <pc:spChg chg="del">
          <ac:chgData name="Richard Anderson" userId="4654cc452026b74c" providerId="LiveId" clId="{454786FC-853A-4FA0-B438-9A31C8AAC1FD}" dt="2023-11-19T21:20:29.378" v="273" actId="21"/>
          <ac:spMkLst>
            <pc:docMk/>
            <pc:sldMk cId="511526301" sldId="420"/>
            <ac:spMk id="2" creationId="{B651C625-4E6E-2C25-8F97-A1D195215497}"/>
          </ac:spMkLst>
        </pc:spChg>
        <pc:spChg chg="del">
          <ac:chgData name="Richard Anderson" userId="4654cc452026b74c" providerId="LiveId" clId="{454786FC-853A-4FA0-B438-9A31C8AAC1FD}" dt="2023-11-19T21:20:32.967" v="274" actId="21"/>
          <ac:spMkLst>
            <pc:docMk/>
            <pc:sldMk cId="511526301" sldId="420"/>
            <ac:spMk id="3" creationId="{6B53E953-0DAC-0E7E-C2EE-B3C74F7BDDF9}"/>
          </ac:spMkLst>
        </pc:spChg>
      </pc:sldChg>
      <pc:sldChg chg="delSp mod">
        <pc:chgData name="Richard Anderson" userId="4654cc452026b74c" providerId="LiveId" clId="{454786FC-853A-4FA0-B438-9A31C8AAC1FD}" dt="2023-11-19T21:21:44.435" v="275" actId="21"/>
        <pc:sldMkLst>
          <pc:docMk/>
          <pc:sldMk cId="1185889915" sldId="451"/>
        </pc:sldMkLst>
        <pc:spChg chg="del">
          <ac:chgData name="Richard Anderson" userId="4654cc452026b74c" providerId="LiveId" clId="{454786FC-853A-4FA0-B438-9A31C8AAC1FD}" dt="2023-11-19T21:21:44.435" v="275" actId="21"/>
          <ac:spMkLst>
            <pc:docMk/>
            <pc:sldMk cId="1185889915" sldId="451"/>
            <ac:spMk id="4" creationId="{730FDCA0-5BC8-9850-608E-8C0E939DC68B}"/>
          </ac:spMkLst>
        </pc:spChg>
      </pc:sldChg>
      <pc:sldChg chg="delSp mod">
        <pc:chgData name="Richard Anderson" userId="4654cc452026b74c" providerId="LiveId" clId="{454786FC-853A-4FA0-B438-9A31C8AAC1FD}" dt="2023-11-19T21:22:34.125" v="277" actId="21"/>
        <pc:sldMkLst>
          <pc:docMk/>
          <pc:sldMk cId="2124800303" sldId="454"/>
        </pc:sldMkLst>
        <pc:spChg chg="del">
          <ac:chgData name="Richard Anderson" userId="4654cc452026b74c" providerId="LiveId" clId="{454786FC-853A-4FA0-B438-9A31C8AAC1FD}" dt="2023-11-19T21:22:23.400" v="276" actId="21"/>
          <ac:spMkLst>
            <pc:docMk/>
            <pc:sldMk cId="2124800303" sldId="454"/>
            <ac:spMk id="3" creationId="{45A51AF3-9240-9B30-CD5F-8A7355A00EDF}"/>
          </ac:spMkLst>
        </pc:spChg>
        <pc:spChg chg="del">
          <ac:chgData name="Richard Anderson" userId="4654cc452026b74c" providerId="LiveId" clId="{454786FC-853A-4FA0-B438-9A31C8AAC1FD}" dt="2023-11-19T21:22:34.125" v="277" actId="21"/>
          <ac:spMkLst>
            <pc:docMk/>
            <pc:sldMk cId="2124800303" sldId="454"/>
            <ac:spMk id="7" creationId="{17902AA2-D197-1BB3-76C3-83FF701FF38E}"/>
          </ac:spMkLst>
        </pc:spChg>
      </pc:sldChg>
      <pc:sldChg chg="delSp mod">
        <pc:chgData name="Richard Anderson" userId="4654cc452026b74c" providerId="LiveId" clId="{454786FC-853A-4FA0-B438-9A31C8AAC1FD}" dt="2023-11-19T21:22:56.363" v="280" actId="21"/>
        <pc:sldMkLst>
          <pc:docMk/>
          <pc:sldMk cId="3821964201" sldId="455"/>
        </pc:sldMkLst>
        <pc:spChg chg="del">
          <ac:chgData name="Richard Anderson" userId="4654cc452026b74c" providerId="LiveId" clId="{454786FC-853A-4FA0-B438-9A31C8AAC1FD}" dt="2023-11-19T21:22:50.713" v="278" actId="21"/>
          <ac:spMkLst>
            <pc:docMk/>
            <pc:sldMk cId="3821964201" sldId="455"/>
            <ac:spMk id="4" creationId="{F26F7AAB-D4BA-DF71-40E6-32DA8A1B7FA8}"/>
          </ac:spMkLst>
        </pc:spChg>
        <pc:spChg chg="del">
          <ac:chgData name="Richard Anderson" userId="4654cc452026b74c" providerId="LiveId" clId="{454786FC-853A-4FA0-B438-9A31C8AAC1FD}" dt="2023-11-19T21:22:53.264" v="279" actId="21"/>
          <ac:spMkLst>
            <pc:docMk/>
            <pc:sldMk cId="3821964201" sldId="455"/>
            <ac:spMk id="5" creationId="{D0C7B9C4-C237-C831-C890-BA0696F9ED76}"/>
          </ac:spMkLst>
        </pc:spChg>
        <pc:spChg chg="del">
          <ac:chgData name="Richard Anderson" userId="4654cc452026b74c" providerId="LiveId" clId="{454786FC-853A-4FA0-B438-9A31C8AAC1FD}" dt="2023-11-19T21:22:56.363" v="280" actId="21"/>
          <ac:spMkLst>
            <pc:docMk/>
            <pc:sldMk cId="3821964201" sldId="455"/>
            <ac:spMk id="6" creationId="{6273AE62-E1AE-609F-DD26-9B40FBAE0D08}"/>
          </ac:spMkLst>
        </pc:spChg>
      </pc:sldChg>
      <pc:sldChg chg="modSp mod">
        <pc:chgData name="Richard Anderson" userId="4654cc452026b74c" providerId="LiveId" clId="{454786FC-853A-4FA0-B438-9A31C8AAC1FD}" dt="2023-11-19T21:06:28.662" v="172" actId="20577"/>
        <pc:sldMkLst>
          <pc:docMk/>
          <pc:sldMk cId="2063604244" sldId="461"/>
        </pc:sldMkLst>
        <pc:spChg chg="mod">
          <ac:chgData name="Richard Anderson" userId="4654cc452026b74c" providerId="LiveId" clId="{454786FC-853A-4FA0-B438-9A31C8AAC1FD}" dt="2023-11-19T21:06:28.662" v="172" actId="20577"/>
          <ac:spMkLst>
            <pc:docMk/>
            <pc:sldMk cId="2063604244" sldId="461"/>
            <ac:spMk id="3" creationId="{00000000-0000-0000-0000-000000000000}"/>
          </ac:spMkLst>
        </pc:spChg>
      </pc:sldChg>
      <pc:sldChg chg="addSp modSp new mod">
        <pc:chgData name="Richard Anderson" userId="4654cc452026b74c" providerId="LiveId" clId="{454786FC-853A-4FA0-B438-9A31C8AAC1FD}" dt="2023-11-19T21:15:02.003" v="270" actId="1582"/>
        <pc:sldMkLst>
          <pc:docMk/>
          <pc:sldMk cId="4127001506" sldId="463"/>
        </pc:sldMkLst>
        <pc:spChg chg="mod">
          <ac:chgData name="Richard Anderson" userId="4654cc452026b74c" providerId="LiveId" clId="{454786FC-853A-4FA0-B438-9A31C8AAC1FD}" dt="2023-11-19T21:11:03.378" v="213" actId="20577"/>
          <ac:spMkLst>
            <pc:docMk/>
            <pc:sldMk cId="4127001506" sldId="463"/>
            <ac:spMk id="2" creationId="{D0020623-646E-D4ED-5467-E28271E5457B}"/>
          </ac:spMkLst>
        </pc:spChg>
        <pc:spChg chg="mod">
          <ac:chgData name="Richard Anderson" userId="4654cc452026b74c" providerId="LiveId" clId="{454786FC-853A-4FA0-B438-9A31C8AAC1FD}" dt="2023-11-19T21:14:18.598" v="222" actId="27636"/>
          <ac:spMkLst>
            <pc:docMk/>
            <pc:sldMk cId="4127001506" sldId="463"/>
            <ac:spMk id="3" creationId="{C27C005C-715D-9666-B514-33F79C882B51}"/>
          </ac:spMkLst>
        </pc:spChg>
        <pc:spChg chg="add mod">
          <ac:chgData name="Richard Anderson" userId="4654cc452026b74c" providerId="LiveId" clId="{454786FC-853A-4FA0-B438-9A31C8AAC1FD}" dt="2023-11-19T21:15:02.003" v="270" actId="1582"/>
          <ac:spMkLst>
            <pc:docMk/>
            <pc:sldMk cId="4127001506" sldId="463"/>
            <ac:spMk id="7" creationId="{6F495B3B-5641-47B6-6427-0797AEECE1A5}"/>
          </ac:spMkLst>
        </pc:spChg>
      </pc:sldChg>
    </pc:docChg>
  </pc:docChgLst>
  <pc:docChgLst>
    <pc:chgData name="Richard Anderson" userId="4654cc452026b74c" providerId="LiveId" clId="{5F01E4F1-07D8-47F3-8D4C-F27B7CD6E0FD}"/>
    <pc:docChg chg="custSel modSld modMainMaster">
      <pc:chgData name="Richard Anderson" userId="4654cc452026b74c" providerId="LiveId" clId="{5F01E4F1-07D8-47F3-8D4C-F27B7CD6E0FD}" dt="2023-02-26T22:57:02.063" v="157" actId="207"/>
      <pc:docMkLst>
        <pc:docMk/>
      </pc:docMkLst>
      <pc:sldChg chg="modSp mod setBg">
        <pc:chgData name="Richard Anderson" userId="4654cc452026b74c" providerId="LiveId" clId="{5F01E4F1-07D8-47F3-8D4C-F27B7CD6E0FD}" dt="2023-02-26T22:45:58.846" v="13"/>
        <pc:sldMkLst>
          <pc:docMk/>
          <pc:sldMk cId="0" sldId="256"/>
        </pc:sldMkLst>
        <pc:spChg chg="mod">
          <ac:chgData name="Richard Anderson" userId="4654cc452026b74c" providerId="LiveId" clId="{5F01E4F1-07D8-47F3-8D4C-F27B7CD6E0FD}" dt="2023-02-26T22:45:42.295" v="11" actId="20577"/>
          <ac:spMkLst>
            <pc:docMk/>
            <pc:sldMk cId="0" sldId="256"/>
            <ac:spMk id="2051" creationId="{00000000-0000-0000-0000-000000000000}"/>
          </ac:spMkLst>
        </pc:spChg>
      </pc:sldChg>
      <pc:sldChg chg="delSp modSp mod">
        <pc:chgData name="Richard Anderson" userId="4654cc452026b74c" providerId="LiveId" clId="{5F01E4F1-07D8-47F3-8D4C-F27B7CD6E0FD}" dt="2023-02-26T22:51:59.670" v="143" actId="1076"/>
        <pc:sldMkLst>
          <pc:docMk/>
          <pc:sldMk cId="936191334" sldId="417"/>
        </pc:sldMkLst>
        <pc:spChg chg="del">
          <ac:chgData name="Richard Anderson" userId="4654cc452026b74c" providerId="LiveId" clId="{5F01E4F1-07D8-47F3-8D4C-F27B7CD6E0FD}" dt="2023-02-26T22:51:52.019" v="141" actId="21"/>
          <ac:spMkLst>
            <pc:docMk/>
            <pc:sldMk cId="936191334" sldId="417"/>
            <ac:spMk id="2" creationId="{B9D91AF3-0BDB-6F4F-C000-596B0BD4F9F1}"/>
          </ac:spMkLst>
        </pc:spChg>
        <pc:spChg chg="del">
          <ac:chgData name="Richard Anderson" userId="4654cc452026b74c" providerId="LiveId" clId="{5F01E4F1-07D8-47F3-8D4C-F27B7CD6E0FD}" dt="2023-02-26T22:51:55.490" v="142" actId="21"/>
          <ac:spMkLst>
            <pc:docMk/>
            <pc:sldMk cId="936191334" sldId="417"/>
            <ac:spMk id="3" creationId="{C36FD080-1757-6746-A001-247173FC6F61}"/>
          </ac:spMkLst>
        </pc:spChg>
        <pc:spChg chg="mod">
          <ac:chgData name="Richard Anderson" userId="4654cc452026b74c" providerId="LiveId" clId="{5F01E4F1-07D8-47F3-8D4C-F27B7CD6E0FD}" dt="2023-02-26T22:51:59.670" v="143" actId="1076"/>
          <ac:spMkLst>
            <pc:docMk/>
            <pc:sldMk cId="936191334" sldId="417"/>
            <ac:spMk id="6149" creationId="{00000000-0000-0000-0000-000000000000}"/>
          </ac:spMkLst>
        </pc:spChg>
      </pc:sldChg>
      <pc:sldChg chg="delSp mod">
        <pc:chgData name="Richard Anderson" userId="4654cc452026b74c" providerId="LiveId" clId="{5F01E4F1-07D8-47F3-8D4C-F27B7CD6E0FD}" dt="2023-02-26T22:53:05.532" v="145" actId="21"/>
        <pc:sldMkLst>
          <pc:docMk/>
          <pc:sldMk cId="511526301" sldId="420"/>
        </pc:sldMkLst>
        <pc:spChg chg="del">
          <ac:chgData name="Richard Anderson" userId="4654cc452026b74c" providerId="LiveId" clId="{5F01E4F1-07D8-47F3-8D4C-F27B7CD6E0FD}" dt="2023-02-26T22:52:59.826" v="144" actId="21"/>
          <ac:spMkLst>
            <pc:docMk/>
            <pc:sldMk cId="511526301" sldId="420"/>
            <ac:spMk id="2" creationId="{5C15E122-6876-6B35-438E-09EA998EE8D7}"/>
          </ac:spMkLst>
        </pc:spChg>
        <pc:spChg chg="del">
          <ac:chgData name="Richard Anderson" userId="4654cc452026b74c" providerId="LiveId" clId="{5F01E4F1-07D8-47F3-8D4C-F27B7CD6E0FD}" dt="2023-02-26T22:53:05.532" v="145" actId="21"/>
          <ac:spMkLst>
            <pc:docMk/>
            <pc:sldMk cId="511526301" sldId="420"/>
            <ac:spMk id="3" creationId="{342E77FD-7DB1-3BE5-093F-B4A022B872FA}"/>
          </ac:spMkLst>
        </pc:spChg>
      </pc:sldChg>
      <pc:sldChg chg="delSp mod">
        <pc:chgData name="Richard Anderson" userId="4654cc452026b74c" providerId="LiveId" clId="{5F01E4F1-07D8-47F3-8D4C-F27B7CD6E0FD}" dt="2023-02-26T22:54:18.922" v="148" actId="21"/>
        <pc:sldMkLst>
          <pc:docMk/>
          <pc:sldMk cId="1185889915" sldId="451"/>
        </pc:sldMkLst>
        <pc:spChg chg="del">
          <ac:chgData name="Richard Anderson" userId="4654cc452026b74c" providerId="LiveId" clId="{5F01E4F1-07D8-47F3-8D4C-F27B7CD6E0FD}" dt="2023-02-26T22:54:18.922" v="148" actId="21"/>
          <ac:spMkLst>
            <pc:docMk/>
            <pc:sldMk cId="1185889915" sldId="451"/>
            <ac:spMk id="4" creationId="{3EEE73E6-484C-BDE9-FA36-65F34369050B}"/>
          </ac:spMkLst>
        </pc:spChg>
      </pc:sldChg>
      <pc:sldChg chg="modSp mod">
        <pc:chgData name="Richard Anderson" userId="4654cc452026b74c" providerId="LiveId" clId="{5F01E4F1-07D8-47F3-8D4C-F27B7CD6E0FD}" dt="2023-02-26T22:53:36.732" v="147" actId="27636"/>
        <pc:sldMkLst>
          <pc:docMk/>
          <pc:sldMk cId="487217175" sldId="452"/>
        </pc:sldMkLst>
        <pc:spChg chg="mod">
          <ac:chgData name="Richard Anderson" userId="4654cc452026b74c" providerId="LiveId" clId="{5F01E4F1-07D8-47F3-8D4C-F27B7CD6E0FD}" dt="2023-02-26T22:53:36.732" v="147" actId="27636"/>
          <ac:spMkLst>
            <pc:docMk/>
            <pc:sldMk cId="487217175" sldId="452"/>
            <ac:spMk id="4" creationId="{00000000-0000-0000-0000-000000000000}"/>
          </ac:spMkLst>
        </pc:spChg>
      </pc:sldChg>
      <pc:sldChg chg="modSp mod">
        <pc:chgData name="Richard Anderson" userId="4654cc452026b74c" providerId="LiveId" clId="{5F01E4F1-07D8-47F3-8D4C-F27B7CD6E0FD}" dt="2023-02-26T22:54:52.964" v="149" actId="207"/>
        <pc:sldMkLst>
          <pc:docMk/>
          <pc:sldMk cId="104718648" sldId="453"/>
        </pc:sldMkLst>
        <pc:spChg chg="mod">
          <ac:chgData name="Richard Anderson" userId="4654cc452026b74c" providerId="LiveId" clId="{5F01E4F1-07D8-47F3-8D4C-F27B7CD6E0FD}" dt="2023-02-26T22:54:52.964" v="149" actId="207"/>
          <ac:spMkLst>
            <pc:docMk/>
            <pc:sldMk cId="104718648" sldId="453"/>
            <ac:spMk id="4" creationId="{00000000-0000-0000-0000-000000000000}"/>
          </ac:spMkLst>
        </pc:spChg>
      </pc:sldChg>
      <pc:sldChg chg="delSp modSp mod">
        <pc:chgData name="Richard Anderson" userId="4654cc452026b74c" providerId="LiveId" clId="{5F01E4F1-07D8-47F3-8D4C-F27B7CD6E0FD}" dt="2023-02-26T22:56:19.339" v="154" actId="20577"/>
        <pc:sldMkLst>
          <pc:docMk/>
          <pc:sldMk cId="2124800303" sldId="454"/>
        </pc:sldMkLst>
        <pc:spChg chg="del">
          <ac:chgData name="Richard Anderson" userId="4654cc452026b74c" providerId="LiveId" clId="{5F01E4F1-07D8-47F3-8D4C-F27B7CD6E0FD}" dt="2023-02-26T22:55:27.786" v="151" actId="21"/>
          <ac:spMkLst>
            <pc:docMk/>
            <pc:sldMk cId="2124800303" sldId="454"/>
            <ac:spMk id="2" creationId="{8CD59006-E718-9183-3500-26C7AB73547B}"/>
          </ac:spMkLst>
        </pc:spChg>
        <pc:spChg chg="del">
          <ac:chgData name="Richard Anderson" userId="4654cc452026b74c" providerId="LiveId" clId="{5F01E4F1-07D8-47F3-8D4C-F27B7CD6E0FD}" dt="2023-02-26T22:55:23.901" v="150" actId="21"/>
          <ac:spMkLst>
            <pc:docMk/>
            <pc:sldMk cId="2124800303" sldId="454"/>
            <ac:spMk id="3" creationId="{3A61CC81-A3F9-80AE-8BEE-D67B79DB1A9E}"/>
          </ac:spMkLst>
        </pc:spChg>
        <pc:spChg chg="mod">
          <ac:chgData name="Richard Anderson" userId="4654cc452026b74c" providerId="LiveId" clId="{5F01E4F1-07D8-47F3-8D4C-F27B7CD6E0FD}" dt="2023-02-26T22:56:19.339" v="154" actId="20577"/>
          <ac:spMkLst>
            <pc:docMk/>
            <pc:sldMk cId="2124800303" sldId="454"/>
            <ac:spMk id="6" creationId="{00000000-0000-0000-0000-000000000000}"/>
          </ac:spMkLst>
        </pc:spChg>
        <pc:spChg chg="del">
          <ac:chgData name="Richard Anderson" userId="4654cc452026b74c" providerId="LiveId" clId="{5F01E4F1-07D8-47F3-8D4C-F27B7CD6E0FD}" dt="2023-02-26T22:55:31.989" v="152" actId="21"/>
          <ac:spMkLst>
            <pc:docMk/>
            <pc:sldMk cId="2124800303" sldId="454"/>
            <ac:spMk id="7" creationId="{B4F1A024-49EC-C63E-13B0-301AAE605DEF}"/>
          </ac:spMkLst>
        </pc:spChg>
      </pc:sldChg>
      <pc:sldChg chg="delSp modSp mod">
        <pc:chgData name="Richard Anderson" userId="4654cc452026b74c" providerId="LiveId" clId="{5F01E4F1-07D8-47F3-8D4C-F27B7CD6E0FD}" dt="2023-02-26T22:57:02.063" v="157" actId="207"/>
        <pc:sldMkLst>
          <pc:docMk/>
          <pc:sldMk cId="3821964201" sldId="455"/>
        </pc:sldMkLst>
        <pc:spChg chg="mod">
          <ac:chgData name="Richard Anderson" userId="4654cc452026b74c" providerId="LiveId" clId="{5F01E4F1-07D8-47F3-8D4C-F27B7CD6E0FD}" dt="2023-02-26T22:57:02.063" v="157" actId="207"/>
          <ac:spMkLst>
            <pc:docMk/>
            <pc:sldMk cId="3821964201" sldId="455"/>
            <ac:spMk id="3" creationId="{00000000-0000-0000-0000-000000000000}"/>
          </ac:spMkLst>
        </pc:spChg>
        <pc:spChg chg="del">
          <ac:chgData name="Richard Anderson" userId="4654cc452026b74c" providerId="LiveId" clId="{5F01E4F1-07D8-47F3-8D4C-F27B7CD6E0FD}" dt="2023-02-26T22:56:46.292" v="155" actId="21"/>
          <ac:spMkLst>
            <pc:docMk/>
            <pc:sldMk cId="3821964201" sldId="455"/>
            <ac:spMk id="4" creationId="{8DDA7F39-5865-21CC-CCEA-D0638814374F}"/>
          </ac:spMkLst>
        </pc:spChg>
        <pc:spChg chg="del">
          <ac:chgData name="Richard Anderson" userId="4654cc452026b74c" providerId="LiveId" clId="{5F01E4F1-07D8-47F3-8D4C-F27B7CD6E0FD}" dt="2023-02-26T22:56:49.887" v="156" actId="21"/>
          <ac:spMkLst>
            <pc:docMk/>
            <pc:sldMk cId="3821964201" sldId="455"/>
            <ac:spMk id="5" creationId="{5163A6D4-95E3-E367-52CC-F043A34A7B14}"/>
          </ac:spMkLst>
        </pc:spChg>
      </pc:sldChg>
      <pc:sldChg chg="modSp mod">
        <pc:chgData name="Richard Anderson" userId="4654cc452026b74c" providerId="LiveId" clId="{5F01E4F1-07D8-47F3-8D4C-F27B7CD6E0FD}" dt="2023-02-26T22:47:46.629" v="140" actId="20577"/>
        <pc:sldMkLst>
          <pc:docMk/>
          <pc:sldMk cId="2063604244" sldId="461"/>
        </pc:sldMkLst>
        <pc:spChg chg="mod">
          <ac:chgData name="Richard Anderson" userId="4654cc452026b74c" providerId="LiveId" clId="{5F01E4F1-07D8-47F3-8D4C-F27B7CD6E0FD}" dt="2023-02-26T22:47:46.629" v="140" actId="20577"/>
          <ac:spMkLst>
            <pc:docMk/>
            <pc:sldMk cId="2063604244" sldId="461"/>
            <ac:spMk id="3" creationId="{00000000-0000-0000-0000-000000000000}"/>
          </ac:spMkLst>
        </pc:spChg>
      </pc:sldChg>
      <pc:sldMasterChg chg="setBg modSldLayout">
        <pc:chgData name="Richard Anderson" userId="4654cc452026b74c" providerId="LiveId" clId="{5F01E4F1-07D8-47F3-8D4C-F27B7CD6E0FD}" dt="2023-02-26T22:45:58.846" v="13"/>
        <pc:sldMasterMkLst>
          <pc:docMk/>
          <pc:sldMasterMk cId="0" sldId="2147483661"/>
        </pc:sldMasterMkLst>
        <pc:sldLayoutChg chg="setBg">
          <pc:chgData name="Richard Anderson" userId="4654cc452026b74c" providerId="LiveId" clId="{5F01E4F1-07D8-47F3-8D4C-F27B7CD6E0FD}" dt="2023-02-26T22:45:58.846" v="13"/>
          <pc:sldLayoutMkLst>
            <pc:docMk/>
            <pc:sldMasterMk cId="0" sldId="2147483661"/>
            <pc:sldLayoutMk cId="536910151" sldId="2147483662"/>
          </pc:sldLayoutMkLst>
        </pc:sldLayoutChg>
        <pc:sldLayoutChg chg="setBg">
          <pc:chgData name="Richard Anderson" userId="4654cc452026b74c" providerId="LiveId" clId="{5F01E4F1-07D8-47F3-8D4C-F27B7CD6E0FD}" dt="2023-02-26T22:45:58.846" v="13"/>
          <pc:sldLayoutMkLst>
            <pc:docMk/>
            <pc:sldMasterMk cId="0" sldId="2147483661"/>
            <pc:sldLayoutMk cId="1624951149" sldId="2147483663"/>
          </pc:sldLayoutMkLst>
        </pc:sldLayoutChg>
        <pc:sldLayoutChg chg="setBg">
          <pc:chgData name="Richard Anderson" userId="4654cc452026b74c" providerId="LiveId" clId="{5F01E4F1-07D8-47F3-8D4C-F27B7CD6E0FD}" dt="2023-02-26T22:45:58.846" v="13"/>
          <pc:sldLayoutMkLst>
            <pc:docMk/>
            <pc:sldMasterMk cId="0" sldId="2147483661"/>
            <pc:sldLayoutMk cId="3977957743" sldId="2147483664"/>
          </pc:sldLayoutMkLst>
        </pc:sldLayoutChg>
        <pc:sldLayoutChg chg="setBg">
          <pc:chgData name="Richard Anderson" userId="4654cc452026b74c" providerId="LiveId" clId="{5F01E4F1-07D8-47F3-8D4C-F27B7CD6E0FD}" dt="2023-02-26T22:45:58.846" v="13"/>
          <pc:sldLayoutMkLst>
            <pc:docMk/>
            <pc:sldMasterMk cId="0" sldId="2147483661"/>
            <pc:sldLayoutMk cId="1271786513" sldId="2147483665"/>
          </pc:sldLayoutMkLst>
        </pc:sldLayoutChg>
        <pc:sldLayoutChg chg="setBg">
          <pc:chgData name="Richard Anderson" userId="4654cc452026b74c" providerId="LiveId" clId="{5F01E4F1-07D8-47F3-8D4C-F27B7CD6E0FD}" dt="2023-02-26T22:45:58.846" v="13"/>
          <pc:sldLayoutMkLst>
            <pc:docMk/>
            <pc:sldMasterMk cId="0" sldId="2147483661"/>
            <pc:sldLayoutMk cId="2535074962" sldId="2147483666"/>
          </pc:sldLayoutMkLst>
        </pc:sldLayoutChg>
        <pc:sldLayoutChg chg="setBg">
          <pc:chgData name="Richard Anderson" userId="4654cc452026b74c" providerId="LiveId" clId="{5F01E4F1-07D8-47F3-8D4C-F27B7CD6E0FD}" dt="2023-02-26T22:45:58.846" v="13"/>
          <pc:sldLayoutMkLst>
            <pc:docMk/>
            <pc:sldMasterMk cId="0" sldId="2147483661"/>
            <pc:sldLayoutMk cId="209539516" sldId="2147483667"/>
          </pc:sldLayoutMkLst>
        </pc:sldLayoutChg>
        <pc:sldLayoutChg chg="setBg">
          <pc:chgData name="Richard Anderson" userId="4654cc452026b74c" providerId="LiveId" clId="{5F01E4F1-07D8-47F3-8D4C-F27B7CD6E0FD}" dt="2023-02-26T22:45:58.846" v="13"/>
          <pc:sldLayoutMkLst>
            <pc:docMk/>
            <pc:sldMasterMk cId="0" sldId="2147483661"/>
            <pc:sldLayoutMk cId="3237849144" sldId="2147483668"/>
          </pc:sldLayoutMkLst>
        </pc:sldLayoutChg>
        <pc:sldLayoutChg chg="setBg">
          <pc:chgData name="Richard Anderson" userId="4654cc452026b74c" providerId="LiveId" clId="{5F01E4F1-07D8-47F3-8D4C-F27B7CD6E0FD}" dt="2023-02-26T22:45:58.846" v="13"/>
          <pc:sldLayoutMkLst>
            <pc:docMk/>
            <pc:sldMasterMk cId="0" sldId="2147483661"/>
            <pc:sldLayoutMk cId="1707723798" sldId="2147483669"/>
          </pc:sldLayoutMkLst>
        </pc:sldLayoutChg>
        <pc:sldLayoutChg chg="setBg">
          <pc:chgData name="Richard Anderson" userId="4654cc452026b74c" providerId="LiveId" clId="{5F01E4F1-07D8-47F3-8D4C-F27B7CD6E0FD}" dt="2023-02-26T22:45:58.846" v="13"/>
          <pc:sldLayoutMkLst>
            <pc:docMk/>
            <pc:sldMasterMk cId="0" sldId="2147483661"/>
            <pc:sldLayoutMk cId="1122350056" sldId="2147483670"/>
          </pc:sldLayoutMkLst>
        </pc:sldLayoutChg>
        <pc:sldLayoutChg chg="setBg">
          <pc:chgData name="Richard Anderson" userId="4654cc452026b74c" providerId="LiveId" clId="{5F01E4F1-07D8-47F3-8D4C-F27B7CD6E0FD}" dt="2023-02-26T22:45:58.846" v="13"/>
          <pc:sldLayoutMkLst>
            <pc:docMk/>
            <pc:sldMasterMk cId="0" sldId="2147483661"/>
            <pc:sldLayoutMk cId="2003926415" sldId="2147483671"/>
          </pc:sldLayoutMkLst>
        </pc:sldLayoutChg>
        <pc:sldLayoutChg chg="setBg">
          <pc:chgData name="Richard Anderson" userId="4654cc452026b74c" providerId="LiveId" clId="{5F01E4F1-07D8-47F3-8D4C-F27B7CD6E0FD}" dt="2023-02-26T22:45:58.846" v="13"/>
          <pc:sldLayoutMkLst>
            <pc:docMk/>
            <pc:sldMasterMk cId="0" sldId="2147483661"/>
            <pc:sldLayoutMk cId="3673648124" sldId="214748367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0A75E96A-3C78-4023-BC1B-EEC0A1A7B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73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149491B-4F4F-4D5C-9A7E-8501A1075B1B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8844FD-279B-4DAE-B01B-4F59DBABA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41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DE73A3-77F2-4CCD-8089-F7418EDB5A5B}" type="slidenum">
              <a:rPr lang="en-US" altLang="en-US" sz="1200" smtClean="0"/>
              <a:pPr eaLnBrk="1" hangingPunct="1"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6532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49641A-DA82-41E0-BED0-4419124E120B}" type="slidenum">
              <a:rPr lang="en-US" altLang="en-US" sz="1200" smtClean="0"/>
              <a:pPr eaLnBrk="1" hangingPunct="1"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904283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11/20/2023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37057-270E-4A7E-91BE-8F83FCB0D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1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11/20/2023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EA82F-F1C8-4139-9B37-BD69D38F9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26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11/20/2023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7E8DA-45B7-45A9-ABCC-612B12D19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48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11/20/2023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500C5-C3E3-4566-ADF0-3B3B20F8C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51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11/20/2023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19BBE-C362-43E2-B75E-EB6882271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57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11/20/2023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C8370-03CE-4061-8A92-47B53A4BA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8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11/20/2023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AE81F-2978-4E37-A89C-03507705E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7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11/20/2023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57F80-2A86-4FAE-8013-BED2FF160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9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11/20/2023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67DAE-8F20-49FA-ABAD-7BF780B23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49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11/20/2023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17DEF-5A92-4BD8-9A2E-70D157FEC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23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11/20/2023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415CE-92CC-4D71-B680-AB6714567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50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11/20/2023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2B5DB5E-1AD6-4409-9DAE-601E8DFB4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0.xml"/><Relationship Id="rId4" Type="http://schemas.openxmlformats.org/officeDocument/2006/relationships/tags" Target="../tags/tag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17" Type="http://schemas.openxmlformats.org/officeDocument/2006/relationships/tags" Target="../tags/tag147.xml"/><Relationship Id="rId21" Type="http://schemas.openxmlformats.org/officeDocument/2006/relationships/tags" Target="../tags/tag51.xml"/><Relationship Id="rId42" Type="http://schemas.openxmlformats.org/officeDocument/2006/relationships/tags" Target="../tags/tag72.xml"/><Relationship Id="rId63" Type="http://schemas.openxmlformats.org/officeDocument/2006/relationships/tags" Target="../tags/tag93.xml"/><Relationship Id="rId84" Type="http://schemas.openxmlformats.org/officeDocument/2006/relationships/tags" Target="../tags/tag114.xml"/><Relationship Id="rId138" Type="http://schemas.openxmlformats.org/officeDocument/2006/relationships/tags" Target="../tags/tag168.xml"/><Relationship Id="rId159" Type="http://schemas.openxmlformats.org/officeDocument/2006/relationships/tags" Target="../tags/tag189.xml"/><Relationship Id="rId170" Type="http://schemas.openxmlformats.org/officeDocument/2006/relationships/tags" Target="../tags/tag200.xml"/><Relationship Id="rId191" Type="http://schemas.openxmlformats.org/officeDocument/2006/relationships/tags" Target="../tags/tag221.xml"/><Relationship Id="rId205" Type="http://schemas.openxmlformats.org/officeDocument/2006/relationships/tags" Target="../tags/tag235.xml"/><Relationship Id="rId107" Type="http://schemas.openxmlformats.org/officeDocument/2006/relationships/tags" Target="../tags/tag137.xml"/><Relationship Id="rId11" Type="http://schemas.openxmlformats.org/officeDocument/2006/relationships/tags" Target="../tags/tag41.xml"/><Relationship Id="rId32" Type="http://schemas.openxmlformats.org/officeDocument/2006/relationships/tags" Target="../tags/tag62.xml"/><Relationship Id="rId53" Type="http://schemas.openxmlformats.org/officeDocument/2006/relationships/tags" Target="../tags/tag83.xml"/><Relationship Id="rId74" Type="http://schemas.openxmlformats.org/officeDocument/2006/relationships/tags" Target="../tags/tag104.xml"/><Relationship Id="rId128" Type="http://schemas.openxmlformats.org/officeDocument/2006/relationships/tags" Target="../tags/tag158.xml"/><Relationship Id="rId149" Type="http://schemas.openxmlformats.org/officeDocument/2006/relationships/tags" Target="../tags/tag179.xml"/><Relationship Id="rId5" Type="http://schemas.openxmlformats.org/officeDocument/2006/relationships/tags" Target="../tags/tag35.xml"/><Relationship Id="rId95" Type="http://schemas.openxmlformats.org/officeDocument/2006/relationships/tags" Target="../tags/tag125.xml"/><Relationship Id="rId160" Type="http://schemas.openxmlformats.org/officeDocument/2006/relationships/tags" Target="../tags/tag190.xml"/><Relationship Id="rId181" Type="http://schemas.openxmlformats.org/officeDocument/2006/relationships/tags" Target="../tags/tag211.xml"/><Relationship Id="rId22" Type="http://schemas.openxmlformats.org/officeDocument/2006/relationships/tags" Target="../tags/tag52.xml"/><Relationship Id="rId43" Type="http://schemas.openxmlformats.org/officeDocument/2006/relationships/tags" Target="../tags/tag73.xml"/><Relationship Id="rId64" Type="http://schemas.openxmlformats.org/officeDocument/2006/relationships/tags" Target="../tags/tag94.xml"/><Relationship Id="rId118" Type="http://schemas.openxmlformats.org/officeDocument/2006/relationships/tags" Target="../tags/tag148.xml"/><Relationship Id="rId139" Type="http://schemas.openxmlformats.org/officeDocument/2006/relationships/tags" Target="../tags/tag169.xml"/><Relationship Id="rId85" Type="http://schemas.openxmlformats.org/officeDocument/2006/relationships/tags" Target="../tags/tag115.xml"/><Relationship Id="rId150" Type="http://schemas.openxmlformats.org/officeDocument/2006/relationships/tags" Target="../tags/tag180.xml"/><Relationship Id="rId171" Type="http://schemas.openxmlformats.org/officeDocument/2006/relationships/tags" Target="../tags/tag201.xml"/><Relationship Id="rId192" Type="http://schemas.openxmlformats.org/officeDocument/2006/relationships/tags" Target="../tags/tag222.xml"/><Relationship Id="rId206" Type="http://schemas.openxmlformats.org/officeDocument/2006/relationships/tags" Target="../tags/tag236.xml"/><Relationship Id="rId12" Type="http://schemas.openxmlformats.org/officeDocument/2006/relationships/tags" Target="../tags/tag42.xml"/><Relationship Id="rId33" Type="http://schemas.openxmlformats.org/officeDocument/2006/relationships/tags" Target="../tags/tag63.xml"/><Relationship Id="rId108" Type="http://schemas.openxmlformats.org/officeDocument/2006/relationships/tags" Target="../tags/tag138.xml"/><Relationship Id="rId129" Type="http://schemas.openxmlformats.org/officeDocument/2006/relationships/tags" Target="../tags/tag159.xml"/><Relationship Id="rId54" Type="http://schemas.openxmlformats.org/officeDocument/2006/relationships/tags" Target="../tags/tag84.xml"/><Relationship Id="rId75" Type="http://schemas.openxmlformats.org/officeDocument/2006/relationships/tags" Target="../tags/tag105.xml"/><Relationship Id="rId96" Type="http://schemas.openxmlformats.org/officeDocument/2006/relationships/tags" Target="../tags/tag126.xml"/><Relationship Id="rId140" Type="http://schemas.openxmlformats.org/officeDocument/2006/relationships/tags" Target="../tags/tag170.xml"/><Relationship Id="rId161" Type="http://schemas.openxmlformats.org/officeDocument/2006/relationships/tags" Target="../tags/tag191.xml"/><Relationship Id="rId182" Type="http://schemas.openxmlformats.org/officeDocument/2006/relationships/tags" Target="../tags/tag212.xml"/><Relationship Id="rId6" Type="http://schemas.openxmlformats.org/officeDocument/2006/relationships/tags" Target="../tags/tag36.xml"/><Relationship Id="rId23" Type="http://schemas.openxmlformats.org/officeDocument/2006/relationships/tags" Target="../tags/tag53.xml"/><Relationship Id="rId119" Type="http://schemas.openxmlformats.org/officeDocument/2006/relationships/tags" Target="../tags/tag149.xml"/><Relationship Id="rId44" Type="http://schemas.openxmlformats.org/officeDocument/2006/relationships/tags" Target="../tags/tag74.xml"/><Relationship Id="rId65" Type="http://schemas.openxmlformats.org/officeDocument/2006/relationships/tags" Target="../tags/tag95.xml"/><Relationship Id="rId86" Type="http://schemas.openxmlformats.org/officeDocument/2006/relationships/tags" Target="../tags/tag116.xml"/><Relationship Id="rId130" Type="http://schemas.openxmlformats.org/officeDocument/2006/relationships/tags" Target="../tags/tag160.xml"/><Relationship Id="rId151" Type="http://schemas.openxmlformats.org/officeDocument/2006/relationships/tags" Target="../tags/tag181.xml"/><Relationship Id="rId172" Type="http://schemas.openxmlformats.org/officeDocument/2006/relationships/tags" Target="../tags/tag202.xml"/><Relationship Id="rId193" Type="http://schemas.openxmlformats.org/officeDocument/2006/relationships/tags" Target="../tags/tag223.xml"/><Relationship Id="rId207" Type="http://schemas.openxmlformats.org/officeDocument/2006/relationships/slideLayout" Target="../slideLayouts/slideLayout2.xml"/><Relationship Id="rId13" Type="http://schemas.openxmlformats.org/officeDocument/2006/relationships/tags" Target="../tags/tag43.xml"/><Relationship Id="rId109" Type="http://schemas.openxmlformats.org/officeDocument/2006/relationships/tags" Target="../tags/tag139.xml"/><Relationship Id="rId34" Type="http://schemas.openxmlformats.org/officeDocument/2006/relationships/tags" Target="../tags/tag64.xml"/><Relationship Id="rId55" Type="http://schemas.openxmlformats.org/officeDocument/2006/relationships/tags" Target="../tags/tag85.xml"/><Relationship Id="rId76" Type="http://schemas.openxmlformats.org/officeDocument/2006/relationships/tags" Target="../tags/tag106.xml"/><Relationship Id="rId97" Type="http://schemas.openxmlformats.org/officeDocument/2006/relationships/tags" Target="../tags/tag127.xml"/><Relationship Id="rId120" Type="http://schemas.openxmlformats.org/officeDocument/2006/relationships/tags" Target="../tags/tag150.xml"/><Relationship Id="rId141" Type="http://schemas.openxmlformats.org/officeDocument/2006/relationships/tags" Target="../tags/tag171.xml"/><Relationship Id="rId7" Type="http://schemas.openxmlformats.org/officeDocument/2006/relationships/tags" Target="../tags/tag37.xml"/><Relationship Id="rId162" Type="http://schemas.openxmlformats.org/officeDocument/2006/relationships/tags" Target="../tags/tag192.xml"/><Relationship Id="rId183" Type="http://schemas.openxmlformats.org/officeDocument/2006/relationships/tags" Target="../tags/tag213.xml"/><Relationship Id="rId24" Type="http://schemas.openxmlformats.org/officeDocument/2006/relationships/tags" Target="../tags/tag54.xml"/><Relationship Id="rId40" Type="http://schemas.openxmlformats.org/officeDocument/2006/relationships/tags" Target="../tags/tag70.xml"/><Relationship Id="rId45" Type="http://schemas.openxmlformats.org/officeDocument/2006/relationships/tags" Target="../tags/tag75.xml"/><Relationship Id="rId66" Type="http://schemas.openxmlformats.org/officeDocument/2006/relationships/tags" Target="../tags/tag96.xml"/><Relationship Id="rId87" Type="http://schemas.openxmlformats.org/officeDocument/2006/relationships/tags" Target="../tags/tag117.xml"/><Relationship Id="rId110" Type="http://schemas.openxmlformats.org/officeDocument/2006/relationships/tags" Target="../tags/tag140.xml"/><Relationship Id="rId115" Type="http://schemas.openxmlformats.org/officeDocument/2006/relationships/tags" Target="../tags/tag145.xml"/><Relationship Id="rId131" Type="http://schemas.openxmlformats.org/officeDocument/2006/relationships/tags" Target="../tags/tag161.xml"/><Relationship Id="rId136" Type="http://schemas.openxmlformats.org/officeDocument/2006/relationships/tags" Target="../tags/tag166.xml"/><Relationship Id="rId157" Type="http://schemas.openxmlformats.org/officeDocument/2006/relationships/tags" Target="../tags/tag187.xml"/><Relationship Id="rId178" Type="http://schemas.openxmlformats.org/officeDocument/2006/relationships/tags" Target="../tags/tag208.xml"/><Relationship Id="rId61" Type="http://schemas.openxmlformats.org/officeDocument/2006/relationships/tags" Target="../tags/tag91.xml"/><Relationship Id="rId82" Type="http://schemas.openxmlformats.org/officeDocument/2006/relationships/tags" Target="../tags/tag112.xml"/><Relationship Id="rId152" Type="http://schemas.openxmlformats.org/officeDocument/2006/relationships/tags" Target="../tags/tag182.xml"/><Relationship Id="rId173" Type="http://schemas.openxmlformats.org/officeDocument/2006/relationships/tags" Target="../tags/tag203.xml"/><Relationship Id="rId194" Type="http://schemas.openxmlformats.org/officeDocument/2006/relationships/tags" Target="../tags/tag224.xml"/><Relationship Id="rId199" Type="http://schemas.openxmlformats.org/officeDocument/2006/relationships/tags" Target="../tags/tag229.xml"/><Relationship Id="rId203" Type="http://schemas.openxmlformats.org/officeDocument/2006/relationships/tags" Target="../tags/tag233.xml"/><Relationship Id="rId19" Type="http://schemas.openxmlformats.org/officeDocument/2006/relationships/tags" Target="../tags/tag49.xml"/><Relationship Id="rId14" Type="http://schemas.openxmlformats.org/officeDocument/2006/relationships/tags" Target="../tags/tag44.xml"/><Relationship Id="rId30" Type="http://schemas.openxmlformats.org/officeDocument/2006/relationships/tags" Target="../tags/tag60.xml"/><Relationship Id="rId35" Type="http://schemas.openxmlformats.org/officeDocument/2006/relationships/tags" Target="../tags/tag65.xml"/><Relationship Id="rId56" Type="http://schemas.openxmlformats.org/officeDocument/2006/relationships/tags" Target="../tags/tag86.xml"/><Relationship Id="rId77" Type="http://schemas.openxmlformats.org/officeDocument/2006/relationships/tags" Target="../tags/tag107.xml"/><Relationship Id="rId100" Type="http://schemas.openxmlformats.org/officeDocument/2006/relationships/tags" Target="../tags/tag130.xml"/><Relationship Id="rId105" Type="http://schemas.openxmlformats.org/officeDocument/2006/relationships/tags" Target="../tags/tag135.xml"/><Relationship Id="rId126" Type="http://schemas.openxmlformats.org/officeDocument/2006/relationships/tags" Target="../tags/tag156.xml"/><Relationship Id="rId147" Type="http://schemas.openxmlformats.org/officeDocument/2006/relationships/tags" Target="../tags/tag177.xml"/><Relationship Id="rId168" Type="http://schemas.openxmlformats.org/officeDocument/2006/relationships/tags" Target="../tags/tag198.xml"/><Relationship Id="rId8" Type="http://schemas.openxmlformats.org/officeDocument/2006/relationships/tags" Target="../tags/tag38.xml"/><Relationship Id="rId51" Type="http://schemas.openxmlformats.org/officeDocument/2006/relationships/tags" Target="../tags/tag81.xml"/><Relationship Id="rId72" Type="http://schemas.openxmlformats.org/officeDocument/2006/relationships/tags" Target="../tags/tag102.xml"/><Relationship Id="rId93" Type="http://schemas.openxmlformats.org/officeDocument/2006/relationships/tags" Target="../tags/tag123.xml"/><Relationship Id="rId98" Type="http://schemas.openxmlformats.org/officeDocument/2006/relationships/tags" Target="../tags/tag128.xml"/><Relationship Id="rId121" Type="http://schemas.openxmlformats.org/officeDocument/2006/relationships/tags" Target="../tags/tag151.xml"/><Relationship Id="rId142" Type="http://schemas.openxmlformats.org/officeDocument/2006/relationships/tags" Target="../tags/tag172.xml"/><Relationship Id="rId163" Type="http://schemas.openxmlformats.org/officeDocument/2006/relationships/tags" Target="../tags/tag193.xml"/><Relationship Id="rId184" Type="http://schemas.openxmlformats.org/officeDocument/2006/relationships/tags" Target="../tags/tag214.xml"/><Relationship Id="rId189" Type="http://schemas.openxmlformats.org/officeDocument/2006/relationships/tags" Target="../tags/tag219.xml"/><Relationship Id="rId3" Type="http://schemas.openxmlformats.org/officeDocument/2006/relationships/tags" Target="../tags/tag33.xml"/><Relationship Id="rId25" Type="http://schemas.openxmlformats.org/officeDocument/2006/relationships/tags" Target="../tags/tag55.xml"/><Relationship Id="rId46" Type="http://schemas.openxmlformats.org/officeDocument/2006/relationships/tags" Target="../tags/tag76.xml"/><Relationship Id="rId67" Type="http://schemas.openxmlformats.org/officeDocument/2006/relationships/tags" Target="../tags/tag97.xml"/><Relationship Id="rId116" Type="http://schemas.openxmlformats.org/officeDocument/2006/relationships/tags" Target="../tags/tag146.xml"/><Relationship Id="rId137" Type="http://schemas.openxmlformats.org/officeDocument/2006/relationships/tags" Target="../tags/tag167.xml"/><Relationship Id="rId158" Type="http://schemas.openxmlformats.org/officeDocument/2006/relationships/tags" Target="../tags/tag188.xml"/><Relationship Id="rId20" Type="http://schemas.openxmlformats.org/officeDocument/2006/relationships/tags" Target="../tags/tag50.xml"/><Relationship Id="rId41" Type="http://schemas.openxmlformats.org/officeDocument/2006/relationships/tags" Target="../tags/tag71.xml"/><Relationship Id="rId62" Type="http://schemas.openxmlformats.org/officeDocument/2006/relationships/tags" Target="../tags/tag92.xml"/><Relationship Id="rId83" Type="http://schemas.openxmlformats.org/officeDocument/2006/relationships/tags" Target="../tags/tag113.xml"/><Relationship Id="rId88" Type="http://schemas.openxmlformats.org/officeDocument/2006/relationships/tags" Target="../tags/tag118.xml"/><Relationship Id="rId111" Type="http://schemas.openxmlformats.org/officeDocument/2006/relationships/tags" Target="../tags/tag141.xml"/><Relationship Id="rId132" Type="http://schemas.openxmlformats.org/officeDocument/2006/relationships/tags" Target="../tags/tag162.xml"/><Relationship Id="rId153" Type="http://schemas.openxmlformats.org/officeDocument/2006/relationships/tags" Target="../tags/tag183.xml"/><Relationship Id="rId174" Type="http://schemas.openxmlformats.org/officeDocument/2006/relationships/tags" Target="../tags/tag204.xml"/><Relationship Id="rId179" Type="http://schemas.openxmlformats.org/officeDocument/2006/relationships/tags" Target="../tags/tag209.xml"/><Relationship Id="rId195" Type="http://schemas.openxmlformats.org/officeDocument/2006/relationships/tags" Target="../tags/tag225.xml"/><Relationship Id="rId190" Type="http://schemas.openxmlformats.org/officeDocument/2006/relationships/tags" Target="../tags/tag220.xml"/><Relationship Id="rId204" Type="http://schemas.openxmlformats.org/officeDocument/2006/relationships/tags" Target="../tags/tag234.xml"/><Relationship Id="rId15" Type="http://schemas.openxmlformats.org/officeDocument/2006/relationships/tags" Target="../tags/tag45.xml"/><Relationship Id="rId36" Type="http://schemas.openxmlformats.org/officeDocument/2006/relationships/tags" Target="../tags/tag66.xml"/><Relationship Id="rId57" Type="http://schemas.openxmlformats.org/officeDocument/2006/relationships/tags" Target="../tags/tag87.xml"/><Relationship Id="rId106" Type="http://schemas.openxmlformats.org/officeDocument/2006/relationships/tags" Target="../tags/tag136.xml"/><Relationship Id="rId127" Type="http://schemas.openxmlformats.org/officeDocument/2006/relationships/tags" Target="../tags/tag157.xml"/><Relationship Id="rId10" Type="http://schemas.openxmlformats.org/officeDocument/2006/relationships/tags" Target="../tags/tag40.xml"/><Relationship Id="rId31" Type="http://schemas.openxmlformats.org/officeDocument/2006/relationships/tags" Target="../tags/tag61.xml"/><Relationship Id="rId52" Type="http://schemas.openxmlformats.org/officeDocument/2006/relationships/tags" Target="../tags/tag82.xml"/><Relationship Id="rId73" Type="http://schemas.openxmlformats.org/officeDocument/2006/relationships/tags" Target="../tags/tag103.xml"/><Relationship Id="rId78" Type="http://schemas.openxmlformats.org/officeDocument/2006/relationships/tags" Target="../tags/tag108.xml"/><Relationship Id="rId94" Type="http://schemas.openxmlformats.org/officeDocument/2006/relationships/tags" Target="../tags/tag124.xml"/><Relationship Id="rId99" Type="http://schemas.openxmlformats.org/officeDocument/2006/relationships/tags" Target="../tags/tag129.xml"/><Relationship Id="rId101" Type="http://schemas.openxmlformats.org/officeDocument/2006/relationships/tags" Target="../tags/tag131.xml"/><Relationship Id="rId122" Type="http://schemas.openxmlformats.org/officeDocument/2006/relationships/tags" Target="../tags/tag152.xml"/><Relationship Id="rId143" Type="http://schemas.openxmlformats.org/officeDocument/2006/relationships/tags" Target="../tags/tag173.xml"/><Relationship Id="rId148" Type="http://schemas.openxmlformats.org/officeDocument/2006/relationships/tags" Target="../tags/tag178.xml"/><Relationship Id="rId164" Type="http://schemas.openxmlformats.org/officeDocument/2006/relationships/tags" Target="../tags/tag194.xml"/><Relationship Id="rId169" Type="http://schemas.openxmlformats.org/officeDocument/2006/relationships/tags" Target="../tags/tag199.xml"/><Relationship Id="rId185" Type="http://schemas.openxmlformats.org/officeDocument/2006/relationships/tags" Target="../tags/tag215.xml"/><Relationship Id="rId4" Type="http://schemas.openxmlformats.org/officeDocument/2006/relationships/tags" Target="../tags/tag34.xml"/><Relationship Id="rId9" Type="http://schemas.openxmlformats.org/officeDocument/2006/relationships/tags" Target="../tags/tag39.xml"/><Relationship Id="rId180" Type="http://schemas.openxmlformats.org/officeDocument/2006/relationships/tags" Target="../tags/tag210.xml"/><Relationship Id="rId26" Type="http://schemas.openxmlformats.org/officeDocument/2006/relationships/tags" Target="../tags/tag56.xml"/><Relationship Id="rId47" Type="http://schemas.openxmlformats.org/officeDocument/2006/relationships/tags" Target="../tags/tag77.xml"/><Relationship Id="rId68" Type="http://schemas.openxmlformats.org/officeDocument/2006/relationships/tags" Target="../tags/tag98.xml"/><Relationship Id="rId89" Type="http://schemas.openxmlformats.org/officeDocument/2006/relationships/tags" Target="../tags/tag119.xml"/><Relationship Id="rId112" Type="http://schemas.openxmlformats.org/officeDocument/2006/relationships/tags" Target="../tags/tag142.xml"/><Relationship Id="rId133" Type="http://schemas.openxmlformats.org/officeDocument/2006/relationships/tags" Target="../tags/tag163.xml"/><Relationship Id="rId154" Type="http://schemas.openxmlformats.org/officeDocument/2006/relationships/tags" Target="../tags/tag184.xml"/><Relationship Id="rId175" Type="http://schemas.openxmlformats.org/officeDocument/2006/relationships/tags" Target="../tags/tag205.xml"/><Relationship Id="rId196" Type="http://schemas.openxmlformats.org/officeDocument/2006/relationships/tags" Target="../tags/tag226.xml"/><Relationship Id="rId200" Type="http://schemas.openxmlformats.org/officeDocument/2006/relationships/tags" Target="../tags/tag230.xml"/><Relationship Id="rId16" Type="http://schemas.openxmlformats.org/officeDocument/2006/relationships/tags" Target="../tags/tag46.xml"/><Relationship Id="rId37" Type="http://schemas.openxmlformats.org/officeDocument/2006/relationships/tags" Target="../tags/tag67.xml"/><Relationship Id="rId58" Type="http://schemas.openxmlformats.org/officeDocument/2006/relationships/tags" Target="../tags/tag88.xml"/><Relationship Id="rId79" Type="http://schemas.openxmlformats.org/officeDocument/2006/relationships/tags" Target="../tags/tag109.xml"/><Relationship Id="rId102" Type="http://schemas.openxmlformats.org/officeDocument/2006/relationships/tags" Target="../tags/tag132.xml"/><Relationship Id="rId123" Type="http://schemas.openxmlformats.org/officeDocument/2006/relationships/tags" Target="../tags/tag153.xml"/><Relationship Id="rId144" Type="http://schemas.openxmlformats.org/officeDocument/2006/relationships/tags" Target="../tags/tag174.xml"/><Relationship Id="rId90" Type="http://schemas.openxmlformats.org/officeDocument/2006/relationships/tags" Target="../tags/tag120.xml"/><Relationship Id="rId165" Type="http://schemas.openxmlformats.org/officeDocument/2006/relationships/tags" Target="../tags/tag195.xml"/><Relationship Id="rId186" Type="http://schemas.openxmlformats.org/officeDocument/2006/relationships/tags" Target="../tags/tag216.xml"/><Relationship Id="rId27" Type="http://schemas.openxmlformats.org/officeDocument/2006/relationships/tags" Target="../tags/tag57.xml"/><Relationship Id="rId48" Type="http://schemas.openxmlformats.org/officeDocument/2006/relationships/tags" Target="../tags/tag78.xml"/><Relationship Id="rId69" Type="http://schemas.openxmlformats.org/officeDocument/2006/relationships/tags" Target="../tags/tag99.xml"/><Relationship Id="rId113" Type="http://schemas.openxmlformats.org/officeDocument/2006/relationships/tags" Target="../tags/tag143.xml"/><Relationship Id="rId134" Type="http://schemas.openxmlformats.org/officeDocument/2006/relationships/tags" Target="../tags/tag164.xml"/><Relationship Id="rId80" Type="http://schemas.openxmlformats.org/officeDocument/2006/relationships/tags" Target="../tags/tag110.xml"/><Relationship Id="rId155" Type="http://schemas.openxmlformats.org/officeDocument/2006/relationships/tags" Target="../tags/tag185.xml"/><Relationship Id="rId176" Type="http://schemas.openxmlformats.org/officeDocument/2006/relationships/tags" Target="../tags/tag206.xml"/><Relationship Id="rId197" Type="http://schemas.openxmlformats.org/officeDocument/2006/relationships/tags" Target="../tags/tag227.xml"/><Relationship Id="rId201" Type="http://schemas.openxmlformats.org/officeDocument/2006/relationships/tags" Target="../tags/tag231.xml"/><Relationship Id="rId17" Type="http://schemas.openxmlformats.org/officeDocument/2006/relationships/tags" Target="../tags/tag47.xml"/><Relationship Id="rId38" Type="http://schemas.openxmlformats.org/officeDocument/2006/relationships/tags" Target="../tags/tag68.xml"/><Relationship Id="rId59" Type="http://schemas.openxmlformats.org/officeDocument/2006/relationships/tags" Target="../tags/tag89.xml"/><Relationship Id="rId103" Type="http://schemas.openxmlformats.org/officeDocument/2006/relationships/tags" Target="../tags/tag133.xml"/><Relationship Id="rId124" Type="http://schemas.openxmlformats.org/officeDocument/2006/relationships/tags" Target="../tags/tag154.xml"/><Relationship Id="rId70" Type="http://schemas.openxmlformats.org/officeDocument/2006/relationships/tags" Target="../tags/tag100.xml"/><Relationship Id="rId91" Type="http://schemas.openxmlformats.org/officeDocument/2006/relationships/tags" Target="../tags/tag121.xml"/><Relationship Id="rId145" Type="http://schemas.openxmlformats.org/officeDocument/2006/relationships/tags" Target="../tags/tag175.xml"/><Relationship Id="rId166" Type="http://schemas.openxmlformats.org/officeDocument/2006/relationships/tags" Target="../tags/tag196.xml"/><Relationship Id="rId187" Type="http://schemas.openxmlformats.org/officeDocument/2006/relationships/tags" Target="../tags/tag217.xml"/><Relationship Id="rId1" Type="http://schemas.openxmlformats.org/officeDocument/2006/relationships/tags" Target="../tags/tag31.xml"/><Relationship Id="rId28" Type="http://schemas.openxmlformats.org/officeDocument/2006/relationships/tags" Target="../tags/tag58.xml"/><Relationship Id="rId49" Type="http://schemas.openxmlformats.org/officeDocument/2006/relationships/tags" Target="../tags/tag79.xml"/><Relationship Id="rId114" Type="http://schemas.openxmlformats.org/officeDocument/2006/relationships/tags" Target="../tags/tag144.xml"/><Relationship Id="rId60" Type="http://schemas.openxmlformats.org/officeDocument/2006/relationships/tags" Target="../tags/tag90.xml"/><Relationship Id="rId81" Type="http://schemas.openxmlformats.org/officeDocument/2006/relationships/tags" Target="../tags/tag111.xml"/><Relationship Id="rId135" Type="http://schemas.openxmlformats.org/officeDocument/2006/relationships/tags" Target="../tags/tag165.xml"/><Relationship Id="rId156" Type="http://schemas.openxmlformats.org/officeDocument/2006/relationships/tags" Target="../tags/tag186.xml"/><Relationship Id="rId177" Type="http://schemas.openxmlformats.org/officeDocument/2006/relationships/tags" Target="../tags/tag207.xml"/><Relationship Id="rId198" Type="http://schemas.openxmlformats.org/officeDocument/2006/relationships/tags" Target="../tags/tag228.xml"/><Relationship Id="rId202" Type="http://schemas.openxmlformats.org/officeDocument/2006/relationships/tags" Target="../tags/tag232.xml"/><Relationship Id="rId18" Type="http://schemas.openxmlformats.org/officeDocument/2006/relationships/tags" Target="../tags/tag48.xml"/><Relationship Id="rId39" Type="http://schemas.openxmlformats.org/officeDocument/2006/relationships/tags" Target="../tags/tag69.xml"/><Relationship Id="rId50" Type="http://schemas.openxmlformats.org/officeDocument/2006/relationships/tags" Target="../tags/tag80.xml"/><Relationship Id="rId104" Type="http://schemas.openxmlformats.org/officeDocument/2006/relationships/tags" Target="../tags/tag134.xml"/><Relationship Id="rId125" Type="http://schemas.openxmlformats.org/officeDocument/2006/relationships/tags" Target="../tags/tag155.xml"/><Relationship Id="rId146" Type="http://schemas.openxmlformats.org/officeDocument/2006/relationships/tags" Target="../tags/tag176.xml"/><Relationship Id="rId167" Type="http://schemas.openxmlformats.org/officeDocument/2006/relationships/tags" Target="../tags/tag197.xml"/><Relationship Id="rId188" Type="http://schemas.openxmlformats.org/officeDocument/2006/relationships/tags" Target="../tags/tag218.xml"/><Relationship Id="rId71" Type="http://schemas.openxmlformats.org/officeDocument/2006/relationships/tags" Target="../tags/tag101.xml"/><Relationship Id="rId92" Type="http://schemas.openxmlformats.org/officeDocument/2006/relationships/tags" Target="../tags/tag122.xml"/><Relationship Id="rId2" Type="http://schemas.openxmlformats.org/officeDocument/2006/relationships/tags" Target="../tags/tag32.xml"/><Relationship Id="rId29" Type="http://schemas.openxmlformats.org/officeDocument/2006/relationships/tags" Target="../tags/tag5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239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38.xml"/><Relationship Id="rId1" Type="http://schemas.openxmlformats.org/officeDocument/2006/relationships/tags" Target="../tags/tag237.xml"/><Relationship Id="rId6" Type="http://schemas.openxmlformats.org/officeDocument/2006/relationships/tags" Target="../tags/tag242.xml"/><Relationship Id="rId5" Type="http://schemas.openxmlformats.org/officeDocument/2006/relationships/tags" Target="../tags/tag241.xml"/><Relationship Id="rId4" Type="http://schemas.openxmlformats.org/officeDocument/2006/relationships/tags" Target="../tags/tag24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4.xml"/><Relationship Id="rId1" Type="http://schemas.openxmlformats.org/officeDocument/2006/relationships/tags" Target="../tags/tag24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6.xml"/><Relationship Id="rId1" Type="http://schemas.openxmlformats.org/officeDocument/2006/relationships/tags" Target="../tags/tag24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8.xml"/><Relationship Id="rId1" Type="http://schemas.openxmlformats.org/officeDocument/2006/relationships/tags" Target="../tags/tag24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251.xml"/><Relationship Id="rId2" Type="http://schemas.openxmlformats.org/officeDocument/2006/relationships/tags" Target="../tags/tag250.xml"/><Relationship Id="rId1" Type="http://schemas.openxmlformats.org/officeDocument/2006/relationships/tags" Target="../tags/tag24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5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255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54.xml"/><Relationship Id="rId1" Type="http://schemas.openxmlformats.org/officeDocument/2006/relationships/tags" Target="../tags/tag253.xml"/><Relationship Id="rId6" Type="http://schemas.openxmlformats.org/officeDocument/2006/relationships/tags" Target="../tags/tag258.xml"/><Relationship Id="rId5" Type="http://schemas.openxmlformats.org/officeDocument/2006/relationships/tags" Target="../tags/tag257.xml"/><Relationship Id="rId4" Type="http://schemas.openxmlformats.org/officeDocument/2006/relationships/tags" Target="../tags/tag25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CSE 417 Algorithms and Complexity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Autumn 2024</a:t>
            </a:r>
          </a:p>
          <a:p>
            <a:pPr eaLnBrk="1" hangingPunct="1"/>
            <a:r>
              <a:rPr lang="en-US" altLang="en-US" dirty="0"/>
              <a:t>Lecture 22</a:t>
            </a:r>
          </a:p>
          <a:p>
            <a:pPr eaLnBrk="1" hangingPunct="1"/>
            <a:r>
              <a:rPr lang="en-US" altLang="en-US" dirty="0"/>
              <a:t>Longest Common Subsequence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63E166-2EE2-3E38-4187-DE848653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37057-270E-4A7E-91BE-8F83FCB0DC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LCS Optimization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= a</a:t>
            </a:r>
            <a:r>
              <a:rPr lang="en-US" altLang="en-US" baseline="-25000"/>
              <a:t>1</a:t>
            </a:r>
            <a:r>
              <a:rPr lang="en-US" altLang="en-US"/>
              <a:t>a</a:t>
            </a:r>
            <a:r>
              <a:rPr lang="en-US" altLang="en-US" baseline="-25000"/>
              <a:t>2</a:t>
            </a:r>
            <a:r>
              <a:rPr lang="en-US" altLang="en-US"/>
              <a:t>…a</a:t>
            </a:r>
            <a:r>
              <a:rPr lang="en-US" altLang="en-US" baseline="-25000"/>
              <a:t>m</a:t>
            </a:r>
          </a:p>
          <a:p>
            <a:pPr eaLnBrk="1" hangingPunct="1"/>
            <a:r>
              <a:rPr lang="en-US" altLang="en-US"/>
              <a:t>B = b</a:t>
            </a:r>
            <a:r>
              <a:rPr lang="en-US" altLang="en-US" baseline="-25000"/>
              <a:t>1</a:t>
            </a:r>
            <a:r>
              <a:rPr lang="en-US" altLang="en-US"/>
              <a:t>b</a:t>
            </a:r>
            <a:r>
              <a:rPr lang="en-US" altLang="en-US" baseline="-25000"/>
              <a:t>2</a:t>
            </a:r>
            <a:r>
              <a:rPr lang="en-US" altLang="en-US"/>
              <a:t>…b</a:t>
            </a:r>
            <a:r>
              <a:rPr lang="en-US" altLang="en-US" baseline="-25000"/>
              <a:t>n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Opt[ j, k] is the length of          LCS(a</a:t>
            </a:r>
            <a:r>
              <a:rPr lang="en-US" altLang="en-US" baseline="-25000"/>
              <a:t>1</a:t>
            </a:r>
            <a:r>
              <a:rPr lang="en-US" altLang="en-US"/>
              <a:t>a</a:t>
            </a:r>
            <a:r>
              <a:rPr lang="en-US" altLang="en-US" baseline="-25000"/>
              <a:t>2</a:t>
            </a:r>
            <a:r>
              <a:rPr lang="en-US" altLang="en-US"/>
              <a:t>…a</a:t>
            </a:r>
            <a:r>
              <a:rPr lang="en-US" altLang="en-US" baseline="-25000"/>
              <a:t>j</a:t>
            </a:r>
            <a:r>
              <a:rPr lang="en-US" altLang="en-US"/>
              <a:t>, b</a:t>
            </a:r>
            <a:r>
              <a:rPr lang="en-US" altLang="en-US" baseline="-25000"/>
              <a:t>1</a:t>
            </a:r>
            <a:r>
              <a:rPr lang="en-US" altLang="en-US"/>
              <a:t>b</a:t>
            </a:r>
            <a:r>
              <a:rPr lang="en-US" altLang="en-US" baseline="-25000"/>
              <a:t>2</a:t>
            </a:r>
            <a:r>
              <a:rPr lang="en-US" altLang="en-US"/>
              <a:t>…b</a:t>
            </a:r>
            <a:r>
              <a:rPr lang="en-US" altLang="en-US" baseline="-25000"/>
              <a:t>k</a:t>
            </a:r>
            <a:r>
              <a:rPr lang="en-US" altLang="en-US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C16326-737F-D4A7-4261-E33DED662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10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Optimization recurrence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52400" y="1600200"/>
            <a:ext cx="87630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If </a:t>
            </a:r>
            <a:r>
              <a:rPr lang="en-US" altLang="en-US" dirty="0" err="1"/>
              <a:t>a</a:t>
            </a:r>
            <a:r>
              <a:rPr lang="en-US" altLang="en-US" baseline="-25000" dirty="0" err="1"/>
              <a:t>j</a:t>
            </a:r>
            <a:r>
              <a:rPr lang="en-US" altLang="en-US" dirty="0"/>
              <a:t> = b</a:t>
            </a:r>
            <a:r>
              <a:rPr lang="en-US" altLang="en-US" baseline="-25000" dirty="0"/>
              <a:t>k</a:t>
            </a:r>
            <a:r>
              <a:rPr lang="en-US" altLang="en-US" dirty="0"/>
              <a:t>,  </a:t>
            </a:r>
            <a:r>
              <a:rPr lang="en-US" altLang="en-US" dirty="0" err="1"/>
              <a:t>Opt</a:t>
            </a:r>
            <a:r>
              <a:rPr lang="en-US" altLang="en-US" dirty="0"/>
              <a:t>[ </a:t>
            </a:r>
            <a:r>
              <a:rPr lang="en-US" altLang="en-US" dirty="0" err="1"/>
              <a:t>j,k</a:t>
            </a:r>
            <a:r>
              <a:rPr lang="en-US" altLang="en-US" dirty="0"/>
              <a:t> ] = 1 + </a:t>
            </a:r>
            <a:r>
              <a:rPr lang="en-US" altLang="en-US" dirty="0" err="1"/>
              <a:t>Opt</a:t>
            </a:r>
            <a:r>
              <a:rPr lang="en-US" altLang="en-US" dirty="0"/>
              <a:t>[ j-1, k-1 ]</a:t>
            </a:r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If </a:t>
            </a:r>
            <a:r>
              <a:rPr lang="en-US" altLang="en-US" dirty="0" err="1"/>
              <a:t>a</a:t>
            </a:r>
            <a:r>
              <a:rPr lang="en-US" altLang="en-US" baseline="-25000" dirty="0" err="1"/>
              <a:t>j</a:t>
            </a:r>
            <a:r>
              <a:rPr lang="en-US" altLang="en-US" dirty="0"/>
              <a:t> ≠ b</a:t>
            </a:r>
            <a:r>
              <a:rPr lang="en-US" altLang="en-US" baseline="-25000" dirty="0"/>
              <a:t>k</a:t>
            </a:r>
            <a:r>
              <a:rPr lang="en-US" altLang="en-US" dirty="0"/>
              <a:t>,  </a:t>
            </a:r>
            <a:r>
              <a:rPr lang="en-US" altLang="en-US" dirty="0" err="1"/>
              <a:t>Opt</a:t>
            </a:r>
            <a:r>
              <a:rPr lang="en-US" altLang="en-US" dirty="0"/>
              <a:t>[ </a:t>
            </a:r>
            <a:r>
              <a:rPr lang="en-US" altLang="en-US" dirty="0" err="1"/>
              <a:t>j,k</a:t>
            </a:r>
            <a:r>
              <a:rPr lang="en-US" altLang="en-US" dirty="0"/>
              <a:t>] = max(</a:t>
            </a:r>
            <a:r>
              <a:rPr lang="en-US" altLang="en-US" dirty="0" err="1"/>
              <a:t>Opt</a:t>
            </a:r>
            <a:r>
              <a:rPr lang="en-US" altLang="en-US" dirty="0"/>
              <a:t>[ j-1,k], </a:t>
            </a:r>
            <a:r>
              <a:rPr lang="en-US" altLang="en-US" dirty="0" err="1"/>
              <a:t>Opt</a:t>
            </a:r>
            <a:r>
              <a:rPr lang="en-US" altLang="en-US" dirty="0"/>
              <a:t>[ j,k-1])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BD2270-4CFD-F57C-F631-97D38332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10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Give the Optimization Recurrence for the String Alignment Problem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Charge </a:t>
            </a:r>
            <a:r>
              <a:rPr lang="en-US" altLang="en-US">
                <a:latin typeface="Symbol" pitchFamily="18" charset="2"/>
              </a:rPr>
              <a:t>d</a:t>
            </a:r>
            <a:r>
              <a:rPr lang="en-US" altLang="en-US" baseline="-25000"/>
              <a:t>x</a:t>
            </a:r>
            <a:r>
              <a:rPr lang="en-US" altLang="en-US"/>
              <a:t> if character x is unmatched</a:t>
            </a:r>
          </a:p>
          <a:p>
            <a:pPr eaLnBrk="1" hangingPunct="1"/>
            <a:r>
              <a:rPr lang="en-US" altLang="en-US"/>
              <a:t>Charge </a:t>
            </a:r>
            <a:r>
              <a:rPr lang="en-US" altLang="en-US">
                <a:latin typeface="Symbol" pitchFamily="18" charset="2"/>
              </a:rPr>
              <a:t>g</a:t>
            </a:r>
            <a:r>
              <a:rPr lang="en-US" altLang="en-US" baseline="-25000"/>
              <a:t>xy</a:t>
            </a:r>
            <a:r>
              <a:rPr lang="en-US" altLang="en-US"/>
              <a:t> if character x is matched to character y</a:t>
            </a:r>
          </a:p>
          <a:p>
            <a:pPr eaLnBrk="1" hangingPunct="1"/>
            <a:endParaRPr lang="en-US" altLang="en-US"/>
          </a:p>
        </p:txBody>
      </p:sp>
      <p:sp>
        <p:nvSpPr>
          <p:cNvPr id="9220" name="Text Box 5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81000" y="4678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Text Box 6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6451600"/>
            <a:ext cx="7204075" cy="406400"/>
          </a:xfrm>
          <a:prstGeom prst="rect">
            <a:avLst/>
          </a:prstGeom>
          <a:solidFill>
            <a:srgbClr val="FFFF66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0000"/>
                </a:solidFill>
              </a:rPr>
              <a:t>Opt[j,k] = max(</a:t>
            </a:r>
            <a:r>
              <a:rPr lang="en-US" altLang="en-US" sz="2000">
                <a:solidFill>
                  <a:srgbClr val="FF0000"/>
                </a:solidFill>
                <a:latin typeface="Symbol" pitchFamily="18" charset="2"/>
              </a:rPr>
              <a:t>g</a:t>
            </a:r>
            <a:r>
              <a:rPr lang="en-US" altLang="en-US" sz="2000" baseline="-25000">
                <a:solidFill>
                  <a:srgbClr val="FF0000"/>
                </a:solidFill>
              </a:rPr>
              <a:t>xy</a:t>
            </a:r>
            <a:r>
              <a:rPr lang="en-US" altLang="en-US" sz="2000">
                <a:solidFill>
                  <a:srgbClr val="FF0000"/>
                </a:solidFill>
              </a:rPr>
              <a:t> + Opt[j-1,k-1], </a:t>
            </a:r>
            <a:r>
              <a:rPr lang="en-US" altLang="en-US" sz="200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en-US" sz="2000" baseline="-25000">
                <a:solidFill>
                  <a:srgbClr val="FF0000"/>
                </a:solidFill>
              </a:rPr>
              <a:t>x</a:t>
            </a:r>
            <a:r>
              <a:rPr lang="en-US" altLang="en-US" sz="2000">
                <a:solidFill>
                  <a:srgbClr val="FF0000"/>
                </a:solidFill>
              </a:rPr>
              <a:t> + Opt[j-1, k], </a:t>
            </a:r>
            <a:r>
              <a:rPr lang="en-US" altLang="en-US" sz="200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en-US" sz="2000" baseline="-25000">
                <a:solidFill>
                  <a:srgbClr val="FF0000"/>
                </a:solidFill>
              </a:rPr>
              <a:t>y</a:t>
            </a:r>
            <a:r>
              <a:rPr lang="en-US" altLang="en-US" sz="2000">
                <a:solidFill>
                  <a:srgbClr val="FF0000"/>
                </a:solidFill>
              </a:rPr>
              <a:t> + Opt[j, k-1])</a:t>
            </a:r>
          </a:p>
        </p:txBody>
      </p:sp>
      <p:sp>
        <p:nvSpPr>
          <p:cNvPr id="9222" name="Text Box 9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25475" y="3505200"/>
            <a:ext cx="4640263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/>
              <a:t>Opt[ j, k] = </a:t>
            </a:r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r>
              <a:rPr lang="en-US" altLang="en-US" sz="3200"/>
              <a:t>Let a</a:t>
            </a:r>
            <a:r>
              <a:rPr lang="en-US" altLang="en-US" sz="3200" baseline="-25000"/>
              <a:t>j</a:t>
            </a:r>
            <a:r>
              <a:rPr lang="en-US" altLang="en-US" sz="3200"/>
              <a:t> = x and b</a:t>
            </a:r>
            <a:r>
              <a:rPr lang="en-US" altLang="en-US" sz="3200" baseline="-25000"/>
              <a:t>k</a:t>
            </a:r>
            <a:r>
              <a:rPr lang="en-US" altLang="en-US" sz="3200"/>
              <a:t> = y        </a:t>
            </a:r>
          </a:p>
          <a:p>
            <a:pPr eaLnBrk="1" hangingPunct="1"/>
            <a:r>
              <a:rPr lang="en-US" altLang="en-US" sz="3200"/>
              <a:t>Express as minimization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896A4-B5C3-9C77-9728-5BF7619E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26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edit with Typo Distance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closest dictionary word to typed word</a:t>
            </a:r>
          </a:p>
          <a:p>
            <a:r>
              <a:rPr lang="en-US" dirty="0" err="1"/>
              <a:t>Dist</a:t>
            </a:r>
            <a:r>
              <a:rPr lang="en-US" dirty="0"/>
              <a:t>(‘a’, ‘s’) = 1</a:t>
            </a:r>
          </a:p>
          <a:p>
            <a:r>
              <a:rPr lang="en-US" dirty="0" err="1"/>
              <a:t>Dist</a:t>
            </a:r>
            <a:r>
              <a:rPr lang="en-US" dirty="0"/>
              <a:t>(‘a’, ‘u’) = 6</a:t>
            </a:r>
          </a:p>
          <a:p>
            <a:r>
              <a:rPr lang="en-US" dirty="0"/>
              <a:t>Capture the likelihood of mistyping characters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www.androidcentral.com/sites/androidcentral.com/files/styles/xlarge/public/article_images/2018/05/keyboards-may-2018-chrooma-1.png?itok=QD-Nrm0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378" y="2133600"/>
            <a:ext cx="1826122" cy="3246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basic phone t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057400"/>
            <a:ext cx="1723176" cy="3446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9F97FE-7098-C3A4-BC88-8D11D2BF2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C8370-03CE-4061-8A92-47B53A4BA72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17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Dynamic Programming Computation</a:t>
            </a:r>
          </a:p>
        </p:txBody>
      </p:sp>
      <p:sp>
        <p:nvSpPr>
          <p:cNvPr id="10243" name="Oval 40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743200" y="43434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4" name="Oval 4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743200" y="34290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5" name="Oval 4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743200" y="38862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6" name="Oval 4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743200" y="48006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7" name="Oval 4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743200" y="29718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8" name="Oval 4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743200" y="25146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9" name="Oval 5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743200" y="52578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0" name="Oval 5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200400" y="43434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1" name="Oval 5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200400" y="34290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2" name="Oval 5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200400" y="38862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3" name="Oval 5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200400" y="48006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4" name="Oval 5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200400" y="29718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5" name="Oval 56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200400" y="25146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6" name="Oval 57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3200400" y="52578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7" name="Oval 58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657600" y="43434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8" name="Oval 59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3657600" y="34290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9" name="Oval 60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657600" y="38862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0" name="Oval 61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657600" y="48006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1" name="Oval 62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657600" y="29718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2" name="Oval 63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657600" y="25146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3" name="Oval 64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657600" y="52578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4" name="Oval 65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4114800" y="43434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5" name="Oval 66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4114800" y="34290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6" name="Oval 67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114800" y="38862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7" name="Oval 68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4114800" y="48006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8" name="Oval 69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4114800" y="29718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9" name="Oval 70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4114800" y="25146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70" name="Oval 71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4114800" y="52578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71" name="Oval 72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4572000" y="43434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72" name="Oval 73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4572000" y="34290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73" name="Oval 74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4572000" y="38862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74" name="Oval 75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4572000" y="48006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75" name="Oval 76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4572000" y="29718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76" name="Oval 77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4572000" y="25146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77" name="Oval 78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4572000" y="52578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78" name="Oval 79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5029200" y="43434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79" name="Oval 80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5029200" y="34290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0" name="Oval 81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5029200" y="38862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1" name="Oval 82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5029200" y="48006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2" name="Oval 83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5029200" y="29718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3" name="Oval 84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5029200" y="25146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4" name="Oval 85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5029200" y="52578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5" name="Oval 86"/>
          <p:cNvSpPr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5486400" y="43434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6" name="Oval 87"/>
          <p:cNvSpPr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5486400" y="34290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7" name="Oval 88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5486400" y="38862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8" name="Oval 89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5486400" y="48006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9" name="Oval 90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5486400" y="29718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0" name="Oval 91"/>
          <p:cNvSpPr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5486400" y="25146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1" name="Oval 92"/>
          <p:cNvSpPr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5486400" y="5257800"/>
            <a:ext cx="1508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2" name="Line 93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2901950" y="5326063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3" name="Line 94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>
            <a:off x="2901950" y="4870450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4" name="Line 96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 flipV="1">
            <a:off x="2825750" y="494665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5" name="Line 97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 flipV="1">
            <a:off x="2901950" y="4946650"/>
            <a:ext cx="303213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6" name="Line 98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>
            <a:off x="3357563" y="5326063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7" name="Line 99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3357563" y="4870450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8" name="Line 100"/>
          <p:cNvSpPr>
            <a:spLocks noChangeShapeType="1"/>
          </p:cNvSpPr>
          <p:nvPr>
            <p:custDataLst>
              <p:tags r:id="rId57"/>
            </p:custDataLst>
          </p:nvPr>
        </p:nvSpPr>
        <p:spPr bwMode="auto">
          <a:xfrm flipV="1">
            <a:off x="4192588" y="494665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9" name="Line 101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 flipV="1">
            <a:off x="3357563" y="4946650"/>
            <a:ext cx="303212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0" name="Line 102"/>
          <p:cNvSpPr>
            <a:spLocks noChangeShapeType="1"/>
          </p:cNvSpPr>
          <p:nvPr>
            <p:custDataLst>
              <p:tags r:id="rId59"/>
            </p:custDataLst>
          </p:nvPr>
        </p:nvSpPr>
        <p:spPr bwMode="auto">
          <a:xfrm>
            <a:off x="3813175" y="5326063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1" name="Line 103"/>
          <p:cNvSpPr>
            <a:spLocks noChangeShapeType="1"/>
          </p:cNvSpPr>
          <p:nvPr>
            <p:custDataLst>
              <p:tags r:id="rId60"/>
            </p:custDataLst>
          </p:nvPr>
        </p:nvSpPr>
        <p:spPr bwMode="auto">
          <a:xfrm>
            <a:off x="3813175" y="4870450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2" name="Line 104"/>
          <p:cNvSpPr>
            <a:spLocks noChangeShapeType="1"/>
          </p:cNvSpPr>
          <p:nvPr>
            <p:custDataLst>
              <p:tags r:id="rId61"/>
            </p:custDataLst>
          </p:nvPr>
        </p:nvSpPr>
        <p:spPr bwMode="auto">
          <a:xfrm flipV="1">
            <a:off x="3736975" y="494665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3" name="Line 105"/>
          <p:cNvSpPr>
            <a:spLocks noChangeShapeType="1"/>
          </p:cNvSpPr>
          <p:nvPr>
            <p:custDataLst>
              <p:tags r:id="rId62"/>
            </p:custDataLst>
          </p:nvPr>
        </p:nvSpPr>
        <p:spPr bwMode="auto">
          <a:xfrm flipV="1">
            <a:off x="3813175" y="4946650"/>
            <a:ext cx="303213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4" name="Line 106"/>
          <p:cNvSpPr>
            <a:spLocks noChangeShapeType="1"/>
          </p:cNvSpPr>
          <p:nvPr>
            <p:custDataLst>
              <p:tags r:id="rId63"/>
            </p:custDataLst>
          </p:nvPr>
        </p:nvSpPr>
        <p:spPr bwMode="auto">
          <a:xfrm>
            <a:off x="4268788" y="5326063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5" name="Line 107"/>
          <p:cNvSpPr>
            <a:spLocks noChangeShapeType="1"/>
          </p:cNvSpPr>
          <p:nvPr>
            <p:custDataLst>
              <p:tags r:id="rId64"/>
            </p:custDataLst>
          </p:nvPr>
        </p:nvSpPr>
        <p:spPr bwMode="auto">
          <a:xfrm>
            <a:off x="4268788" y="4870450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6" name="Line 108"/>
          <p:cNvSpPr>
            <a:spLocks noChangeShapeType="1"/>
          </p:cNvSpPr>
          <p:nvPr>
            <p:custDataLst>
              <p:tags r:id="rId65"/>
            </p:custDataLst>
          </p:nvPr>
        </p:nvSpPr>
        <p:spPr bwMode="auto">
          <a:xfrm flipV="1">
            <a:off x="4192588" y="494665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7" name="Line 109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 flipV="1">
            <a:off x="4268788" y="4946650"/>
            <a:ext cx="303212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8" name="Line 110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>
            <a:off x="4724400" y="5326063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9" name="Line 111"/>
          <p:cNvSpPr>
            <a:spLocks noChangeShapeType="1"/>
          </p:cNvSpPr>
          <p:nvPr>
            <p:custDataLst>
              <p:tags r:id="rId68"/>
            </p:custDataLst>
          </p:nvPr>
        </p:nvSpPr>
        <p:spPr bwMode="auto">
          <a:xfrm>
            <a:off x="4724400" y="4870450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0" name="Line 112"/>
          <p:cNvSpPr>
            <a:spLocks noChangeShapeType="1"/>
          </p:cNvSpPr>
          <p:nvPr>
            <p:custDataLst>
              <p:tags r:id="rId69"/>
            </p:custDataLst>
          </p:nvPr>
        </p:nvSpPr>
        <p:spPr bwMode="auto">
          <a:xfrm flipV="1">
            <a:off x="5559425" y="494665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1" name="Line 113"/>
          <p:cNvSpPr>
            <a:spLocks noChangeShapeType="1"/>
          </p:cNvSpPr>
          <p:nvPr>
            <p:custDataLst>
              <p:tags r:id="rId70"/>
            </p:custDataLst>
          </p:nvPr>
        </p:nvSpPr>
        <p:spPr bwMode="auto">
          <a:xfrm flipV="1">
            <a:off x="4724400" y="4946650"/>
            <a:ext cx="303213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2" name="Line 114"/>
          <p:cNvSpPr>
            <a:spLocks noChangeShapeType="1"/>
          </p:cNvSpPr>
          <p:nvPr>
            <p:custDataLst>
              <p:tags r:id="rId71"/>
            </p:custDataLst>
          </p:nvPr>
        </p:nvSpPr>
        <p:spPr bwMode="auto">
          <a:xfrm>
            <a:off x="5180013" y="5326063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3" name="Line 115"/>
          <p:cNvSpPr>
            <a:spLocks noChangeShapeType="1"/>
          </p:cNvSpPr>
          <p:nvPr>
            <p:custDataLst>
              <p:tags r:id="rId72"/>
            </p:custDataLst>
          </p:nvPr>
        </p:nvSpPr>
        <p:spPr bwMode="auto">
          <a:xfrm>
            <a:off x="5180013" y="4870450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4" name="Line 116"/>
          <p:cNvSpPr>
            <a:spLocks noChangeShapeType="1"/>
          </p:cNvSpPr>
          <p:nvPr>
            <p:custDataLst>
              <p:tags r:id="rId73"/>
            </p:custDataLst>
          </p:nvPr>
        </p:nvSpPr>
        <p:spPr bwMode="auto">
          <a:xfrm flipV="1">
            <a:off x="5103813" y="494665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5" name="Line 117"/>
          <p:cNvSpPr>
            <a:spLocks noChangeShapeType="1"/>
          </p:cNvSpPr>
          <p:nvPr>
            <p:custDataLst>
              <p:tags r:id="rId74"/>
            </p:custDataLst>
          </p:nvPr>
        </p:nvSpPr>
        <p:spPr bwMode="auto">
          <a:xfrm flipV="1">
            <a:off x="5180013" y="4946650"/>
            <a:ext cx="303212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6" name="Line 190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>
            <a:off x="2901950" y="3049588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7" name="Line 191"/>
          <p:cNvSpPr>
            <a:spLocks noChangeShapeType="1"/>
          </p:cNvSpPr>
          <p:nvPr>
            <p:custDataLst>
              <p:tags r:id="rId76"/>
            </p:custDataLst>
          </p:nvPr>
        </p:nvSpPr>
        <p:spPr bwMode="auto">
          <a:xfrm>
            <a:off x="2901950" y="2593975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8" name="Line 192"/>
          <p:cNvSpPr>
            <a:spLocks noChangeShapeType="1"/>
          </p:cNvSpPr>
          <p:nvPr>
            <p:custDataLst>
              <p:tags r:id="rId77"/>
            </p:custDataLst>
          </p:nvPr>
        </p:nvSpPr>
        <p:spPr bwMode="auto">
          <a:xfrm flipV="1">
            <a:off x="2825750" y="267017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9" name="Line 193"/>
          <p:cNvSpPr>
            <a:spLocks noChangeShapeType="1"/>
          </p:cNvSpPr>
          <p:nvPr>
            <p:custDataLst>
              <p:tags r:id="rId78"/>
            </p:custDataLst>
          </p:nvPr>
        </p:nvSpPr>
        <p:spPr bwMode="auto">
          <a:xfrm flipV="1">
            <a:off x="2901950" y="2670175"/>
            <a:ext cx="303213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0" name="Line 194"/>
          <p:cNvSpPr>
            <a:spLocks noChangeShapeType="1"/>
          </p:cNvSpPr>
          <p:nvPr>
            <p:custDataLst>
              <p:tags r:id="rId79"/>
            </p:custDataLst>
          </p:nvPr>
        </p:nvSpPr>
        <p:spPr bwMode="auto">
          <a:xfrm>
            <a:off x="3357563" y="3049588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1" name="Line 195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>
            <a:off x="3357563" y="2593975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2" name="Line 196"/>
          <p:cNvSpPr>
            <a:spLocks noChangeShapeType="1"/>
          </p:cNvSpPr>
          <p:nvPr>
            <p:custDataLst>
              <p:tags r:id="rId81"/>
            </p:custDataLst>
          </p:nvPr>
        </p:nvSpPr>
        <p:spPr bwMode="auto">
          <a:xfrm flipV="1">
            <a:off x="4192588" y="267017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3" name="Line 197"/>
          <p:cNvSpPr>
            <a:spLocks noChangeShapeType="1"/>
          </p:cNvSpPr>
          <p:nvPr>
            <p:custDataLst>
              <p:tags r:id="rId82"/>
            </p:custDataLst>
          </p:nvPr>
        </p:nvSpPr>
        <p:spPr bwMode="auto">
          <a:xfrm flipV="1">
            <a:off x="3357563" y="2670175"/>
            <a:ext cx="303212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4" name="Line 198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>
            <a:off x="3813175" y="3049588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5" name="Line 199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>
            <a:off x="3813175" y="2593975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6" name="Line 200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 flipV="1">
            <a:off x="3736975" y="267017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7" name="Line 201"/>
          <p:cNvSpPr>
            <a:spLocks noChangeShapeType="1"/>
          </p:cNvSpPr>
          <p:nvPr>
            <p:custDataLst>
              <p:tags r:id="rId86"/>
            </p:custDataLst>
          </p:nvPr>
        </p:nvSpPr>
        <p:spPr bwMode="auto">
          <a:xfrm flipV="1">
            <a:off x="3813175" y="2670175"/>
            <a:ext cx="303213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8" name="Line 202"/>
          <p:cNvSpPr>
            <a:spLocks noChangeShapeType="1"/>
          </p:cNvSpPr>
          <p:nvPr>
            <p:custDataLst>
              <p:tags r:id="rId87"/>
            </p:custDataLst>
          </p:nvPr>
        </p:nvSpPr>
        <p:spPr bwMode="auto">
          <a:xfrm>
            <a:off x="4268788" y="3049588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9" name="Line 203"/>
          <p:cNvSpPr>
            <a:spLocks noChangeShapeType="1"/>
          </p:cNvSpPr>
          <p:nvPr>
            <p:custDataLst>
              <p:tags r:id="rId88"/>
            </p:custDataLst>
          </p:nvPr>
        </p:nvSpPr>
        <p:spPr bwMode="auto">
          <a:xfrm>
            <a:off x="4268788" y="2593975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0" name="Line 204"/>
          <p:cNvSpPr>
            <a:spLocks noChangeShapeType="1"/>
          </p:cNvSpPr>
          <p:nvPr>
            <p:custDataLst>
              <p:tags r:id="rId89"/>
            </p:custDataLst>
          </p:nvPr>
        </p:nvSpPr>
        <p:spPr bwMode="auto">
          <a:xfrm flipV="1">
            <a:off x="4192588" y="267017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1" name="Line 205"/>
          <p:cNvSpPr>
            <a:spLocks noChangeShapeType="1"/>
          </p:cNvSpPr>
          <p:nvPr>
            <p:custDataLst>
              <p:tags r:id="rId90"/>
            </p:custDataLst>
          </p:nvPr>
        </p:nvSpPr>
        <p:spPr bwMode="auto">
          <a:xfrm flipV="1">
            <a:off x="4268788" y="2670175"/>
            <a:ext cx="303212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2" name="Line 206"/>
          <p:cNvSpPr>
            <a:spLocks noChangeShapeType="1"/>
          </p:cNvSpPr>
          <p:nvPr>
            <p:custDataLst>
              <p:tags r:id="rId91"/>
            </p:custDataLst>
          </p:nvPr>
        </p:nvSpPr>
        <p:spPr bwMode="auto">
          <a:xfrm>
            <a:off x="4724400" y="3049588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3" name="Line 207"/>
          <p:cNvSpPr>
            <a:spLocks noChangeShapeType="1"/>
          </p:cNvSpPr>
          <p:nvPr>
            <p:custDataLst>
              <p:tags r:id="rId92"/>
            </p:custDataLst>
          </p:nvPr>
        </p:nvSpPr>
        <p:spPr bwMode="auto">
          <a:xfrm>
            <a:off x="4724400" y="2593975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4" name="Line 208"/>
          <p:cNvSpPr>
            <a:spLocks noChangeShapeType="1"/>
          </p:cNvSpPr>
          <p:nvPr>
            <p:custDataLst>
              <p:tags r:id="rId93"/>
            </p:custDataLst>
          </p:nvPr>
        </p:nvSpPr>
        <p:spPr bwMode="auto">
          <a:xfrm flipV="1">
            <a:off x="5559425" y="267017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5" name="Line 209"/>
          <p:cNvSpPr>
            <a:spLocks noChangeShapeType="1"/>
          </p:cNvSpPr>
          <p:nvPr>
            <p:custDataLst>
              <p:tags r:id="rId94"/>
            </p:custDataLst>
          </p:nvPr>
        </p:nvSpPr>
        <p:spPr bwMode="auto">
          <a:xfrm flipV="1">
            <a:off x="4724400" y="2670175"/>
            <a:ext cx="303213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6" name="Line 210"/>
          <p:cNvSpPr>
            <a:spLocks noChangeShapeType="1"/>
          </p:cNvSpPr>
          <p:nvPr>
            <p:custDataLst>
              <p:tags r:id="rId95"/>
            </p:custDataLst>
          </p:nvPr>
        </p:nvSpPr>
        <p:spPr bwMode="auto">
          <a:xfrm>
            <a:off x="5180013" y="3049588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7" name="Line 211"/>
          <p:cNvSpPr>
            <a:spLocks noChangeShapeType="1"/>
          </p:cNvSpPr>
          <p:nvPr>
            <p:custDataLst>
              <p:tags r:id="rId96"/>
            </p:custDataLst>
          </p:nvPr>
        </p:nvSpPr>
        <p:spPr bwMode="auto">
          <a:xfrm>
            <a:off x="5180013" y="2593975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8" name="Line 212"/>
          <p:cNvSpPr>
            <a:spLocks noChangeShapeType="1"/>
          </p:cNvSpPr>
          <p:nvPr>
            <p:custDataLst>
              <p:tags r:id="rId97"/>
            </p:custDataLst>
          </p:nvPr>
        </p:nvSpPr>
        <p:spPr bwMode="auto">
          <a:xfrm flipV="1">
            <a:off x="5103813" y="267017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9" name="Line 213"/>
          <p:cNvSpPr>
            <a:spLocks noChangeShapeType="1"/>
          </p:cNvSpPr>
          <p:nvPr>
            <p:custDataLst>
              <p:tags r:id="rId98"/>
            </p:custDataLst>
          </p:nvPr>
        </p:nvSpPr>
        <p:spPr bwMode="auto">
          <a:xfrm flipV="1">
            <a:off x="5180013" y="2670175"/>
            <a:ext cx="303212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0" name="Line 238"/>
          <p:cNvSpPr>
            <a:spLocks noChangeShapeType="1"/>
          </p:cNvSpPr>
          <p:nvPr>
            <p:custDataLst>
              <p:tags r:id="rId99"/>
            </p:custDataLst>
          </p:nvPr>
        </p:nvSpPr>
        <p:spPr bwMode="auto">
          <a:xfrm>
            <a:off x="2901950" y="3505200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1" name="Line 239"/>
          <p:cNvSpPr>
            <a:spLocks noChangeShapeType="1"/>
          </p:cNvSpPr>
          <p:nvPr>
            <p:custDataLst>
              <p:tags r:id="rId100"/>
            </p:custDataLst>
          </p:nvPr>
        </p:nvSpPr>
        <p:spPr bwMode="auto">
          <a:xfrm>
            <a:off x="2901950" y="3049588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2" name="Line 240"/>
          <p:cNvSpPr>
            <a:spLocks noChangeShapeType="1"/>
          </p:cNvSpPr>
          <p:nvPr>
            <p:custDataLst>
              <p:tags r:id="rId101"/>
            </p:custDataLst>
          </p:nvPr>
        </p:nvSpPr>
        <p:spPr bwMode="auto">
          <a:xfrm flipV="1">
            <a:off x="2825750" y="312578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3" name="Line 241"/>
          <p:cNvSpPr>
            <a:spLocks noChangeShapeType="1"/>
          </p:cNvSpPr>
          <p:nvPr>
            <p:custDataLst>
              <p:tags r:id="rId102"/>
            </p:custDataLst>
          </p:nvPr>
        </p:nvSpPr>
        <p:spPr bwMode="auto">
          <a:xfrm flipV="1">
            <a:off x="2901950" y="3125788"/>
            <a:ext cx="303213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4" name="Line 242"/>
          <p:cNvSpPr>
            <a:spLocks noChangeShapeType="1"/>
          </p:cNvSpPr>
          <p:nvPr>
            <p:custDataLst>
              <p:tags r:id="rId103"/>
            </p:custDataLst>
          </p:nvPr>
        </p:nvSpPr>
        <p:spPr bwMode="auto">
          <a:xfrm>
            <a:off x="3357563" y="3505200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5" name="Line 243"/>
          <p:cNvSpPr>
            <a:spLocks noChangeShapeType="1"/>
          </p:cNvSpPr>
          <p:nvPr>
            <p:custDataLst>
              <p:tags r:id="rId104"/>
            </p:custDataLst>
          </p:nvPr>
        </p:nvSpPr>
        <p:spPr bwMode="auto">
          <a:xfrm>
            <a:off x="3357563" y="3049588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6" name="Line 244"/>
          <p:cNvSpPr>
            <a:spLocks noChangeShapeType="1"/>
          </p:cNvSpPr>
          <p:nvPr>
            <p:custDataLst>
              <p:tags r:id="rId105"/>
            </p:custDataLst>
          </p:nvPr>
        </p:nvSpPr>
        <p:spPr bwMode="auto">
          <a:xfrm flipV="1">
            <a:off x="4192588" y="312578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7" name="Line 245"/>
          <p:cNvSpPr>
            <a:spLocks noChangeShapeType="1"/>
          </p:cNvSpPr>
          <p:nvPr>
            <p:custDataLst>
              <p:tags r:id="rId106"/>
            </p:custDataLst>
          </p:nvPr>
        </p:nvSpPr>
        <p:spPr bwMode="auto">
          <a:xfrm flipV="1">
            <a:off x="3357563" y="3125788"/>
            <a:ext cx="303212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8" name="Line 246"/>
          <p:cNvSpPr>
            <a:spLocks noChangeShapeType="1"/>
          </p:cNvSpPr>
          <p:nvPr>
            <p:custDataLst>
              <p:tags r:id="rId107"/>
            </p:custDataLst>
          </p:nvPr>
        </p:nvSpPr>
        <p:spPr bwMode="auto">
          <a:xfrm>
            <a:off x="3813175" y="3505200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9" name="Line 247"/>
          <p:cNvSpPr>
            <a:spLocks noChangeShapeType="1"/>
          </p:cNvSpPr>
          <p:nvPr>
            <p:custDataLst>
              <p:tags r:id="rId108"/>
            </p:custDataLst>
          </p:nvPr>
        </p:nvSpPr>
        <p:spPr bwMode="auto">
          <a:xfrm>
            <a:off x="3813175" y="3049588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0" name="Line 248"/>
          <p:cNvSpPr>
            <a:spLocks noChangeShapeType="1"/>
          </p:cNvSpPr>
          <p:nvPr>
            <p:custDataLst>
              <p:tags r:id="rId109"/>
            </p:custDataLst>
          </p:nvPr>
        </p:nvSpPr>
        <p:spPr bwMode="auto">
          <a:xfrm flipV="1">
            <a:off x="3736975" y="312578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1" name="Line 249"/>
          <p:cNvSpPr>
            <a:spLocks noChangeShapeType="1"/>
          </p:cNvSpPr>
          <p:nvPr>
            <p:custDataLst>
              <p:tags r:id="rId110"/>
            </p:custDataLst>
          </p:nvPr>
        </p:nvSpPr>
        <p:spPr bwMode="auto">
          <a:xfrm flipV="1">
            <a:off x="3813175" y="3125788"/>
            <a:ext cx="303213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2" name="Line 250"/>
          <p:cNvSpPr>
            <a:spLocks noChangeShapeType="1"/>
          </p:cNvSpPr>
          <p:nvPr>
            <p:custDataLst>
              <p:tags r:id="rId111"/>
            </p:custDataLst>
          </p:nvPr>
        </p:nvSpPr>
        <p:spPr bwMode="auto">
          <a:xfrm>
            <a:off x="4268788" y="3505200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3" name="Line 251"/>
          <p:cNvSpPr>
            <a:spLocks noChangeShapeType="1"/>
          </p:cNvSpPr>
          <p:nvPr>
            <p:custDataLst>
              <p:tags r:id="rId112"/>
            </p:custDataLst>
          </p:nvPr>
        </p:nvSpPr>
        <p:spPr bwMode="auto">
          <a:xfrm>
            <a:off x="4268788" y="3049588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4" name="Line 252"/>
          <p:cNvSpPr>
            <a:spLocks noChangeShapeType="1"/>
          </p:cNvSpPr>
          <p:nvPr>
            <p:custDataLst>
              <p:tags r:id="rId113"/>
            </p:custDataLst>
          </p:nvPr>
        </p:nvSpPr>
        <p:spPr bwMode="auto">
          <a:xfrm flipV="1">
            <a:off x="4192588" y="312578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5" name="Line 253"/>
          <p:cNvSpPr>
            <a:spLocks noChangeShapeType="1"/>
          </p:cNvSpPr>
          <p:nvPr>
            <p:custDataLst>
              <p:tags r:id="rId114"/>
            </p:custDataLst>
          </p:nvPr>
        </p:nvSpPr>
        <p:spPr bwMode="auto">
          <a:xfrm flipV="1">
            <a:off x="4268788" y="3125788"/>
            <a:ext cx="303212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6" name="Line 254"/>
          <p:cNvSpPr>
            <a:spLocks noChangeShapeType="1"/>
          </p:cNvSpPr>
          <p:nvPr>
            <p:custDataLst>
              <p:tags r:id="rId115"/>
            </p:custDataLst>
          </p:nvPr>
        </p:nvSpPr>
        <p:spPr bwMode="auto">
          <a:xfrm>
            <a:off x="4724400" y="3505200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7" name="Line 255"/>
          <p:cNvSpPr>
            <a:spLocks noChangeShapeType="1"/>
          </p:cNvSpPr>
          <p:nvPr>
            <p:custDataLst>
              <p:tags r:id="rId116"/>
            </p:custDataLst>
          </p:nvPr>
        </p:nvSpPr>
        <p:spPr bwMode="auto">
          <a:xfrm>
            <a:off x="4724400" y="3049588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8" name="Line 256"/>
          <p:cNvSpPr>
            <a:spLocks noChangeShapeType="1"/>
          </p:cNvSpPr>
          <p:nvPr>
            <p:custDataLst>
              <p:tags r:id="rId117"/>
            </p:custDataLst>
          </p:nvPr>
        </p:nvSpPr>
        <p:spPr bwMode="auto">
          <a:xfrm flipV="1">
            <a:off x="5559425" y="312578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9" name="Line 257"/>
          <p:cNvSpPr>
            <a:spLocks noChangeShapeType="1"/>
          </p:cNvSpPr>
          <p:nvPr>
            <p:custDataLst>
              <p:tags r:id="rId118"/>
            </p:custDataLst>
          </p:nvPr>
        </p:nvSpPr>
        <p:spPr bwMode="auto">
          <a:xfrm flipV="1">
            <a:off x="4724400" y="3125788"/>
            <a:ext cx="303213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0" name="Line 258"/>
          <p:cNvSpPr>
            <a:spLocks noChangeShapeType="1"/>
          </p:cNvSpPr>
          <p:nvPr>
            <p:custDataLst>
              <p:tags r:id="rId119"/>
            </p:custDataLst>
          </p:nvPr>
        </p:nvSpPr>
        <p:spPr bwMode="auto">
          <a:xfrm>
            <a:off x="5180013" y="3505200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1" name="Line 259"/>
          <p:cNvSpPr>
            <a:spLocks noChangeShapeType="1"/>
          </p:cNvSpPr>
          <p:nvPr>
            <p:custDataLst>
              <p:tags r:id="rId120"/>
            </p:custDataLst>
          </p:nvPr>
        </p:nvSpPr>
        <p:spPr bwMode="auto">
          <a:xfrm>
            <a:off x="5180013" y="3049588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2" name="Line 260"/>
          <p:cNvSpPr>
            <a:spLocks noChangeShapeType="1"/>
          </p:cNvSpPr>
          <p:nvPr>
            <p:custDataLst>
              <p:tags r:id="rId121"/>
            </p:custDataLst>
          </p:nvPr>
        </p:nvSpPr>
        <p:spPr bwMode="auto">
          <a:xfrm flipV="1">
            <a:off x="5103813" y="312578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3" name="Line 261"/>
          <p:cNvSpPr>
            <a:spLocks noChangeShapeType="1"/>
          </p:cNvSpPr>
          <p:nvPr>
            <p:custDataLst>
              <p:tags r:id="rId122"/>
            </p:custDataLst>
          </p:nvPr>
        </p:nvSpPr>
        <p:spPr bwMode="auto">
          <a:xfrm flipV="1">
            <a:off x="5180013" y="3125788"/>
            <a:ext cx="303212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4" name="Line 262"/>
          <p:cNvSpPr>
            <a:spLocks noChangeShapeType="1"/>
          </p:cNvSpPr>
          <p:nvPr>
            <p:custDataLst>
              <p:tags r:id="rId123"/>
            </p:custDataLst>
          </p:nvPr>
        </p:nvSpPr>
        <p:spPr bwMode="auto">
          <a:xfrm>
            <a:off x="2901950" y="3960813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5" name="Line 263"/>
          <p:cNvSpPr>
            <a:spLocks noChangeShapeType="1"/>
          </p:cNvSpPr>
          <p:nvPr>
            <p:custDataLst>
              <p:tags r:id="rId124"/>
            </p:custDataLst>
          </p:nvPr>
        </p:nvSpPr>
        <p:spPr bwMode="auto">
          <a:xfrm>
            <a:off x="2901950" y="3505200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6" name="Line 264"/>
          <p:cNvSpPr>
            <a:spLocks noChangeShapeType="1"/>
          </p:cNvSpPr>
          <p:nvPr>
            <p:custDataLst>
              <p:tags r:id="rId125"/>
            </p:custDataLst>
          </p:nvPr>
        </p:nvSpPr>
        <p:spPr bwMode="auto">
          <a:xfrm flipV="1">
            <a:off x="2825750" y="358140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7" name="Line 265"/>
          <p:cNvSpPr>
            <a:spLocks noChangeShapeType="1"/>
          </p:cNvSpPr>
          <p:nvPr>
            <p:custDataLst>
              <p:tags r:id="rId126"/>
            </p:custDataLst>
          </p:nvPr>
        </p:nvSpPr>
        <p:spPr bwMode="auto">
          <a:xfrm flipV="1">
            <a:off x="2901950" y="3581400"/>
            <a:ext cx="303213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8" name="Line 266"/>
          <p:cNvSpPr>
            <a:spLocks noChangeShapeType="1"/>
          </p:cNvSpPr>
          <p:nvPr>
            <p:custDataLst>
              <p:tags r:id="rId127"/>
            </p:custDataLst>
          </p:nvPr>
        </p:nvSpPr>
        <p:spPr bwMode="auto">
          <a:xfrm>
            <a:off x="3357563" y="3960813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9" name="Line 267"/>
          <p:cNvSpPr>
            <a:spLocks noChangeShapeType="1"/>
          </p:cNvSpPr>
          <p:nvPr>
            <p:custDataLst>
              <p:tags r:id="rId128"/>
            </p:custDataLst>
          </p:nvPr>
        </p:nvSpPr>
        <p:spPr bwMode="auto">
          <a:xfrm>
            <a:off x="3357563" y="3505200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0" name="Line 268"/>
          <p:cNvSpPr>
            <a:spLocks noChangeShapeType="1"/>
          </p:cNvSpPr>
          <p:nvPr>
            <p:custDataLst>
              <p:tags r:id="rId129"/>
            </p:custDataLst>
          </p:nvPr>
        </p:nvSpPr>
        <p:spPr bwMode="auto">
          <a:xfrm flipV="1">
            <a:off x="4192588" y="358140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1" name="Line 269"/>
          <p:cNvSpPr>
            <a:spLocks noChangeShapeType="1"/>
          </p:cNvSpPr>
          <p:nvPr>
            <p:custDataLst>
              <p:tags r:id="rId130"/>
            </p:custDataLst>
          </p:nvPr>
        </p:nvSpPr>
        <p:spPr bwMode="auto">
          <a:xfrm flipV="1">
            <a:off x="3357563" y="3581400"/>
            <a:ext cx="303212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2" name="Line 270"/>
          <p:cNvSpPr>
            <a:spLocks noChangeShapeType="1"/>
          </p:cNvSpPr>
          <p:nvPr>
            <p:custDataLst>
              <p:tags r:id="rId131"/>
            </p:custDataLst>
          </p:nvPr>
        </p:nvSpPr>
        <p:spPr bwMode="auto">
          <a:xfrm>
            <a:off x="3813175" y="3960813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3" name="Line 271"/>
          <p:cNvSpPr>
            <a:spLocks noChangeShapeType="1"/>
          </p:cNvSpPr>
          <p:nvPr>
            <p:custDataLst>
              <p:tags r:id="rId132"/>
            </p:custDataLst>
          </p:nvPr>
        </p:nvSpPr>
        <p:spPr bwMode="auto">
          <a:xfrm>
            <a:off x="3813175" y="3505200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4" name="Line 272"/>
          <p:cNvSpPr>
            <a:spLocks noChangeShapeType="1"/>
          </p:cNvSpPr>
          <p:nvPr>
            <p:custDataLst>
              <p:tags r:id="rId133"/>
            </p:custDataLst>
          </p:nvPr>
        </p:nvSpPr>
        <p:spPr bwMode="auto">
          <a:xfrm flipV="1">
            <a:off x="3736975" y="358140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5" name="Line 273"/>
          <p:cNvSpPr>
            <a:spLocks noChangeShapeType="1"/>
          </p:cNvSpPr>
          <p:nvPr>
            <p:custDataLst>
              <p:tags r:id="rId134"/>
            </p:custDataLst>
          </p:nvPr>
        </p:nvSpPr>
        <p:spPr bwMode="auto">
          <a:xfrm flipV="1">
            <a:off x="3813175" y="3581400"/>
            <a:ext cx="303213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6" name="Line 274"/>
          <p:cNvSpPr>
            <a:spLocks noChangeShapeType="1"/>
          </p:cNvSpPr>
          <p:nvPr>
            <p:custDataLst>
              <p:tags r:id="rId135"/>
            </p:custDataLst>
          </p:nvPr>
        </p:nvSpPr>
        <p:spPr bwMode="auto">
          <a:xfrm>
            <a:off x="4268788" y="3960813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7" name="Line 275"/>
          <p:cNvSpPr>
            <a:spLocks noChangeShapeType="1"/>
          </p:cNvSpPr>
          <p:nvPr>
            <p:custDataLst>
              <p:tags r:id="rId136"/>
            </p:custDataLst>
          </p:nvPr>
        </p:nvSpPr>
        <p:spPr bwMode="auto">
          <a:xfrm>
            <a:off x="4268788" y="3505200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8" name="Line 276"/>
          <p:cNvSpPr>
            <a:spLocks noChangeShapeType="1"/>
          </p:cNvSpPr>
          <p:nvPr>
            <p:custDataLst>
              <p:tags r:id="rId137"/>
            </p:custDataLst>
          </p:nvPr>
        </p:nvSpPr>
        <p:spPr bwMode="auto">
          <a:xfrm flipV="1">
            <a:off x="4192588" y="358140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9" name="Line 277"/>
          <p:cNvSpPr>
            <a:spLocks noChangeShapeType="1"/>
          </p:cNvSpPr>
          <p:nvPr>
            <p:custDataLst>
              <p:tags r:id="rId138"/>
            </p:custDataLst>
          </p:nvPr>
        </p:nvSpPr>
        <p:spPr bwMode="auto">
          <a:xfrm flipV="1">
            <a:off x="4268788" y="3581400"/>
            <a:ext cx="303212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0" name="Line 278"/>
          <p:cNvSpPr>
            <a:spLocks noChangeShapeType="1"/>
          </p:cNvSpPr>
          <p:nvPr>
            <p:custDataLst>
              <p:tags r:id="rId139"/>
            </p:custDataLst>
          </p:nvPr>
        </p:nvSpPr>
        <p:spPr bwMode="auto">
          <a:xfrm>
            <a:off x="4724400" y="3960813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1" name="Line 279"/>
          <p:cNvSpPr>
            <a:spLocks noChangeShapeType="1"/>
          </p:cNvSpPr>
          <p:nvPr>
            <p:custDataLst>
              <p:tags r:id="rId140"/>
            </p:custDataLst>
          </p:nvPr>
        </p:nvSpPr>
        <p:spPr bwMode="auto">
          <a:xfrm>
            <a:off x="4724400" y="3505200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2" name="Line 280"/>
          <p:cNvSpPr>
            <a:spLocks noChangeShapeType="1"/>
          </p:cNvSpPr>
          <p:nvPr>
            <p:custDataLst>
              <p:tags r:id="rId141"/>
            </p:custDataLst>
          </p:nvPr>
        </p:nvSpPr>
        <p:spPr bwMode="auto">
          <a:xfrm flipV="1">
            <a:off x="5559425" y="358140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3" name="Line 281"/>
          <p:cNvSpPr>
            <a:spLocks noChangeShapeType="1"/>
          </p:cNvSpPr>
          <p:nvPr>
            <p:custDataLst>
              <p:tags r:id="rId142"/>
            </p:custDataLst>
          </p:nvPr>
        </p:nvSpPr>
        <p:spPr bwMode="auto">
          <a:xfrm flipV="1">
            <a:off x="4724400" y="3581400"/>
            <a:ext cx="303213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4" name="Line 282"/>
          <p:cNvSpPr>
            <a:spLocks noChangeShapeType="1"/>
          </p:cNvSpPr>
          <p:nvPr>
            <p:custDataLst>
              <p:tags r:id="rId143"/>
            </p:custDataLst>
          </p:nvPr>
        </p:nvSpPr>
        <p:spPr bwMode="auto">
          <a:xfrm>
            <a:off x="5180013" y="3960813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5" name="Line 283"/>
          <p:cNvSpPr>
            <a:spLocks noChangeShapeType="1"/>
          </p:cNvSpPr>
          <p:nvPr>
            <p:custDataLst>
              <p:tags r:id="rId144"/>
            </p:custDataLst>
          </p:nvPr>
        </p:nvSpPr>
        <p:spPr bwMode="auto">
          <a:xfrm>
            <a:off x="5180013" y="3505200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6" name="Line 284"/>
          <p:cNvSpPr>
            <a:spLocks noChangeShapeType="1"/>
          </p:cNvSpPr>
          <p:nvPr>
            <p:custDataLst>
              <p:tags r:id="rId145"/>
            </p:custDataLst>
          </p:nvPr>
        </p:nvSpPr>
        <p:spPr bwMode="auto">
          <a:xfrm flipV="1">
            <a:off x="5103813" y="358140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7" name="Line 285"/>
          <p:cNvSpPr>
            <a:spLocks noChangeShapeType="1"/>
          </p:cNvSpPr>
          <p:nvPr>
            <p:custDataLst>
              <p:tags r:id="rId146"/>
            </p:custDataLst>
          </p:nvPr>
        </p:nvSpPr>
        <p:spPr bwMode="auto">
          <a:xfrm flipV="1">
            <a:off x="5180013" y="3581400"/>
            <a:ext cx="303212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8" name="Line 286"/>
          <p:cNvSpPr>
            <a:spLocks noChangeShapeType="1"/>
          </p:cNvSpPr>
          <p:nvPr>
            <p:custDataLst>
              <p:tags r:id="rId147"/>
            </p:custDataLst>
          </p:nvPr>
        </p:nvSpPr>
        <p:spPr bwMode="auto">
          <a:xfrm>
            <a:off x="2901950" y="4416425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9" name="Line 287"/>
          <p:cNvSpPr>
            <a:spLocks noChangeShapeType="1"/>
          </p:cNvSpPr>
          <p:nvPr>
            <p:custDataLst>
              <p:tags r:id="rId148"/>
            </p:custDataLst>
          </p:nvPr>
        </p:nvSpPr>
        <p:spPr bwMode="auto">
          <a:xfrm>
            <a:off x="2901950" y="3960813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0" name="Line 288"/>
          <p:cNvSpPr>
            <a:spLocks noChangeShapeType="1"/>
          </p:cNvSpPr>
          <p:nvPr>
            <p:custDataLst>
              <p:tags r:id="rId149"/>
            </p:custDataLst>
          </p:nvPr>
        </p:nvSpPr>
        <p:spPr bwMode="auto">
          <a:xfrm flipV="1">
            <a:off x="2825750" y="4037013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1" name="Line 289"/>
          <p:cNvSpPr>
            <a:spLocks noChangeShapeType="1"/>
          </p:cNvSpPr>
          <p:nvPr>
            <p:custDataLst>
              <p:tags r:id="rId150"/>
            </p:custDataLst>
          </p:nvPr>
        </p:nvSpPr>
        <p:spPr bwMode="auto">
          <a:xfrm flipV="1">
            <a:off x="2901950" y="4037013"/>
            <a:ext cx="303213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2" name="Line 290"/>
          <p:cNvSpPr>
            <a:spLocks noChangeShapeType="1"/>
          </p:cNvSpPr>
          <p:nvPr>
            <p:custDataLst>
              <p:tags r:id="rId151"/>
            </p:custDataLst>
          </p:nvPr>
        </p:nvSpPr>
        <p:spPr bwMode="auto">
          <a:xfrm>
            <a:off x="3357563" y="4416425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3" name="Line 291"/>
          <p:cNvSpPr>
            <a:spLocks noChangeShapeType="1"/>
          </p:cNvSpPr>
          <p:nvPr>
            <p:custDataLst>
              <p:tags r:id="rId152"/>
            </p:custDataLst>
          </p:nvPr>
        </p:nvSpPr>
        <p:spPr bwMode="auto">
          <a:xfrm>
            <a:off x="3357563" y="3960813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4" name="Line 292"/>
          <p:cNvSpPr>
            <a:spLocks noChangeShapeType="1"/>
          </p:cNvSpPr>
          <p:nvPr>
            <p:custDataLst>
              <p:tags r:id="rId153"/>
            </p:custDataLst>
          </p:nvPr>
        </p:nvSpPr>
        <p:spPr bwMode="auto">
          <a:xfrm flipV="1">
            <a:off x="4192588" y="4037013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5" name="Line 293"/>
          <p:cNvSpPr>
            <a:spLocks noChangeShapeType="1"/>
          </p:cNvSpPr>
          <p:nvPr>
            <p:custDataLst>
              <p:tags r:id="rId154"/>
            </p:custDataLst>
          </p:nvPr>
        </p:nvSpPr>
        <p:spPr bwMode="auto">
          <a:xfrm flipV="1">
            <a:off x="3357563" y="4037013"/>
            <a:ext cx="303212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6" name="Line 294"/>
          <p:cNvSpPr>
            <a:spLocks noChangeShapeType="1"/>
          </p:cNvSpPr>
          <p:nvPr>
            <p:custDataLst>
              <p:tags r:id="rId155"/>
            </p:custDataLst>
          </p:nvPr>
        </p:nvSpPr>
        <p:spPr bwMode="auto">
          <a:xfrm>
            <a:off x="3813175" y="4416425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7" name="Line 295"/>
          <p:cNvSpPr>
            <a:spLocks noChangeShapeType="1"/>
          </p:cNvSpPr>
          <p:nvPr>
            <p:custDataLst>
              <p:tags r:id="rId156"/>
            </p:custDataLst>
          </p:nvPr>
        </p:nvSpPr>
        <p:spPr bwMode="auto">
          <a:xfrm>
            <a:off x="3813175" y="3960813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8" name="Line 296"/>
          <p:cNvSpPr>
            <a:spLocks noChangeShapeType="1"/>
          </p:cNvSpPr>
          <p:nvPr>
            <p:custDataLst>
              <p:tags r:id="rId157"/>
            </p:custDataLst>
          </p:nvPr>
        </p:nvSpPr>
        <p:spPr bwMode="auto">
          <a:xfrm flipV="1">
            <a:off x="3736975" y="4037013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9" name="Line 297"/>
          <p:cNvSpPr>
            <a:spLocks noChangeShapeType="1"/>
          </p:cNvSpPr>
          <p:nvPr>
            <p:custDataLst>
              <p:tags r:id="rId158"/>
            </p:custDataLst>
          </p:nvPr>
        </p:nvSpPr>
        <p:spPr bwMode="auto">
          <a:xfrm flipV="1">
            <a:off x="3813175" y="4037013"/>
            <a:ext cx="303213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0" name="Line 298"/>
          <p:cNvSpPr>
            <a:spLocks noChangeShapeType="1"/>
          </p:cNvSpPr>
          <p:nvPr>
            <p:custDataLst>
              <p:tags r:id="rId159"/>
            </p:custDataLst>
          </p:nvPr>
        </p:nvSpPr>
        <p:spPr bwMode="auto">
          <a:xfrm>
            <a:off x="4268788" y="4416425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1" name="Line 299"/>
          <p:cNvSpPr>
            <a:spLocks noChangeShapeType="1"/>
          </p:cNvSpPr>
          <p:nvPr>
            <p:custDataLst>
              <p:tags r:id="rId160"/>
            </p:custDataLst>
          </p:nvPr>
        </p:nvSpPr>
        <p:spPr bwMode="auto">
          <a:xfrm>
            <a:off x="4268788" y="3960813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2" name="Line 300"/>
          <p:cNvSpPr>
            <a:spLocks noChangeShapeType="1"/>
          </p:cNvSpPr>
          <p:nvPr>
            <p:custDataLst>
              <p:tags r:id="rId161"/>
            </p:custDataLst>
          </p:nvPr>
        </p:nvSpPr>
        <p:spPr bwMode="auto">
          <a:xfrm flipV="1">
            <a:off x="4192588" y="4037013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3" name="Line 301"/>
          <p:cNvSpPr>
            <a:spLocks noChangeShapeType="1"/>
          </p:cNvSpPr>
          <p:nvPr>
            <p:custDataLst>
              <p:tags r:id="rId162"/>
            </p:custDataLst>
          </p:nvPr>
        </p:nvSpPr>
        <p:spPr bwMode="auto">
          <a:xfrm flipV="1">
            <a:off x="4268788" y="4037013"/>
            <a:ext cx="303212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4" name="Line 302"/>
          <p:cNvSpPr>
            <a:spLocks noChangeShapeType="1"/>
          </p:cNvSpPr>
          <p:nvPr>
            <p:custDataLst>
              <p:tags r:id="rId163"/>
            </p:custDataLst>
          </p:nvPr>
        </p:nvSpPr>
        <p:spPr bwMode="auto">
          <a:xfrm>
            <a:off x="4724400" y="4416425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5" name="Line 303"/>
          <p:cNvSpPr>
            <a:spLocks noChangeShapeType="1"/>
          </p:cNvSpPr>
          <p:nvPr>
            <p:custDataLst>
              <p:tags r:id="rId164"/>
            </p:custDataLst>
          </p:nvPr>
        </p:nvSpPr>
        <p:spPr bwMode="auto">
          <a:xfrm>
            <a:off x="4724400" y="3960813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6" name="Line 304"/>
          <p:cNvSpPr>
            <a:spLocks noChangeShapeType="1"/>
          </p:cNvSpPr>
          <p:nvPr>
            <p:custDataLst>
              <p:tags r:id="rId165"/>
            </p:custDataLst>
          </p:nvPr>
        </p:nvSpPr>
        <p:spPr bwMode="auto">
          <a:xfrm flipV="1">
            <a:off x="5559425" y="4037013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7" name="Line 305"/>
          <p:cNvSpPr>
            <a:spLocks noChangeShapeType="1"/>
          </p:cNvSpPr>
          <p:nvPr>
            <p:custDataLst>
              <p:tags r:id="rId166"/>
            </p:custDataLst>
          </p:nvPr>
        </p:nvSpPr>
        <p:spPr bwMode="auto">
          <a:xfrm flipV="1">
            <a:off x="4724400" y="4037013"/>
            <a:ext cx="303213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8" name="Line 306"/>
          <p:cNvSpPr>
            <a:spLocks noChangeShapeType="1"/>
          </p:cNvSpPr>
          <p:nvPr>
            <p:custDataLst>
              <p:tags r:id="rId167"/>
            </p:custDataLst>
          </p:nvPr>
        </p:nvSpPr>
        <p:spPr bwMode="auto">
          <a:xfrm>
            <a:off x="5180013" y="4416425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9" name="Line 307"/>
          <p:cNvSpPr>
            <a:spLocks noChangeShapeType="1"/>
          </p:cNvSpPr>
          <p:nvPr>
            <p:custDataLst>
              <p:tags r:id="rId168"/>
            </p:custDataLst>
          </p:nvPr>
        </p:nvSpPr>
        <p:spPr bwMode="auto">
          <a:xfrm>
            <a:off x="5180013" y="3960813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0" name="Line 308"/>
          <p:cNvSpPr>
            <a:spLocks noChangeShapeType="1"/>
          </p:cNvSpPr>
          <p:nvPr>
            <p:custDataLst>
              <p:tags r:id="rId169"/>
            </p:custDataLst>
          </p:nvPr>
        </p:nvSpPr>
        <p:spPr bwMode="auto">
          <a:xfrm flipV="1">
            <a:off x="5103813" y="4037013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1" name="Line 309"/>
          <p:cNvSpPr>
            <a:spLocks noChangeShapeType="1"/>
          </p:cNvSpPr>
          <p:nvPr>
            <p:custDataLst>
              <p:tags r:id="rId170"/>
            </p:custDataLst>
          </p:nvPr>
        </p:nvSpPr>
        <p:spPr bwMode="auto">
          <a:xfrm flipV="1">
            <a:off x="5180013" y="4037013"/>
            <a:ext cx="303212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2" name="Line 310"/>
          <p:cNvSpPr>
            <a:spLocks noChangeShapeType="1"/>
          </p:cNvSpPr>
          <p:nvPr>
            <p:custDataLst>
              <p:tags r:id="rId171"/>
            </p:custDataLst>
          </p:nvPr>
        </p:nvSpPr>
        <p:spPr bwMode="auto">
          <a:xfrm>
            <a:off x="2901950" y="4870450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3" name="Line 311"/>
          <p:cNvSpPr>
            <a:spLocks noChangeShapeType="1"/>
          </p:cNvSpPr>
          <p:nvPr>
            <p:custDataLst>
              <p:tags r:id="rId172"/>
            </p:custDataLst>
          </p:nvPr>
        </p:nvSpPr>
        <p:spPr bwMode="auto">
          <a:xfrm>
            <a:off x="2901950" y="4414838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4" name="Line 312"/>
          <p:cNvSpPr>
            <a:spLocks noChangeShapeType="1"/>
          </p:cNvSpPr>
          <p:nvPr>
            <p:custDataLst>
              <p:tags r:id="rId173"/>
            </p:custDataLst>
          </p:nvPr>
        </p:nvSpPr>
        <p:spPr bwMode="auto">
          <a:xfrm flipV="1">
            <a:off x="2825750" y="449103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5" name="Line 313"/>
          <p:cNvSpPr>
            <a:spLocks noChangeShapeType="1"/>
          </p:cNvSpPr>
          <p:nvPr>
            <p:custDataLst>
              <p:tags r:id="rId174"/>
            </p:custDataLst>
          </p:nvPr>
        </p:nvSpPr>
        <p:spPr bwMode="auto">
          <a:xfrm flipV="1">
            <a:off x="2901950" y="4491038"/>
            <a:ext cx="303213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6" name="Line 314"/>
          <p:cNvSpPr>
            <a:spLocks noChangeShapeType="1"/>
          </p:cNvSpPr>
          <p:nvPr>
            <p:custDataLst>
              <p:tags r:id="rId175"/>
            </p:custDataLst>
          </p:nvPr>
        </p:nvSpPr>
        <p:spPr bwMode="auto">
          <a:xfrm>
            <a:off x="3357563" y="4870450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7" name="Line 315"/>
          <p:cNvSpPr>
            <a:spLocks noChangeShapeType="1"/>
          </p:cNvSpPr>
          <p:nvPr>
            <p:custDataLst>
              <p:tags r:id="rId176"/>
            </p:custDataLst>
          </p:nvPr>
        </p:nvSpPr>
        <p:spPr bwMode="auto">
          <a:xfrm>
            <a:off x="3357563" y="4414838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8" name="Line 316"/>
          <p:cNvSpPr>
            <a:spLocks noChangeShapeType="1"/>
          </p:cNvSpPr>
          <p:nvPr>
            <p:custDataLst>
              <p:tags r:id="rId177"/>
            </p:custDataLst>
          </p:nvPr>
        </p:nvSpPr>
        <p:spPr bwMode="auto">
          <a:xfrm flipV="1">
            <a:off x="4192588" y="449103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9" name="Line 317"/>
          <p:cNvSpPr>
            <a:spLocks noChangeShapeType="1"/>
          </p:cNvSpPr>
          <p:nvPr>
            <p:custDataLst>
              <p:tags r:id="rId178"/>
            </p:custDataLst>
          </p:nvPr>
        </p:nvSpPr>
        <p:spPr bwMode="auto">
          <a:xfrm flipV="1">
            <a:off x="3357563" y="4491038"/>
            <a:ext cx="303212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0" name="Line 318"/>
          <p:cNvSpPr>
            <a:spLocks noChangeShapeType="1"/>
          </p:cNvSpPr>
          <p:nvPr>
            <p:custDataLst>
              <p:tags r:id="rId179"/>
            </p:custDataLst>
          </p:nvPr>
        </p:nvSpPr>
        <p:spPr bwMode="auto">
          <a:xfrm>
            <a:off x="3813175" y="4870450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1" name="Line 319"/>
          <p:cNvSpPr>
            <a:spLocks noChangeShapeType="1"/>
          </p:cNvSpPr>
          <p:nvPr>
            <p:custDataLst>
              <p:tags r:id="rId180"/>
            </p:custDataLst>
          </p:nvPr>
        </p:nvSpPr>
        <p:spPr bwMode="auto">
          <a:xfrm>
            <a:off x="3813175" y="4414838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2" name="Line 320"/>
          <p:cNvSpPr>
            <a:spLocks noChangeShapeType="1"/>
          </p:cNvSpPr>
          <p:nvPr>
            <p:custDataLst>
              <p:tags r:id="rId181"/>
            </p:custDataLst>
          </p:nvPr>
        </p:nvSpPr>
        <p:spPr bwMode="auto">
          <a:xfrm flipV="1">
            <a:off x="3736975" y="449103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3" name="Line 321"/>
          <p:cNvSpPr>
            <a:spLocks noChangeShapeType="1"/>
          </p:cNvSpPr>
          <p:nvPr>
            <p:custDataLst>
              <p:tags r:id="rId182"/>
            </p:custDataLst>
          </p:nvPr>
        </p:nvSpPr>
        <p:spPr bwMode="auto">
          <a:xfrm flipV="1">
            <a:off x="3813175" y="4491038"/>
            <a:ext cx="303213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4" name="Line 322"/>
          <p:cNvSpPr>
            <a:spLocks noChangeShapeType="1"/>
          </p:cNvSpPr>
          <p:nvPr>
            <p:custDataLst>
              <p:tags r:id="rId183"/>
            </p:custDataLst>
          </p:nvPr>
        </p:nvSpPr>
        <p:spPr bwMode="auto">
          <a:xfrm>
            <a:off x="4268788" y="4870450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5" name="Line 323"/>
          <p:cNvSpPr>
            <a:spLocks noChangeShapeType="1"/>
          </p:cNvSpPr>
          <p:nvPr>
            <p:custDataLst>
              <p:tags r:id="rId184"/>
            </p:custDataLst>
          </p:nvPr>
        </p:nvSpPr>
        <p:spPr bwMode="auto">
          <a:xfrm>
            <a:off x="4268788" y="4414838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6" name="Line 324"/>
          <p:cNvSpPr>
            <a:spLocks noChangeShapeType="1"/>
          </p:cNvSpPr>
          <p:nvPr>
            <p:custDataLst>
              <p:tags r:id="rId185"/>
            </p:custDataLst>
          </p:nvPr>
        </p:nvSpPr>
        <p:spPr bwMode="auto">
          <a:xfrm flipV="1">
            <a:off x="4192588" y="449103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7" name="Line 325"/>
          <p:cNvSpPr>
            <a:spLocks noChangeShapeType="1"/>
          </p:cNvSpPr>
          <p:nvPr>
            <p:custDataLst>
              <p:tags r:id="rId186"/>
            </p:custDataLst>
          </p:nvPr>
        </p:nvSpPr>
        <p:spPr bwMode="auto">
          <a:xfrm flipV="1">
            <a:off x="4268788" y="4491038"/>
            <a:ext cx="303212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8" name="Line 326"/>
          <p:cNvSpPr>
            <a:spLocks noChangeShapeType="1"/>
          </p:cNvSpPr>
          <p:nvPr>
            <p:custDataLst>
              <p:tags r:id="rId187"/>
            </p:custDataLst>
          </p:nvPr>
        </p:nvSpPr>
        <p:spPr bwMode="auto">
          <a:xfrm>
            <a:off x="4724400" y="4870450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9" name="Line 327"/>
          <p:cNvSpPr>
            <a:spLocks noChangeShapeType="1"/>
          </p:cNvSpPr>
          <p:nvPr>
            <p:custDataLst>
              <p:tags r:id="rId188"/>
            </p:custDataLst>
          </p:nvPr>
        </p:nvSpPr>
        <p:spPr bwMode="auto">
          <a:xfrm>
            <a:off x="4724400" y="4414838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30" name="Line 328"/>
          <p:cNvSpPr>
            <a:spLocks noChangeShapeType="1"/>
          </p:cNvSpPr>
          <p:nvPr>
            <p:custDataLst>
              <p:tags r:id="rId189"/>
            </p:custDataLst>
          </p:nvPr>
        </p:nvSpPr>
        <p:spPr bwMode="auto">
          <a:xfrm flipV="1">
            <a:off x="5559425" y="449103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31" name="Line 329"/>
          <p:cNvSpPr>
            <a:spLocks noChangeShapeType="1"/>
          </p:cNvSpPr>
          <p:nvPr>
            <p:custDataLst>
              <p:tags r:id="rId190"/>
            </p:custDataLst>
          </p:nvPr>
        </p:nvSpPr>
        <p:spPr bwMode="auto">
          <a:xfrm flipV="1">
            <a:off x="4724400" y="4491038"/>
            <a:ext cx="303213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32" name="Line 330"/>
          <p:cNvSpPr>
            <a:spLocks noChangeShapeType="1"/>
          </p:cNvSpPr>
          <p:nvPr>
            <p:custDataLst>
              <p:tags r:id="rId191"/>
            </p:custDataLst>
          </p:nvPr>
        </p:nvSpPr>
        <p:spPr bwMode="auto">
          <a:xfrm>
            <a:off x="5180013" y="4870450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33" name="Line 331"/>
          <p:cNvSpPr>
            <a:spLocks noChangeShapeType="1"/>
          </p:cNvSpPr>
          <p:nvPr>
            <p:custDataLst>
              <p:tags r:id="rId192"/>
            </p:custDataLst>
          </p:nvPr>
        </p:nvSpPr>
        <p:spPr bwMode="auto">
          <a:xfrm>
            <a:off x="5180013" y="4414838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34" name="Line 332"/>
          <p:cNvSpPr>
            <a:spLocks noChangeShapeType="1"/>
          </p:cNvSpPr>
          <p:nvPr>
            <p:custDataLst>
              <p:tags r:id="rId193"/>
            </p:custDataLst>
          </p:nvPr>
        </p:nvSpPr>
        <p:spPr bwMode="auto">
          <a:xfrm flipV="1">
            <a:off x="5103813" y="449103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35" name="Line 333"/>
          <p:cNvSpPr>
            <a:spLocks noChangeShapeType="1"/>
          </p:cNvSpPr>
          <p:nvPr>
            <p:custDataLst>
              <p:tags r:id="rId194"/>
            </p:custDataLst>
          </p:nvPr>
        </p:nvSpPr>
        <p:spPr bwMode="auto">
          <a:xfrm flipV="1">
            <a:off x="5180013" y="4491038"/>
            <a:ext cx="303212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36" name="Line 334"/>
          <p:cNvSpPr>
            <a:spLocks noChangeShapeType="1"/>
          </p:cNvSpPr>
          <p:nvPr>
            <p:custDataLst>
              <p:tags r:id="rId195"/>
            </p:custDataLst>
          </p:nvPr>
        </p:nvSpPr>
        <p:spPr bwMode="auto">
          <a:xfrm flipV="1">
            <a:off x="4648200" y="267017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37" name="Line 335"/>
          <p:cNvSpPr>
            <a:spLocks noChangeShapeType="1"/>
          </p:cNvSpPr>
          <p:nvPr>
            <p:custDataLst>
              <p:tags r:id="rId196"/>
            </p:custDataLst>
          </p:nvPr>
        </p:nvSpPr>
        <p:spPr bwMode="auto">
          <a:xfrm flipV="1">
            <a:off x="4648200" y="312578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38" name="Line 336"/>
          <p:cNvSpPr>
            <a:spLocks noChangeShapeType="1"/>
          </p:cNvSpPr>
          <p:nvPr>
            <p:custDataLst>
              <p:tags r:id="rId197"/>
            </p:custDataLst>
          </p:nvPr>
        </p:nvSpPr>
        <p:spPr bwMode="auto">
          <a:xfrm flipV="1">
            <a:off x="4648200" y="358140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39" name="Line 337"/>
          <p:cNvSpPr>
            <a:spLocks noChangeShapeType="1"/>
          </p:cNvSpPr>
          <p:nvPr>
            <p:custDataLst>
              <p:tags r:id="rId198"/>
            </p:custDataLst>
          </p:nvPr>
        </p:nvSpPr>
        <p:spPr bwMode="auto">
          <a:xfrm flipV="1">
            <a:off x="4648200" y="403542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0" name="Line 338"/>
          <p:cNvSpPr>
            <a:spLocks noChangeShapeType="1"/>
          </p:cNvSpPr>
          <p:nvPr>
            <p:custDataLst>
              <p:tags r:id="rId199"/>
            </p:custDataLst>
          </p:nvPr>
        </p:nvSpPr>
        <p:spPr bwMode="auto">
          <a:xfrm flipV="1">
            <a:off x="4648200" y="449103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1" name="Line 339"/>
          <p:cNvSpPr>
            <a:spLocks noChangeShapeType="1"/>
          </p:cNvSpPr>
          <p:nvPr>
            <p:custDataLst>
              <p:tags r:id="rId200"/>
            </p:custDataLst>
          </p:nvPr>
        </p:nvSpPr>
        <p:spPr bwMode="auto">
          <a:xfrm flipV="1">
            <a:off x="4648200" y="494665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2" name="Line 340"/>
          <p:cNvSpPr>
            <a:spLocks noChangeShapeType="1"/>
          </p:cNvSpPr>
          <p:nvPr>
            <p:custDataLst>
              <p:tags r:id="rId201"/>
            </p:custDataLst>
          </p:nvPr>
        </p:nvSpPr>
        <p:spPr bwMode="auto">
          <a:xfrm flipV="1">
            <a:off x="3281363" y="267017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3" name="Line 341"/>
          <p:cNvSpPr>
            <a:spLocks noChangeShapeType="1"/>
          </p:cNvSpPr>
          <p:nvPr>
            <p:custDataLst>
              <p:tags r:id="rId202"/>
            </p:custDataLst>
          </p:nvPr>
        </p:nvSpPr>
        <p:spPr bwMode="auto">
          <a:xfrm flipV="1">
            <a:off x="3281363" y="312578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4" name="Line 342"/>
          <p:cNvSpPr>
            <a:spLocks noChangeShapeType="1"/>
          </p:cNvSpPr>
          <p:nvPr>
            <p:custDataLst>
              <p:tags r:id="rId203"/>
            </p:custDataLst>
          </p:nvPr>
        </p:nvSpPr>
        <p:spPr bwMode="auto">
          <a:xfrm flipV="1">
            <a:off x="3281363" y="358140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" name="Line 343"/>
          <p:cNvSpPr>
            <a:spLocks noChangeShapeType="1"/>
          </p:cNvSpPr>
          <p:nvPr>
            <p:custDataLst>
              <p:tags r:id="rId204"/>
            </p:custDataLst>
          </p:nvPr>
        </p:nvSpPr>
        <p:spPr bwMode="auto">
          <a:xfrm flipV="1">
            <a:off x="3281363" y="403542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" name="Line 344"/>
          <p:cNvSpPr>
            <a:spLocks noChangeShapeType="1"/>
          </p:cNvSpPr>
          <p:nvPr>
            <p:custDataLst>
              <p:tags r:id="rId205"/>
            </p:custDataLst>
          </p:nvPr>
        </p:nvSpPr>
        <p:spPr bwMode="auto">
          <a:xfrm flipV="1">
            <a:off x="3281363" y="449103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7" name="Line 345"/>
          <p:cNvSpPr>
            <a:spLocks noChangeShapeType="1"/>
          </p:cNvSpPr>
          <p:nvPr>
            <p:custDataLst>
              <p:tags r:id="rId206"/>
            </p:custDataLst>
          </p:nvPr>
        </p:nvSpPr>
        <p:spPr bwMode="auto">
          <a:xfrm flipV="1">
            <a:off x="3281363" y="494665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AEAE7F-F459-5FE0-B10E-10C57D3B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97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Code to compute Opt[ n, m]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828800"/>
            <a:ext cx="8534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65760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defTabSz="365760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m;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365760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if (A[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] ==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B[ j ]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  <a:p>
            <a:pPr defTabSz="365760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Opt[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i,j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] = Opt[ i-1, j-1 ] + 1;</a:t>
            </a:r>
          </a:p>
          <a:p>
            <a:pPr defTabSz="365760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else if (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Opt[ i-1, j ] &gt;= Opt[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j-1 ])</a:t>
            </a:r>
          </a:p>
          <a:p>
            <a:pPr defTabSz="365760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Opt[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 ] := Opt[ i-1, j ];</a:t>
            </a:r>
          </a:p>
          <a:p>
            <a:pPr defTabSz="365760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else</a:t>
            </a:r>
          </a:p>
          <a:p>
            <a:pPr defTabSz="365760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Opt[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 ] := Opt[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j-1]; </a:t>
            </a:r>
          </a:p>
          <a:p>
            <a:pPr defTabSz="365760"/>
            <a:endParaRPr lang="en-US" sz="3200" dirty="0"/>
          </a:p>
          <a:p>
            <a:pPr defTabSz="365760"/>
            <a:endParaRPr lang="en-US" dirty="0"/>
          </a:p>
          <a:p>
            <a:pPr defTabSz="36576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3BE66-71AB-7F05-54A1-3B18C3FF5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978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Storing the path information</a:t>
            </a:r>
          </a:p>
        </p:txBody>
      </p:sp>
      <p:sp>
        <p:nvSpPr>
          <p:cNvPr id="12291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04888" y="1835150"/>
            <a:ext cx="7816850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A[1..m],  B[1..n]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for i := 1 to m     Opt[i, 0] := 0;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for j := 1 to n     Opt[0,j] := 0;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Opt[0,0] := 0;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for i := 1 to m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	for j := 1 to 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		if A[i] = B[j]  {  Opt[i,j] := 1 + Opt[i-1,j-1];  Best[i,j] := Diag; 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		else if Opt[i-1, j] &gt;= Opt[i, j-1]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			{  Opt[i, j] := Opt[i-1, j], Best[i,j] := Left; 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		else        {  Opt[i, j] := Opt[i, j-1], Best[i,j] := Down; }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2292" name="Line 5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7456488" y="1682750"/>
            <a:ext cx="0" cy="1443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Line 6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7456488" y="3125788"/>
            <a:ext cx="1687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Text Box 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777163" y="3276600"/>
            <a:ext cx="13668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</a:t>
            </a:r>
            <a:r>
              <a:rPr lang="en-US" altLang="en-US" baseline="-25000"/>
              <a:t>1</a:t>
            </a:r>
            <a:r>
              <a:rPr lang="en-US" altLang="en-US"/>
              <a:t>…a</a:t>
            </a:r>
            <a:r>
              <a:rPr lang="en-US" altLang="en-US" baseline="-25000"/>
              <a:t>m</a:t>
            </a:r>
          </a:p>
        </p:txBody>
      </p:sp>
      <p:sp>
        <p:nvSpPr>
          <p:cNvPr id="12295" name="Text Box 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 rot="-5400000">
            <a:off x="6729413" y="2182812"/>
            <a:ext cx="909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</a:t>
            </a:r>
            <a:r>
              <a:rPr lang="en-US" altLang="en-US" baseline="-25000"/>
              <a:t>1</a:t>
            </a:r>
            <a:r>
              <a:rPr lang="en-US" altLang="en-US"/>
              <a:t>…b</a:t>
            </a:r>
            <a:r>
              <a:rPr lang="en-US" altLang="en-US" baseline="-25000"/>
              <a:t>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FCACC3-69B7-7DB1-337A-2B7B69E2F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63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Reconstructing Path from Distances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20949"/>
            <a:ext cx="5248275" cy="4941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AC53A-9426-93F4-B100-95375C57C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057F80-2A86-4FAE-8013-BED2FF16027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889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good is this algorithm?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Is it feasible to compute the LCS of two strings of length 300,000 on a standard desktop PC?  Why or why not.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994B0-2081-D841-D822-95FDB5CB6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45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600200"/>
            <a:ext cx="8153400" cy="46166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ComputeLCS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 = str1.Length;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m = str2.Length;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	  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[,] 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opt =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[n + 1, m + 1];</a:t>
            </a:r>
          </a:p>
          <a:p>
            <a:r>
              <a:rPr lang="nn-NO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nn-NO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&lt;= n; i++)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opt[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0] = 0;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j = 0; j &lt;= m;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j++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opt[0, j] = 0;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nn-NO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</a:t>
            </a:r>
            <a:r>
              <a:rPr lang="nn-NO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1; i &lt;= n; i++)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j = 1; j &lt;= m;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j++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(str1[i-1] == str2[j-1])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    opt[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j] = opt[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- 1, j - 1] + 1;</a:t>
            </a:r>
          </a:p>
          <a:p>
            <a:r>
              <a:rPr lang="da-DK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</a:t>
            </a:r>
            <a:r>
              <a:rPr lang="da-DK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r>
              <a:rPr lang="da-DK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da-DK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da-DK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(opt[i - 1, j] &gt;= opt[i, j - 1])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    opt[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j] = opt[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- 1, j];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    opt[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j] = opt[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j - 1];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opt[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n,m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}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103B2-66EB-DA77-D1F9-2677AA84D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8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Lecture plans</a:t>
            </a:r>
          </a:p>
          <a:p>
            <a:pPr lvl="1"/>
            <a:r>
              <a:rPr lang="en-US" dirty="0"/>
              <a:t>Monday: Longest Common Subsequence</a:t>
            </a:r>
          </a:p>
          <a:p>
            <a:pPr lvl="1"/>
            <a:r>
              <a:rPr lang="en-US" dirty="0"/>
              <a:t>Wednesday:  Shortest Paths</a:t>
            </a:r>
          </a:p>
          <a:p>
            <a:pPr lvl="1"/>
            <a:r>
              <a:rPr lang="en-US" dirty="0"/>
              <a:t>Friday-Wednesday:   Network Flow</a:t>
            </a:r>
          </a:p>
          <a:p>
            <a:pPr lvl="1"/>
            <a:r>
              <a:rPr lang="en-US" dirty="0"/>
              <a:t>After Thanksgiving:   NP Completeness</a:t>
            </a:r>
          </a:p>
          <a:p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C8938-7F5C-9DBF-7276-A02B5C75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04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 = 17000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57400"/>
            <a:ext cx="6758188" cy="313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19200" y="1524000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Runtime should be about 5 seconds*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5715000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Personal PC, 10 years old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702101"/>
            <a:ext cx="43243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E6861A-697B-F88D-CE65-D8933AF4A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057F80-2A86-4FAE-8013-BED2FF16027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00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133356"/>
            <a:ext cx="7010400" cy="57246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SpaceEfficientLCS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 = str1.Length;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m = str2.Length;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prevRow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[m + 1];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currRow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[m + 1];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j = 0; j &lt;= m;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j++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prevRow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[j] = 0;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</a:p>
          <a:p>
            <a:r>
              <a:rPr lang="nn-NO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nn-NO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1; i &lt;= n; i++)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currRow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[0] = 0;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j = 1; j &lt;= m;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j++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(str1[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- 1] == str2[j - 1])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currRow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[j] =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prevRow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[j - 1] + 1;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prevRow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[j] &gt;=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currRow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[j - 1])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currRow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[j] =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prevRow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[j];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currRow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[j] =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currRow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[j - 1];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j = 1; j &lt;= m;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j++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prevRow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[j] =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currRow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[j];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currRow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[m];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}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80F642-3331-FCC7-E1CB-94B6AEEAD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057F80-2A86-4FAE-8013-BED2FF16027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64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 = 300000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1905000"/>
            <a:ext cx="8077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N: 10000 Base 2 Length: 8096    Gamma:  0.8096        Runtime:00:00:01.86</a:t>
            </a:r>
          </a:p>
          <a:p>
            <a:r>
              <a:rPr lang="en-US" dirty="0"/>
              <a:t>N: 20000 Base 2 Length: 16231  Gamma:  0.81155      Runtime:00:00:07.45</a:t>
            </a:r>
          </a:p>
          <a:p>
            <a:r>
              <a:rPr lang="en-US" dirty="0"/>
              <a:t>N: 30000 Base 2 Length: 24317  Gamma:  0.8105667  Runtime:00:00:16.82</a:t>
            </a:r>
          </a:p>
          <a:p>
            <a:r>
              <a:rPr lang="en-US" dirty="0"/>
              <a:t>N: 40000 Base 2 Length: 32510  Gamma:  0.81275      Runtime:00:00:29.84</a:t>
            </a:r>
          </a:p>
          <a:p>
            <a:r>
              <a:rPr lang="en-US" dirty="0"/>
              <a:t>N: 50000 Base 2 Length: 40563  Gamma:  0.81126      Runtime:00:00:46.78</a:t>
            </a:r>
          </a:p>
          <a:p>
            <a:r>
              <a:rPr lang="en-US" dirty="0"/>
              <a:t>N: 60000 Base 2 Length: 48700  Gamma:  0.8116667  Runtime:00:01:08.06</a:t>
            </a:r>
          </a:p>
          <a:p>
            <a:r>
              <a:rPr lang="en-US" dirty="0"/>
              <a:t>N: 70000 Base 2 Length: 56824  Gamma:  0.8117715  Runtime:00:01:33.36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4174123"/>
            <a:ext cx="754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N: 300000 Base 2 Length: 243605  Gamma:  0.8120167  Runtime:00:28:07.32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759BAE-7919-9312-D350-1DF999399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057F80-2A86-4FAE-8013-BED2FF16027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233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Observations about the Algorithm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computation can be done in O(</a:t>
            </a:r>
            <a:r>
              <a:rPr lang="en-US" altLang="en-US" dirty="0" err="1"/>
              <a:t>m+n</a:t>
            </a:r>
            <a:r>
              <a:rPr lang="en-US" altLang="en-US" dirty="0"/>
              <a:t>) space if we only need one column of the Opt values or Best Values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The computation requires O(nm) space if we store all of the string information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98DB41-BC40-81AF-6653-E2CE9C82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12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z="4000"/>
              <a:t>Computing LCS in O(nm) time and O(n+m) space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dirty="0"/>
              <a:t>Divide and conquer algorithm</a:t>
            </a:r>
          </a:p>
          <a:p>
            <a:r>
              <a:rPr lang="en-US" altLang="en-US" dirty="0" err="1"/>
              <a:t>Recomputing</a:t>
            </a:r>
            <a:r>
              <a:rPr lang="en-US" altLang="en-US" dirty="0"/>
              <a:t> values used to save space</a:t>
            </a:r>
          </a:p>
          <a:p>
            <a:endParaRPr lang="en-US" altLang="en-US" dirty="0"/>
          </a:p>
          <a:p>
            <a:r>
              <a:rPr lang="en-US" altLang="en-US" dirty="0"/>
              <a:t>Section 6.7 of the text,  but we will not have time to cover in detail (so you are not responsible for section 6.7)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19A10-27F2-AECF-85A0-57769CB9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5005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/>
              <a:t>Divide and Conquer Algorithm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4864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Where does the best path cross the middle column?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For a fixed i, and for each j, compute the LCS that has a</a:t>
            </a:r>
            <a:r>
              <a:rPr lang="en-US" altLang="en-US" baseline="-25000"/>
              <a:t>i</a:t>
            </a:r>
            <a:r>
              <a:rPr lang="en-US" altLang="en-US"/>
              <a:t> matched with b</a:t>
            </a:r>
            <a:r>
              <a:rPr lang="en-US" altLang="en-US" baseline="-25000"/>
              <a:t>j</a:t>
            </a:r>
          </a:p>
        </p:txBody>
      </p:sp>
      <p:sp>
        <p:nvSpPr>
          <p:cNvPr id="16388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674938" y="2670175"/>
            <a:ext cx="3870325" cy="23526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9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495800" y="2366963"/>
            <a:ext cx="227013" cy="2882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F2B622-F513-CAC7-2E61-F4B69353E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9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/>
              <a:t>Algorithm Analysis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1069975"/>
          </a:xfrm>
        </p:spPr>
        <p:txBody>
          <a:bodyPr/>
          <a:lstStyle/>
          <a:p>
            <a:r>
              <a:rPr lang="en-US" altLang="en-US" dirty="0"/>
              <a:t>T(</a:t>
            </a:r>
            <a:r>
              <a:rPr lang="en-US" altLang="en-US" dirty="0" err="1"/>
              <a:t>m,n</a:t>
            </a:r>
            <a:r>
              <a:rPr lang="en-US" altLang="en-US" dirty="0"/>
              <a:t>) = T(m/2, j) + T(m/2, n-j) + </a:t>
            </a:r>
            <a:r>
              <a:rPr lang="en-US" altLang="en-US" dirty="0" err="1"/>
              <a:t>cnm</a:t>
            </a:r>
            <a:endParaRPr lang="en-US" altLang="en-US" dirty="0"/>
          </a:p>
          <a:p>
            <a:r>
              <a:rPr lang="en-US" altLang="en-US" dirty="0"/>
              <a:t>Solution:  T(</a:t>
            </a:r>
            <a:r>
              <a:rPr lang="en-US" altLang="en-US" dirty="0" err="1"/>
              <a:t>m,n</a:t>
            </a:r>
            <a:r>
              <a:rPr lang="en-US" altLang="en-US" dirty="0"/>
              <a:t>) &lt;= 2cnm</a:t>
            </a:r>
          </a:p>
        </p:txBody>
      </p:sp>
      <p:sp>
        <p:nvSpPr>
          <p:cNvPr id="22532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46338" y="3276600"/>
            <a:ext cx="3643312" cy="22780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3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4268788" y="3276600"/>
            <a:ext cx="0" cy="22780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192588" y="4111625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5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2446338" y="4187825"/>
            <a:ext cx="3643312" cy="0"/>
          </a:xfrm>
          <a:prstGeom prst="line">
            <a:avLst/>
          </a:prstGeom>
          <a:noFill/>
          <a:ln w="28575">
            <a:solidFill>
              <a:schemeClr val="hlink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C85F7-0F82-9E13-354A-6D8FF067C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59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20623-646E-D4ED-5467-E28271E54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week,  subset 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005C-715D-9666-B514-33F79C882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600" dirty="0"/>
              <a:t>Given integers {w</a:t>
            </a:r>
            <a:r>
              <a:rPr lang="en-US" altLang="en-US" sz="2600" baseline="-25000" dirty="0"/>
              <a:t>1</a:t>
            </a:r>
            <a:r>
              <a:rPr lang="en-US" altLang="en-US" sz="2600" dirty="0"/>
              <a:t>,…,</a:t>
            </a:r>
            <a:r>
              <a:rPr lang="en-US" altLang="en-US" sz="2600" dirty="0" err="1"/>
              <a:t>w</a:t>
            </a:r>
            <a:r>
              <a:rPr lang="en-US" altLang="en-US" sz="2600" baseline="-25000" dirty="0" err="1"/>
              <a:t>n</a:t>
            </a:r>
            <a:r>
              <a:rPr lang="en-US" altLang="en-US" sz="2600" dirty="0"/>
              <a:t>} and an integer K</a:t>
            </a:r>
          </a:p>
          <a:p>
            <a:pPr eaLnBrk="1" hangingPunct="1"/>
            <a:r>
              <a:rPr lang="en-US" altLang="en-US" sz="2600" dirty="0"/>
              <a:t>Find a subset that is as large as possible that does not exceed K</a:t>
            </a:r>
          </a:p>
          <a:p>
            <a:r>
              <a:rPr lang="en-US" altLang="en-US" sz="2600" dirty="0" err="1"/>
              <a:t>Opt</a:t>
            </a:r>
            <a:r>
              <a:rPr lang="en-US" altLang="en-US" sz="2600" dirty="0"/>
              <a:t>[ j, K ] the largest subset of {w</a:t>
            </a:r>
            <a:r>
              <a:rPr lang="en-US" altLang="en-US" sz="2600" baseline="-25000" dirty="0"/>
              <a:t>1</a:t>
            </a:r>
            <a:r>
              <a:rPr lang="en-US" altLang="en-US" sz="2600" dirty="0"/>
              <a:t>, …, </a:t>
            </a:r>
            <a:r>
              <a:rPr lang="en-US" altLang="en-US" sz="2600" dirty="0" err="1"/>
              <a:t>w</a:t>
            </a:r>
            <a:r>
              <a:rPr lang="en-US" altLang="en-US" sz="2600" baseline="-25000" dirty="0" err="1"/>
              <a:t>j</a:t>
            </a:r>
            <a:r>
              <a:rPr lang="en-US" altLang="en-US" sz="2600" dirty="0"/>
              <a:t>} that sums to at most K</a:t>
            </a:r>
          </a:p>
          <a:p>
            <a:r>
              <a:rPr lang="en-US" altLang="en-US" sz="2600" dirty="0" err="1"/>
              <a:t>Opt</a:t>
            </a:r>
            <a:r>
              <a:rPr lang="en-US" altLang="en-US" sz="2600" dirty="0"/>
              <a:t>[ j, K] = max(</a:t>
            </a:r>
            <a:r>
              <a:rPr lang="en-US" altLang="en-US" sz="2600" dirty="0" err="1"/>
              <a:t>Opt</a:t>
            </a:r>
            <a:r>
              <a:rPr lang="en-US" altLang="en-US" sz="2600" dirty="0"/>
              <a:t>[ j – 1, K], </a:t>
            </a:r>
            <a:r>
              <a:rPr lang="en-US" altLang="en-US" sz="2600" dirty="0" err="1"/>
              <a:t>Opt</a:t>
            </a:r>
            <a:r>
              <a:rPr lang="en-US" altLang="en-US" sz="2600" dirty="0"/>
              <a:t>[ j – 1, K – </a:t>
            </a:r>
            <a:r>
              <a:rPr lang="en-US" altLang="en-US" sz="2600" dirty="0" err="1"/>
              <a:t>w</a:t>
            </a:r>
            <a:r>
              <a:rPr lang="en-US" altLang="en-US" sz="2600" baseline="-25000" dirty="0" err="1"/>
              <a:t>j</a:t>
            </a:r>
            <a:r>
              <a:rPr lang="en-US" altLang="en-US" sz="2600" dirty="0"/>
              <a:t>] + </a:t>
            </a:r>
            <a:r>
              <a:rPr lang="en-US" altLang="en-US" sz="2600" dirty="0" err="1"/>
              <a:t>w</a:t>
            </a:r>
            <a:r>
              <a:rPr lang="en-US" altLang="en-US" sz="2600" baseline="-25000" dirty="0" err="1"/>
              <a:t>j</a:t>
            </a:r>
            <a:r>
              <a:rPr lang="en-US" altLang="en-US" sz="2600" dirty="0"/>
              <a:t>)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9F002-CE9F-78FC-A264-ABA6E2DAD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6F495B3B-5641-47B6-6427-0797AEECE1A5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143000" y="4819650"/>
            <a:ext cx="7315200" cy="120015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dirty="0"/>
              <a:t>for j = 1 to n</a:t>
            </a:r>
          </a:p>
          <a:p>
            <a:pPr eaLnBrk="1" hangingPunct="1"/>
            <a:r>
              <a:rPr lang="en-US" altLang="en-US" sz="2400" dirty="0"/>
              <a:t>      for k = 1 to W</a:t>
            </a:r>
          </a:p>
          <a:p>
            <a:pPr eaLnBrk="1" hangingPunct="1"/>
            <a:r>
              <a:rPr lang="en-US" altLang="en-US" sz="2400" dirty="0"/>
              <a:t>             </a:t>
            </a:r>
            <a:r>
              <a:rPr lang="en-US" altLang="en-US" sz="2400" dirty="0" err="1"/>
              <a:t>Opt</a:t>
            </a:r>
            <a:r>
              <a:rPr lang="en-US" altLang="en-US" sz="2400" dirty="0"/>
              <a:t>[j, k] = max(</a:t>
            </a:r>
            <a:r>
              <a:rPr lang="en-US" altLang="en-US" sz="2400" dirty="0" err="1"/>
              <a:t>Opt</a:t>
            </a:r>
            <a:r>
              <a:rPr lang="en-US" altLang="en-US" sz="2400" dirty="0"/>
              <a:t>[j-1, k], </a:t>
            </a:r>
            <a:r>
              <a:rPr lang="en-US" altLang="en-US" sz="2400" dirty="0" err="1"/>
              <a:t>Opt</a:t>
            </a:r>
            <a:r>
              <a:rPr lang="en-US" altLang="en-US" sz="2400" dirty="0"/>
              <a:t>[j-1, k-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] + 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700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Two dimensional dynamic programming</a:t>
            </a:r>
          </a:p>
        </p:txBody>
      </p:sp>
      <p:graphicFrame>
        <p:nvGraphicFramePr>
          <p:cNvPr id="301192" name="Group 136"/>
          <p:cNvGraphicFramePr>
            <a:graphicFrameLocks noGrp="1"/>
          </p:cNvGraphicFramePr>
          <p:nvPr>
            <p:ph sz="half" idx="4294967295"/>
            <p:custDataLst>
              <p:tags r:id="rId2"/>
            </p:custDataLst>
          </p:nvPr>
        </p:nvGraphicFramePr>
        <p:xfrm>
          <a:off x="342900" y="3657600"/>
          <a:ext cx="8458200" cy="2590800"/>
        </p:xfrm>
        <a:graphic>
          <a:graphicData uri="http://schemas.openxmlformats.org/drawingml/2006/table">
            <a:tbl>
              <a:tblPr/>
              <a:tblGrid>
                <a:gridCol w="46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336" name="Text Box 13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42014" y="2254931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Opt[ j, K] = max(Opt[ j – 1, K], Opt[ j – 1, K – 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] + 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9102" y="1670156"/>
            <a:ext cx="7042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Subset sum and knapsack</a:t>
            </a:r>
          </a:p>
        </p:txBody>
      </p:sp>
      <p:sp>
        <p:nvSpPr>
          <p:cNvPr id="7" name="Text Box 13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73911" y="2819400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Opt[ j, K] = max(Opt[ j – 1, K], Opt[ j – 1, K – 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] + </a:t>
            </a:r>
            <a:r>
              <a:rPr lang="en-US" altLang="en-US" sz="2400" dirty="0" err="1"/>
              <a:t>v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E51576-2727-DDF6-E4D9-E080D09BA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B321-1184-4081-90F5-4FC760AE034F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22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dimensions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Computing values in the array only requires the previous row</a:t>
            </a:r>
          </a:p>
          <a:p>
            <a:pPr lvl="1"/>
            <a:r>
              <a:rPr lang="en-US" dirty="0"/>
              <a:t>Easy to reduce this to just tracking two rows</a:t>
            </a:r>
          </a:p>
          <a:p>
            <a:pPr lvl="1"/>
            <a:r>
              <a:rPr lang="en-US" dirty="0"/>
              <a:t>And sometimes can be implemented in a single row</a:t>
            </a:r>
          </a:p>
          <a:p>
            <a:r>
              <a:rPr lang="en-US" dirty="0"/>
              <a:t>Space savings is significant in practice</a:t>
            </a:r>
          </a:p>
          <a:p>
            <a:r>
              <a:rPr lang="en-US" dirty="0"/>
              <a:t>Reconstructing values is harder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B321-1184-4081-90F5-4FC760AE034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7415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Longest Common Subsequence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2814638"/>
          </a:xfrm>
        </p:spPr>
        <p:txBody>
          <a:bodyPr/>
          <a:lstStyle/>
          <a:p>
            <a:pPr eaLnBrk="1" hangingPunct="1"/>
            <a:r>
              <a:rPr lang="en-US" altLang="en-US"/>
              <a:t>C=c</a:t>
            </a:r>
            <a:r>
              <a:rPr lang="en-US" altLang="en-US" baseline="-25000"/>
              <a:t>1</a:t>
            </a:r>
            <a:r>
              <a:rPr lang="en-US" altLang="en-US"/>
              <a:t>…c</a:t>
            </a:r>
            <a:r>
              <a:rPr lang="en-US" altLang="en-US" baseline="-25000"/>
              <a:t>g</a:t>
            </a:r>
            <a:r>
              <a:rPr lang="en-US" altLang="en-US"/>
              <a:t> is a subsequence of A=a</a:t>
            </a:r>
            <a:r>
              <a:rPr lang="en-US" altLang="en-US" baseline="-25000"/>
              <a:t>1</a:t>
            </a:r>
            <a:r>
              <a:rPr lang="en-US" altLang="en-US"/>
              <a:t>…a</a:t>
            </a:r>
            <a:r>
              <a:rPr lang="en-US" altLang="en-US" baseline="-25000"/>
              <a:t>m</a:t>
            </a:r>
            <a:r>
              <a:rPr lang="en-US" altLang="en-US"/>
              <a:t> if C can be obtained by removing elements from A (but retaining order)</a:t>
            </a:r>
          </a:p>
          <a:p>
            <a:pPr eaLnBrk="1" hangingPunct="1"/>
            <a:r>
              <a:rPr lang="en-US" altLang="en-US"/>
              <a:t>LCS(A, B):  A maximum length sequence that is a subsequence of both A and B</a:t>
            </a:r>
          </a:p>
          <a:p>
            <a:pPr eaLnBrk="1" hangingPunct="1"/>
            <a:endParaRPr lang="en-US" altLang="en-US"/>
          </a:p>
        </p:txBody>
      </p:sp>
      <p:sp>
        <p:nvSpPr>
          <p:cNvPr id="4100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01675" y="4414838"/>
            <a:ext cx="2808288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Letter Gothic" pitchFamily="49" charset="0"/>
              </a:rPr>
              <a:t>ocurranec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Letter Gothic" pitchFamily="49" charset="0"/>
              </a:rPr>
              <a:t>occurrence</a:t>
            </a:r>
          </a:p>
        </p:txBody>
      </p:sp>
      <p:sp>
        <p:nvSpPr>
          <p:cNvPr id="4101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07025" y="4491038"/>
            <a:ext cx="3035300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Letter Gothic" pitchFamily="49" charset="0"/>
              </a:rPr>
              <a:t>attacggct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Letter Gothic" pitchFamily="49" charset="0"/>
              </a:rPr>
              <a:t>tacgacca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D677AC-A12A-E0F5-D922-3193EE38C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27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Determine the LCS of the following strings</a:t>
            </a:r>
          </a:p>
        </p:txBody>
      </p:sp>
      <p:sp>
        <p:nvSpPr>
          <p:cNvPr id="5123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8600" y="3048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5124" name="Text Box 5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8600" y="1524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5125" name="Text Box 8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24000" y="2286000"/>
            <a:ext cx="61722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BARTHOLEMEWSIMPSON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600"/>
          </a:p>
          <a:p>
            <a:pPr eaLnBrk="1" hangingPunct="1">
              <a:spcBef>
                <a:spcPct val="50000"/>
              </a:spcBef>
            </a:pPr>
            <a:r>
              <a:rPr lang="en-US" altLang="en-US" sz="3600"/>
              <a:t>KRUSTYTHECLOWN</a:t>
            </a:r>
          </a:p>
        </p:txBody>
      </p:sp>
      <p:sp>
        <p:nvSpPr>
          <p:cNvPr id="5126" name="Content Placeholder 8"/>
          <p:cNvSpPr>
            <a:spLocks noGrp="1"/>
          </p:cNvSpPr>
          <p:nvPr>
            <p:ph idx="1"/>
            <p:custDataLst>
              <p:tags r:id="rId5"/>
            </p:custDataLst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CF583-1A88-6A4F-1C59-6D5889CBB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08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String Alignment Problem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/>
              <a:t>Align sequences with gaps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Charge </a:t>
            </a:r>
            <a:r>
              <a:rPr lang="en-US" altLang="en-US">
                <a:latin typeface="Symbol" pitchFamily="18" charset="2"/>
              </a:rPr>
              <a:t>d</a:t>
            </a:r>
            <a:r>
              <a:rPr lang="en-US" altLang="en-US" baseline="-25000"/>
              <a:t>x</a:t>
            </a:r>
            <a:r>
              <a:rPr lang="en-US" altLang="en-US"/>
              <a:t> if character x is unmatched</a:t>
            </a:r>
          </a:p>
          <a:p>
            <a:pPr eaLnBrk="1" hangingPunct="1"/>
            <a:r>
              <a:rPr lang="en-US" altLang="en-US"/>
              <a:t>Charge </a:t>
            </a:r>
            <a:r>
              <a:rPr lang="en-US" altLang="en-US">
                <a:latin typeface="Symbol" pitchFamily="18" charset="2"/>
              </a:rPr>
              <a:t>g</a:t>
            </a:r>
            <a:r>
              <a:rPr lang="en-US" altLang="en-US" baseline="-25000"/>
              <a:t>xy</a:t>
            </a:r>
            <a:r>
              <a:rPr lang="en-US" altLang="en-US"/>
              <a:t> if character x is matched to character y</a:t>
            </a:r>
          </a:p>
        </p:txBody>
      </p:sp>
      <p:sp>
        <p:nvSpPr>
          <p:cNvPr id="6148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895600" y="2209800"/>
            <a:ext cx="2971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Letter Gothic" pitchFamily="49" charset="0"/>
              </a:rPr>
              <a:t>CAT TGA  AT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Letter Gothic" pitchFamily="49" charset="0"/>
              </a:rPr>
              <a:t>CAGAT AGGA</a:t>
            </a:r>
          </a:p>
        </p:txBody>
      </p:sp>
      <p:sp>
        <p:nvSpPr>
          <p:cNvPr id="6149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0480" y="6034087"/>
            <a:ext cx="6826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Note: the problem is often expressed as a minimization problem,  </a:t>
            </a:r>
          </a:p>
          <a:p>
            <a:pPr eaLnBrk="1" hangingPunct="1"/>
            <a:r>
              <a:rPr lang="en-US" altLang="en-US" dirty="0"/>
              <a:t>with </a:t>
            </a:r>
            <a:r>
              <a:rPr lang="en-US" altLang="en-US" dirty="0" err="1">
                <a:latin typeface="Symbol" pitchFamily="18" charset="2"/>
              </a:rPr>
              <a:t>g</a:t>
            </a:r>
            <a:r>
              <a:rPr lang="en-US" altLang="en-US" baseline="-25000" dirty="0" err="1"/>
              <a:t>xx</a:t>
            </a:r>
            <a:r>
              <a:rPr lang="en-US" altLang="en-US" dirty="0"/>
              <a:t> = 0 and </a:t>
            </a:r>
            <a:r>
              <a:rPr lang="en-US" altLang="en-US" dirty="0">
                <a:latin typeface="Symbol" pitchFamily="18" charset="2"/>
              </a:rPr>
              <a:t>d</a:t>
            </a:r>
            <a:r>
              <a:rPr lang="en-US" altLang="en-US" baseline="-25000" dirty="0"/>
              <a:t>x</a:t>
            </a:r>
            <a:r>
              <a:rPr lang="en-US" altLang="en-US" dirty="0"/>
              <a:t> &gt;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6A9FE-B8E9-62AA-F804-4CB06CFD5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91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Version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500C5-C3E3-4566-ADF0-3B3B20F8C21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1752600"/>
            <a:ext cx="7315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LCS(a</a:t>
            </a:r>
            <a:r>
              <a:rPr lang="en-US" sz="2400" baseline="-25000" dirty="0"/>
              <a:t>1</a:t>
            </a:r>
            <a:r>
              <a:rPr lang="en-US" sz="2400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…a</a:t>
            </a:r>
            <a:r>
              <a:rPr lang="en-US" sz="2400" baseline="-25000" dirty="0"/>
              <a:t>m</a:t>
            </a:r>
            <a:r>
              <a:rPr lang="en-US" sz="2400" dirty="0"/>
              <a:t>, b</a:t>
            </a:r>
            <a:r>
              <a:rPr lang="en-US" sz="2400" baseline="-25000" dirty="0"/>
              <a:t>1</a:t>
            </a:r>
            <a:r>
              <a:rPr lang="en-US" sz="2400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…</a:t>
            </a:r>
            <a:r>
              <a:rPr lang="en-US" sz="2400" dirty="0" err="1"/>
              <a:t>b</a:t>
            </a:r>
            <a:r>
              <a:rPr lang="en-US" sz="2400" baseline="-25000" dirty="0" err="1"/>
              <a:t>n</a:t>
            </a:r>
            <a:r>
              <a:rPr lang="en-US" sz="2400" dirty="0"/>
              <a:t>){</a:t>
            </a:r>
          </a:p>
          <a:p>
            <a:r>
              <a:rPr lang="en-US" sz="2400" dirty="0"/>
              <a:t>     if (a</a:t>
            </a:r>
            <a:r>
              <a:rPr lang="en-US" sz="2400" baseline="-25000" dirty="0"/>
              <a:t>m</a:t>
            </a:r>
            <a:r>
              <a:rPr lang="en-US" sz="2400" dirty="0"/>
              <a:t> == </a:t>
            </a:r>
            <a:r>
              <a:rPr lang="en-US" sz="2400" dirty="0" err="1"/>
              <a:t>b</a:t>
            </a:r>
            <a:r>
              <a:rPr lang="en-US" sz="2400" baseline="-25000" dirty="0" err="1"/>
              <a:t>n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  return LCS(a</a:t>
            </a:r>
            <a:r>
              <a:rPr lang="en-US" sz="2400" baseline="-25000" dirty="0"/>
              <a:t>1</a:t>
            </a:r>
            <a:r>
              <a:rPr lang="en-US" sz="2400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…a</a:t>
            </a:r>
            <a:r>
              <a:rPr lang="en-US" sz="2400" baseline="-25000" dirty="0"/>
              <a:t>m-1</a:t>
            </a:r>
            <a:r>
              <a:rPr lang="en-US" sz="2400" dirty="0"/>
              <a:t>, b</a:t>
            </a:r>
            <a:r>
              <a:rPr lang="en-US" sz="2400" baseline="-25000" dirty="0"/>
              <a:t>1</a:t>
            </a:r>
            <a:r>
              <a:rPr lang="en-US" sz="2400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…b</a:t>
            </a:r>
            <a:r>
              <a:rPr lang="en-US" sz="2400" baseline="-25000" dirty="0"/>
              <a:t>n-1</a:t>
            </a:r>
            <a:r>
              <a:rPr lang="en-US" sz="2400" dirty="0"/>
              <a:t>) + 1;</a:t>
            </a:r>
          </a:p>
          <a:p>
            <a:r>
              <a:rPr lang="en-US" sz="2400" dirty="0"/>
              <a:t>     else</a:t>
            </a:r>
          </a:p>
          <a:p>
            <a:r>
              <a:rPr lang="en-US" sz="2400" dirty="0"/>
              <a:t>          return max(LCS(a</a:t>
            </a:r>
            <a:r>
              <a:rPr lang="en-US" sz="2400" baseline="-25000" dirty="0"/>
              <a:t>1</a:t>
            </a:r>
            <a:r>
              <a:rPr lang="en-US" sz="2400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…a</a:t>
            </a:r>
            <a:r>
              <a:rPr lang="en-US" sz="2400" baseline="-25000" dirty="0"/>
              <a:t>m-1</a:t>
            </a:r>
            <a:r>
              <a:rPr lang="en-US" sz="2400" dirty="0"/>
              <a:t>, b</a:t>
            </a:r>
            <a:r>
              <a:rPr lang="en-US" sz="2400" baseline="-25000" dirty="0"/>
              <a:t>1</a:t>
            </a:r>
            <a:r>
              <a:rPr lang="en-US" sz="2400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…</a:t>
            </a:r>
            <a:r>
              <a:rPr lang="en-US" sz="2400" dirty="0" err="1"/>
              <a:t>b</a:t>
            </a:r>
            <a:r>
              <a:rPr lang="en-US" sz="2400" baseline="-25000" dirty="0" err="1"/>
              <a:t>n</a:t>
            </a:r>
            <a:r>
              <a:rPr lang="en-US" sz="2400" dirty="0"/>
              <a:t>),</a:t>
            </a:r>
          </a:p>
          <a:p>
            <a:r>
              <a:rPr lang="en-US" sz="2400" dirty="0"/>
              <a:t>                            LCS(a</a:t>
            </a:r>
            <a:r>
              <a:rPr lang="en-US" sz="2400" baseline="-25000" dirty="0"/>
              <a:t>1</a:t>
            </a:r>
            <a:r>
              <a:rPr lang="en-US" sz="2400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…a</a:t>
            </a:r>
            <a:r>
              <a:rPr lang="en-US" sz="2400" baseline="-25000" dirty="0"/>
              <a:t>m</a:t>
            </a:r>
            <a:r>
              <a:rPr lang="en-US" sz="2400" dirty="0"/>
              <a:t>, b</a:t>
            </a:r>
            <a:r>
              <a:rPr lang="en-US" sz="2400" baseline="-25000" dirty="0"/>
              <a:t>1</a:t>
            </a:r>
            <a:r>
              <a:rPr lang="en-US" sz="2400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…b</a:t>
            </a:r>
            <a:r>
              <a:rPr lang="en-US" sz="2400" baseline="-25000" dirty="0"/>
              <a:t>n-1</a:t>
            </a:r>
            <a:r>
              <a:rPr lang="en-US" sz="2400" dirty="0"/>
              <a:t>);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103624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9821</TotalTime>
  <Words>1757</Words>
  <Application>Microsoft Office PowerPoint</Application>
  <PresentationFormat>On-screen Show (4:3)</PresentationFormat>
  <Paragraphs>243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Consolas</vt:lpstr>
      <vt:lpstr>Courier New</vt:lpstr>
      <vt:lpstr>Letter Gothic</vt:lpstr>
      <vt:lpstr>Symbol</vt:lpstr>
      <vt:lpstr>Times New Roman</vt:lpstr>
      <vt:lpstr>1_Default Design</vt:lpstr>
      <vt:lpstr>CSE 417 Algorithms and Complexity</vt:lpstr>
      <vt:lpstr>Announcements</vt:lpstr>
      <vt:lpstr>Last week,  subset sum</vt:lpstr>
      <vt:lpstr>Two dimensional dynamic programming</vt:lpstr>
      <vt:lpstr>Reducing dimensions</vt:lpstr>
      <vt:lpstr>Longest Common Subsequence</vt:lpstr>
      <vt:lpstr>Determine the LCS of the following strings</vt:lpstr>
      <vt:lpstr>String Alignment Problem</vt:lpstr>
      <vt:lpstr>Recursive Version</vt:lpstr>
      <vt:lpstr>LCS Optimization</vt:lpstr>
      <vt:lpstr>Optimization recurrence</vt:lpstr>
      <vt:lpstr>Give the Optimization Recurrence for the String Alignment Problem</vt:lpstr>
      <vt:lpstr>String edit with Typo Distance</vt:lpstr>
      <vt:lpstr>Dynamic Programming Computation</vt:lpstr>
      <vt:lpstr>Code to compute Opt[ n, m] </vt:lpstr>
      <vt:lpstr>Storing the path information</vt:lpstr>
      <vt:lpstr>Reconstructing Path from Distances</vt:lpstr>
      <vt:lpstr>How good is this algorithm?</vt:lpstr>
      <vt:lpstr>Implementation 1</vt:lpstr>
      <vt:lpstr>N = 17000</vt:lpstr>
      <vt:lpstr>Implementation 2</vt:lpstr>
      <vt:lpstr>N = 300000</vt:lpstr>
      <vt:lpstr>Observations about the Algorithm</vt:lpstr>
      <vt:lpstr>Computing LCS in O(nm) time and O(n+m) space</vt:lpstr>
      <vt:lpstr>Divide and Conquer Algorithm</vt:lpstr>
      <vt:lpstr>Algorithm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</dc:creator>
  <cp:lastModifiedBy>Richard Anderson</cp:lastModifiedBy>
  <cp:revision>114</cp:revision>
  <dcterms:created xsi:type="dcterms:W3CDTF">1601-01-01T00:00:00Z</dcterms:created>
  <dcterms:modified xsi:type="dcterms:W3CDTF">2024-11-17T23:02:15Z</dcterms:modified>
</cp:coreProperties>
</file>