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6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7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8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381" r:id="rId2"/>
    <p:sldId id="386" r:id="rId3"/>
    <p:sldId id="449" r:id="rId4"/>
    <p:sldId id="450" r:id="rId5"/>
    <p:sldId id="447" r:id="rId6"/>
    <p:sldId id="451" r:id="rId7"/>
    <p:sldId id="382" r:id="rId8"/>
    <p:sldId id="452" r:id="rId9"/>
    <p:sldId id="383" r:id="rId10"/>
    <p:sldId id="385" r:id="rId11"/>
    <p:sldId id="384" r:id="rId12"/>
    <p:sldId id="387" r:id="rId13"/>
    <p:sldId id="448" r:id="rId14"/>
    <p:sldId id="418" r:id="rId15"/>
    <p:sldId id="419" r:id="rId16"/>
    <p:sldId id="426" r:id="rId17"/>
    <p:sldId id="453" r:id="rId18"/>
  </p:sldIdLst>
  <p:sldSz cx="9144000" cy="6858000" type="screen4x3"/>
  <p:notesSz cx="7315200" cy="96012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66"/>
    <a:srgbClr val="CC9900"/>
    <a:srgbClr val="FF0066"/>
    <a:srgbClr val="66FF66"/>
    <a:srgbClr val="FFFF99"/>
    <a:srgbClr val="CC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1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Anderson" userId="4654cc452026b74c" providerId="LiveId" clId="{89BCB8EA-0B7C-4EA7-9EF4-49BDA15128C9}"/>
    <pc:docChg chg="modSld">
      <pc:chgData name="Richard Anderson" userId="4654cc452026b74c" providerId="LiveId" clId="{89BCB8EA-0B7C-4EA7-9EF4-49BDA15128C9}" dt="2019-11-03T20:35:31.162" v="6" actId="20577"/>
      <pc:docMkLst>
        <pc:docMk/>
      </pc:docMkLst>
      <pc:sldChg chg="modSp">
        <pc:chgData name="Richard Anderson" userId="4654cc452026b74c" providerId="LiveId" clId="{89BCB8EA-0B7C-4EA7-9EF4-49BDA15128C9}" dt="2019-11-03T20:35:31.162" v="6" actId="20577"/>
        <pc:sldMkLst>
          <pc:docMk/>
          <pc:sldMk cId="0" sldId="256"/>
        </pc:sldMkLst>
        <pc:spChg chg="mod">
          <ac:chgData name="Richard Anderson" userId="4654cc452026b74c" providerId="LiveId" clId="{89BCB8EA-0B7C-4EA7-9EF4-49BDA15128C9}" dt="2019-11-03T20:35:31.162" v="6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Richard Anderson" userId="4654cc452026b74c" providerId="LiveId" clId="{FF6AB9BE-0BC6-472A-9FF9-678E3E157E18}"/>
    <pc:docChg chg="modSld">
      <pc:chgData name="Richard Anderson" userId="4654cc452026b74c" providerId="LiveId" clId="{FF6AB9BE-0BC6-472A-9FF9-678E3E157E18}" dt="2019-02-24T21:29:32.785" v="51"/>
      <pc:docMkLst>
        <pc:docMk/>
      </pc:docMkLst>
      <pc:sldChg chg="modSp">
        <pc:chgData name="Richard Anderson" userId="4654cc452026b74c" providerId="LiveId" clId="{FF6AB9BE-0BC6-472A-9FF9-678E3E157E18}" dt="2019-02-23T20:43:06.541" v="13" actId="20577"/>
        <pc:sldMkLst>
          <pc:docMk/>
          <pc:sldMk cId="0" sldId="256"/>
        </pc:sldMkLst>
        <pc:spChg chg="mod">
          <ac:chgData name="Richard Anderson" userId="4654cc452026b74c" providerId="LiveId" clId="{FF6AB9BE-0BC6-472A-9FF9-678E3E157E18}" dt="2019-02-23T20:43:06.541" v="13" actId="20577"/>
          <ac:spMkLst>
            <pc:docMk/>
            <pc:sldMk cId="0" sldId="256"/>
            <ac:spMk id="2051" creationId="{00000000-0000-0000-0000-000000000000}"/>
          </ac:spMkLst>
        </pc:spChg>
      </pc:sldChg>
      <pc:sldChg chg="addSp modSp">
        <pc:chgData name="Richard Anderson" userId="4654cc452026b74c" providerId="LiveId" clId="{FF6AB9BE-0BC6-472A-9FF9-678E3E157E18}" dt="2019-02-24T21:29:18.330" v="50" actId="1076"/>
        <pc:sldMkLst>
          <pc:docMk/>
          <pc:sldMk cId="0" sldId="357"/>
        </pc:sldMkLst>
        <pc:spChg chg="add mod">
          <ac:chgData name="Richard Anderson" userId="4654cc452026b74c" providerId="LiveId" clId="{FF6AB9BE-0BC6-472A-9FF9-678E3E157E18}" dt="2019-02-24T21:29:18.330" v="50" actId="1076"/>
          <ac:spMkLst>
            <pc:docMk/>
            <pc:sldMk cId="0" sldId="357"/>
            <ac:spMk id="2" creationId="{C6020F46-F7AD-4059-9B5D-0943F75A1C7D}"/>
          </ac:spMkLst>
        </pc:spChg>
      </pc:sldChg>
      <pc:sldChg chg="addSp">
        <pc:chgData name="Richard Anderson" userId="4654cc452026b74c" providerId="LiveId" clId="{FF6AB9BE-0BC6-472A-9FF9-678E3E157E18}" dt="2019-02-24T21:29:32.785" v="51"/>
        <pc:sldMkLst>
          <pc:docMk/>
          <pc:sldMk cId="0" sldId="359"/>
        </pc:sldMkLst>
        <pc:spChg chg="add">
          <ac:chgData name="Richard Anderson" userId="4654cc452026b74c" providerId="LiveId" clId="{FF6AB9BE-0BC6-472A-9FF9-678E3E157E18}" dt="2019-02-24T21:29:32.785" v="51"/>
          <ac:spMkLst>
            <pc:docMk/>
            <pc:sldMk cId="0" sldId="359"/>
            <ac:spMk id="4" creationId="{096D793E-4C32-440F-BB5C-C41AA460FFA8}"/>
          </ac:spMkLst>
        </pc:spChg>
      </pc:sldChg>
    </pc:docChg>
  </pc:docChgLst>
  <pc:docChgLst>
    <pc:chgData name="Richard Anderson" userId="4654cc452026b74c" providerId="LiveId" clId="{30325A21-DCB4-418C-8955-924CC15C392B}"/>
    <pc:docChg chg="delSld modSld modMainMaster">
      <pc:chgData name="Richard Anderson" userId="4654cc452026b74c" providerId="LiveId" clId="{30325A21-DCB4-418C-8955-924CC15C392B}" dt="2023-02-23T06:43:02.520" v="46" actId="2696"/>
      <pc:docMkLst>
        <pc:docMk/>
      </pc:docMkLst>
      <pc:sldChg chg="modSp mod setBg">
        <pc:chgData name="Richard Anderson" userId="4654cc452026b74c" providerId="LiveId" clId="{30325A21-DCB4-418C-8955-924CC15C392B}" dt="2023-02-23T06:39:44.020" v="13"/>
        <pc:sldMkLst>
          <pc:docMk/>
          <pc:sldMk cId="2286108125" sldId="381"/>
        </pc:sldMkLst>
        <pc:spChg chg="mod">
          <ac:chgData name="Richard Anderson" userId="4654cc452026b74c" providerId="LiveId" clId="{30325A21-DCB4-418C-8955-924CC15C392B}" dt="2023-02-23T06:39:07.162" v="11" actId="20577"/>
          <ac:spMkLst>
            <pc:docMk/>
            <pc:sldMk cId="2286108125" sldId="381"/>
            <ac:spMk id="2051" creationId="{00000000-0000-0000-0000-000000000000}"/>
          </ac:spMkLst>
        </pc:spChg>
      </pc:sldChg>
      <pc:sldChg chg="modSp mod">
        <pc:chgData name="Richard Anderson" userId="4654cc452026b74c" providerId="LiveId" clId="{30325A21-DCB4-418C-8955-924CC15C392B}" dt="2023-02-23T06:41:35.643" v="44" actId="20577"/>
        <pc:sldMkLst>
          <pc:docMk/>
          <pc:sldMk cId="2475036454" sldId="386"/>
        </pc:sldMkLst>
        <pc:spChg chg="mod">
          <ac:chgData name="Richard Anderson" userId="4654cc452026b74c" providerId="LiveId" clId="{30325A21-DCB4-418C-8955-924CC15C392B}" dt="2023-02-23T06:41:35.643" v="44" actId="20577"/>
          <ac:spMkLst>
            <pc:docMk/>
            <pc:sldMk cId="2475036454" sldId="386"/>
            <ac:spMk id="3" creationId="{00000000-0000-0000-0000-000000000000}"/>
          </ac:spMkLst>
        </pc:spChg>
      </pc:sldChg>
      <pc:sldChg chg="del">
        <pc:chgData name="Richard Anderson" userId="4654cc452026b74c" providerId="LiveId" clId="{30325A21-DCB4-418C-8955-924CC15C392B}" dt="2023-02-23T06:40:56.162" v="14" actId="2696"/>
        <pc:sldMkLst>
          <pc:docMk/>
          <pc:sldMk cId="2726698296" sldId="404"/>
        </pc:sldMkLst>
      </pc:sldChg>
      <pc:sldChg chg="del">
        <pc:chgData name="Richard Anderson" userId="4654cc452026b74c" providerId="LiveId" clId="{30325A21-DCB4-418C-8955-924CC15C392B}" dt="2023-02-23T06:42:30.010" v="45" actId="2696"/>
        <pc:sldMkLst>
          <pc:docMk/>
          <pc:sldMk cId="2827673673" sldId="420"/>
        </pc:sldMkLst>
      </pc:sldChg>
      <pc:sldChg chg="del">
        <pc:chgData name="Richard Anderson" userId="4654cc452026b74c" providerId="LiveId" clId="{30325A21-DCB4-418C-8955-924CC15C392B}" dt="2023-02-23T06:42:30.010" v="45" actId="2696"/>
        <pc:sldMkLst>
          <pc:docMk/>
          <pc:sldMk cId="1514912869" sldId="421"/>
        </pc:sldMkLst>
      </pc:sldChg>
      <pc:sldChg chg="del">
        <pc:chgData name="Richard Anderson" userId="4654cc452026b74c" providerId="LiveId" clId="{30325A21-DCB4-418C-8955-924CC15C392B}" dt="2023-02-23T06:42:30.010" v="45" actId="2696"/>
        <pc:sldMkLst>
          <pc:docMk/>
          <pc:sldMk cId="2448664921" sldId="422"/>
        </pc:sldMkLst>
      </pc:sldChg>
      <pc:sldChg chg="del">
        <pc:chgData name="Richard Anderson" userId="4654cc452026b74c" providerId="LiveId" clId="{30325A21-DCB4-418C-8955-924CC15C392B}" dt="2023-02-23T06:42:30.010" v="45" actId="2696"/>
        <pc:sldMkLst>
          <pc:docMk/>
          <pc:sldMk cId="35439814" sldId="423"/>
        </pc:sldMkLst>
      </pc:sldChg>
      <pc:sldChg chg="del">
        <pc:chgData name="Richard Anderson" userId="4654cc452026b74c" providerId="LiveId" clId="{30325A21-DCB4-418C-8955-924CC15C392B}" dt="2023-02-23T06:42:30.010" v="45" actId="2696"/>
        <pc:sldMkLst>
          <pc:docMk/>
          <pc:sldMk cId="3792996066" sldId="424"/>
        </pc:sldMkLst>
      </pc:sldChg>
      <pc:sldChg chg="del">
        <pc:chgData name="Richard Anderson" userId="4654cc452026b74c" providerId="LiveId" clId="{30325A21-DCB4-418C-8955-924CC15C392B}" dt="2023-02-23T06:43:02.520" v="46" actId="2696"/>
        <pc:sldMkLst>
          <pc:docMk/>
          <pc:sldMk cId="1799647502" sldId="427"/>
        </pc:sldMkLst>
      </pc:sldChg>
      <pc:sldChg chg="del">
        <pc:chgData name="Richard Anderson" userId="4654cc452026b74c" providerId="LiveId" clId="{30325A21-DCB4-418C-8955-924CC15C392B}" dt="2023-02-23T06:43:02.520" v="46" actId="2696"/>
        <pc:sldMkLst>
          <pc:docMk/>
          <pc:sldMk cId="2475068317" sldId="428"/>
        </pc:sldMkLst>
      </pc:sldChg>
      <pc:sldChg chg="del">
        <pc:chgData name="Richard Anderson" userId="4654cc452026b74c" providerId="LiveId" clId="{30325A21-DCB4-418C-8955-924CC15C392B}" dt="2023-02-23T06:43:02.520" v="46" actId="2696"/>
        <pc:sldMkLst>
          <pc:docMk/>
          <pc:sldMk cId="2693500610" sldId="429"/>
        </pc:sldMkLst>
      </pc:sldChg>
      <pc:sldMasterChg chg="setBg modSldLayout">
        <pc:chgData name="Richard Anderson" userId="4654cc452026b74c" providerId="LiveId" clId="{30325A21-DCB4-418C-8955-924CC15C392B}" dt="2023-02-23T06:39:44.020" v="13"/>
        <pc:sldMasterMkLst>
          <pc:docMk/>
          <pc:sldMasterMk cId="0" sldId="2147483661"/>
        </pc:sldMasterMkLst>
        <pc:sldLayoutChg chg="setBg">
          <pc:chgData name="Richard Anderson" userId="4654cc452026b74c" providerId="LiveId" clId="{30325A21-DCB4-418C-8955-924CC15C392B}" dt="2023-02-23T06:39:44.020" v="13"/>
          <pc:sldLayoutMkLst>
            <pc:docMk/>
            <pc:sldMasterMk cId="0" sldId="2147483661"/>
            <pc:sldLayoutMk cId="3239437080" sldId="2147483662"/>
          </pc:sldLayoutMkLst>
        </pc:sldLayoutChg>
        <pc:sldLayoutChg chg="setBg">
          <pc:chgData name="Richard Anderson" userId="4654cc452026b74c" providerId="LiveId" clId="{30325A21-DCB4-418C-8955-924CC15C392B}" dt="2023-02-23T06:39:44.020" v="13"/>
          <pc:sldLayoutMkLst>
            <pc:docMk/>
            <pc:sldMasterMk cId="0" sldId="2147483661"/>
            <pc:sldLayoutMk cId="861868781" sldId="2147483663"/>
          </pc:sldLayoutMkLst>
        </pc:sldLayoutChg>
        <pc:sldLayoutChg chg="setBg">
          <pc:chgData name="Richard Anderson" userId="4654cc452026b74c" providerId="LiveId" clId="{30325A21-DCB4-418C-8955-924CC15C392B}" dt="2023-02-23T06:39:44.020" v="13"/>
          <pc:sldLayoutMkLst>
            <pc:docMk/>
            <pc:sldMasterMk cId="0" sldId="2147483661"/>
            <pc:sldLayoutMk cId="3448548940" sldId="2147483664"/>
          </pc:sldLayoutMkLst>
        </pc:sldLayoutChg>
        <pc:sldLayoutChg chg="setBg">
          <pc:chgData name="Richard Anderson" userId="4654cc452026b74c" providerId="LiveId" clId="{30325A21-DCB4-418C-8955-924CC15C392B}" dt="2023-02-23T06:39:44.020" v="13"/>
          <pc:sldLayoutMkLst>
            <pc:docMk/>
            <pc:sldMasterMk cId="0" sldId="2147483661"/>
            <pc:sldLayoutMk cId="2189775353" sldId="2147483665"/>
          </pc:sldLayoutMkLst>
        </pc:sldLayoutChg>
        <pc:sldLayoutChg chg="setBg">
          <pc:chgData name="Richard Anderson" userId="4654cc452026b74c" providerId="LiveId" clId="{30325A21-DCB4-418C-8955-924CC15C392B}" dt="2023-02-23T06:39:44.020" v="13"/>
          <pc:sldLayoutMkLst>
            <pc:docMk/>
            <pc:sldMasterMk cId="0" sldId="2147483661"/>
            <pc:sldLayoutMk cId="2032858290" sldId="2147483666"/>
          </pc:sldLayoutMkLst>
        </pc:sldLayoutChg>
        <pc:sldLayoutChg chg="setBg">
          <pc:chgData name="Richard Anderson" userId="4654cc452026b74c" providerId="LiveId" clId="{30325A21-DCB4-418C-8955-924CC15C392B}" dt="2023-02-23T06:39:44.020" v="13"/>
          <pc:sldLayoutMkLst>
            <pc:docMk/>
            <pc:sldMasterMk cId="0" sldId="2147483661"/>
            <pc:sldLayoutMk cId="2080451972" sldId="2147483667"/>
          </pc:sldLayoutMkLst>
        </pc:sldLayoutChg>
        <pc:sldLayoutChg chg="setBg">
          <pc:chgData name="Richard Anderson" userId="4654cc452026b74c" providerId="LiveId" clId="{30325A21-DCB4-418C-8955-924CC15C392B}" dt="2023-02-23T06:39:44.020" v="13"/>
          <pc:sldLayoutMkLst>
            <pc:docMk/>
            <pc:sldMasterMk cId="0" sldId="2147483661"/>
            <pc:sldLayoutMk cId="1011772282" sldId="2147483668"/>
          </pc:sldLayoutMkLst>
        </pc:sldLayoutChg>
        <pc:sldLayoutChg chg="setBg">
          <pc:chgData name="Richard Anderson" userId="4654cc452026b74c" providerId="LiveId" clId="{30325A21-DCB4-418C-8955-924CC15C392B}" dt="2023-02-23T06:39:44.020" v="13"/>
          <pc:sldLayoutMkLst>
            <pc:docMk/>
            <pc:sldMasterMk cId="0" sldId="2147483661"/>
            <pc:sldLayoutMk cId="1270431420" sldId="2147483669"/>
          </pc:sldLayoutMkLst>
        </pc:sldLayoutChg>
        <pc:sldLayoutChg chg="setBg">
          <pc:chgData name="Richard Anderson" userId="4654cc452026b74c" providerId="LiveId" clId="{30325A21-DCB4-418C-8955-924CC15C392B}" dt="2023-02-23T06:39:44.020" v="13"/>
          <pc:sldLayoutMkLst>
            <pc:docMk/>
            <pc:sldMasterMk cId="0" sldId="2147483661"/>
            <pc:sldLayoutMk cId="2788154917" sldId="2147483670"/>
          </pc:sldLayoutMkLst>
        </pc:sldLayoutChg>
        <pc:sldLayoutChg chg="setBg">
          <pc:chgData name="Richard Anderson" userId="4654cc452026b74c" providerId="LiveId" clId="{30325A21-DCB4-418C-8955-924CC15C392B}" dt="2023-02-23T06:39:44.020" v="13"/>
          <pc:sldLayoutMkLst>
            <pc:docMk/>
            <pc:sldMasterMk cId="0" sldId="2147483661"/>
            <pc:sldLayoutMk cId="1397440629" sldId="2147483671"/>
          </pc:sldLayoutMkLst>
        </pc:sldLayoutChg>
        <pc:sldLayoutChg chg="setBg">
          <pc:chgData name="Richard Anderson" userId="4654cc452026b74c" providerId="LiveId" clId="{30325A21-DCB4-418C-8955-924CC15C392B}" dt="2023-02-23T06:39:44.020" v="13"/>
          <pc:sldLayoutMkLst>
            <pc:docMk/>
            <pc:sldMasterMk cId="0" sldId="2147483661"/>
            <pc:sldLayoutMk cId="540867631" sldId="2147483672"/>
          </pc:sldLayoutMkLst>
        </pc:sldLayoutChg>
      </pc:sldMasterChg>
    </pc:docChg>
  </pc:docChgLst>
  <pc:docChgLst>
    <pc:chgData name="Richard Anderson" userId="4654cc452026b74c" providerId="LiveId" clId="{A7999905-7366-454B-95A4-B125E467111A}"/>
    <pc:docChg chg="undo custSel addSld delSld modSld">
      <pc:chgData name="Richard Anderson" userId="4654cc452026b74c" providerId="LiveId" clId="{A7999905-7366-454B-95A4-B125E467111A}" dt="2020-11-15T23:18:59.387" v="410" actId="2711"/>
      <pc:docMkLst>
        <pc:docMk/>
      </pc:docMkLst>
      <pc:sldChg chg="del">
        <pc:chgData name="Richard Anderson" userId="4654cc452026b74c" providerId="LiveId" clId="{A7999905-7366-454B-95A4-B125E467111A}" dt="2020-11-15T23:09:09.269" v="284" actId="2696"/>
        <pc:sldMkLst>
          <pc:docMk/>
          <pc:sldMk cId="0" sldId="357"/>
        </pc:sldMkLst>
      </pc:sldChg>
      <pc:sldChg chg="del">
        <pc:chgData name="Richard Anderson" userId="4654cc452026b74c" providerId="LiveId" clId="{A7999905-7366-454B-95A4-B125E467111A}" dt="2020-11-15T23:09:09.269" v="284" actId="2696"/>
        <pc:sldMkLst>
          <pc:docMk/>
          <pc:sldMk cId="0" sldId="359"/>
        </pc:sldMkLst>
      </pc:sldChg>
      <pc:sldChg chg="del">
        <pc:chgData name="Richard Anderson" userId="4654cc452026b74c" providerId="LiveId" clId="{A7999905-7366-454B-95A4-B125E467111A}" dt="2020-11-15T23:09:09.269" v="284" actId="2696"/>
        <pc:sldMkLst>
          <pc:docMk/>
          <pc:sldMk cId="0" sldId="360"/>
        </pc:sldMkLst>
      </pc:sldChg>
      <pc:sldChg chg="del">
        <pc:chgData name="Richard Anderson" userId="4654cc452026b74c" providerId="LiveId" clId="{A7999905-7366-454B-95A4-B125E467111A}" dt="2020-11-15T23:09:09.269" v="284" actId="2696"/>
        <pc:sldMkLst>
          <pc:docMk/>
          <pc:sldMk cId="0" sldId="362"/>
        </pc:sldMkLst>
      </pc:sldChg>
      <pc:sldChg chg="del">
        <pc:chgData name="Richard Anderson" userId="4654cc452026b74c" providerId="LiveId" clId="{A7999905-7366-454B-95A4-B125E467111A}" dt="2020-11-15T23:09:09.269" v="284" actId="2696"/>
        <pc:sldMkLst>
          <pc:docMk/>
          <pc:sldMk cId="0" sldId="363"/>
        </pc:sldMkLst>
      </pc:sldChg>
      <pc:sldChg chg="del">
        <pc:chgData name="Richard Anderson" userId="4654cc452026b74c" providerId="LiveId" clId="{A7999905-7366-454B-95A4-B125E467111A}" dt="2020-11-15T23:09:09.269" v="284" actId="2696"/>
        <pc:sldMkLst>
          <pc:docMk/>
          <pc:sldMk cId="0" sldId="364"/>
        </pc:sldMkLst>
      </pc:sldChg>
      <pc:sldChg chg="modSp mod">
        <pc:chgData name="Richard Anderson" userId="4654cc452026b74c" providerId="LiveId" clId="{A7999905-7366-454B-95A4-B125E467111A}" dt="2020-11-15T22:48:29.143" v="255" actId="20577"/>
        <pc:sldMkLst>
          <pc:docMk/>
          <pc:sldMk cId="0" sldId="365"/>
        </pc:sldMkLst>
        <pc:spChg chg="mod">
          <ac:chgData name="Richard Anderson" userId="4654cc452026b74c" providerId="LiveId" clId="{A7999905-7366-454B-95A4-B125E467111A}" dt="2020-11-15T22:48:29.143" v="255" actId="20577"/>
          <ac:spMkLst>
            <pc:docMk/>
            <pc:sldMk cId="0" sldId="365"/>
            <ac:spMk id="10243" creationId="{00000000-0000-0000-0000-000000000000}"/>
          </ac:spMkLst>
        </pc:spChg>
      </pc:sldChg>
      <pc:sldChg chg="del">
        <pc:chgData name="Richard Anderson" userId="4654cc452026b74c" providerId="LiveId" clId="{A7999905-7366-454B-95A4-B125E467111A}" dt="2020-11-15T23:09:09.269" v="284" actId="2696"/>
        <pc:sldMkLst>
          <pc:docMk/>
          <pc:sldMk cId="0" sldId="380"/>
        </pc:sldMkLst>
      </pc:sldChg>
      <pc:sldChg chg="modSp mod">
        <pc:chgData name="Richard Anderson" userId="4654cc452026b74c" providerId="LiveId" clId="{A7999905-7366-454B-95A4-B125E467111A}" dt="2020-11-15T22:25:34.447" v="1" actId="20577"/>
        <pc:sldMkLst>
          <pc:docMk/>
          <pc:sldMk cId="2286108125" sldId="381"/>
        </pc:sldMkLst>
        <pc:spChg chg="mod">
          <ac:chgData name="Richard Anderson" userId="4654cc452026b74c" providerId="LiveId" clId="{A7999905-7366-454B-95A4-B125E467111A}" dt="2020-11-15T22:25:34.447" v="1" actId="20577"/>
          <ac:spMkLst>
            <pc:docMk/>
            <pc:sldMk cId="2286108125" sldId="381"/>
            <ac:spMk id="2051" creationId="{00000000-0000-0000-0000-000000000000}"/>
          </ac:spMkLst>
        </pc:spChg>
      </pc:sldChg>
      <pc:sldChg chg="modSp mod">
        <pc:chgData name="Richard Anderson" userId="4654cc452026b74c" providerId="LiveId" clId="{A7999905-7366-454B-95A4-B125E467111A}" dt="2020-11-15T23:18:59.387" v="410" actId="2711"/>
        <pc:sldMkLst>
          <pc:docMk/>
          <pc:sldMk cId="0" sldId="383"/>
        </pc:sldMkLst>
        <pc:spChg chg="mod">
          <ac:chgData name="Richard Anderson" userId="4654cc452026b74c" providerId="LiveId" clId="{A7999905-7366-454B-95A4-B125E467111A}" dt="2020-11-15T23:18:59.387" v="410" actId="2711"/>
          <ac:spMkLst>
            <pc:docMk/>
            <pc:sldMk cId="0" sldId="383"/>
            <ac:spMk id="10244" creationId="{00000000-0000-0000-0000-000000000000}"/>
          </ac:spMkLst>
        </pc:spChg>
      </pc:sldChg>
      <pc:sldChg chg="modSp mod">
        <pc:chgData name="Richard Anderson" userId="4654cc452026b74c" providerId="LiveId" clId="{A7999905-7366-454B-95A4-B125E467111A}" dt="2020-11-15T23:12:20.424" v="285" actId="207"/>
        <pc:sldMkLst>
          <pc:docMk/>
          <pc:sldMk cId="2475036454" sldId="386"/>
        </pc:sldMkLst>
        <pc:spChg chg="mod">
          <ac:chgData name="Richard Anderson" userId="4654cc452026b74c" providerId="LiveId" clId="{A7999905-7366-454B-95A4-B125E467111A}" dt="2020-11-15T22:26:18.352" v="16" actId="20577"/>
          <ac:spMkLst>
            <pc:docMk/>
            <pc:sldMk cId="2475036454" sldId="386"/>
            <ac:spMk id="2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2:20.424" v="285" actId="207"/>
          <ac:spMkLst>
            <pc:docMk/>
            <pc:sldMk cId="2475036454" sldId="386"/>
            <ac:spMk id="3" creationId="{00000000-0000-0000-0000-000000000000}"/>
          </ac:spMkLst>
        </pc:spChg>
      </pc:sldChg>
      <pc:sldChg chg="del">
        <pc:chgData name="Richard Anderson" userId="4654cc452026b74c" providerId="LiveId" clId="{A7999905-7366-454B-95A4-B125E467111A}" dt="2020-11-15T23:09:09.269" v="284" actId="2696"/>
        <pc:sldMkLst>
          <pc:docMk/>
          <pc:sldMk cId="1932956400" sldId="389"/>
        </pc:sldMkLst>
      </pc:sldChg>
      <pc:sldChg chg="modSp new mod">
        <pc:chgData name="Richard Anderson" userId="4654cc452026b74c" providerId="LiveId" clId="{A7999905-7366-454B-95A4-B125E467111A}" dt="2020-11-15T22:26:50.728" v="39" actId="20577"/>
        <pc:sldMkLst>
          <pc:docMk/>
          <pc:sldMk cId="2726698296" sldId="404"/>
        </pc:sldMkLst>
        <pc:spChg chg="mod">
          <ac:chgData name="Richard Anderson" userId="4654cc452026b74c" providerId="LiveId" clId="{A7999905-7366-454B-95A4-B125E467111A}" dt="2020-11-15T22:26:50.728" v="39" actId="20577"/>
          <ac:spMkLst>
            <pc:docMk/>
            <pc:sldMk cId="2726698296" sldId="404"/>
            <ac:spMk id="2" creationId="{73CA2590-AAA6-4252-90C0-71B4A003D69B}"/>
          </ac:spMkLst>
        </pc:spChg>
      </pc:sldChg>
      <pc:sldChg chg="modSp mod">
        <pc:chgData name="Richard Anderson" userId="4654cc452026b74c" providerId="LiveId" clId="{A7999905-7366-454B-95A4-B125E467111A}" dt="2020-11-15T23:08:39.159" v="283" actId="20577"/>
        <pc:sldMkLst>
          <pc:docMk/>
          <pc:sldMk cId="0" sldId="405"/>
        </pc:sldMkLst>
        <pc:spChg chg="mod">
          <ac:chgData name="Richard Anderson" userId="4654cc452026b74c" providerId="LiveId" clId="{A7999905-7366-454B-95A4-B125E467111A}" dt="2020-11-15T23:08:39.159" v="283" actId="20577"/>
          <ac:spMkLst>
            <pc:docMk/>
            <pc:sldMk cId="0" sldId="405"/>
            <ac:spMk id="9218" creationId="{00000000-0000-0000-0000-000000000000}"/>
          </ac:spMkLst>
        </pc:spChg>
      </pc:sldChg>
      <pc:sldChg chg="addSp modSp mod">
        <pc:chgData name="Richard Anderson" userId="4654cc452026b74c" providerId="LiveId" clId="{A7999905-7366-454B-95A4-B125E467111A}" dt="2020-11-15T23:17:25.783" v="408" actId="14100"/>
        <pc:sldMkLst>
          <pc:docMk/>
          <pc:sldMk cId="1395786871" sldId="415"/>
        </pc:sldMkLst>
        <pc:spChg chg="add mod">
          <ac:chgData name="Richard Anderson" userId="4654cc452026b74c" providerId="LiveId" clId="{A7999905-7366-454B-95A4-B125E467111A}" dt="2020-11-15T23:17:25.783" v="408" actId="14100"/>
          <ac:spMkLst>
            <pc:docMk/>
            <pc:sldMk cId="1395786871" sldId="415"/>
            <ac:spMk id="2" creationId="{92780336-7CD2-4CD1-A23B-C47DCBD4D8DD}"/>
          </ac:spMkLst>
        </pc:spChg>
        <pc:spChg chg="mod">
          <ac:chgData name="Richard Anderson" userId="4654cc452026b74c" providerId="LiveId" clId="{A7999905-7366-454B-95A4-B125E467111A}" dt="2020-11-15T23:15:43.437" v="363" actId="1076"/>
          <ac:spMkLst>
            <pc:docMk/>
            <pc:sldMk cId="1395786871" sldId="415"/>
            <ac:spMk id="19458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59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60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61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62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63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64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65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66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67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68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69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70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71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72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73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74" creationId="{00000000-0000-0000-0000-000000000000}"/>
          </ac:spMkLst>
        </pc:spChg>
        <pc:spChg chg="mod">
          <ac:chgData name="Richard Anderson" userId="4654cc452026b74c" providerId="LiveId" clId="{A7999905-7366-454B-95A4-B125E467111A}" dt="2020-11-15T23:15:28.502" v="362" actId="1036"/>
          <ac:spMkLst>
            <pc:docMk/>
            <pc:sldMk cId="1395786871" sldId="415"/>
            <ac:spMk id="19475" creationId="{00000000-0000-0000-0000-000000000000}"/>
          </ac:spMkLst>
        </pc:spChg>
        <pc:cxnChg chg="mod">
          <ac:chgData name="Richard Anderson" userId="4654cc452026b74c" providerId="LiveId" clId="{A7999905-7366-454B-95A4-B125E467111A}" dt="2020-11-15T23:15:28.502" v="362" actId="1036"/>
          <ac:cxnSpMkLst>
            <pc:docMk/>
            <pc:sldMk cId="1395786871" sldId="415"/>
            <ac:cxnSpMk id="3" creationId="{00000000-0000-0000-0000-000000000000}"/>
          </ac:cxnSpMkLst>
        </pc:cxnChg>
        <pc:cxnChg chg="mod">
          <ac:chgData name="Richard Anderson" userId="4654cc452026b74c" providerId="LiveId" clId="{A7999905-7366-454B-95A4-B125E467111A}" dt="2020-11-15T23:15:28.502" v="362" actId="1036"/>
          <ac:cxnSpMkLst>
            <pc:docMk/>
            <pc:sldMk cId="1395786871" sldId="415"/>
            <ac:cxnSpMk id="5" creationId="{00000000-0000-0000-0000-000000000000}"/>
          </ac:cxnSpMkLst>
        </pc:cxnChg>
        <pc:cxnChg chg="mod">
          <ac:chgData name="Richard Anderson" userId="4654cc452026b74c" providerId="LiveId" clId="{A7999905-7366-454B-95A4-B125E467111A}" dt="2020-11-15T23:15:28.502" v="362" actId="1036"/>
          <ac:cxnSpMkLst>
            <pc:docMk/>
            <pc:sldMk cId="1395786871" sldId="415"/>
            <ac:cxnSpMk id="8" creationId="{00000000-0000-0000-0000-000000000000}"/>
          </ac:cxnSpMkLst>
        </pc:cxnChg>
        <pc:cxnChg chg="mod">
          <ac:chgData name="Richard Anderson" userId="4654cc452026b74c" providerId="LiveId" clId="{A7999905-7366-454B-95A4-B125E467111A}" dt="2020-11-15T23:15:28.502" v="362" actId="1036"/>
          <ac:cxnSpMkLst>
            <pc:docMk/>
            <pc:sldMk cId="1395786871" sldId="415"/>
            <ac:cxnSpMk id="10" creationId="{00000000-0000-0000-0000-000000000000}"/>
          </ac:cxnSpMkLst>
        </pc:cxnChg>
        <pc:cxnChg chg="mod">
          <ac:chgData name="Richard Anderson" userId="4654cc452026b74c" providerId="LiveId" clId="{A7999905-7366-454B-95A4-B125E467111A}" dt="2020-11-15T23:15:28.502" v="362" actId="1036"/>
          <ac:cxnSpMkLst>
            <pc:docMk/>
            <pc:sldMk cId="1395786871" sldId="415"/>
            <ac:cxnSpMk id="12" creationId="{00000000-0000-0000-0000-000000000000}"/>
          </ac:cxnSpMkLst>
        </pc:cxnChg>
        <pc:cxnChg chg="mod">
          <ac:chgData name="Richard Anderson" userId="4654cc452026b74c" providerId="LiveId" clId="{A7999905-7366-454B-95A4-B125E467111A}" dt="2020-11-15T23:15:28.502" v="362" actId="1036"/>
          <ac:cxnSpMkLst>
            <pc:docMk/>
            <pc:sldMk cId="1395786871" sldId="415"/>
            <ac:cxnSpMk id="14" creationId="{00000000-0000-0000-0000-000000000000}"/>
          </ac:cxnSpMkLst>
        </pc:cxnChg>
        <pc:cxnChg chg="mod">
          <ac:chgData name="Richard Anderson" userId="4654cc452026b74c" providerId="LiveId" clId="{A7999905-7366-454B-95A4-B125E467111A}" dt="2020-11-15T23:15:28.502" v="362" actId="1036"/>
          <ac:cxnSpMkLst>
            <pc:docMk/>
            <pc:sldMk cId="1395786871" sldId="415"/>
            <ac:cxnSpMk id="16" creationId="{00000000-0000-0000-0000-000000000000}"/>
          </ac:cxnSpMkLst>
        </pc:cxnChg>
        <pc:cxnChg chg="mod">
          <ac:chgData name="Richard Anderson" userId="4654cc452026b74c" providerId="LiveId" clId="{A7999905-7366-454B-95A4-B125E467111A}" dt="2020-11-15T23:15:28.502" v="362" actId="1036"/>
          <ac:cxnSpMkLst>
            <pc:docMk/>
            <pc:sldMk cId="1395786871" sldId="415"/>
            <ac:cxnSpMk id="20" creationId="{00000000-0000-0000-0000-000000000000}"/>
          </ac:cxnSpMkLst>
        </pc:cxnChg>
      </pc:sldChg>
    </pc:docChg>
  </pc:docChgLst>
  <pc:docChgLst>
    <pc:chgData name="Richard Anderson" userId="4654cc452026b74c" providerId="LiveId" clId="{B46D072C-217E-4E40-8A5B-D469352A43F8}"/>
    <pc:docChg chg="delSld modSld sldOrd">
      <pc:chgData name="Richard Anderson" userId="4654cc452026b74c" providerId="LiveId" clId="{B46D072C-217E-4E40-8A5B-D469352A43F8}" dt="2020-11-13T07:31:36.640" v="34" actId="20577"/>
      <pc:docMkLst>
        <pc:docMk/>
      </pc:docMkLst>
      <pc:sldChg chg="modSp mod ord">
        <pc:chgData name="Richard Anderson" userId="4654cc452026b74c" providerId="LiveId" clId="{B46D072C-217E-4E40-8A5B-D469352A43F8}" dt="2020-11-13T06:59:44.671" v="6" actId="20577"/>
        <pc:sldMkLst>
          <pc:docMk/>
          <pc:sldMk cId="0" sldId="365"/>
        </pc:sldMkLst>
        <pc:spChg chg="mod">
          <ac:chgData name="Richard Anderson" userId="4654cc452026b74c" providerId="LiveId" clId="{B46D072C-217E-4E40-8A5B-D469352A43F8}" dt="2020-11-13T06:59:44.671" v="6" actId="20577"/>
          <ac:spMkLst>
            <pc:docMk/>
            <pc:sldMk cId="0" sldId="365"/>
            <ac:spMk id="10243" creationId="{00000000-0000-0000-0000-000000000000}"/>
          </ac:spMkLst>
        </pc:spChg>
      </pc:sldChg>
      <pc:sldChg chg="addSp modSp mod">
        <pc:chgData name="Richard Anderson" userId="4654cc452026b74c" providerId="LiveId" clId="{B46D072C-217E-4E40-8A5B-D469352A43F8}" dt="2020-11-13T07:28:52.962" v="32" actId="20577"/>
        <pc:sldMkLst>
          <pc:docMk/>
          <pc:sldMk cId="0" sldId="380"/>
        </pc:sldMkLst>
        <pc:spChg chg="add mod">
          <ac:chgData name="Richard Anderson" userId="4654cc452026b74c" providerId="LiveId" clId="{B46D072C-217E-4E40-8A5B-D469352A43F8}" dt="2020-11-13T07:12:41.033" v="9" actId="1076"/>
          <ac:spMkLst>
            <pc:docMk/>
            <pc:sldMk cId="0" sldId="380"/>
            <ac:spMk id="2" creationId="{35220F8A-8F02-4689-9EDD-2CAFEBBDF12B}"/>
          </ac:spMkLst>
        </pc:spChg>
        <pc:spChg chg="add mod">
          <ac:chgData name="Richard Anderson" userId="4654cc452026b74c" providerId="LiveId" clId="{B46D072C-217E-4E40-8A5B-D469352A43F8}" dt="2020-11-13T07:27:52.858" v="22" actId="20577"/>
          <ac:spMkLst>
            <pc:docMk/>
            <pc:sldMk cId="0" sldId="380"/>
            <ac:spMk id="3" creationId="{CE43BD17-6A8B-4B78-BBAD-B5B3503D6E7E}"/>
          </ac:spMkLst>
        </pc:spChg>
        <pc:spChg chg="add mod">
          <ac:chgData name="Richard Anderson" userId="4654cc452026b74c" providerId="LiveId" clId="{B46D072C-217E-4E40-8A5B-D469352A43F8}" dt="2020-11-13T07:28:21.730" v="28" actId="20577"/>
          <ac:spMkLst>
            <pc:docMk/>
            <pc:sldMk cId="0" sldId="380"/>
            <ac:spMk id="4" creationId="{8DCDCDDB-1050-449B-AAF5-1B6B187641F7}"/>
          </ac:spMkLst>
        </pc:spChg>
        <pc:spChg chg="add mod">
          <ac:chgData name="Richard Anderson" userId="4654cc452026b74c" providerId="LiveId" clId="{B46D072C-217E-4E40-8A5B-D469352A43F8}" dt="2020-11-13T07:28:26.735" v="29" actId="20577"/>
          <ac:spMkLst>
            <pc:docMk/>
            <pc:sldMk cId="0" sldId="380"/>
            <ac:spMk id="5" creationId="{91F0FCCF-9B4E-42B7-8DDF-9D513609D82C}"/>
          </ac:spMkLst>
        </pc:spChg>
        <pc:spChg chg="add mod">
          <ac:chgData name="Richard Anderson" userId="4654cc452026b74c" providerId="LiveId" clId="{B46D072C-217E-4E40-8A5B-D469352A43F8}" dt="2020-11-13T07:28:45.840" v="31" actId="20577"/>
          <ac:spMkLst>
            <pc:docMk/>
            <pc:sldMk cId="0" sldId="380"/>
            <ac:spMk id="6" creationId="{9143A986-3512-47BA-9D4D-97DCE3F2BDF7}"/>
          </ac:spMkLst>
        </pc:spChg>
        <pc:spChg chg="add mod">
          <ac:chgData name="Richard Anderson" userId="4654cc452026b74c" providerId="LiveId" clId="{B46D072C-217E-4E40-8A5B-D469352A43F8}" dt="2020-11-13T07:28:35.269" v="30" actId="20577"/>
          <ac:spMkLst>
            <pc:docMk/>
            <pc:sldMk cId="0" sldId="380"/>
            <ac:spMk id="7" creationId="{4631E8D3-DD48-48C4-B5E1-B4FC63F0D3C3}"/>
          </ac:spMkLst>
        </pc:spChg>
        <pc:spChg chg="add mod">
          <ac:chgData name="Richard Anderson" userId="4654cc452026b74c" providerId="LiveId" clId="{B46D072C-217E-4E40-8A5B-D469352A43F8}" dt="2020-11-13T07:28:52.962" v="32" actId="20577"/>
          <ac:spMkLst>
            <pc:docMk/>
            <pc:sldMk cId="0" sldId="380"/>
            <ac:spMk id="8" creationId="{3F4717BC-853E-46DE-8D5C-3769BDDB6D57}"/>
          </ac:spMkLst>
        </pc:spChg>
      </pc:sldChg>
      <pc:sldChg chg="del">
        <pc:chgData name="Richard Anderson" userId="4654cc452026b74c" providerId="LiveId" clId="{B46D072C-217E-4E40-8A5B-D469352A43F8}" dt="2020-11-13T07:09:53.856" v="7" actId="2696"/>
        <pc:sldMkLst>
          <pc:docMk/>
          <pc:sldMk cId="3388735572" sldId="383"/>
        </pc:sldMkLst>
      </pc:sldChg>
      <pc:sldChg chg="del">
        <pc:chgData name="Richard Anderson" userId="4654cc452026b74c" providerId="LiveId" clId="{B46D072C-217E-4E40-8A5B-D469352A43F8}" dt="2020-11-13T07:29:29.238" v="33" actId="2696"/>
        <pc:sldMkLst>
          <pc:docMk/>
          <pc:sldMk cId="2977774765" sldId="387"/>
        </pc:sldMkLst>
      </pc:sldChg>
      <pc:sldChg chg="del">
        <pc:chgData name="Richard Anderson" userId="4654cc452026b74c" providerId="LiveId" clId="{B46D072C-217E-4E40-8A5B-D469352A43F8}" dt="2020-11-13T07:29:29.238" v="33" actId="2696"/>
        <pc:sldMkLst>
          <pc:docMk/>
          <pc:sldMk cId="3571926798" sldId="388"/>
        </pc:sldMkLst>
      </pc:sldChg>
      <pc:sldChg chg="ord">
        <pc:chgData name="Richard Anderson" userId="4654cc452026b74c" providerId="LiveId" clId="{B46D072C-217E-4E40-8A5B-D469352A43F8}" dt="2020-11-13T06:59:04.570" v="1"/>
        <pc:sldMkLst>
          <pc:docMk/>
          <pc:sldMk cId="1932956400" sldId="389"/>
        </pc:sldMkLst>
      </pc:sldChg>
      <pc:sldChg chg="del">
        <pc:chgData name="Richard Anderson" userId="4654cc452026b74c" providerId="LiveId" clId="{B46D072C-217E-4E40-8A5B-D469352A43F8}" dt="2020-11-13T07:29:29.238" v="33" actId="2696"/>
        <pc:sldMkLst>
          <pc:docMk/>
          <pc:sldMk cId="3585029215" sldId="390"/>
        </pc:sldMkLst>
      </pc:sldChg>
      <pc:sldChg chg="modSp mod">
        <pc:chgData name="Richard Anderson" userId="4654cc452026b74c" providerId="LiveId" clId="{B46D072C-217E-4E40-8A5B-D469352A43F8}" dt="2020-11-13T07:31:36.640" v="34" actId="20577"/>
        <pc:sldMkLst>
          <pc:docMk/>
          <pc:sldMk cId="4214244453" sldId="401"/>
        </pc:sldMkLst>
        <pc:spChg chg="mod">
          <ac:chgData name="Richard Anderson" userId="4654cc452026b74c" providerId="LiveId" clId="{B46D072C-217E-4E40-8A5B-D469352A43F8}" dt="2020-11-13T07:31:36.640" v="34" actId="20577"/>
          <ac:spMkLst>
            <pc:docMk/>
            <pc:sldMk cId="4214244453" sldId="401"/>
            <ac:spMk id="21507" creationId="{00000000-0000-0000-0000-000000000000}"/>
          </ac:spMkLst>
        </pc:spChg>
      </pc:sldChg>
    </pc:docChg>
  </pc:docChgLst>
  <pc:docChgLst>
    <pc:chgData name="Richard Anderson" userId="4654cc452026b74c" providerId="LiveId" clId="{3F67547E-95FB-4192-889A-8364C6AE53DD}"/>
    <pc:docChg chg="custSel delSld modSld">
      <pc:chgData name="Richard Anderson" userId="4654cc452026b74c" providerId="LiveId" clId="{3F67547E-95FB-4192-889A-8364C6AE53DD}" dt="2024-11-14T21:48:18.109" v="121" actId="2696"/>
      <pc:docMkLst>
        <pc:docMk/>
      </pc:docMkLst>
      <pc:sldChg chg="modSp mod">
        <pc:chgData name="Richard Anderson" userId="4654cc452026b74c" providerId="LiveId" clId="{3F67547E-95FB-4192-889A-8364C6AE53DD}" dt="2024-11-14T21:42:27.675" v="120" actId="6549"/>
        <pc:sldMkLst>
          <pc:docMk/>
          <pc:sldMk cId="2475036454" sldId="386"/>
        </pc:sldMkLst>
        <pc:spChg chg="mod">
          <ac:chgData name="Richard Anderson" userId="4654cc452026b74c" providerId="LiveId" clId="{3F67547E-95FB-4192-889A-8364C6AE53DD}" dt="2024-11-14T21:42:27.675" v="120" actId="6549"/>
          <ac:spMkLst>
            <pc:docMk/>
            <pc:sldMk cId="2475036454" sldId="386"/>
            <ac:spMk id="3" creationId="{00000000-0000-0000-0000-000000000000}"/>
          </ac:spMkLst>
        </pc:spChg>
      </pc:sldChg>
      <pc:sldChg chg="del">
        <pc:chgData name="Richard Anderson" userId="4654cc452026b74c" providerId="LiveId" clId="{3F67547E-95FB-4192-889A-8364C6AE53DD}" dt="2024-11-14T21:48:18.109" v="121" actId="2696"/>
        <pc:sldMkLst>
          <pc:docMk/>
          <pc:sldMk cId="2318491640" sldId="454"/>
        </pc:sldMkLst>
      </pc:sldChg>
      <pc:sldChg chg="del">
        <pc:chgData name="Richard Anderson" userId="4654cc452026b74c" providerId="LiveId" clId="{3F67547E-95FB-4192-889A-8364C6AE53DD}" dt="2024-11-14T21:48:18.109" v="121" actId="2696"/>
        <pc:sldMkLst>
          <pc:docMk/>
          <pc:sldMk cId="2104992720" sldId="455"/>
        </pc:sldMkLst>
      </pc:sldChg>
      <pc:sldChg chg="del">
        <pc:chgData name="Richard Anderson" userId="4654cc452026b74c" providerId="LiveId" clId="{3F67547E-95FB-4192-889A-8364C6AE53DD}" dt="2024-11-14T21:48:18.109" v="121" actId="2696"/>
        <pc:sldMkLst>
          <pc:docMk/>
          <pc:sldMk cId="861622567" sldId="456"/>
        </pc:sldMkLst>
      </pc:sldChg>
      <pc:sldChg chg="del">
        <pc:chgData name="Richard Anderson" userId="4654cc452026b74c" providerId="LiveId" clId="{3F67547E-95FB-4192-889A-8364C6AE53DD}" dt="2024-11-14T21:48:18.109" v="121" actId="2696"/>
        <pc:sldMkLst>
          <pc:docMk/>
          <pc:sldMk cId="1504274783" sldId="457"/>
        </pc:sldMkLst>
      </pc:sldChg>
      <pc:sldChg chg="del">
        <pc:chgData name="Richard Anderson" userId="4654cc452026b74c" providerId="LiveId" clId="{3F67547E-95FB-4192-889A-8364C6AE53DD}" dt="2024-11-14T21:48:18.109" v="121" actId="2696"/>
        <pc:sldMkLst>
          <pc:docMk/>
          <pc:sldMk cId="4134090470" sldId="4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anose="02020603050405020304" pitchFamily="18" charset="0"/>
              </a:defRPr>
            </a:lvl1pPr>
          </a:lstStyle>
          <a:p>
            <a:fld id="{483062AF-47E0-449B-88CB-84BB323582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48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BFDDD-67F7-4C53-ACB2-9B700A4D56D1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E1A1F-02C7-490E-826C-5B156F2C4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18AA69-1F3A-4A34-8411-1FAD6816B6D1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87854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9641A-DA82-41E0-BED0-4419124E120B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9641A-DA82-41E0-BED0-4419124E120B}" type="slidenum">
              <a:rPr lang="en-US" altLang="en-US" sz="1200" smtClean="0"/>
              <a:pPr eaLnBrk="1" hangingPunct="1"/>
              <a:t>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716509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29A658-488D-42AF-8D10-03A09608662C}" type="slidenum">
              <a:rPr lang="en-US" altLang="en-US" sz="1200" smtClean="0"/>
              <a:pPr eaLnBrk="1" hangingPunct="1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19AFAC-7B96-41D3-95FF-EC7F48AFC518}" type="slidenum">
              <a:rPr lang="en-US" altLang="en-US" sz="1200" smtClean="0"/>
              <a:pPr eaLnBrk="1" hangingPunct="1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A3CA46-BB08-4F87-8D74-587BBAF9D8FB}" type="slidenum">
              <a:rPr lang="en-US" altLang="en-US" sz="1200" smtClean="0"/>
              <a:pPr eaLnBrk="1" hangingPunct="1"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D6BDA3-52A0-492F-9496-A0EFBA6079D3}" type="slidenum">
              <a:rPr lang="en-US" altLang="en-US" sz="1200" smtClean="0"/>
              <a:pPr eaLnBrk="1" hangingPunct="1"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D6BDA3-52A0-492F-9496-A0EFBA6079D3}" type="slidenum">
              <a:rPr lang="en-US" altLang="en-US" sz="1200" smtClean="0"/>
              <a:pPr eaLnBrk="1" hangingPunct="1"/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991270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9641A-DA82-41E0-BED0-4419124E120B}" type="slidenum">
              <a:rPr lang="en-US" altLang="en-US" sz="1200" smtClean="0"/>
              <a:pPr eaLnBrk="1" hangingPunct="1"/>
              <a:t>16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904283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AD62F5-6D00-41CF-AEB8-F6FD7B840C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43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2D7531-870A-4EBC-B5C0-B537445B53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44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4E0871-6D0C-4161-8377-9810C5F496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86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5F694-B374-4EF2-BC32-32E0900935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86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89360-7087-43F6-B782-BFF49D461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54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9467E1-3485-44FA-BAFF-694FF46DE1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77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A91925-FE64-4891-94AC-32E99FB7D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85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EB321-1184-4081-90F5-4FC760AE0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045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8591E-A20D-47D2-B434-2B02532832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77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1A28C5-E4C5-4CE5-AD5D-783B0EA7B6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43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AF513-22A1-4050-857F-AE7CE19A59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15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11/17/2023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6E9B5C-577F-4DE3-B181-4A7BBB0E7A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CSE 417 Algorithms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Lecture 21,  Autumn 2023</a:t>
            </a:r>
          </a:p>
          <a:p>
            <a:pPr eaLnBrk="1" hangingPunct="1"/>
            <a:r>
              <a:rPr lang="en-US" altLang="en-US" dirty="0"/>
              <a:t>Dynamic Programming</a:t>
            </a:r>
          </a:p>
          <a:p>
            <a:pPr eaLnBrk="1" hangingPunct="1"/>
            <a:r>
              <a:rPr lang="en-US" altLang="en-US" dirty="0"/>
              <a:t>Subset Sum etc.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62F5-6D00-41CF-AEB8-F6FD7B840CBB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6108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Knapsack Problem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Items have weights and values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problem is to maximize total value subject to a bound on </a:t>
            </a:r>
            <a:r>
              <a:rPr lang="en-US" altLang="en-US" sz="2800" dirty="0" err="1"/>
              <a:t>weght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Items {I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 I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, … I</a:t>
            </a:r>
            <a:r>
              <a:rPr lang="en-US" altLang="en-US" sz="2800" baseline="-25000" dirty="0"/>
              <a:t>n</a:t>
            </a:r>
            <a:r>
              <a:rPr lang="en-US" altLang="en-US" sz="2800" dirty="0"/>
              <a:t>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Weights {w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w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 …,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Values {v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v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 …, </a:t>
            </a:r>
            <a:r>
              <a:rPr lang="en-US" altLang="en-US" sz="2400" dirty="0" err="1"/>
              <a:t>v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Bound 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Find set S of indices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Maximize </a:t>
            </a:r>
            <a:r>
              <a:rPr lang="en-US" altLang="en-US" sz="4000" dirty="0" err="1">
                <a:latin typeface="Symbol" pitchFamily="18" charset="2"/>
              </a:rPr>
              <a:t>S</a:t>
            </a:r>
            <a:r>
              <a:rPr lang="en-US" altLang="en-US" sz="2400" baseline="-25000" dirty="0" err="1"/>
              <a:t>i</a:t>
            </a:r>
            <a:r>
              <a:rPr lang="en-US" altLang="en-US" sz="2400" baseline="-25000" dirty="0" err="1">
                <a:latin typeface="Symbol" pitchFamily="18" charset="2"/>
              </a:rPr>
              <a:t>e</a:t>
            </a:r>
            <a:r>
              <a:rPr lang="en-US" altLang="en-US" sz="2400" baseline="-25000" dirty="0" err="1"/>
              <a:t>S</a:t>
            </a:r>
            <a:r>
              <a:rPr lang="en-US" altLang="en-US" sz="2400" dirty="0" err="1"/>
              <a:t>v</a:t>
            </a:r>
            <a:r>
              <a:rPr lang="en-US" altLang="en-US" sz="2400" baseline="-25000" dirty="0" err="1"/>
              <a:t>i</a:t>
            </a:r>
            <a:r>
              <a:rPr lang="en-US" altLang="en-US" sz="2400" dirty="0"/>
              <a:t> such that </a:t>
            </a:r>
            <a:r>
              <a:rPr lang="en-US" altLang="en-US" sz="4000" dirty="0" err="1">
                <a:latin typeface="Symbol" pitchFamily="18" charset="2"/>
              </a:rPr>
              <a:t>S</a:t>
            </a:r>
            <a:r>
              <a:rPr lang="en-US" altLang="en-US" sz="2400" baseline="-25000" dirty="0" err="1"/>
              <a:t>i</a:t>
            </a:r>
            <a:r>
              <a:rPr lang="en-US" altLang="en-US" sz="2400" baseline="-25000" dirty="0" err="1">
                <a:latin typeface="Symbol" pitchFamily="18" charset="2"/>
              </a:rPr>
              <a:t>e</a:t>
            </a:r>
            <a:r>
              <a:rPr lang="en-US" altLang="en-US" sz="2400" baseline="-25000" dirty="0" err="1"/>
              <a:t>S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i</a:t>
            </a:r>
            <a:r>
              <a:rPr lang="en-US" altLang="en-US" sz="2400" dirty="0"/>
              <a:t> ≤ 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6D506-0DC0-7E8A-040D-CABFB06BB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Knapsack Recurrence</a:t>
            </a:r>
          </a:p>
        </p:txBody>
      </p:sp>
      <p:sp>
        <p:nvSpPr>
          <p:cNvPr id="12291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57200" y="2133600"/>
            <a:ext cx="8450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Opt[ j, K] = max(Opt[ j – 1, K], Opt[ j – 1, K – w</a:t>
            </a:r>
            <a:r>
              <a:rPr lang="en-US" altLang="en-US" sz="2800" baseline="-25000"/>
              <a:t>j</a:t>
            </a:r>
            <a:r>
              <a:rPr lang="en-US" altLang="en-US" sz="2800"/>
              <a:t>] + w</a:t>
            </a:r>
            <a:r>
              <a:rPr lang="en-US" altLang="en-US" sz="2800" baseline="-25000"/>
              <a:t>j</a:t>
            </a:r>
            <a:r>
              <a:rPr lang="en-US" altLang="en-US" sz="2800"/>
              <a:t>)</a:t>
            </a:r>
          </a:p>
        </p:txBody>
      </p:sp>
      <p:sp>
        <p:nvSpPr>
          <p:cNvPr id="12292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09575" y="1447800"/>
            <a:ext cx="4162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/>
              <a:t>Subset Sum Recurrence:</a:t>
            </a:r>
          </a:p>
        </p:txBody>
      </p:sp>
      <p:sp>
        <p:nvSpPr>
          <p:cNvPr id="12293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09575" y="3168650"/>
            <a:ext cx="3787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/>
              <a:t>Knapsack Recurrence: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FBE5E-7E08-18E3-8AB0-21B5FD966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Knapsack Grid</a:t>
            </a:r>
          </a:p>
        </p:txBody>
      </p:sp>
      <p:graphicFrame>
        <p:nvGraphicFramePr>
          <p:cNvPr id="313467" name="Group 123"/>
          <p:cNvGraphicFramePr>
            <a:graphicFrameLocks noGrp="1"/>
          </p:cNvGraphicFramePr>
          <p:nvPr>
            <p:ph sz="half" idx="4294967295"/>
            <p:custDataLst>
              <p:tags r:id="rId2"/>
            </p:custDataLst>
          </p:nvPr>
        </p:nvGraphicFramePr>
        <p:xfrm>
          <a:off x="533400" y="2438400"/>
          <a:ext cx="8077200" cy="2590800"/>
        </p:xfrm>
        <a:graphic>
          <a:graphicData uri="http://schemas.openxmlformats.org/drawingml/2006/table">
            <a:tbl>
              <a:tblPr/>
              <a:tblGrid>
                <a:gridCol w="449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431" name="Text Box 11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3400" y="5638800"/>
            <a:ext cx="777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Weights {2, 4, 7, 10}  Values: {3, 5, 9, 16}</a:t>
            </a:r>
          </a:p>
        </p:txBody>
      </p:sp>
      <p:sp>
        <p:nvSpPr>
          <p:cNvPr id="13432" name="Text Box 120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1000" y="13716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Opt[ j, K] = max(Opt[ j – 1, K], Opt[ j – 1, K – w</a:t>
            </a:r>
            <a:r>
              <a:rPr lang="en-US" altLang="en-US" sz="2400" baseline="-25000"/>
              <a:t>j</a:t>
            </a:r>
            <a:r>
              <a:rPr lang="en-US" altLang="en-US" sz="2400"/>
              <a:t>] + v</a:t>
            </a:r>
            <a:r>
              <a:rPr lang="en-US" altLang="en-US" sz="2400" baseline="-25000"/>
              <a:t>j</a:t>
            </a:r>
            <a:r>
              <a:rPr lang="en-US" altLang="en-US" sz="240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C478B-1FD1-6762-8652-D24F8E75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Knapsack Grid</a:t>
            </a:r>
          </a:p>
        </p:txBody>
      </p:sp>
      <p:graphicFrame>
        <p:nvGraphicFramePr>
          <p:cNvPr id="313467" name="Group 123"/>
          <p:cNvGraphicFramePr>
            <a:graphicFrameLocks noGrp="1"/>
          </p:cNvGraphicFramePr>
          <p:nvPr>
            <p:ph sz="half" idx="4294967295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58618996"/>
              </p:ext>
            </p:extLst>
          </p:nvPr>
        </p:nvGraphicFramePr>
        <p:xfrm>
          <a:off x="533400" y="2438400"/>
          <a:ext cx="8077200" cy="2468565"/>
        </p:xfrm>
        <a:graphic>
          <a:graphicData uri="http://schemas.openxmlformats.org/drawingml/2006/table">
            <a:tbl>
              <a:tblPr/>
              <a:tblGrid>
                <a:gridCol w="449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431" name="Text Box 11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3400" y="5638800"/>
            <a:ext cx="777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Weights {2, 4, 7, 10}  Values: {3, 5, 9, 16}</a:t>
            </a:r>
          </a:p>
        </p:txBody>
      </p:sp>
      <p:sp>
        <p:nvSpPr>
          <p:cNvPr id="13432" name="Text Box 120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1000" y="13716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Opt[ j, K] = max(Opt[ j – 1, K], Opt[ j – 1, K – w</a:t>
            </a:r>
            <a:r>
              <a:rPr lang="en-US" altLang="en-US" sz="2400" baseline="-25000"/>
              <a:t>j</a:t>
            </a:r>
            <a:r>
              <a:rPr lang="en-US" altLang="en-US" sz="2400"/>
              <a:t>] + v</a:t>
            </a:r>
            <a:r>
              <a:rPr lang="en-US" altLang="en-US" sz="2400" baseline="-25000"/>
              <a:t>j</a:t>
            </a:r>
            <a:r>
              <a:rPr lang="en-US" altLang="en-US" sz="240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70E3C-09A5-BFAF-4390-FBF4C55A6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544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approach for Subset Sum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Alternate formulation of Subset Sum dynamic programming algorithm</a:t>
            </a:r>
          </a:p>
          <a:p>
            <a:pPr lvl="1"/>
            <a:r>
              <a:rPr lang="en-US" dirty="0"/>
              <a:t>Sum[</a:t>
            </a:r>
            <a:r>
              <a:rPr lang="en-US" dirty="0" err="1"/>
              <a:t>i</a:t>
            </a:r>
            <a:r>
              <a:rPr lang="en-US" dirty="0"/>
              <a:t>, K] = true if there is a subset of {w</a:t>
            </a:r>
            <a:r>
              <a:rPr lang="en-US" baseline="-25000" dirty="0"/>
              <a:t>1</a:t>
            </a:r>
            <a:r>
              <a:rPr lang="en-US" dirty="0"/>
              <a:t>,…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} that sums to exactly K,  false otherwise</a:t>
            </a:r>
          </a:p>
          <a:p>
            <a:pPr lvl="1"/>
            <a:r>
              <a:rPr lang="en-US" dirty="0"/>
              <a:t>Sum [</a:t>
            </a:r>
            <a:r>
              <a:rPr lang="en-US" dirty="0" err="1"/>
              <a:t>i</a:t>
            </a:r>
            <a:r>
              <a:rPr lang="en-US" dirty="0"/>
              <a:t>, K] = Sum [</a:t>
            </a:r>
            <a:r>
              <a:rPr lang="en-US" dirty="0" err="1"/>
              <a:t>i</a:t>
            </a:r>
            <a:r>
              <a:rPr lang="en-US" dirty="0"/>
              <a:t> -1, K] </a:t>
            </a:r>
            <a:r>
              <a:rPr lang="en-US" b="1" dirty="0"/>
              <a:t>OR</a:t>
            </a:r>
            <a:r>
              <a:rPr lang="en-US" dirty="0"/>
              <a:t> Sum[</a:t>
            </a:r>
            <a:r>
              <a:rPr lang="en-US" dirty="0" err="1"/>
              <a:t>i</a:t>
            </a:r>
            <a:r>
              <a:rPr lang="en-US" dirty="0"/>
              <a:t> - 1, K -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Sum [0, 0] = true;  Sum[i, 0] = false for i ≠ 0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 allow for negative numbers, we need to fill in the array between </a:t>
            </a:r>
            <a:r>
              <a:rPr lang="en-US" dirty="0" err="1"/>
              <a:t>K</a:t>
            </a:r>
            <a:r>
              <a:rPr lang="en-US" i="1" baseline="-25000" dirty="0" err="1"/>
              <a:t>min</a:t>
            </a:r>
            <a:r>
              <a:rPr lang="en-US" dirty="0"/>
              <a:t> and </a:t>
            </a:r>
            <a:r>
              <a:rPr lang="en-US" dirty="0" err="1"/>
              <a:t>K</a:t>
            </a:r>
            <a:r>
              <a:rPr lang="en-US" i="1" baseline="-25000" dirty="0" err="1"/>
              <a:t>max</a:t>
            </a:r>
            <a:endParaRPr lang="en-US" i="1" baseline="-25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1B79E-7CB8-3F9C-A6C5-CB0096C31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845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time for Subset 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n items and target sum K, the run time is O(</a:t>
            </a:r>
            <a:r>
              <a:rPr lang="en-US" dirty="0" err="1"/>
              <a:t>nK</a:t>
            </a:r>
            <a:r>
              <a:rPr lang="en-US" dirty="0"/>
              <a:t>)</a:t>
            </a:r>
          </a:p>
          <a:p>
            <a:r>
              <a:rPr lang="en-US" dirty="0"/>
              <a:t>If K is 1,000,000,000,000,000,000,000,000 this is very slow</a:t>
            </a:r>
          </a:p>
          <a:p>
            <a:r>
              <a:rPr lang="en-US" dirty="0"/>
              <a:t>Alternate brute force algorithm:  examine all subsets: O(n2</a:t>
            </a:r>
            <a:r>
              <a:rPr lang="en-US" baseline="30000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Point of confusion: Subset sum is NP Complete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05B3C-095F-C056-8665-68D11FCDA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414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Two dimensional dynamic programming</a:t>
            </a:r>
          </a:p>
        </p:txBody>
      </p:sp>
      <p:graphicFrame>
        <p:nvGraphicFramePr>
          <p:cNvPr id="301192" name="Group 136"/>
          <p:cNvGraphicFramePr>
            <a:graphicFrameLocks noGrp="1"/>
          </p:cNvGraphicFramePr>
          <p:nvPr>
            <p:ph sz="half" idx="4294967295"/>
            <p:custDataLst>
              <p:tags r:id="rId2"/>
            </p:custDataLst>
          </p:nvPr>
        </p:nvGraphicFramePr>
        <p:xfrm>
          <a:off x="342900" y="3657600"/>
          <a:ext cx="8458200" cy="2590800"/>
        </p:xfrm>
        <a:graphic>
          <a:graphicData uri="http://schemas.openxmlformats.org/drawingml/2006/table">
            <a:tbl>
              <a:tblPr/>
              <a:tblGrid>
                <a:gridCol w="46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336" name="Text Box 13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42014" y="2254931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Opt[ j, K] = max(Opt[ j – 1, K], Opt[ j – 1, K –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] +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9102" y="1670156"/>
            <a:ext cx="7042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Subset sum and knapsack</a:t>
            </a:r>
          </a:p>
        </p:txBody>
      </p:sp>
      <p:sp>
        <p:nvSpPr>
          <p:cNvPr id="7" name="Text Box 13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73911" y="28194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Opt[ j, K] = max(Opt[ j – 1, K], Opt[ j – 1, K –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] + </a:t>
            </a:r>
            <a:r>
              <a:rPr lang="en-US" altLang="en-US" sz="2400" dirty="0" err="1"/>
              <a:t>v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51576-2727-DDF6-E4D9-E080D09BA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22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dimensions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Computing values in the array only requires the previous row</a:t>
            </a:r>
          </a:p>
          <a:p>
            <a:pPr lvl="1"/>
            <a:r>
              <a:rPr lang="en-US" dirty="0"/>
              <a:t>Easy to reduce this to just tracking two rows</a:t>
            </a:r>
          </a:p>
          <a:p>
            <a:pPr lvl="1"/>
            <a:r>
              <a:rPr lang="en-US" dirty="0"/>
              <a:t>And sometimes can be implemented in a single row</a:t>
            </a:r>
          </a:p>
          <a:p>
            <a:r>
              <a:rPr lang="en-US" dirty="0"/>
              <a:t>Space savings is significant in practice</a:t>
            </a:r>
          </a:p>
          <a:p>
            <a:r>
              <a:rPr lang="en-US" dirty="0"/>
              <a:t>Reconstructing values is harder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41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4502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Homework Deadlines</a:t>
            </a:r>
          </a:p>
          <a:p>
            <a:pPr lvl="1"/>
            <a:r>
              <a:rPr lang="en-US" dirty="0"/>
              <a:t>HW 7: Due Wednesday, Nov 20</a:t>
            </a:r>
          </a:p>
          <a:p>
            <a:pPr lvl="1"/>
            <a:r>
              <a:rPr lang="en-US" dirty="0"/>
              <a:t>HW 8: Due Wednesday, Nov 27</a:t>
            </a:r>
          </a:p>
          <a:p>
            <a:pPr lvl="1"/>
            <a:r>
              <a:rPr lang="en-US" dirty="0"/>
              <a:t>HW 9: Due Friday, Dec 6</a:t>
            </a:r>
          </a:p>
          <a:p>
            <a:r>
              <a:rPr lang="en-US" dirty="0"/>
              <a:t>Dynamic Programming Reading: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6.1-6.2,  Weighted Interval Scheduling, Path Counting, Paragraph Layout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6.4 Knapsack and Subset Sum </a:t>
            </a:r>
          </a:p>
          <a:p>
            <a:pPr lvl="1"/>
            <a:r>
              <a:rPr lang="en-US" dirty="0"/>
              <a:t>6.6 String Alignment</a:t>
            </a:r>
          </a:p>
          <a:p>
            <a:pPr lvl="2"/>
            <a:r>
              <a:rPr lang="en-US" dirty="0"/>
              <a:t>6.7* String Alignment in linear space</a:t>
            </a:r>
          </a:p>
          <a:p>
            <a:pPr lvl="1"/>
            <a:r>
              <a:rPr lang="en-US" dirty="0"/>
              <a:t>6.8 Shortest Paths (again)</a:t>
            </a:r>
          </a:p>
          <a:p>
            <a:pPr lvl="1"/>
            <a:r>
              <a:rPr lang="en-US" dirty="0"/>
              <a:t>6.9 Negative cost cycles </a:t>
            </a:r>
          </a:p>
          <a:p>
            <a:pPr lvl="2"/>
            <a:r>
              <a:rPr lang="en-US" dirty="0"/>
              <a:t>How to make an infinite amount of money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71BB-60C4-6D9B-7F70-C205BC50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03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What is the largest sum you can make of the following integers that is ≤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52674" y="1874067"/>
            <a:ext cx="8691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{4, 5, 8, 10, 13, 14, 17, 18, 21, 23, 28, 31, 37} </a:t>
            </a:r>
          </a:p>
        </p:txBody>
      </p:sp>
    </p:spTree>
    <p:extLst>
      <p:ext uri="{BB962C8B-B14F-4D97-AF65-F5344CB8AC3E}">
        <p14:creationId xmlns:p14="http://schemas.microsoft.com/office/powerpoint/2010/main" val="2732499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What is the largest sum you can make of the following integers that is ≤ 2000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52674" y="1874067"/>
            <a:ext cx="86913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{78, 101, 122, 133, 137, 158, 189, 201, 220, 222, 267, 271, 281, 289, 296, 297, 301, 311, 315, 321, 322, 341, 349, 353, 361, 385, 396 } </a:t>
            </a:r>
          </a:p>
        </p:txBody>
      </p:sp>
    </p:spTree>
    <p:extLst>
      <p:ext uri="{BB962C8B-B14F-4D97-AF65-F5344CB8AC3E}">
        <p14:creationId xmlns:p14="http://schemas.microsoft.com/office/powerpoint/2010/main" val="3338454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Subset Sum Problem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Given integers {w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,…,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} and an integer K</a:t>
            </a:r>
          </a:p>
          <a:p>
            <a:pPr eaLnBrk="1" hangingPunct="1"/>
            <a:r>
              <a:rPr lang="en-US" altLang="en-US" sz="2400" dirty="0"/>
              <a:t>Find a subset that is as large as possible that does not exceed K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Dynamic Programming:  Express as an optimization over sub-problems.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New idea: Represent at a sub problems depending on K and n</a:t>
            </a:r>
          </a:p>
          <a:p>
            <a:pPr lvl="1" eaLnBrk="1" hangingPunct="1"/>
            <a:r>
              <a:rPr lang="en-US" altLang="en-US" sz="2000" dirty="0"/>
              <a:t>Two dimensional grid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6148" name="TextBox 3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04800" y="5867400"/>
            <a:ext cx="1427163" cy="33813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6, 8, 9, 11, 16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C9B89-6871-86BC-5D43-2906518B0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501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Subset Sum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23838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/>
              <a:t>Opt[ j, K ] the largest subset of {w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 …, </a:t>
            </a:r>
            <a:r>
              <a:rPr lang="en-US" altLang="en-US" sz="2800" dirty="0" err="1"/>
              <a:t>w</a:t>
            </a:r>
            <a:r>
              <a:rPr lang="en-US" altLang="en-US" sz="2800" baseline="-25000" dirty="0" err="1"/>
              <a:t>j</a:t>
            </a:r>
            <a:r>
              <a:rPr lang="en-US" altLang="en-US" sz="2800" dirty="0"/>
              <a:t>} that sums to at most K</a:t>
            </a:r>
          </a:p>
          <a:p>
            <a:pPr marL="0" indent="0" eaLnBrk="1" hangingPunct="1">
              <a:buNone/>
            </a:pPr>
            <a:r>
              <a:rPr lang="en-US" altLang="en-US" sz="2800" dirty="0"/>
              <a:t>Opt[ j, K] = max(Opt[ j – 1, K], Opt[ j – 1, K – </a:t>
            </a:r>
            <a:r>
              <a:rPr lang="en-US" altLang="en-US" sz="2800" dirty="0" err="1"/>
              <a:t>w</a:t>
            </a:r>
            <a:r>
              <a:rPr lang="en-US" altLang="en-US" sz="2800" baseline="-25000" dirty="0" err="1"/>
              <a:t>j</a:t>
            </a:r>
            <a:r>
              <a:rPr lang="en-US" altLang="en-US" sz="2800" dirty="0"/>
              <a:t>] + </a:t>
            </a:r>
            <a:r>
              <a:rPr lang="en-US" altLang="en-US" sz="2800" dirty="0" err="1"/>
              <a:t>w</a:t>
            </a:r>
            <a:r>
              <a:rPr lang="en-US" altLang="en-US" sz="2800" baseline="-25000" dirty="0" err="1"/>
              <a:t>j</a:t>
            </a:r>
            <a:r>
              <a:rPr lang="en-US" altLang="en-US" sz="2800" dirty="0"/>
              <a:t>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529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Subset Sum Grid</a:t>
            </a:r>
          </a:p>
        </p:txBody>
      </p:sp>
      <p:graphicFrame>
        <p:nvGraphicFramePr>
          <p:cNvPr id="301192" name="Group 136"/>
          <p:cNvGraphicFramePr>
            <a:graphicFrameLocks noGrp="1"/>
          </p:cNvGraphicFramePr>
          <p:nvPr>
            <p:ph sz="half" idx="4294967295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6243655"/>
              </p:ext>
            </p:extLst>
          </p:nvPr>
        </p:nvGraphicFramePr>
        <p:xfrm>
          <a:off x="342900" y="2514600"/>
          <a:ext cx="8458200" cy="1981200"/>
        </p:xfrm>
        <a:graphic>
          <a:graphicData uri="http://schemas.openxmlformats.org/drawingml/2006/table">
            <a:tbl>
              <a:tblPr/>
              <a:tblGrid>
                <a:gridCol w="46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335" name="Text Box 130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429000" y="5715000"/>
            <a:ext cx="3733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{2, 4, 7, 10}</a:t>
            </a:r>
          </a:p>
        </p:txBody>
      </p:sp>
      <p:sp>
        <p:nvSpPr>
          <p:cNvPr id="9336" name="Text Box 13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1000" y="13716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Opt[ j, K] = max(Opt[ j – 1, K], Opt[ j – 1, K –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] +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8D5A75-463F-3D51-5567-4DB149DEA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Subset Sum Grid</a:t>
            </a:r>
          </a:p>
        </p:txBody>
      </p:sp>
      <p:graphicFrame>
        <p:nvGraphicFramePr>
          <p:cNvPr id="301192" name="Group 136"/>
          <p:cNvGraphicFramePr>
            <a:graphicFrameLocks noGrp="1"/>
          </p:cNvGraphicFramePr>
          <p:nvPr>
            <p:ph sz="half" idx="4294967295"/>
            <p:custDataLst>
              <p:tags r:id="rId2"/>
            </p:custDataLst>
          </p:nvPr>
        </p:nvGraphicFramePr>
        <p:xfrm>
          <a:off x="342900" y="2514600"/>
          <a:ext cx="8458200" cy="1981200"/>
        </p:xfrm>
        <a:graphic>
          <a:graphicData uri="http://schemas.openxmlformats.org/drawingml/2006/table">
            <a:tbl>
              <a:tblPr/>
              <a:tblGrid>
                <a:gridCol w="46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335" name="Text Box 130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429000" y="5715000"/>
            <a:ext cx="3733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{2, 4, 7, 10}</a:t>
            </a:r>
          </a:p>
        </p:txBody>
      </p:sp>
      <p:sp>
        <p:nvSpPr>
          <p:cNvPr id="9336" name="Text Box 13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1000" y="13716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Opt[ j, K] = max(Opt[ j – 1, K], Opt[ j – 1, K –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] +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8D5A75-463F-3D51-5567-4DB149DEA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652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Subset Sum Code</a:t>
            </a:r>
          </a:p>
        </p:txBody>
      </p:sp>
      <p:sp>
        <p:nvSpPr>
          <p:cNvPr id="10243" name="Text Box 4" hidden="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2400" y="6248400"/>
            <a:ext cx="7391400" cy="466725"/>
          </a:xfrm>
          <a:prstGeom prst="rect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Opt[ j, K] = max(Opt[ j – 1, K], Opt[ j – 1, K – w</a:t>
            </a:r>
            <a:r>
              <a:rPr lang="en-US" altLang="en-US" sz="2400" baseline="-25000">
                <a:solidFill>
                  <a:srgbClr val="FF0000"/>
                </a:solidFill>
              </a:rPr>
              <a:t>j</a:t>
            </a:r>
            <a:r>
              <a:rPr lang="en-US" altLang="en-US" sz="2400">
                <a:solidFill>
                  <a:srgbClr val="FF0000"/>
                </a:solidFill>
              </a:rPr>
              <a:t>] + w</a:t>
            </a:r>
            <a:r>
              <a:rPr lang="en-US" altLang="en-US" sz="2400" baseline="-25000">
                <a:solidFill>
                  <a:srgbClr val="FF0000"/>
                </a:solidFill>
              </a:rPr>
              <a:t>j</a:t>
            </a:r>
            <a:r>
              <a:rPr lang="en-US" altLang="en-US" sz="24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0244" name="Text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752600"/>
            <a:ext cx="731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/>
              <a:t>for j = 1 to n</a:t>
            </a:r>
          </a:p>
          <a:p>
            <a:pPr eaLnBrk="1" hangingPunct="1"/>
            <a:r>
              <a:rPr lang="en-US" altLang="en-US" sz="2400" dirty="0"/>
              <a:t>      for k = 1 to W</a:t>
            </a:r>
          </a:p>
          <a:p>
            <a:pPr eaLnBrk="1" hangingPunct="1"/>
            <a:r>
              <a:rPr lang="en-US" altLang="en-US" sz="2400" dirty="0"/>
              <a:t>             </a:t>
            </a:r>
            <a:r>
              <a:rPr lang="en-US" altLang="en-US" sz="2400" dirty="0" err="1"/>
              <a:t>Opt</a:t>
            </a:r>
            <a:r>
              <a:rPr lang="en-US" altLang="en-US" sz="2400" dirty="0"/>
              <a:t>[j, k] = max(</a:t>
            </a:r>
            <a:r>
              <a:rPr lang="en-US" altLang="en-US" sz="2400" dirty="0" err="1"/>
              <a:t>Opt</a:t>
            </a:r>
            <a:r>
              <a:rPr lang="en-US" altLang="en-US" sz="2400" dirty="0"/>
              <a:t>[j-1, k], </a:t>
            </a:r>
            <a:r>
              <a:rPr lang="en-US" altLang="en-US" sz="2400" dirty="0" err="1"/>
              <a:t>Opt</a:t>
            </a:r>
            <a:r>
              <a:rPr lang="en-US" altLang="en-US" sz="2400" dirty="0"/>
              <a:t>[j-1, k-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] +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4093EF-11F0-C493-70C3-A417B6D7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</TotalTime>
  <Words>1286</Words>
  <Application>Microsoft Office PowerPoint</Application>
  <PresentationFormat>On-screen Show (4:3)</PresentationFormat>
  <Paragraphs>426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1_Default Design</vt:lpstr>
      <vt:lpstr>CSE 417 Algorithms</vt:lpstr>
      <vt:lpstr>Announcements</vt:lpstr>
      <vt:lpstr>What is the largest sum you can make of the following integers that is ≤ 20</vt:lpstr>
      <vt:lpstr>What is the largest sum you can make of the following integers that is ≤ 2000</vt:lpstr>
      <vt:lpstr>Subset Sum Problem</vt:lpstr>
      <vt:lpstr>Subset Sum Optimization</vt:lpstr>
      <vt:lpstr>Subset Sum Grid</vt:lpstr>
      <vt:lpstr>Subset Sum Grid</vt:lpstr>
      <vt:lpstr>Subset Sum Code</vt:lpstr>
      <vt:lpstr>Knapsack Problem</vt:lpstr>
      <vt:lpstr>Knapsack Recurrence</vt:lpstr>
      <vt:lpstr>Knapsack Grid</vt:lpstr>
      <vt:lpstr>Knapsack Grid</vt:lpstr>
      <vt:lpstr>Alternate approach for Subset Sum</vt:lpstr>
      <vt:lpstr>Run time for Subset Sum</vt:lpstr>
      <vt:lpstr>Two dimensional dynamic programming</vt:lpstr>
      <vt:lpstr>Reducing dimensions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Anderson</dc:creator>
  <cp:lastModifiedBy>Richard Anderson</cp:lastModifiedBy>
  <cp:revision>18</cp:revision>
  <dcterms:created xsi:type="dcterms:W3CDTF">1601-01-01T00:00:00Z</dcterms:created>
  <dcterms:modified xsi:type="dcterms:W3CDTF">2024-11-14T21:48:21Z</dcterms:modified>
</cp:coreProperties>
</file>