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81" r:id="rId2"/>
    <p:sldId id="386" r:id="rId3"/>
    <p:sldId id="365" r:id="rId4"/>
    <p:sldId id="357" r:id="rId5"/>
    <p:sldId id="396" r:id="rId6"/>
    <p:sldId id="359" r:id="rId7"/>
    <p:sldId id="363" r:id="rId8"/>
    <p:sldId id="397" r:id="rId9"/>
    <p:sldId id="398" r:id="rId10"/>
    <p:sldId id="400" r:id="rId11"/>
    <p:sldId id="399" r:id="rId12"/>
    <p:sldId id="401" r:id="rId13"/>
    <p:sldId id="405" r:id="rId14"/>
    <p:sldId id="402" r:id="rId15"/>
    <p:sldId id="403" r:id="rId16"/>
    <p:sldId id="406" r:id="rId17"/>
    <p:sldId id="404" r:id="rId18"/>
    <p:sldId id="407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FFFF66"/>
    <a:srgbClr val="CC9900"/>
    <a:srgbClr val="66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89BCB8EA-0B7C-4EA7-9EF4-49BDA15128C9}"/>
    <pc:docChg chg="modSld">
      <pc:chgData name="Richard Anderson" userId="4654cc452026b74c" providerId="LiveId" clId="{89BCB8EA-0B7C-4EA7-9EF4-49BDA15128C9}" dt="2019-11-03T20:35:31.162" v="6" actId="20577"/>
      <pc:docMkLst>
        <pc:docMk/>
      </pc:docMkLst>
      <pc:sldChg chg="modSp">
        <pc:chgData name="Richard Anderson" userId="4654cc452026b74c" providerId="LiveId" clId="{89BCB8EA-0B7C-4EA7-9EF4-49BDA15128C9}" dt="2019-11-03T20:35:31.162" v="6" actId="20577"/>
        <pc:sldMkLst>
          <pc:docMk/>
          <pc:sldMk cId="0" sldId="256"/>
        </pc:sldMkLst>
        <pc:spChg chg="mod">
          <ac:chgData name="Richard Anderson" userId="4654cc452026b74c" providerId="LiveId" clId="{89BCB8EA-0B7C-4EA7-9EF4-49BDA15128C9}" dt="2019-11-03T20:35:31.162" v="6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ichard Anderson" userId="4654cc452026b74c" providerId="LiveId" clId="{FF6AB9BE-0BC6-472A-9FF9-678E3E157E18}"/>
    <pc:docChg chg="modSld">
      <pc:chgData name="Richard Anderson" userId="4654cc452026b74c" providerId="LiveId" clId="{FF6AB9BE-0BC6-472A-9FF9-678E3E157E18}" dt="2019-02-24T21:29:32.785" v="51"/>
      <pc:docMkLst>
        <pc:docMk/>
      </pc:docMkLst>
      <pc:sldChg chg="modSp">
        <pc:chgData name="Richard Anderson" userId="4654cc452026b74c" providerId="LiveId" clId="{FF6AB9BE-0BC6-472A-9FF9-678E3E157E18}" dt="2019-02-23T20:43:06.541" v="13" actId="20577"/>
        <pc:sldMkLst>
          <pc:docMk/>
          <pc:sldMk cId="0" sldId="256"/>
        </pc:sldMkLst>
        <pc:spChg chg="mod">
          <ac:chgData name="Richard Anderson" userId="4654cc452026b74c" providerId="LiveId" clId="{FF6AB9BE-0BC6-472A-9FF9-678E3E157E18}" dt="2019-02-23T20:43:06.541" v="13" actId="20577"/>
          <ac:spMkLst>
            <pc:docMk/>
            <pc:sldMk cId="0" sldId="256"/>
            <ac:spMk id="2051" creationId="{00000000-0000-0000-0000-000000000000}"/>
          </ac:spMkLst>
        </pc:spChg>
      </pc:sldChg>
      <pc:sldChg chg="addSp modSp">
        <pc:chgData name="Richard Anderson" userId="4654cc452026b74c" providerId="LiveId" clId="{FF6AB9BE-0BC6-472A-9FF9-678E3E157E18}" dt="2019-02-24T21:29:18.330" v="50" actId="1076"/>
        <pc:sldMkLst>
          <pc:docMk/>
          <pc:sldMk cId="0" sldId="357"/>
        </pc:sldMkLst>
        <pc:spChg chg="add mod">
          <ac:chgData name="Richard Anderson" userId="4654cc452026b74c" providerId="LiveId" clId="{FF6AB9BE-0BC6-472A-9FF9-678E3E157E18}" dt="2019-02-24T21:29:18.330" v="50" actId="1076"/>
          <ac:spMkLst>
            <pc:docMk/>
            <pc:sldMk cId="0" sldId="357"/>
            <ac:spMk id="2" creationId="{C6020F46-F7AD-4059-9B5D-0943F75A1C7D}"/>
          </ac:spMkLst>
        </pc:spChg>
      </pc:sldChg>
      <pc:sldChg chg="addSp">
        <pc:chgData name="Richard Anderson" userId="4654cc452026b74c" providerId="LiveId" clId="{FF6AB9BE-0BC6-472A-9FF9-678E3E157E18}" dt="2019-02-24T21:29:32.785" v="51"/>
        <pc:sldMkLst>
          <pc:docMk/>
          <pc:sldMk cId="0" sldId="359"/>
        </pc:sldMkLst>
        <pc:spChg chg="add">
          <ac:chgData name="Richard Anderson" userId="4654cc452026b74c" providerId="LiveId" clId="{FF6AB9BE-0BC6-472A-9FF9-678E3E157E18}" dt="2019-02-24T21:29:32.785" v="51"/>
          <ac:spMkLst>
            <pc:docMk/>
            <pc:sldMk cId="0" sldId="359"/>
            <ac:spMk id="4" creationId="{096D793E-4C32-440F-BB5C-C41AA460FFA8}"/>
          </ac:spMkLst>
        </pc:spChg>
      </pc:sldChg>
    </pc:docChg>
  </pc:docChgLst>
  <pc:docChgLst>
    <pc:chgData name="Richard Anderson" userId="4654cc452026b74c" providerId="LiveId" clId="{A40D6494-2E36-4514-A91A-39A1F66B02EC}"/>
    <pc:docChg chg="custSel modSld">
      <pc:chgData name="Richard Anderson" userId="4654cc452026b74c" providerId="LiveId" clId="{A40D6494-2E36-4514-A91A-39A1F66B02EC}" dt="2024-11-12T19:43:47.603" v="129" actId="1036"/>
      <pc:docMkLst>
        <pc:docMk/>
      </pc:docMkLst>
      <pc:sldChg chg="addSp delSp modSp mod">
        <pc:chgData name="Richard Anderson" userId="4654cc452026b74c" providerId="LiveId" clId="{A40D6494-2E36-4514-A91A-39A1F66B02EC}" dt="2024-11-12T19:40:00.920" v="7" actId="1582"/>
        <pc:sldMkLst>
          <pc:docMk/>
          <pc:sldMk cId="0" sldId="357"/>
        </pc:sldMkLst>
        <pc:spChg chg="del">
          <ac:chgData name="Richard Anderson" userId="4654cc452026b74c" providerId="LiveId" clId="{A40D6494-2E36-4514-A91A-39A1F66B02EC}" dt="2024-11-12T19:38:52.824" v="5" actId="21"/>
          <ac:spMkLst>
            <pc:docMk/>
            <pc:sldMk cId="0" sldId="357"/>
            <ac:spMk id="5" creationId="{00000000-0000-0000-0000-000000000000}"/>
          </ac:spMkLst>
        </pc:spChg>
        <pc:spChg chg="add mod">
          <ac:chgData name="Richard Anderson" userId="4654cc452026b74c" providerId="LiveId" clId="{A40D6494-2E36-4514-A91A-39A1F66B02EC}" dt="2024-11-12T19:40:00.920" v="7" actId="1582"/>
          <ac:spMkLst>
            <pc:docMk/>
            <pc:sldMk cId="0" sldId="357"/>
            <ac:spMk id="21" creationId="{6B3FF9C7-3240-4E2C-902B-1B6656D1B4E8}"/>
          </ac:spMkLst>
        </pc:spChg>
        <pc:spChg chg="add mod">
          <ac:chgData name="Richard Anderson" userId="4654cc452026b74c" providerId="LiveId" clId="{A40D6494-2E36-4514-A91A-39A1F66B02EC}" dt="2024-11-12T19:40:00.920" v="7" actId="1582"/>
          <ac:spMkLst>
            <pc:docMk/>
            <pc:sldMk cId="0" sldId="357"/>
            <ac:spMk id="22" creationId="{28D58E86-B9B3-4F62-B2DE-7C5486FE24EB}"/>
          </ac:spMkLst>
        </pc:spChg>
        <pc:spChg chg="add mod">
          <ac:chgData name="Richard Anderson" userId="4654cc452026b74c" providerId="LiveId" clId="{A40D6494-2E36-4514-A91A-39A1F66B02EC}" dt="2024-11-12T19:40:00.920" v="7" actId="1582"/>
          <ac:spMkLst>
            <pc:docMk/>
            <pc:sldMk cId="0" sldId="357"/>
            <ac:spMk id="23" creationId="{7E04B68C-D162-4D66-BDBB-694668E21599}"/>
          </ac:spMkLst>
        </pc:spChg>
        <pc:spChg chg="add mod">
          <ac:chgData name="Richard Anderson" userId="4654cc452026b74c" providerId="LiveId" clId="{A40D6494-2E36-4514-A91A-39A1F66B02EC}" dt="2024-11-12T19:40:00.920" v="7" actId="1582"/>
          <ac:spMkLst>
            <pc:docMk/>
            <pc:sldMk cId="0" sldId="357"/>
            <ac:spMk id="24" creationId="{79112341-C3B4-4C34-9E71-7791463D150A}"/>
          </ac:spMkLst>
        </pc:spChg>
        <pc:spChg chg="add mod">
          <ac:chgData name="Richard Anderson" userId="4654cc452026b74c" providerId="LiveId" clId="{A40D6494-2E36-4514-A91A-39A1F66B02EC}" dt="2024-11-12T19:40:00.920" v="7" actId="1582"/>
          <ac:spMkLst>
            <pc:docMk/>
            <pc:sldMk cId="0" sldId="357"/>
            <ac:spMk id="25" creationId="{F7269A05-D5E9-4494-97E5-B02BDBD7C0BC}"/>
          </ac:spMkLst>
        </pc:spChg>
        <pc:spChg chg="add mod">
          <ac:chgData name="Richard Anderson" userId="4654cc452026b74c" providerId="LiveId" clId="{A40D6494-2E36-4514-A91A-39A1F66B02EC}" dt="2024-11-12T19:40:00.920" v="7" actId="1582"/>
          <ac:spMkLst>
            <pc:docMk/>
            <pc:sldMk cId="0" sldId="357"/>
            <ac:spMk id="26" creationId="{FB5367E5-6C33-47E9-A3C6-BF4EE127914C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27" creationId="{6B482109-FE94-4414-81A9-FAC07C12A970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28" creationId="{4DD82F42-E226-4FAE-97C7-FFEBD02A66B6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29" creationId="{A233C579-B8EE-4C88-9ADF-8016358E46BD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0" creationId="{307DF113-20E9-4ACB-82D2-DF76DE65AA4B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1" creationId="{9A092A3E-862B-435C-AFBA-A0F08F2F1EC0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2" creationId="{5E60719E-4707-4222-B4A1-D8348808E0C6}"/>
          </ac:spMkLst>
        </pc:spChg>
        <pc:spChg chg="add mod">
          <ac:chgData name="Richard Anderson" userId="4654cc452026b74c" providerId="LiveId" clId="{A40D6494-2E36-4514-A91A-39A1F66B02EC}" dt="2024-11-12T19:40:00.920" v="7" actId="1582"/>
          <ac:spMkLst>
            <pc:docMk/>
            <pc:sldMk cId="0" sldId="357"/>
            <ac:spMk id="33" creationId="{E7F753C5-4CCC-474A-AA82-F5418F5A0DA5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4" creationId="{78D80B74-664E-4E6E-AC05-47F10D418787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5" creationId="{1A7A03FC-9AB6-438E-8A07-25F5EC3CD4A0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6" creationId="{1FB01969-5C25-4E12-8BD3-7D19CCFE3BA1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7" creationId="{4CB6F132-9C94-4580-A6BB-E4F798ADEF12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8" creationId="{04D733E9-E85F-49C4-AA5D-CA315CF485FE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39" creationId="{8F2E9C5A-906A-4B98-AD02-A0AA845B6DDA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40" creationId="{3514BB46-799B-4765-96BA-1AD28F274432}"/>
          </ac:spMkLst>
        </pc:spChg>
        <pc:spChg chg="add mod">
          <ac:chgData name="Richard Anderson" userId="4654cc452026b74c" providerId="LiveId" clId="{A40D6494-2E36-4514-A91A-39A1F66B02EC}" dt="2024-11-12T19:39:13.063" v="6"/>
          <ac:spMkLst>
            <pc:docMk/>
            <pc:sldMk cId="0" sldId="357"/>
            <ac:spMk id="41" creationId="{FD110DD6-654F-4E2A-9B7A-71B5BA2CEFB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76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77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78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79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0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1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3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4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5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6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7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38:10.091" v="4" actId="478"/>
          <ac:spMkLst>
            <pc:docMk/>
            <pc:sldMk cId="0" sldId="357"/>
            <ac:spMk id="3088" creationId="{00000000-0000-0000-0000-000000000000}"/>
          </ac:spMkLst>
        </pc:spChg>
      </pc:sldChg>
      <pc:sldChg chg="modSp mod">
        <pc:chgData name="Richard Anderson" userId="4654cc452026b74c" providerId="LiveId" clId="{A40D6494-2E36-4514-A91A-39A1F66B02EC}" dt="2024-11-12T19:28:07.829" v="3" actId="20577"/>
        <pc:sldMkLst>
          <pc:docMk/>
          <pc:sldMk cId="2286108125" sldId="381"/>
        </pc:sldMkLst>
        <pc:spChg chg="mod">
          <ac:chgData name="Richard Anderson" userId="4654cc452026b74c" providerId="LiveId" clId="{A40D6494-2E36-4514-A91A-39A1F66B02EC}" dt="2024-11-12T19:28:07.829" v="3" actId="20577"/>
          <ac:spMkLst>
            <pc:docMk/>
            <pc:sldMk cId="2286108125" sldId="381"/>
            <ac:spMk id="2051" creationId="{00000000-0000-0000-0000-000000000000}"/>
          </ac:spMkLst>
        </pc:spChg>
      </pc:sldChg>
      <pc:sldChg chg="addSp delSp modSp mod">
        <pc:chgData name="Richard Anderson" userId="4654cc452026b74c" providerId="LiveId" clId="{A40D6494-2E36-4514-A91A-39A1F66B02EC}" dt="2024-11-12T19:43:47.603" v="129" actId="1036"/>
        <pc:sldMkLst>
          <pc:docMk/>
          <pc:sldMk cId="3931204045" sldId="396"/>
        </pc:sldMkLst>
        <pc:spChg chg="del">
          <ac:chgData name="Richard Anderson" userId="4654cc452026b74c" providerId="LiveId" clId="{A40D6494-2E36-4514-A91A-39A1F66B02EC}" dt="2024-11-12T19:41:29.336" v="9" actId="21"/>
          <ac:spMkLst>
            <pc:docMk/>
            <pc:sldMk cId="3931204045" sldId="396"/>
            <ac:spMk id="5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8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9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0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1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2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3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4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5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6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7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8" creationId="{00000000-0000-0000-0000-000000000000}"/>
          </ac:spMkLst>
        </pc:spChg>
        <pc:spChg chg="del">
          <ac:chgData name="Richard Anderson" userId="4654cc452026b74c" providerId="LiveId" clId="{A40D6494-2E36-4514-A91A-39A1F66B02EC}" dt="2024-11-12T19:41:14.092" v="8" actId="478"/>
          <ac:spMkLst>
            <pc:docMk/>
            <pc:sldMk cId="3931204045" sldId="396"/>
            <ac:spMk id="19" creationId="{00000000-0000-0000-0000-000000000000}"/>
          </ac:spMkLst>
        </pc:spChg>
        <pc:spChg chg="add mod">
          <ac:chgData name="Richard Anderson" userId="4654cc452026b74c" providerId="LiveId" clId="{A40D6494-2E36-4514-A91A-39A1F66B02EC}" dt="2024-11-12T19:42:49.795" v="67" actId="255"/>
          <ac:spMkLst>
            <pc:docMk/>
            <pc:sldMk cId="3931204045" sldId="396"/>
            <ac:spMk id="20" creationId="{0BB5284B-B2C1-4237-A48C-B264604D7AF1}"/>
          </ac:spMkLst>
        </pc:spChg>
        <pc:spChg chg="add mod">
          <ac:chgData name="Richard Anderson" userId="4654cc452026b74c" providerId="LiveId" clId="{A40D6494-2E36-4514-A91A-39A1F66B02EC}" dt="2024-11-12T19:42:49.795" v="67" actId="255"/>
          <ac:spMkLst>
            <pc:docMk/>
            <pc:sldMk cId="3931204045" sldId="396"/>
            <ac:spMk id="21" creationId="{7E94DA64-E1A5-4D41-B29B-07D3887CB095}"/>
          </ac:spMkLst>
        </pc:spChg>
        <pc:spChg chg="add mod">
          <ac:chgData name="Richard Anderson" userId="4654cc452026b74c" providerId="LiveId" clId="{A40D6494-2E36-4514-A91A-39A1F66B02EC}" dt="2024-11-12T19:42:49.795" v="67" actId="255"/>
          <ac:spMkLst>
            <pc:docMk/>
            <pc:sldMk cId="3931204045" sldId="396"/>
            <ac:spMk id="22" creationId="{A33E0436-D0D6-4482-8A78-7A897327CFFC}"/>
          </ac:spMkLst>
        </pc:spChg>
        <pc:spChg chg="add mod">
          <ac:chgData name="Richard Anderson" userId="4654cc452026b74c" providerId="LiveId" clId="{A40D6494-2E36-4514-A91A-39A1F66B02EC}" dt="2024-11-12T19:42:49.795" v="67" actId="255"/>
          <ac:spMkLst>
            <pc:docMk/>
            <pc:sldMk cId="3931204045" sldId="396"/>
            <ac:spMk id="23" creationId="{DDF38029-73B8-4BE1-B5AD-DB4176402BAA}"/>
          </ac:spMkLst>
        </pc:spChg>
        <pc:spChg chg="add mod">
          <ac:chgData name="Richard Anderson" userId="4654cc452026b74c" providerId="LiveId" clId="{A40D6494-2E36-4514-A91A-39A1F66B02EC}" dt="2024-11-12T19:42:49.795" v="67" actId="255"/>
          <ac:spMkLst>
            <pc:docMk/>
            <pc:sldMk cId="3931204045" sldId="396"/>
            <ac:spMk id="24" creationId="{010D396E-445E-434F-AF7A-C42B92CA51BF}"/>
          </ac:spMkLst>
        </pc:spChg>
        <pc:spChg chg="add mod">
          <ac:chgData name="Richard Anderson" userId="4654cc452026b74c" providerId="LiveId" clId="{A40D6494-2E36-4514-A91A-39A1F66B02EC}" dt="2024-11-12T19:42:49.795" v="67" actId="255"/>
          <ac:spMkLst>
            <pc:docMk/>
            <pc:sldMk cId="3931204045" sldId="396"/>
            <ac:spMk id="25" creationId="{892F0720-DBB7-4BB5-94B1-4BA436C775B7}"/>
          </ac:spMkLst>
        </pc:spChg>
        <pc:spChg chg="add mod">
          <ac:chgData name="Richard Anderson" userId="4654cc452026b74c" providerId="LiveId" clId="{A40D6494-2E36-4514-A91A-39A1F66B02EC}" dt="2024-11-12T19:43:15.683" v="91" actId="1036"/>
          <ac:spMkLst>
            <pc:docMk/>
            <pc:sldMk cId="3931204045" sldId="396"/>
            <ac:spMk id="26" creationId="{5A7572DA-E5A3-42FF-91FC-8DC0F31ECD29}"/>
          </ac:spMkLst>
        </pc:spChg>
        <pc:spChg chg="add mod">
          <ac:chgData name="Richard Anderson" userId="4654cc452026b74c" providerId="LiveId" clId="{A40D6494-2E36-4514-A91A-39A1F66B02EC}" dt="2024-11-12T19:43:22.924" v="96" actId="1036"/>
          <ac:spMkLst>
            <pc:docMk/>
            <pc:sldMk cId="3931204045" sldId="396"/>
            <ac:spMk id="27" creationId="{ED568FCE-E0C5-4E10-8CED-FF3513BDC1F3}"/>
          </ac:spMkLst>
        </pc:spChg>
        <pc:spChg chg="add mod">
          <ac:chgData name="Richard Anderson" userId="4654cc452026b74c" providerId="LiveId" clId="{A40D6494-2E36-4514-A91A-39A1F66B02EC}" dt="2024-11-12T19:43:28.523" v="103" actId="1036"/>
          <ac:spMkLst>
            <pc:docMk/>
            <pc:sldMk cId="3931204045" sldId="396"/>
            <ac:spMk id="28" creationId="{DBC52C0C-211D-4CA4-BA52-20EA0D765A7A}"/>
          </ac:spMkLst>
        </pc:spChg>
        <pc:spChg chg="add mod">
          <ac:chgData name="Richard Anderson" userId="4654cc452026b74c" providerId="LiveId" clId="{A40D6494-2E36-4514-A91A-39A1F66B02EC}" dt="2024-11-12T19:43:34.802" v="110" actId="1036"/>
          <ac:spMkLst>
            <pc:docMk/>
            <pc:sldMk cId="3931204045" sldId="396"/>
            <ac:spMk id="29" creationId="{994A989E-536B-468B-9EE3-05CAB65CE249}"/>
          </ac:spMkLst>
        </pc:spChg>
        <pc:spChg chg="add mod">
          <ac:chgData name="Richard Anderson" userId="4654cc452026b74c" providerId="LiveId" clId="{A40D6494-2E36-4514-A91A-39A1F66B02EC}" dt="2024-11-12T19:43:41.372" v="120" actId="1036"/>
          <ac:spMkLst>
            <pc:docMk/>
            <pc:sldMk cId="3931204045" sldId="396"/>
            <ac:spMk id="30" creationId="{9D0F6356-9DEC-4CFB-A60E-6086D4B94328}"/>
          </ac:spMkLst>
        </pc:spChg>
        <pc:spChg chg="add mod">
          <ac:chgData name="Richard Anderson" userId="4654cc452026b74c" providerId="LiveId" clId="{A40D6494-2E36-4514-A91A-39A1F66B02EC}" dt="2024-11-12T19:43:47.603" v="129" actId="1036"/>
          <ac:spMkLst>
            <pc:docMk/>
            <pc:sldMk cId="3931204045" sldId="396"/>
            <ac:spMk id="31" creationId="{3DC05E78-F08D-4EEF-9B29-77CB5C45486F}"/>
          </ac:spMkLst>
        </pc:spChg>
        <pc:spChg chg="add mod">
          <ac:chgData name="Richard Anderson" userId="4654cc452026b74c" providerId="LiveId" clId="{A40D6494-2E36-4514-A91A-39A1F66B02EC}" dt="2024-11-12T19:42:49.795" v="67" actId="255"/>
          <ac:spMkLst>
            <pc:docMk/>
            <pc:sldMk cId="3931204045" sldId="396"/>
            <ac:spMk id="32" creationId="{B5C3C76F-0F81-477B-896D-688C440B601A}"/>
          </ac:spMkLst>
        </pc:spChg>
        <pc:spChg chg="add mod">
          <ac:chgData name="Richard Anderson" userId="4654cc452026b74c" providerId="LiveId" clId="{A40D6494-2E36-4514-A91A-39A1F66B02EC}" dt="2024-11-12T19:43:08.459" v="75" actId="1036"/>
          <ac:spMkLst>
            <pc:docMk/>
            <pc:sldMk cId="3931204045" sldId="396"/>
            <ac:spMk id="33" creationId="{FE97D2CB-40B2-4BD0-B345-B90E31C06BD9}"/>
          </ac:spMkLst>
        </pc:spChg>
        <pc:spChg chg="add del mod">
          <ac:chgData name="Richard Anderson" userId="4654cc452026b74c" providerId="LiveId" clId="{A40D6494-2E36-4514-A91A-39A1F66B02EC}" dt="2024-11-12T19:42:18.840" v="60" actId="21"/>
          <ac:spMkLst>
            <pc:docMk/>
            <pc:sldMk cId="3931204045" sldId="396"/>
            <ac:spMk id="34" creationId="{AB6A2A4D-1070-4B0C-B4CA-5FFA3771A7F1}"/>
          </ac:spMkLst>
        </pc:spChg>
        <pc:spChg chg="add del mod">
          <ac:chgData name="Richard Anderson" userId="4654cc452026b74c" providerId="LiveId" clId="{A40D6494-2E36-4514-A91A-39A1F66B02EC}" dt="2024-11-12T19:42:22.440" v="61" actId="21"/>
          <ac:spMkLst>
            <pc:docMk/>
            <pc:sldMk cId="3931204045" sldId="396"/>
            <ac:spMk id="35" creationId="{C936DB4B-8141-484F-94A9-9F57618B4C87}"/>
          </ac:spMkLst>
        </pc:spChg>
        <pc:spChg chg="add del mod">
          <ac:chgData name="Richard Anderson" userId="4654cc452026b74c" providerId="LiveId" clId="{A40D6494-2E36-4514-A91A-39A1F66B02EC}" dt="2024-11-12T19:42:25.114" v="62" actId="21"/>
          <ac:spMkLst>
            <pc:docMk/>
            <pc:sldMk cId="3931204045" sldId="396"/>
            <ac:spMk id="36" creationId="{345E758B-4C1E-4761-AE72-5B411DCC36AB}"/>
          </ac:spMkLst>
        </pc:spChg>
        <pc:spChg chg="add del mod">
          <ac:chgData name="Richard Anderson" userId="4654cc452026b74c" providerId="LiveId" clId="{A40D6494-2E36-4514-A91A-39A1F66B02EC}" dt="2024-11-12T19:42:29.952" v="63" actId="21"/>
          <ac:spMkLst>
            <pc:docMk/>
            <pc:sldMk cId="3931204045" sldId="396"/>
            <ac:spMk id="37" creationId="{A1942206-5971-4653-9470-4649539DBFC8}"/>
          </ac:spMkLst>
        </pc:spChg>
        <pc:spChg chg="add del mod">
          <ac:chgData name="Richard Anderson" userId="4654cc452026b74c" providerId="LiveId" clId="{A40D6494-2E36-4514-A91A-39A1F66B02EC}" dt="2024-11-12T19:42:35.928" v="65" actId="21"/>
          <ac:spMkLst>
            <pc:docMk/>
            <pc:sldMk cId="3931204045" sldId="396"/>
            <ac:spMk id="38" creationId="{824A6D0A-0E31-4FE3-A242-1CC1EDAE13E4}"/>
          </ac:spMkLst>
        </pc:spChg>
        <pc:spChg chg="add del mod">
          <ac:chgData name="Richard Anderson" userId="4654cc452026b74c" providerId="LiveId" clId="{A40D6494-2E36-4514-A91A-39A1F66B02EC}" dt="2024-11-12T19:42:33.105" v="64" actId="21"/>
          <ac:spMkLst>
            <pc:docMk/>
            <pc:sldMk cId="3931204045" sldId="396"/>
            <ac:spMk id="39" creationId="{4EA5A7B0-BF03-44C9-9BC9-59D63BE6AC6C}"/>
          </ac:spMkLst>
        </pc:spChg>
        <pc:spChg chg="add del mod">
          <ac:chgData name="Richard Anderson" userId="4654cc452026b74c" providerId="LiveId" clId="{A40D6494-2E36-4514-A91A-39A1F66B02EC}" dt="2024-11-12T19:42:38.528" v="66" actId="21"/>
          <ac:spMkLst>
            <pc:docMk/>
            <pc:sldMk cId="3931204045" sldId="396"/>
            <ac:spMk id="40" creationId="{98AC5850-D217-4B78-86B2-BC0807167B01}"/>
          </ac:spMkLst>
        </pc:spChg>
      </pc:sldChg>
    </pc:docChg>
  </pc:docChgLst>
  <pc:docChgLst>
    <pc:chgData name="Richard Anderson" userId="4654cc452026b74c" providerId="LiveId" clId="{2DDE2DAD-DFE4-49F2-AFF7-943AC7630AEF}"/>
    <pc:docChg chg="undo custSel addSld delSld modSld modMainMaster">
      <pc:chgData name="Richard Anderson" userId="4654cc452026b74c" providerId="LiveId" clId="{2DDE2DAD-DFE4-49F2-AFF7-943AC7630AEF}" dt="2023-02-17T06:08:20.601" v="1715" actId="20577"/>
      <pc:docMkLst>
        <pc:docMk/>
      </pc:docMkLst>
      <pc:sldChg chg="delSp mod">
        <pc:chgData name="Richard Anderson" userId="4654cc452026b74c" providerId="LiveId" clId="{2DDE2DAD-DFE4-49F2-AFF7-943AC7630AEF}" dt="2023-02-17T04:45:34.504" v="57" actId="21"/>
        <pc:sldMkLst>
          <pc:docMk/>
          <pc:sldMk cId="0" sldId="357"/>
        </pc:sldMkLst>
        <pc:spChg chg="del">
          <ac:chgData name="Richard Anderson" userId="4654cc452026b74c" providerId="LiveId" clId="{2DDE2DAD-DFE4-49F2-AFF7-943AC7630AEF}" dt="2023-02-17T04:45:27.741" v="55" actId="21"/>
          <ac:spMkLst>
            <pc:docMk/>
            <pc:sldMk cId="0" sldId="357"/>
            <ac:spMk id="3" creationId="{DA847007-CE9F-00A1-BD8F-AB5C7E1ADA21}"/>
          </ac:spMkLst>
        </pc:spChg>
        <pc:spChg chg="del">
          <ac:chgData name="Richard Anderson" userId="4654cc452026b74c" providerId="LiveId" clId="{2DDE2DAD-DFE4-49F2-AFF7-943AC7630AEF}" dt="2023-02-17T04:45:31.222" v="56" actId="21"/>
          <ac:spMkLst>
            <pc:docMk/>
            <pc:sldMk cId="0" sldId="357"/>
            <ac:spMk id="4" creationId="{7EF2825E-2062-9566-073A-8777C4312773}"/>
          </ac:spMkLst>
        </pc:spChg>
        <pc:spChg chg="del">
          <ac:chgData name="Richard Anderson" userId="4654cc452026b74c" providerId="LiveId" clId="{2DDE2DAD-DFE4-49F2-AFF7-943AC7630AEF}" dt="2023-02-17T04:45:34.504" v="57" actId="21"/>
          <ac:spMkLst>
            <pc:docMk/>
            <pc:sldMk cId="0" sldId="357"/>
            <ac:spMk id="5" creationId="{CC6514C0-DC3A-BED1-B375-877BC6679460}"/>
          </ac:spMkLst>
        </pc:spChg>
      </pc:sldChg>
      <pc:sldChg chg="addSp delSp modSp mod">
        <pc:chgData name="Richard Anderson" userId="4654cc452026b74c" providerId="LiveId" clId="{2DDE2DAD-DFE4-49F2-AFF7-943AC7630AEF}" dt="2023-02-17T06:02:30.601" v="1400" actId="255"/>
        <pc:sldMkLst>
          <pc:docMk/>
          <pc:sldMk cId="0" sldId="363"/>
        </pc:sldMkLst>
        <pc:spChg chg="del">
          <ac:chgData name="Richard Anderson" userId="4654cc452026b74c" providerId="LiveId" clId="{2DDE2DAD-DFE4-49F2-AFF7-943AC7630AEF}" dt="2023-02-17T04:45:54.344" v="58" actId="21"/>
          <ac:spMkLst>
            <pc:docMk/>
            <pc:sldMk cId="0" sldId="363"/>
            <ac:spMk id="2" creationId="{0DD44091-A6D4-9ADE-31DF-D3613813CD74}"/>
          </ac:spMkLst>
        </pc:spChg>
        <pc:spChg chg="del">
          <ac:chgData name="Richard Anderson" userId="4654cc452026b74c" providerId="LiveId" clId="{2DDE2DAD-DFE4-49F2-AFF7-943AC7630AEF}" dt="2023-02-17T04:45:56.793" v="59" actId="21"/>
          <ac:spMkLst>
            <pc:docMk/>
            <pc:sldMk cId="0" sldId="363"/>
            <ac:spMk id="3" creationId="{C99BDE02-CE97-2B08-43AF-F8A4B76A5C50}"/>
          </ac:spMkLst>
        </pc:spChg>
        <pc:spChg chg="del">
          <ac:chgData name="Richard Anderson" userId="4654cc452026b74c" providerId="LiveId" clId="{2DDE2DAD-DFE4-49F2-AFF7-943AC7630AEF}" dt="2023-02-17T04:45:59.463" v="60" actId="21"/>
          <ac:spMkLst>
            <pc:docMk/>
            <pc:sldMk cId="0" sldId="363"/>
            <ac:spMk id="4" creationId="{3E8397A9-445A-F69F-66BB-47811BE210B6}"/>
          </ac:spMkLst>
        </pc:spChg>
        <pc:spChg chg="add mod">
          <ac:chgData name="Richard Anderson" userId="4654cc452026b74c" providerId="LiveId" clId="{2DDE2DAD-DFE4-49F2-AFF7-943AC7630AEF}" dt="2023-02-17T06:02:30.601" v="1400" actId="255"/>
          <ac:spMkLst>
            <pc:docMk/>
            <pc:sldMk cId="0" sldId="363"/>
            <ac:spMk id="5" creationId="{D99D3917-1B8E-57D8-3D50-96F030498F59}"/>
          </ac:spMkLst>
        </pc:spChg>
        <pc:spChg chg="del mod">
          <ac:chgData name="Richard Anderson" userId="4654cc452026b74c" providerId="LiveId" clId="{2DDE2DAD-DFE4-49F2-AFF7-943AC7630AEF}" dt="2023-02-17T05:56:49.379" v="1241" actId="21"/>
          <ac:spMkLst>
            <pc:docMk/>
            <pc:sldMk cId="0" sldId="363"/>
            <ac:spMk id="7171" creationId="{00000000-0000-0000-0000-000000000000}"/>
          </ac:spMkLst>
        </pc:spChg>
      </pc:sldChg>
      <pc:sldChg chg="delSp mod">
        <pc:chgData name="Richard Anderson" userId="4654cc452026b74c" providerId="LiveId" clId="{2DDE2DAD-DFE4-49F2-AFF7-943AC7630AEF}" dt="2023-02-17T04:46:45.655" v="67" actId="21"/>
        <pc:sldMkLst>
          <pc:docMk/>
          <pc:sldMk cId="0" sldId="364"/>
        </pc:sldMkLst>
        <pc:spChg chg="del">
          <ac:chgData name="Richard Anderson" userId="4654cc452026b74c" providerId="LiveId" clId="{2DDE2DAD-DFE4-49F2-AFF7-943AC7630AEF}" dt="2023-02-17T04:46:41.923" v="66" actId="21"/>
          <ac:spMkLst>
            <pc:docMk/>
            <pc:sldMk cId="0" sldId="364"/>
            <ac:spMk id="3" creationId="{3FE4DCE3-8DA2-F7D1-6B88-DBD29477A28E}"/>
          </ac:spMkLst>
        </pc:spChg>
        <pc:spChg chg="del">
          <ac:chgData name="Richard Anderson" userId="4654cc452026b74c" providerId="LiveId" clId="{2DDE2DAD-DFE4-49F2-AFF7-943AC7630AEF}" dt="2023-02-17T04:46:45.655" v="67" actId="21"/>
          <ac:spMkLst>
            <pc:docMk/>
            <pc:sldMk cId="0" sldId="364"/>
            <ac:spMk id="4" creationId="{A60CE9B4-3298-84D5-4961-A05EC08FE653}"/>
          </ac:spMkLst>
        </pc:spChg>
      </pc:sldChg>
      <pc:sldChg chg="delSp modSp mod">
        <pc:chgData name="Richard Anderson" userId="4654cc452026b74c" providerId="LiveId" clId="{2DDE2DAD-DFE4-49F2-AFF7-943AC7630AEF}" dt="2023-02-17T04:46:34.138" v="65" actId="1076"/>
        <pc:sldMkLst>
          <pc:docMk/>
          <pc:sldMk cId="0" sldId="380"/>
        </pc:sldMkLst>
        <pc:spChg chg="mod">
          <ac:chgData name="Richard Anderson" userId="4654cc452026b74c" providerId="LiveId" clId="{2DDE2DAD-DFE4-49F2-AFF7-943AC7630AEF}" dt="2023-02-17T04:46:34.138" v="65" actId="1076"/>
          <ac:spMkLst>
            <pc:docMk/>
            <pc:sldMk cId="0" sldId="380"/>
            <ac:spMk id="8" creationId="{3F4717BC-853E-46DE-8D5C-3769BDDB6D57}"/>
          </ac:spMkLst>
        </pc:spChg>
        <pc:spChg chg="del">
          <ac:chgData name="Richard Anderson" userId="4654cc452026b74c" providerId="LiveId" clId="{2DDE2DAD-DFE4-49F2-AFF7-943AC7630AEF}" dt="2023-02-17T04:46:14.501" v="61" actId="21"/>
          <ac:spMkLst>
            <pc:docMk/>
            <pc:sldMk cId="0" sldId="380"/>
            <ac:spMk id="9" creationId="{54ED381F-DC94-7636-68BA-0A176BC396EA}"/>
          </ac:spMkLst>
        </pc:spChg>
        <pc:spChg chg="del">
          <ac:chgData name="Richard Anderson" userId="4654cc452026b74c" providerId="LiveId" clId="{2DDE2DAD-DFE4-49F2-AFF7-943AC7630AEF}" dt="2023-02-17T04:46:19.230" v="62" actId="21"/>
          <ac:spMkLst>
            <pc:docMk/>
            <pc:sldMk cId="0" sldId="380"/>
            <ac:spMk id="10" creationId="{94EA06AF-EE5B-4C8A-EE5B-1E1E23A961A4}"/>
          </ac:spMkLst>
        </pc:spChg>
        <pc:spChg chg="del">
          <ac:chgData name="Richard Anderson" userId="4654cc452026b74c" providerId="LiveId" clId="{2DDE2DAD-DFE4-49F2-AFF7-943AC7630AEF}" dt="2023-02-17T04:46:28.337" v="64" actId="21"/>
          <ac:spMkLst>
            <pc:docMk/>
            <pc:sldMk cId="0" sldId="380"/>
            <ac:spMk id="11" creationId="{4C276CFA-A051-A4E3-0FFD-7436D7D3FB8B}"/>
          </ac:spMkLst>
        </pc:spChg>
      </pc:sldChg>
      <pc:sldChg chg="modSp mod setBg">
        <pc:chgData name="Richard Anderson" userId="4654cc452026b74c" providerId="LiveId" clId="{2DDE2DAD-DFE4-49F2-AFF7-943AC7630AEF}" dt="2023-02-17T04:43:47.016" v="40"/>
        <pc:sldMkLst>
          <pc:docMk/>
          <pc:sldMk cId="2286108125" sldId="381"/>
        </pc:sldMkLst>
        <pc:spChg chg="mod">
          <ac:chgData name="Richard Anderson" userId="4654cc452026b74c" providerId="LiveId" clId="{2DDE2DAD-DFE4-49F2-AFF7-943AC7630AEF}" dt="2023-02-17T04:42:58.910" v="14" actId="20577"/>
          <ac:spMkLst>
            <pc:docMk/>
            <pc:sldMk cId="2286108125" sldId="381"/>
            <ac:spMk id="2050" creationId="{00000000-0000-0000-0000-000000000000}"/>
          </ac:spMkLst>
        </pc:spChg>
        <pc:spChg chg="mod">
          <ac:chgData name="Richard Anderson" userId="4654cc452026b74c" providerId="LiveId" clId="{2DDE2DAD-DFE4-49F2-AFF7-943AC7630AEF}" dt="2023-02-17T04:43:20.913" v="38" actId="20577"/>
          <ac:spMkLst>
            <pc:docMk/>
            <pc:sldMk cId="2286108125" sldId="381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2DDE2DAD-DFE4-49F2-AFF7-943AC7630AEF}" dt="2023-02-17T04:45:06.162" v="54" actId="20577"/>
        <pc:sldMkLst>
          <pc:docMk/>
          <pc:sldMk cId="2475036454" sldId="386"/>
        </pc:sldMkLst>
        <pc:spChg chg="mod">
          <ac:chgData name="Richard Anderson" userId="4654cc452026b74c" providerId="LiveId" clId="{2DDE2DAD-DFE4-49F2-AFF7-943AC7630AEF}" dt="2023-02-17T04:45:06.162" v="54" actId="20577"/>
          <ac:spMkLst>
            <pc:docMk/>
            <pc:sldMk cId="2475036454" sldId="386"/>
            <ac:spMk id="3" creationId="{00000000-0000-0000-0000-000000000000}"/>
          </ac:spMkLst>
        </pc:spChg>
      </pc:sldChg>
      <pc:sldChg chg="addSp delSp modSp new mod modClrScheme chgLayout">
        <pc:chgData name="Richard Anderson" userId="4654cc452026b74c" providerId="LiveId" clId="{2DDE2DAD-DFE4-49F2-AFF7-943AC7630AEF}" dt="2023-02-17T05:07:02.733" v="452" actId="1076"/>
        <pc:sldMkLst>
          <pc:docMk/>
          <pc:sldMk cId="3468196182" sldId="390"/>
        </pc:sldMkLst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2" creationId="{4E7D585D-85E8-5F41-FD53-50384287CA50}"/>
          </ac:spMkLst>
        </pc:spChg>
        <pc:spChg chg="del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3" creationId="{D7E95558-8C5F-831C-0F61-77F814D62257}"/>
          </ac:spMkLst>
        </pc:spChg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4" creationId="{8E44F6A9-44E8-2A9F-66E8-C97C05798EEB}"/>
          </ac:spMkLst>
        </pc:spChg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5" creationId="{88917913-FF9C-D726-250C-AD8C87962A90}"/>
          </ac:spMkLst>
        </pc:spChg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6" creationId="{58018490-1CD5-AE61-22B1-8BC633F6D87D}"/>
          </ac:spMkLst>
        </pc:spChg>
        <pc:spChg chg="add mod">
          <ac:chgData name="Richard Anderson" userId="4654cc452026b74c" providerId="LiveId" clId="{2DDE2DAD-DFE4-49F2-AFF7-943AC7630AEF}" dt="2023-02-17T05:07:02.733" v="452" actId="1076"/>
          <ac:spMkLst>
            <pc:docMk/>
            <pc:sldMk cId="3468196182" sldId="390"/>
            <ac:spMk id="7" creationId="{D697CFB0-DF51-21BF-829C-54C5CD81481F}"/>
          </ac:spMkLst>
        </pc:spChg>
        <pc:spChg chg="add mod">
          <ac:chgData name="Richard Anderson" userId="4654cc452026b74c" providerId="LiveId" clId="{2DDE2DAD-DFE4-49F2-AFF7-943AC7630AEF}" dt="2023-02-17T05:01:31.702" v="268" actId="20577"/>
          <ac:spMkLst>
            <pc:docMk/>
            <pc:sldMk cId="3468196182" sldId="390"/>
            <ac:spMk id="8" creationId="{1A5072F7-5164-04C3-8D04-904D5622CB02}"/>
          </ac:spMkLst>
        </pc:spChg>
      </pc:sldChg>
      <pc:sldChg chg="addSp delSp modSp new mod modClrScheme chgLayout">
        <pc:chgData name="Richard Anderson" userId="4654cc452026b74c" providerId="LiveId" clId="{2DDE2DAD-DFE4-49F2-AFF7-943AC7630AEF}" dt="2023-02-17T05:45:29.983" v="1014" actId="21"/>
        <pc:sldMkLst>
          <pc:docMk/>
          <pc:sldMk cId="433336986" sldId="391"/>
        </pc:sldMkLst>
        <pc:spChg chg="mod ord">
          <ac:chgData name="Richard Anderson" userId="4654cc452026b74c" providerId="LiveId" clId="{2DDE2DAD-DFE4-49F2-AFF7-943AC7630AEF}" dt="2023-02-17T05:02:29.671" v="270" actId="700"/>
          <ac:spMkLst>
            <pc:docMk/>
            <pc:sldMk cId="433336986" sldId="391"/>
            <ac:spMk id="2" creationId="{DC1CD801-6AE1-848A-1B61-F74E6D52E641}"/>
          </ac:spMkLst>
        </pc:spChg>
        <pc:spChg chg="mod ord">
          <ac:chgData name="Richard Anderson" userId="4654cc452026b74c" providerId="LiveId" clId="{2DDE2DAD-DFE4-49F2-AFF7-943AC7630AEF}" dt="2023-02-17T05:02:29.671" v="270" actId="700"/>
          <ac:spMkLst>
            <pc:docMk/>
            <pc:sldMk cId="433336986" sldId="391"/>
            <ac:spMk id="3" creationId="{F6B3A8ED-170D-F509-5E81-7F989191F071}"/>
          </ac:spMkLst>
        </pc:spChg>
        <pc:spChg chg="mod ord">
          <ac:chgData name="Richard Anderson" userId="4654cc452026b74c" providerId="LiveId" clId="{2DDE2DAD-DFE4-49F2-AFF7-943AC7630AEF}" dt="2023-02-17T05:02:29.671" v="270" actId="700"/>
          <ac:spMkLst>
            <pc:docMk/>
            <pc:sldMk cId="433336986" sldId="391"/>
            <ac:spMk id="4" creationId="{8D7AE995-6242-CAFE-711C-964ACAD34064}"/>
          </ac:spMkLst>
        </pc:spChg>
        <pc:spChg chg="add mod ord">
          <ac:chgData name="Richard Anderson" userId="4654cc452026b74c" providerId="LiveId" clId="{2DDE2DAD-DFE4-49F2-AFF7-943AC7630AEF}" dt="2023-02-17T05:02:38.771" v="288" actId="20577"/>
          <ac:spMkLst>
            <pc:docMk/>
            <pc:sldMk cId="433336986" sldId="391"/>
            <ac:spMk id="5" creationId="{5D367687-A2EA-875A-771E-3E91CB268888}"/>
          </ac:spMkLst>
        </pc:spChg>
        <pc:spChg chg="add mod">
          <ac:chgData name="Richard Anderson" userId="4654cc452026b74c" providerId="LiveId" clId="{2DDE2DAD-DFE4-49F2-AFF7-943AC7630AEF}" dt="2023-02-17T05:04:36.322" v="390" actId="20577"/>
          <ac:spMkLst>
            <pc:docMk/>
            <pc:sldMk cId="433336986" sldId="391"/>
            <ac:spMk id="6" creationId="{BF49FA1E-46BE-00AC-F11C-7EEBC7D37DA9}"/>
          </ac:spMkLst>
        </pc:spChg>
        <pc:spChg chg="add mod">
          <ac:chgData name="Richard Anderson" userId="4654cc452026b74c" providerId="LiveId" clId="{2DDE2DAD-DFE4-49F2-AFF7-943AC7630AEF}" dt="2023-02-17T05:06:54.058" v="451" actId="20577"/>
          <ac:spMkLst>
            <pc:docMk/>
            <pc:sldMk cId="433336986" sldId="391"/>
            <ac:spMk id="7" creationId="{FF7DE896-C582-3139-DFDE-BA2118D75E72}"/>
          </ac:spMkLst>
        </pc:spChg>
        <pc:spChg chg="add mod">
          <ac:chgData name="Richard Anderson" userId="4654cc452026b74c" providerId="LiveId" clId="{2DDE2DAD-DFE4-49F2-AFF7-943AC7630AEF}" dt="2023-02-17T05:08:22.905" v="520" actId="14100"/>
          <ac:spMkLst>
            <pc:docMk/>
            <pc:sldMk cId="433336986" sldId="391"/>
            <ac:spMk id="8" creationId="{8876313B-1556-EAB0-4D11-A563E85D248B}"/>
          </ac:spMkLst>
        </pc:spChg>
        <pc:spChg chg="add del mod">
          <ac:chgData name="Richard Anderson" userId="4654cc452026b74c" providerId="LiveId" clId="{2DDE2DAD-DFE4-49F2-AFF7-943AC7630AEF}" dt="2023-02-17T05:45:29.983" v="1014" actId="21"/>
          <ac:spMkLst>
            <pc:docMk/>
            <pc:sldMk cId="433336986" sldId="391"/>
            <ac:spMk id="9" creationId="{EDDBAFFE-8C0F-AF1A-C23E-DE61B0BB6D63}"/>
          </ac:spMkLst>
        </pc:sp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201297582" sldId="391"/>
        </pc:sldMkLst>
      </pc:sldChg>
      <pc:sldChg chg="addSp delSp modSp new mod modClrScheme chgLayout">
        <pc:chgData name="Richard Anderson" userId="4654cc452026b74c" providerId="LiveId" clId="{2DDE2DAD-DFE4-49F2-AFF7-943AC7630AEF}" dt="2023-02-17T05:43:49.682" v="976" actId="14100"/>
        <pc:sldMkLst>
          <pc:docMk/>
          <pc:sldMk cId="1432341135" sldId="392"/>
        </pc:sldMkLst>
        <pc:spChg chg="del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2" creationId="{4F4E2E24-2CFE-5D87-41F4-8D78DCBDFE8A}"/>
          </ac:spMkLst>
        </pc:spChg>
        <pc:spChg chg="mod ord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3" creationId="{863B03BE-5B7C-39D3-2AC8-D78A0CDCEEF2}"/>
          </ac:spMkLst>
        </pc:spChg>
        <pc:spChg chg="mod ord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4" creationId="{CECB1454-FE34-20EB-73F0-E1C5795747CA}"/>
          </ac:spMkLst>
        </pc:spChg>
        <pc:spChg chg="mod ord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5" creationId="{9EFD9D1A-7ACE-E252-14A7-933B71D67C52}"/>
          </ac:spMkLst>
        </pc:spChg>
        <pc:spChg chg="add mod">
          <ac:chgData name="Richard Anderson" userId="4654cc452026b74c" providerId="LiveId" clId="{2DDE2DAD-DFE4-49F2-AFF7-943AC7630AEF}" dt="2023-02-17T05:35:46.666" v="527" actId="1076"/>
          <ac:spMkLst>
            <pc:docMk/>
            <pc:sldMk cId="1432341135" sldId="392"/>
            <ac:spMk id="6" creationId="{9C5D8E4C-9CDA-C1FA-5E81-BFD533FBA510}"/>
          </ac:spMkLst>
        </pc:spChg>
        <pc:spChg chg="add mod">
          <ac:chgData name="Richard Anderson" userId="4654cc452026b74c" providerId="LiveId" clId="{2DDE2DAD-DFE4-49F2-AFF7-943AC7630AEF}" dt="2023-02-17T05:36:31.674" v="533" actId="1076"/>
          <ac:spMkLst>
            <pc:docMk/>
            <pc:sldMk cId="1432341135" sldId="392"/>
            <ac:spMk id="7" creationId="{FD100660-CEDA-48B7-1B6D-BB6475FA09C0}"/>
          </ac:spMkLst>
        </pc:spChg>
        <pc:spChg chg="add mod">
          <ac:chgData name="Richard Anderson" userId="4654cc452026b74c" providerId="LiveId" clId="{2DDE2DAD-DFE4-49F2-AFF7-943AC7630AEF}" dt="2023-02-17T05:36:49.375" v="537" actId="20577"/>
          <ac:spMkLst>
            <pc:docMk/>
            <pc:sldMk cId="1432341135" sldId="392"/>
            <ac:spMk id="8" creationId="{9F9CFE85-2C43-0652-E446-2C8C2193F438}"/>
          </ac:spMkLst>
        </pc:spChg>
        <pc:spChg chg="add mod">
          <ac:chgData name="Richard Anderson" userId="4654cc452026b74c" providerId="LiveId" clId="{2DDE2DAD-DFE4-49F2-AFF7-943AC7630AEF}" dt="2023-02-17T05:37:08.296" v="540" actId="20577"/>
          <ac:spMkLst>
            <pc:docMk/>
            <pc:sldMk cId="1432341135" sldId="392"/>
            <ac:spMk id="9" creationId="{5D6C6C3D-6A24-6654-7AD8-5D4618F39004}"/>
          </ac:spMkLst>
        </pc:spChg>
        <pc:spChg chg="add mod">
          <ac:chgData name="Richard Anderson" userId="4654cc452026b74c" providerId="LiveId" clId="{2DDE2DAD-DFE4-49F2-AFF7-943AC7630AEF}" dt="2023-02-17T05:37:26.263" v="543" actId="20577"/>
          <ac:spMkLst>
            <pc:docMk/>
            <pc:sldMk cId="1432341135" sldId="392"/>
            <ac:spMk id="10" creationId="{41037682-BD18-CC2E-67E5-9CE5DA7AE1DF}"/>
          </ac:spMkLst>
        </pc:spChg>
        <pc:spChg chg="add mod">
          <ac:chgData name="Richard Anderson" userId="4654cc452026b74c" providerId="LiveId" clId="{2DDE2DAD-DFE4-49F2-AFF7-943AC7630AEF}" dt="2023-02-17T05:37:39.801" v="546" actId="20577"/>
          <ac:spMkLst>
            <pc:docMk/>
            <pc:sldMk cId="1432341135" sldId="392"/>
            <ac:spMk id="11" creationId="{F8F937CA-957D-25A8-665F-CDDE590AE6D2}"/>
          </ac:spMkLst>
        </pc:spChg>
        <pc:spChg chg="add mod">
          <ac:chgData name="Richard Anderson" userId="4654cc452026b74c" providerId="LiveId" clId="{2DDE2DAD-DFE4-49F2-AFF7-943AC7630AEF}" dt="2023-02-17T05:37:55.645" v="550" actId="20577"/>
          <ac:spMkLst>
            <pc:docMk/>
            <pc:sldMk cId="1432341135" sldId="392"/>
            <ac:spMk id="12" creationId="{178B8BDC-9C35-7CCA-C94F-465BEB9A2922}"/>
          </ac:spMkLst>
        </pc:spChg>
        <pc:spChg chg="add mod">
          <ac:chgData name="Richard Anderson" userId="4654cc452026b74c" providerId="LiveId" clId="{2DDE2DAD-DFE4-49F2-AFF7-943AC7630AEF}" dt="2023-02-17T05:40:03.891" v="699" actId="1036"/>
          <ac:spMkLst>
            <pc:docMk/>
            <pc:sldMk cId="1432341135" sldId="392"/>
            <ac:spMk id="23" creationId="{5A238809-89FB-54D8-891B-882CA2FD2433}"/>
          </ac:spMkLst>
        </pc:spChg>
        <pc:spChg chg="add mod">
          <ac:chgData name="Richard Anderson" userId="4654cc452026b74c" providerId="LiveId" clId="{2DDE2DAD-DFE4-49F2-AFF7-943AC7630AEF}" dt="2023-02-17T05:40:03.891" v="699" actId="1036"/>
          <ac:spMkLst>
            <pc:docMk/>
            <pc:sldMk cId="1432341135" sldId="392"/>
            <ac:spMk id="24" creationId="{8FB7DF15-B056-B4AB-855E-C14B03C2119C}"/>
          </ac:spMkLst>
        </pc:spChg>
        <pc:spChg chg="add mod">
          <ac:chgData name="Richard Anderson" userId="4654cc452026b74c" providerId="LiveId" clId="{2DDE2DAD-DFE4-49F2-AFF7-943AC7630AEF}" dt="2023-02-17T05:40:03.891" v="699" actId="1036"/>
          <ac:spMkLst>
            <pc:docMk/>
            <pc:sldMk cId="1432341135" sldId="392"/>
            <ac:spMk id="25" creationId="{803A6A61-0404-ED73-2095-7A6A2F6E85E5}"/>
          </ac:spMkLst>
        </pc:spChg>
        <pc:spChg chg="add del mod">
          <ac:chgData name="Richard Anderson" userId="4654cc452026b74c" providerId="LiveId" clId="{2DDE2DAD-DFE4-49F2-AFF7-943AC7630AEF}" dt="2023-02-17T05:40:18.784" v="701"/>
          <ac:spMkLst>
            <pc:docMk/>
            <pc:sldMk cId="1432341135" sldId="392"/>
            <ac:spMk id="28" creationId="{D0361E8A-EF8C-EF82-9935-18E294771E63}"/>
          </ac:spMkLst>
        </pc:spChg>
        <pc:spChg chg="add del mod">
          <ac:chgData name="Richard Anderson" userId="4654cc452026b74c" providerId="LiveId" clId="{2DDE2DAD-DFE4-49F2-AFF7-943AC7630AEF}" dt="2023-02-17T05:40:18.784" v="701"/>
          <ac:spMkLst>
            <pc:docMk/>
            <pc:sldMk cId="1432341135" sldId="392"/>
            <ac:spMk id="29" creationId="{59B51793-2668-749B-20B4-45D5919588F9}"/>
          </ac:spMkLst>
        </pc:spChg>
        <pc:spChg chg="add del mod">
          <ac:chgData name="Richard Anderson" userId="4654cc452026b74c" providerId="LiveId" clId="{2DDE2DAD-DFE4-49F2-AFF7-943AC7630AEF}" dt="2023-02-17T05:40:18.784" v="701"/>
          <ac:spMkLst>
            <pc:docMk/>
            <pc:sldMk cId="1432341135" sldId="392"/>
            <ac:spMk id="30" creationId="{A25C9D7E-5213-3814-FC85-FE6932205510}"/>
          </ac:spMkLst>
        </pc:spChg>
        <pc:spChg chg="add mod">
          <ac:chgData name="Richard Anderson" userId="4654cc452026b74c" providerId="LiveId" clId="{2DDE2DAD-DFE4-49F2-AFF7-943AC7630AEF}" dt="2023-02-17T05:40:31.820" v="703" actId="1076"/>
          <ac:spMkLst>
            <pc:docMk/>
            <pc:sldMk cId="1432341135" sldId="392"/>
            <ac:spMk id="33" creationId="{6849929C-8202-3C74-1444-C220797F6BEB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37" creationId="{85787CA7-F90E-A56F-F4F5-E2FD14DCBB5B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38" creationId="{ACCF5BC0-B1EE-6361-2DD8-0B27BB828016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39" creationId="{54F0D602-10E6-43B1-5B70-2D42B829E09D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40" creationId="{12DCD938-CA30-8E91-353C-D826775174E9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44" creationId="{203FB12A-BD78-53FB-014D-E4EA26A261E5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48" creationId="{FDE52C01-7341-028E-9BFD-FF20FB77E451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49" creationId="{348D430C-61B0-497A-476A-1E76BCE042D8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0" creationId="{E20DBD48-1E47-A5BA-EDCD-25914025B355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1" creationId="{1BBAB447-800F-D173-C872-D2ADAD1583F9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2" creationId="{4B7F0A02-34DD-CC14-3DCA-E07F7D18DBC7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7" creationId="{05F7AA6C-5B2A-8F50-7425-4CE895256ECA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8" creationId="{FC163462-C348-0FFB-4CD2-ECFB5653B7F1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9" creationId="{89825804-4950-E0CD-AA01-440A0B28A26D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62" creationId="{517BDE82-23B2-F99C-5217-685913AAB61F}"/>
          </ac:spMkLst>
        </pc:spChg>
        <pc:cxnChg chg="add mod">
          <ac:chgData name="Richard Anderson" userId="4654cc452026b74c" providerId="LiveId" clId="{2DDE2DAD-DFE4-49F2-AFF7-943AC7630AEF}" dt="2023-02-17T05:38:29.282" v="553" actId="1582"/>
          <ac:cxnSpMkLst>
            <pc:docMk/>
            <pc:sldMk cId="1432341135" sldId="392"/>
            <ac:cxnSpMk id="14" creationId="{80055F29-6B64-B9DC-B963-955507AA6596}"/>
          </ac:cxnSpMkLst>
        </pc:cxnChg>
        <pc:cxnChg chg="add mod">
          <ac:chgData name="Richard Anderson" userId="4654cc452026b74c" providerId="LiveId" clId="{2DDE2DAD-DFE4-49F2-AFF7-943AC7630AEF}" dt="2023-02-17T05:38:37.987" v="555" actId="1076"/>
          <ac:cxnSpMkLst>
            <pc:docMk/>
            <pc:sldMk cId="1432341135" sldId="392"/>
            <ac:cxnSpMk id="15" creationId="{980F9533-AA0C-441D-F17E-D57E9987CFDA}"/>
          </ac:cxnSpMkLst>
        </pc:cxnChg>
        <pc:cxnChg chg="add mod">
          <ac:chgData name="Richard Anderson" userId="4654cc452026b74c" providerId="LiveId" clId="{2DDE2DAD-DFE4-49F2-AFF7-943AC7630AEF}" dt="2023-02-17T05:38:43.094" v="557" actId="1076"/>
          <ac:cxnSpMkLst>
            <pc:docMk/>
            <pc:sldMk cId="1432341135" sldId="392"/>
            <ac:cxnSpMk id="16" creationId="{798C99B5-868C-6C01-C5E7-093AD8CD0E8F}"/>
          </ac:cxnSpMkLst>
        </pc:cxnChg>
        <pc:cxnChg chg="add mod">
          <ac:chgData name="Richard Anderson" userId="4654cc452026b74c" providerId="LiveId" clId="{2DDE2DAD-DFE4-49F2-AFF7-943AC7630AEF}" dt="2023-02-17T05:38:54.552" v="560" actId="14100"/>
          <ac:cxnSpMkLst>
            <pc:docMk/>
            <pc:sldMk cId="1432341135" sldId="392"/>
            <ac:cxnSpMk id="17" creationId="{4DA6513E-3348-5084-C968-0A0424AFC6B5}"/>
          </ac:cxnSpMkLst>
        </pc:cxnChg>
        <pc:cxnChg chg="add mod">
          <ac:chgData name="Richard Anderson" userId="4654cc452026b74c" providerId="LiveId" clId="{2DDE2DAD-DFE4-49F2-AFF7-943AC7630AEF}" dt="2023-02-17T05:39:05.606" v="564" actId="14100"/>
          <ac:cxnSpMkLst>
            <pc:docMk/>
            <pc:sldMk cId="1432341135" sldId="392"/>
            <ac:cxnSpMk id="19" creationId="{C358CCDF-12B0-A320-2666-5D0127A0A206}"/>
          </ac:cxnSpMkLst>
        </pc:cxnChg>
        <pc:cxnChg chg="add mod">
          <ac:chgData name="Richard Anderson" userId="4654cc452026b74c" providerId="LiveId" clId="{2DDE2DAD-DFE4-49F2-AFF7-943AC7630AEF}" dt="2023-02-17T05:39:19.209" v="567" actId="14100"/>
          <ac:cxnSpMkLst>
            <pc:docMk/>
            <pc:sldMk cId="1432341135" sldId="392"/>
            <ac:cxnSpMk id="21" creationId="{717A7C0E-BCAC-23DE-5AD4-3691643FCDEB}"/>
          </ac:cxnSpMkLst>
        </pc:cxnChg>
        <pc:cxnChg chg="add mod">
          <ac:chgData name="Richard Anderson" userId="4654cc452026b74c" providerId="LiveId" clId="{2DDE2DAD-DFE4-49F2-AFF7-943AC7630AEF}" dt="2023-02-17T05:40:03.891" v="699" actId="1036"/>
          <ac:cxnSpMkLst>
            <pc:docMk/>
            <pc:sldMk cId="1432341135" sldId="392"/>
            <ac:cxnSpMk id="26" creationId="{3E52D61B-3F14-9C1C-8421-638395FD2C1D}"/>
          </ac:cxnSpMkLst>
        </pc:cxnChg>
        <pc:cxnChg chg="add mod">
          <ac:chgData name="Richard Anderson" userId="4654cc452026b74c" providerId="LiveId" clId="{2DDE2DAD-DFE4-49F2-AFF7-943AC7630AEF}" dt="2023-02-17T05:40:03.891" v="699" actId="1036"/>
          <ac:cxnSpMkLst>
            <pc:docMk/>
            <pc:sldMk cId="1432341135" sldId="392"/>
            <ac:cxnSpMk id="27" creationId="{FF1BC1F6-2610-B7E2-9E49-2F7B5AF84363}"/>
          </ac:cxnSpMkLst>
        </pc:cxnChg>
        <pc:cxnChg chg="add del mod">
          <ac:chgData name="Richard Anderson" userId="4654cc452026b74c" providerId="LiveId" clId="{2DDE2DAD-DFE4-49F2-AFF7-943AC7630AEF}" dt="2023-02-17T05:40:18.784" v="701"/>
          <ac:cxnSpMkLst>
            <pc:docMk/>
            <pc:sldMk cId="1432341135" sldId="392"/>
            <ac:cxnSpMk id="31" creationId="{8B98449B-614D-558F-6EEF-F3A08562DAAF}"/>
          </ac:cxnSpMkLst>
        </pc:cxnChg>
        <pc:cxnChg chg="add del mod">
          <ac:chgData name="Richard Anderson" userId="4654cc452026b74c" providerId="LiveId" clId="{2DDE2DAD-DFE4-49F2-AFF7-943AC7630AEF}" dt="2023-02-17T05:40:18.784" v="701"/>
          <ac:cxnSpMkLst>
            <pc:docMk/>
            <pc:sldMk cId="1432341135" sldId="392"/>
            <ac:cxnSpMk id="32" creationId="{BC23F3B4-8FF1-13FD-5800-70B2C9A70CAB}"/>
          </ac:cxnSpMkLst>
        </pc:cxnChg>
        <pc:cxnChg chg="add mod">
          <ac:chgData name="Richard Anderson" userId="4654cc452026b74c" providerId="LiveId" clId="{2DDE2DAD-DFE4-49F2-AFF7-943AC7630AEF}" dt="2023-02-17T05:40:38.960" v="705" actId="1076"/>
          <ac:cxnSpMkLst>
            <pc:docMk/>
            <pc:sldMk cId="1432341135" sldId="392"/>
            <ac:cxnSpMk id="34" creationId="{A47180ED-37A1-899F-80CD-886599297FDE}"/>
          </ac:cxnSpMkLst>
        </pc:cxnChg>
        <pc:cxnChg chg="add mod">
          <ac:chgData name="Richard Anderson" userId="4654cc452026b74c" providerId="LiveId" clId="{2DDE2DAD-DFE4-49F2-AFF7-943AC7630AEF}" dt="2023-02-17T05:40:47.814" v="708" actId="14100"/>
          <ac:cxnSpMkLst>
            <pc:docMk/>
            <pc:sldMk cId="1432341135" sldId="392"/>
            <ac:cxnSpMk id="35" creationId="{A8E1A1D7-10A3-AB10-5589-AF8CB594D2A0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1" creationId="{11CDC401-F9FC-B44C-5A73-10EB9672FA75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2" creationId="{1A4EA4B2-CF92-EBCA-A745-CE994AE1B5E4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3" creationId="{00D4B1D9-E23C-D78F-FCCD-8753183DC959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5" creationId="{4B063EBE-C943-14F0-388E-6D21D6ACE584}"/>
          </ac:cxnSpMkLst>
        </pc:cxnChg>
        <pc:cxnChg chg="add mod">
          <ac:chgData name="Richard Anderson" userId="4654cc452026b74c" providerId="LiveId" clId="{2DDE2DAD-DFE4-49F2-AFF7-943AC7630AEF}" dt="2023-02-17T05:43:10.738" v="871" actId="14100"/>
          <ac:cxnSpMkLst>
            <pc:docMk/>
            <pc:sldMk cId="1432341135" sldId="392"/>
            <ac:cxnSpMk id="46" creationId="{C565676E-E52E-3A48-5B77-D76EACD6D788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3" creationId="{B03B2843-0131-7CD6-393A-640DD65B22D2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4" creationId="{DDE85DC6-95C5-51A0-8B4B-916D9D01A8AF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5" creationId="{00527086-9F6B-A724-29F6-307FE3168EC2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6" creationId="{8150D4B8-0D90-E8C6-8E62-80C8DE795D32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0" creationId="{E534B088-0B03-2AD0-E4A2-BD51246CDAE6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1" creationId="{113294B2-D8A0-46D2-6112-1DAA7844D5AA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3" creationId="{9B4679BA-9305-4361-3219-79963A6288B0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4" creationId="{4EF99295-83E9-9795-F75A-D83F5C522D8C}"/>
          </ac:cxnSpMkLst>
        </pc:cxnChg>
        <pc:cxnChg chg="add mod">
          <ac:chgData name="Richard Anderson" userId="4654cc452026b74c" providerId="LiveId" clId="{2DDE2DAD-DFE4-49F2-AFF7-943AC7630AEF}" dt="2023-02-17T05:43:49.682" v="976" actId="14100"/>
          <ac:cxnSpMkLst>
            <pc:docMk/>
            <pc:sldMk cId="1432341135" sldId="392"/>
            <ac:cxnSpMk id="65" creationId="{B6B01E86-6640-2DB5-E3A9-DAABC65EC6AC}"/>
          </ac:cxnSpMkLst>
        </pc:cxn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1979755427" sldId="392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02516899" sldId="393"/>
        </pc:sldMkLst>
      </pc:sldChg>
      <pc:sldChg chg="addSp modSp new mod modClrScheme chgLayout">
        <pc:chgData name="Richard Anderson" userId="4654cc452026b74c" providerId="LiveId" clId="{2DDE2DAD-DFE4-49F2-AFF7-943AC7630AEF}" dt="2023-02-17T05:47:27.979" v="1086" actId="1038"/>
        <pc:sldMkLst>
          <pc:docMk/>
          <pc:sldMk cId="2283529890" sldId="393"/>
        </pc:sldMkLst>
        <pc:spChg chg="mod ord">
          <ac:chgData name="Richard Anderson" userId="4654cc452026b74c" providerId="LiveId" clId="{2DDE2DAD-DFE4-49F2-AFF7-943AC7630AEF}" dt="2023-02-17T05:44:47.601" v="978" actId="700"/>
          <ac:spMkLst>
            <pc:docMk/>
            <pc:sldMk cId="2283529890" sldId="393"/>
            <ac:spMk id="2" creationId="{6309D848-C907-7156-438A-ABEA31D47C67}"/>
          </ac:spMkLst>
        </pc:spChg>
        <pc:spChg chg="mod ord">
          <ac:chgData name="Richard Anderson" userId="4654cc452026b74c" providerId="LiveId" clId="{2DDE2DAD-DFE4-49F2-AFF7-943AC7630AEF}" dt="2023-02-17T05:44:47.601" v="978" actId="700"/>
          <ac:spMkLst>
            <pc:docMk/>
            <pc:sldMk cId="2283529890" sldId="393"/>
            <ac:spMk id="3" creationId="{3FCD6EB3-B353-81AA-10D2-82B7BB9AFB86}"/>
          </ac:spMkLst>
        </pc:spChg>
        <pc:spChg chg="mod ord">
          <ac:chgData name="Richard Anderson" userId="4654cc452026b74c" providerId="LiveId" clId="{2DDE2DAD-DFE4-49F2-AFF7-943AC7630AEF}" dt="2023-02-17T05:47:22.420" v="1084" actId="1076"/>
          <ac:spMkLst>
            <pc:docMk/>
            <pc:sldMk cId="2283529890" sldId="393"/>
            <ac:spMk id="4" creationId="{3E267DFF-EAFA-FBB1-E322-4247F8FF4608}"/>
          </ac:spMkLst>
        </pc:spChg>
        <pc:spChg chg="add mod ord">
          <ac:chgData name="Richard Anderson" userId="4654cc452026b74c" providerId="LiveId" clId="{2DDE2DAD-DFE4-49F2-AFF7-943AC7630AEF}" dt="2023-02-17T05:45:00.551" v="1012" actId="20577"/>
          <ac:spMkLst>
            <pc:docMk/>
            <pc:sldMk cId="2283529890" sldId="393"/>
            <ac:spMk id="5" creationId="{BA67E622-E2A2-04C1-0C37-C2BC1B5FFF43}"/>
          </ac:spMkLst>
        </pc:spChg>
        <pc:spChg chg="add mod">
          <ac:chgData name="Richard Anderson" userId="4654cc452026b74c" providerId="LiveId" clId="{2DDE2DAD-DFE4-49F2-AFF7-943AC7630AEF}" dt="2023-02-17T05:45:39.117" v="1016" actId="1076"/>
          <ac:spMkLst>
            <pc:docMk/>
            <pc:sldMk cId="2283529890" sldId="393"/>
            <ac:spMk id="6" creationId="{52E0AD35-915A-2E9C-4141-47FF651DD70D}"/>
          </ac:spMkLst>
        </pc:spChg>
        <pc:spChg chg="add mod">
          <ac:chgData name="Richard Anderson" userId="4654cc452026b74c" providerId="LiveId" clId="{2DDE2DAD-DFE4-49F2-AFF7-943AC7630AEF}" dt="2023-02-17T05:47:01.124" v="1026" actId="1076"/>
          <ac:spMkLst>
            <pc:docMk/>
            <pc:sldMk cId="2283529890" sldId="393"/>
            <ac:spMk id="7" creationId="{48996939-808C-CBF8-E09C-17B121637ED8}"/>
          </ac:spMkLst>
        </pc:spChg>
        <pc:spChg chg="add mod">
          <ac:chgData name="Richard Anderson" userId="4654cc452026b74c" providerId="LiveId" clId="{2DDE2DAD-DFE4-49F2-AFF7-943AC7630AEF}" dt="2023-02-17T05:46:43.440" v="1021" actId="1076"/>
          <ac:spMkLst>
            <pc:docMk/>
            <pc:sldMk cId="2283529890" sldId="393"/>
            <ac:spMk id="8" creationId="{27CC149A-CEF4-4661-248F-CD1802E1A018}"/>
          </ac:spMkLst>
        </pc:spChg>
        <pc:spChg chg="add mod">
          <ac:chgData name="Richard Anderson" userId="4654cc452026b74c" providerId="LiveId" clId="{2DDE2DAD-DFE4-49F2-AFF7-943AC7630AEF}" dt="2023-02-17T05:46:51.010" v="1023" actId="1076"/>
          <ac:spMkLst>
            <pc:docMk/>
            <pc:sldMk cId="2283529890" sldId="393"/>
            <ac:spMk id="9" creationId="{BEFCC985-6542-18FB-C116-669EC172A2D1}"/>
          </ac:spMkLst>
        </pc:spChg>
        <pc:spChg chg="add mod">
          <ac:chgData name="Richard Anderson" userId="4654cc452026b74c" providerId="LiveId" clId="{2DDE2DAD-DFE4-49F2-AFF7-943AC7630AEF}" dt="2023-02-17T05:46:51.010" v="1023" actId="1076"/>
          <ac:spMkLst>
            <pc:docMk/>
            <pc:sldMk cId="2283529890" sldId="393"/>
            <ac:spMk id="10" creationId="{88E393F4-8592-0D55-F837-CF555C8DC590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1" creationId="{D7AE833C-C01F-71C8-50AD-3D58DCB6E6E4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2" creationId="{595D130E-D21C-EB61-5C55-6DBFACF1F1FC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3" creationId="{B2902F93-7953-DE64-4D3B-F129B98238A0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4" creationId="{FC27FE6F-BDD1-3D30-81FE-2D297CED0869}"/>
          </ac:spMkLst>
        </pc:spChg>
      </pc:sldChg>
      <pc:sldChg chg="addSp modSp new mod">
        <pc:chgData name="Richard Anderson" userId="4654cc452026b74c" providerId="LiveId" clId="{2DDE2DAD-DFE4-49F2-AFF7-943AC7630AEF}" dt="2023-02-17T05:53:59.421" v="1239" actId="20577"/>
        <pc:sldMkLst>
          <pc:docMk/>
          <pc:sldMk cId="1490968687" sldId="394"/>
        </pc:sldMkLst>
        <pc:spChg chg="mod">
          <ac:chgData name="Richard Anderson" userId="4654cc452026b74c" providerId="LiveId" clId="{2DDE2DAD-DFE4-49F2-AFF7-943AC7630AEF}" dt="2023-02-17T05:49:17.919" v="1111" actId="20577"/>
          <ac:spMkLst>
            <pc:docMk/>
            <pc:sldMk cId="1490968687" sldId="394"/>
            <ac:spMk id="2" creationId="{1B16DC82-5875-F9AD-0AED-4B7811EA87D9}"/>
          </ac:spMkLst>
        </pc:spChg>
        <pc:spChg chg="add mod">
          <ac:chgData name="Richard Anderson" userId="4654cc452026b74c" providerId="LiveId" clId="{2DDE2DAD-DFE4-49F2-AFF7-943AC7630AEF}" dt="2023-02-17T05:53:59.421" v="1239" actId="20577"/>
          <ac:spMkLst>
            <pc:docMk/>
            <pc:sldMk cId="1490968687" sldId="394"/>
            <ac:spMk id="6" creationId="{3F50D12D-E088-8EC5-D983-9D1B754972CF}"/>
          </ac:spMkLst>
        </pc:sp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901551711" sldId="394"/>
        </pc:sldMkLst>
      </pc:sldChg>
      <pc:sldChg chg="addSp delSp modSp new mod modClrScheme chgLayout">
        <pc:chgData name="Richard Anderson" userId="4654cc452026b74c" providerId="LiveId" clId="{2DDE2DAD-DFE4-49F2-AFF7-943AC7630AEF}" dt="2023-02-17T06:08:20.601" v="1715" actId="20577"/>
        <pc:sldMkLst>
          <pc:docMk/>
          <pc:sldMk cId="878453072" sldId="395"/>
        </pc:sldMkLst>
        <pc:spChg chg="del 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2" creationId="{C1B59E8B-FA0D-EDEC-C0C5-B14210BA6CB0}"/>
          </ac:spMkLst>
        </pc:spChg>
        <pc:spChg chg="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3" creationId="{C025B385-51A8-9CB7-2BA5-DE675E200C16}"/>
          </ac:spMkLst>
        </pc:spChg>
        <pc:spChg chg="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4" creationId="{3866E4B4-09D4-A319-B581-1ECB8002971F}"/>
          </ac:spMkLst>
        </pc:spChg>
        <pc:spChg chg="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5" creationId="{DA53B852-17F8-12C2-9514-617F24CAA699}"/>
          </ac:spMkLst>
        </pc:spChg>
        <pc:spChg chg="add mod ord">
          <ac:chgData name="Richard Anderson" userId="4654cc452026b74c" providerId="LiveId" clId="{2DDE2DAD-DFE4-49F2-AFF7-943AC7630AEF}" dt="2023-02-17T06:04:20.567" v="1419" actId="20577"/>
          <ac:spMkLst>
            <pc:docMk/>
            <pc:sldMk cId="878453072" sldId="395"/>
            <ac:spMk id="6" creationId="{F94036D0-2701-EB61-84B7-90424069ABC9}"/>
          </ac:spMkLst>
        </pc:spChg>
        <pc:spChg chg="add mod ord">
          <ac:chgData name="Richard Anderson" userId="4654cc452026b74c" providerId="LiveId" clId="{2DDE2DAD-DFE4-49F2-AFF7-943AC7630AEF}" dt="2023-02-17T06:08:20.601" v="1715" actId="20577"/>
          <ac:spMkLst>
            <pc:docMk/>
            <pc:sldMk cId="878453072" sldId="395"/>
            <ac:spMk id="7" creationId="{0299144A-D695-DB72-59A6-EA368C07C12E}"/>
          </ac:spMkLst>
        </pc:sp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1133327098" sldId="395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2245903696" sldId="396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2687938614" sldId="397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1010020368" sldId="398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270437041" sldId="399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765026044" sldId="400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4214244453" sldId="401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434342240" sldId="402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39446023" sldId="403"/>
        </pc:sldMkLst>
      </pc:sldChg>
      <pc:sldMasterChg chg="setBg modSldLayout">
        <pc:chgData name="Richard Anderson" userId="4654cc452026b74c" providerId="LiveId" clId="{2DDE2DAD-DFE4-49F2-AFF7-943AC7630AEF}" dt="2023-02-17T04:43:47.016" v="40"/>
        <pc:sldMasterMkLst>
          <pc:docMk/>
          <pc:sldMasterMk cId="0" sldId="2147483661"/>
        </pc:sldMasterMkLst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3239437080" sldId="2147483662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861868781" sldId="2147483663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3448548940" sldId="2147483664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189775353" sldId="2147483665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032858290" sldId="2147483666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080451972" sldId="2147483667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1011772282" sldId="2147483668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1270431420" sldId="2147483669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788154917" sldId="2147483670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1397440629" sldId="2147483671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540867631" sldId="2147483672"/>
          </pc:sldLayoutMkLst>
        </pc:sldLayoutChg>
      </pc:sldMasterChg>
    </pc:docChg>
  </pc:docChgLst>
  <pc:docChgLst>
    <pc:chgData name="Richard Anderson" userId="4654cc452026b74c" providerId="LiveId" clId="{B46D072C-217E-4E40-8A5B-D469352A43F8}"/>
    <pc:docChg chg="delSld modSld sldOrd">
      <pc:chgData name="Richard Anderson" userId="4654cc452026b74c" providerId="LiveId" clId="{B46D072C-217E-4E40-8A5B-D469352A43F8}" dt="2020-11-13T07:31:36.640" v="34" actId="20577"/>
      <pc:docMkLst>
        <pc:docMk/>
      </pc:docMkLst>
      <pc:sldChg chg="modSp mod ord">
        <pc:chgData name="Richard Anderson" userId="4654cc452026b74c" providerId="LiveId" clId="{B46D072C-217E-4E40-8A5B-D469352A43F8}" dt="2020-11-13T06:59:44.671" v="6" actId="20577"/>
        <pc:sldMkLst>
          <pc:docMk/>
          <pc:sldMk cId="0" sldId="365"/>
        </pc:sldMkLst>
        <pc:spChg chg="mod">
          <ac:chgData name="Richard Anderson" userId="4654cc452026b74c" providerId="LiveId" clId="{B46D072C-217E-4E40-8A5B-D469352A43F8}" dt="2020-11-13T06:59:44.671" v="6" actId="20577"/>
          <ac:spMkLst>
            <pc:docMk/>
            <pc:sldMk cId="0" sldId="365"/>
            <ac:spMk id="10243" creationId="{00000000-0000-0000-0000-000000000000}"/>
          </ac:spMkLst>
        </pc:spChg>
      </pc:sldChg>
      <pc:sldChg chg="addSp modSp mod">
        <pc:chgData name="Richard Anderson" userId="4654cc452026b74c" providerId="LiveId" clId="{B46D072C-217E-4E40-8A5B-D469352A43F8}" dt="2020-11-13T07:28:52.962" v="32" actId="20577"/>
        <pc:sldMkLst>
          <pc:docMk/>
          <pc:sldMk cId="0" sldId="380"/>
        </pc:sldMkLst>
        <pc:spChg chg="add mod">
          <ac:chgData name="Richard Anderson" userId="4654cc452026b74c" providerId="LiveId" clId="{B46D072C-217E-4E40-8A5B-D469352A43F8}" dt="2020-11-13T07:12:41.033" v="9" actId="1076"/>
          <ac:spMkLst>
            <pc:docMk/>
            <pc:sldMk cId="0" sldId="380"/>
            <ac:spMk id="2" creationId="{35220F8A-8F02-4689-9EDD-2CAFEBBDF12B}"/>
          </ac:spMkLst>
        </pc:spChg>
        <pc:spChg chg="add mod">
          <ac:chgData name="Richard Anderson" userId="4654cc452026b74c" providerId="LiveId" clId="{B46D072C-217E-4E40-8A5B-D469352A43F8}" dt="2020-11-13T07:27:52.858" v="22" actId="20577"/>
          <ac:spMkLst>
            <pc:docMk/>
            <pc:sldMk cId="0" sldId="380"/>
            <ac:spMk id="3" creationId="{CE43BD17-6A8B-4B78-BBAD-B5B3503D6E7E}"/>
          </ac:spMkLst>
        </pc:spChg>
        <pc:spChg chg="add mod">
          <ac:chgData name="Richard Anderson" userId="4654cc452026b74c" providerId="LiveId" clId="{B46D072C-217E-4E40-8A5B-D469352A43F8}" dt="2020-11-13T07:28:21.730" v="28" actId="20577"/>
          <ac:spMkLst>
            <pc:docMk/>
            <pc:sldMk cId="0" sldId="380"/>
            <ac:spMk id="4" creationId="{8DCDCDDB-1050-449B-AAF5-1B6B187641F7}"/>
          </ac:spMkLst>
        </pc:spChg>
        <pc:spChg chg="add mod">
          <ac:chgData name="Richard Anderson" userId="4654cc452026b74c" providerId="LiveId" clId="{B46D072C-217E-4E40-8A5B-D469352A43F8}" dt="2020-11-13T07:28:26.735" v="29" actId="20577"/>
          <ac:spMkLst>
            <pc:docMk/>
            <pc:sldMk cId="0" sldId="380"/>
            <ac:spMk id="5" creationId="{91F0FCCF-9B4E-42B7-8DDF-9D513609D82C}"/>
          </ac:spMkLst>
        </pc:spChg>
        <pc:spChg chg="add mod">
          <ac:chgData name="Richard Anderson" userId="4654cc452026b74c" providerId="LiveId" clId="{B46D072C-217E-4E40-8A5B-D469352A43F8}" dt="2020-11-13T07:28:45.840" v="31" actId="20577"/>
          <ac:spMkLst>
            <pc:docMk/>
            <pc:sldMk cId="0" sldId="380"/>
            <ac:spMk id="6" creationId="{9143A986-3512-47BA-9D4D-97DCE3F2BDF7}"/>
          </ac:spMkLst>
        </pc:spChg>
        <pc:spChg chg="add mod">
          <ac:chgData name="Richard Anderson" userId="4654cc452026b74c" providerId="LiveId" clId="{B46D072C-217E-4E40-8A5B-D469352A43F8}" dt="2020-11-13T07:28:35.269" v="30" actId="20577"/>
          <ac:spMkLst>
            <pc:docMk/>
            <pc:sldMk cId="0" sldId="380"/>
            <ac:spMk id="7" creationId="{4631E8D3-DD48-48C4-B5E1-B4FC63F0D3C3}"/>
          </ac:spMkLst>
        </pc:spChg>
        <pc:spChg chg="add mod">
          <ac:chgData name="Richard Anderson" userId="4654cc452026b74c" providerId="LiveId" clId="{B46D072C-217E-4E40-8A5B-D469352A43F8}" dt="2020-11-13T07:28:52.962" v="32" actId="20577"/>
          <ac:spMkLst>
            <pc:docMk/>
            <pc:sldMk cId="0" sldId="380"/>
            <ac:spMk id="8" creationId="{3F4717BC-853E-46DE-8D5C-3769BDDB6D57}"/>
          </ac:spMkLst>
        </pc:spChg>
      </pc:sldChg>
      <pc:sldChg chg="del">
        <pc:chgData name="Richard Anderson" userId="4654cc452026b74c" providerId="LiveId" clId="{B46D072C-217E-4E40-8A5B-D469352A43F8}" dt="2020-11-13T07:09:53.856" v="7" actId="2696"/>
        <pc:sldMkLst>
          <pc:docMk/>
          <pc:sldMk cId="3388735572" sldId="383"/>
        </pc:sldMkLst>
      </pc:sldChg>
      <pc:sldChg chg="del">
        <pc:chgData name="Richard Anderson" userId="4654cc452026b74c" providerId="LiveId" clId="{B46D072C-217E-4E40-8A5B-D469352A43F8}" dt="2020-11-13T07:29:29.238" v="33" actId="2696"/>
        <pc:sldMkLst>
          <pc:docMk/>
          <pc:sldMk cId="2977774765" sldId="387"/>
        </pc:sldMkLst>
      </pc:sldChg>
      <pc:sldChg chg="del">
        <pc:chgData name="Richard Anderson" userId="4654cc452026b74c" providerId="LiveId" clId="{B46D072C-217E-4E40-8A5B-D469352A43F8}" dt="2020-11-13T07:29:29.238" v="33" actId="2696"/>
        <pc:sldMkLst>
          <pc:docMk/>
          <pc:sldMk cId="3571926798" sldId="388"/>
        </pc:sldMkLst>
      </pc:sldChg>
      <pc:sldChg chg="ord">
        <pc:chgData name="Richard Anderson" userId="4654cc452026b74c" providerId="LiveId" clId="{B46D072C-217E-4E40-8A5B-D469352A43F8}" dt="2020-11-13T06:59:04.570" v="1"/>
        <pc:sldMkLst>
          <pc:docMk/>
          <pc:sldMk cId="1932956400" sldId="389"/>
        </pc:sldMkLst>
      </pc:sldChg>
      <pc:sldChg chg="del">
        <pc:chgData name="Richard Anderson" userId="4654cc452026b74c" providerId="LiveId" clId="{B46D072C-217E-4E40-8A5B-D469352A43F8}" dt="2020-11-13T07:29:29.238" v="33" actId="2696"/>
        <pc:sldMkLst>
          <pc:docMk/>
          <pc:sldMk cId="3585029215" sldId="390"/>
        </pc:sldMkLst>
      </pc:sldChg>
      <pc:sldChg chg="modSp mod">
        <pc:chgData name="Richard Anderson" userId="4654cc452026b74c" providerId="LiveId" clId="{B46D072C-217E-4E40-8A5B-D469352A43F8}" dt="2020-11-13T07:31:36.640" v="34" actId="20577"/>
        <pc:sldMkLst>
          <pc:docMk/>
          <pc:sldMk cId="4214244453" sldId="401"/>
        </pc:sldMkLst>
        <pc:spChg chg="mod">
          <ac:chgData name="Richard Anderson" userId="4654cc452026b74c" providerId="LiveId" clId="{B46D072C-217E-4E40-8A5B-D469352A43F8}" dt="2020-11-13T07:31:36.640" v="34" actId="20577"/>
          <ac:spMkLst>
            <pc:docMk/>
            <pc:sldMk cId="4214244453" sldId="401"/>
            <ac:spMk id="2150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83062AF-47E0-449B-88CB-84BB32358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4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60B0-E2A8-430C-9FC2-B7769029C76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4FF75-2A24-4644-8597-5A712F7B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D62F5-6D00-41CF-AEB8-F6FD7B840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3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D7531-870A-4EBC-B5C0-B537445B5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4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E0871-6D0C-4161-8377-9810C5F49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86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5F694-B374-4EF2-BC32-32E090093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8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89360-7087-43F6-B782-BFF49D461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4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467E1-3485-44FA-BAFF-694FF46DE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77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91925-FE64-4891-94AC-32E99FB7D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EB321-1184-4081-90F5-4FC760AE0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4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8591E-A20D-47D2-B434-2B0253283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7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28C5-E4C5-4CE5-AD5D-783B0EA7B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3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F513-22A1-4050-857F-AE7CE19A5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1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11/15/2023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E9B5C-577F-4DE3-B181-4A7BBB0E7A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 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 20,  Autumn 2024</a:t>
            </a:r>
          </a:p>
          <a:p>
            <a:pPr eaLnBrk="1" hangingPunct="1"/>
            <a:r>
              <a:rPr lang="en-US" altLang="en-US" dirty="0"/>
              <a:t>Dynamic Programming, Part II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64D7-C4F5-A135-3F5C-0A2D8B9A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2F5-6D00-41CF-AEB8-F6FD7B840CB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4574" y="1962562"/>
            <a:ext cx="5092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PC(v){</a:t>
            </a:r>
          </a:p>
          <a:p>
            <a:r>
              <a:rPr lang="en-US" sz="2400" dirty="0"/>
              <a:t>    if (v == v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return 1;</a:t>
            </a:r>
          </a:p>
          <a:p>
            <a:r>
              <a:rPr lang="en-US" sz="2400" dirty="0"/>
              <a:t>    count = 0;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foreach</a:t>
            </a:r>
            <a:r>
              <a:rPr lang="en-US" sz="2400" dirty="0"/>
              <a:t> (w in N</a:t>
            </a:r>
            <a:r>
              <a:rPr lang="en-US" sz="2400" baseline="30000" dirty="0"/>
              <a:t>+</a:t>
            </a:r>
            <a:r>
              <a:rPr lang="en-US" sz="2400" dirty="0"/>
              <a:t>(v)){</a:t>
            </a:r>
          </a:p>
          <a:p>
            <a:r>
              <a:rPr lang="en-US" sz="2400" dirty="0"/>
              <a:t>        count = count + PC(w);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    return count;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7" name="Oval 6"/>
          <p:cNvSpPr/>
          <p:nvPr/>
        </p:nvSpPr>
        <p:spPr>
          <a:xfrm>
            <a:off x="6877625" y="1440271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78384" y="3100812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7626" y="3100812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76868" y="3100812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7005882" y="1684715"/>
            <a:ext cx="2" cy="141609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7070011" y="1684714"/>
            <a:ext cx="944423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7"/>
          </p:cNvCxnSpPr>
          <p:nvPr/>
        </p:nvCxnSpPr>
        <p:spPr>
          <a:xfrm flipH="1">
            <a:off x="5997333" y="1684714"/>
            <a:ext cx="928890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7625" y="9978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6367656" y="420202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20000" y="4813140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26040" y="5816565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04817" y="275272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3467" y="29250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13544" y="300125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76515" y="47943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9095" y="39248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1778" y="603657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0</a:t>
            </a:r>
          </a:p>
        </p:txBody>
      </p:sp>
      <p:cxnSp>
        <p:nvCxnSpPr>
          <p:cNvPr id="27" name="Straight Arrow Connector 26"/>
          <p:cNvCxnSpPr>
            <a:endCxn id="18" idx="0"/>
          </p:cNvCxnSpPr>
          <p:nvPr/>
        </p:nvCxnSpPr>
        <p:spPr>
          <a:xfrm>
            <a:off x="5914186" y="3370583"/>
            <a:ext cx="581728" cy="83144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1"/>
          </p:cNvCxnSpPr>
          <p:nvPr/>
        </p:nvCxnSpPr>
        <p:spPr>
          <a:xfrm>
            <a:off x="5881398" y="3359489"/>
            <a:ext cx="682208" cy="249287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7"/>
          </p:cNvCxnSpPr>
          <p:nvPr/>
        </p:nvCxnSpPr>
        <p:spPr>
          <a:xfrm flipH="1">
            <a:off x="6586605" y="3370583"/>
            <a:ext cx="485311" cy="86724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74622" y="3296808"/>
            <a:ext cx="1306783" cy="96048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9" idx="0"/>
          </p:cNvCxnSpPr>
          <p:nvPr/>
        </p:nvCxnSpPr>
        <p:spPr>
          <a:xfrm flipH="1">
            <a:off x="7748258" y="3406195"/>
            <a:ext cx="330826" cy="140694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3"/>
          </p:cNvCxnSpPr>
          <p:nvPr/>
        </p:nvCxnSpPr>
        <p:spPr>
          <a:xfrm flipH="1">
            <a:off x="6782556" y="5021786"/>
            <a:ext cx="875010" cy="84741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25696" y="4446473"/>
            <a:ext cx="148926" cy="131482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09180" y="4379517"/>
            <a:ext cx="958287" cy="47489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6"/>
          </p:cNvCxnSpPr>
          <p:nvPr/>
        </p:nvCxnSpPr>
        <p:spPr>
          <a:xfrm>
            <a:off x="7134141" y="3223034"/>
            <a:ext cx="77953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" idx="6"/>
          </p:cNvCxnSpPr>
          <p:nvPr/>
        </p:nvCxnSpPr>
        <p:spPr>
          <a:xfrm flipH="1">
            <a:off x="6034899" y="3223034"/>
            <a:ext cx="805571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6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vertices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05347" y="1846907"/>
            <a:ext cx="7387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you order the vertices of a DAG such that if there is an edge from v to w,  w comes before v in the ordering?</a:t>
            </a:r>
          </a:p>
        </p:txBody>
      </p:sp>
    </p:spTree>
    <p:extLst>
      <p:ext uri="{BB962C8B-B14F-4D97-AF65-F5344CB8AC3E}">
        <p14:creationId xmlns:p14="http://schemas.microsoft.com/office/powerpoint/2010/main" val="256017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7913" y="2659679"/>
            <a:ext cx="509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CountPaths</a:t>
            </a:r>
            <a:r>
              <a:rPr lang="en-US" sz="2400" dirty="0"/>
              <a:t>(G, P){</a:t>
            </a:r>
          </a:p>
          <a:p>
            <a:r>
              <a:rPr lang="en-US" sz="2400" dirty="0"/>
              <a:t>    P[0] = 1;</a:t>
            </a:r>
          </a:p>
          <a:p>
            <a:r>
              <a:rPr lang="en-US" sz="2400" dirty="0"/>
              <a:t>    for (</a:t>
            </a:r>
            <a:r>
              <a:rPr lang="en-US" sz="2400" dirty="0" err="1"/>
              <a:t>i</a:t>
            </a:r>
            <a:r>
              <a:rPr lang="en-US" sz="2400" dirty="0"/>
              <a:t> = 1 to n-1){</a:t>
            </a:r>
          </a:p>
          <a:p>
            <a:r>
              <a:rPr lang="en-US" sz="2400" dirty="0"/>
              <a:t>        P[</a:t>
            </a:r>
            <a:r>
              <a:rPr lang="en-US" sz="2400" dirty="0" err="1"/>
              <a:t>i</a:t>
            </a:r>
            <a:r>
              <a:rPr lang="en-US" sz="2400" dirty="0"/>
              <a:t>] = 0;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foreach</a:t>
            </a:r>
            <a:r>
              <a:rPr lang="en-US" sz="2400" dirty="0"/>
              <a:t> (w in N</a:t>
            </a:r>
            <a:r>
              <a:rPr lang="en-US" sz="2400" baseline="30000" dirty="0"/>
              <a:t>+</a:t>
            </a:r>
            <a:r>
              <a:rPr lang="en-US" sz="2400" dirty="0"/>
              <a:t>(v</a:t>
            </a:r>
            <a:r>
              <a:rPr lang="en-US" sz="2400" baseline="-25000" dirty="0"/>
              <a:t>i</a:t>
            </a:r>
            <a:r>
              <a:rPr lang="en-US" sz="2400" dirty="0"/>
              <a:t>)){</a:t>
            </a:r>
          </a:p>
          <a:p>
            <a:r>
              <a:rPr lang="en-US" sz="2400"/>
              <a:t>             P[</a:t>
            </a:r>
            <a:r>
              <a:rPr lang="en-US" sz="2400" dirty="0" err="1"/>
              <a:t>i</a:t>
            </a:r>
            <a:r>
              <a:rPr lang="en-US" sz="2400" dirty="0"/>
              <a:t>] = P[</a:t>
            </a:r>
            <a:r>
              <a:rPr lang="en-US" sz="2400" dirty="0" err="1"/>
              <a:t>i</a:t>
            </a:r>
            <a:r>
              <a:rPr lang="en-US" sz="2400" dirty="0"/>
              <a:t>] + P[w];    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689" y="1373162"/>
            <a:ext cx="7541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G=(V,E) is an n node directed acyclic graph,  with v</a:t>
            </a:r>
            <a:r>
              <a:rPr lang="en-US" sz="2000" baseline="-25000" dirty="0"/>
              <a:t>n-1</a:t>
            </a:r>
            <a:r>
              <a:rPr lang="en-US" sz="2000" dirty="0"/>
              <a:t>, v</a:t>
            </a:r>
            <a:r>
              <a:rPr lang="en-US" sz="2000" baseline="-25000" dirty="0"/>
              <a:t>n-2</a:t>
            </a:r>
            <a:r>
              <a:rPr lang="en-US" sz="2000" dirty="0"/>
              <a:t>, . . ., v</a:t>
            </a:r>
            <a:r>
              <a:rPr lang="en-US" sz="2000" baseline="-25000" dirty="0"/>
              <a:t>1</a:t>
            </a:r>
            <a:r>
              <a:rPr lang="en-US" sz="2000" dirty="0"/>
              <a:t>, v</a:t>
            </a:r>
            <a:r>
              <a:rPr lang="en-US" sz="2000" baseline="-25000" dirty="0"/>
              <a:t>0</a:t>
            </a:r>
            <a:r>
              <a:rPr lang="en-US" sz="2000" dirty="0"/>
              <a:t> a topological order of the vertices.  An array is computed giving the number of paths from each vertex to v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38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Typesetting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Layout text on a page to optimize readability and aesthetic measures</a:t>
            </a:r>
          </a:p>
          <a:p>
            <a:r>
              <a:rPr lang="en-US" dirty="0"/>
              <a:t>Skilled profession replaced by computing</a:t>
            </a:r>
          </a:p>
          <a:p>
            <a:r>
              <a:rPr lang="en-US" dirty="0"/>
              <a:t>Goal – give text a uniform appearance which is primarily done by choosing line breaks to balance white space</a:t>
            </a:r>
          </a:p>
          <a:p>
            <a:pPr lvl="1"/>
            <a:r>
              <a:rPr lang="en-US" dirty="0" err="1"/>
              <a:t>Interword</a:t>
            </a:r>
            <a:r>
              <a:rPr lang="en-US" dirty="0"/>
              <a:t> spacing can stretch or shrink</a:t>
            </a:r>
          </a:p>
          <a:p>
            <a:pPr lvl="1"/>
            <a:r>
              <a:rPr lang="en-US" dirty="0"/>
              <a:t>Hyphenation is sometimes available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6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line breaking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1" y="1729581"/>
            <a:ext cx="6007418" cy="4267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Line Breaking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Words have length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, line length L</a:t>
            </a:r>
          </a:p>
          <a:p>
            <a:r>
              <a:rPr lang="en-US" dirty="0"/>
              <a:t>Penalty related to white space or overflow of the line</a:t>
            </a:r>
          </a:p>
          <a:p>
            <a:pPr lvl="1"/>
            <a:r>
              <a:rPr lang="en-US" dirty="0"/>
              <a:t>Quadratic measure often used</a:t>
            </a:r>
          </a:p>
          <a:p>
            <a:r>
              <a:rPr lang="en-US" dirty="0"/>
              <a:t>Pen(</a:t>
            </a:r>
            <a:r>
              <a:rPr lang="en-US" dirty="0" err="1"/>
              <a:t>i</a:t>
            </a:r>
            <a:r>
              <a:rPr lang="en-US" dirty="0"/>
              <a:t>, j):  Penalty for putting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, w</a:t>
            </a:r>
            <a:r>
              <a:rPr lang="en-US" baseline="-25000" dirty="0"/>
              <a:t>i+1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on the same line</a:t>
            </a:r>
          </a:p>
          <a:p>
            <a:r>
              <a:rPr lang="en-US" dirty="0"/>
              <a:t>Opt[m]: minimum penalty for ending a line with </a:t>
            </a:r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0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2919" y="525101"/>
            <a:ext cx="2969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quick brown fox jumped  over the    lazy     dog.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629" y="525101"/>
            <a:ext cx="3106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 quick brown fox           jumped     over the lazy dog.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38" y="2480650"/>
            <a:ext cx="4094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Pen(“The quick brown”) = 1</a:t>
            </a:r>
          </a:p>
          <a:p>
            <a:r>
              <a:rPr lang="en-US" sz="2400" dirty="0"/>
              <a:t>Pen(“fox jumped over”)  = 2</a:t>
            </a:r>
          </a:p>
          <a:p>
            <a:r>
              <a:rPr lang="en-US" sz="2400" dirty="0"/>
              <a:t>Pen(“fox jumped”) = 8</a:t>
            </a:r>
          </a:p>
          <a:p>
            <a:r>
              <a:rPr lang="en-US" sz="2400" dirty="0"/>
              <a:t>Pen(“the lazy dog”) = 6</a:t>
            </a:r>
          </a:p>
          <a:p>
            <a:r>
              <a:rPr lang="en-US" sz="2400" dirty="0"/>
              <a:t>Pen(“over the lazy dog.”) =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346" y="4753070"/>
            <a:ext cx="823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Pen(</a:t>
            </a:r>
            <a:r>
              <a:rPr lang="en-US" sz="2400" dirty="0" err="1"/>
              <a:t>i</a:t>
            </a:r>
            <a:r>
              <a:rPr lang="en-US" sz="2400" dirty="0"/>
              <a:t>, j):  Penalty for putting </a:t>
            </a: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, w</a:t>
            </a:r>
            <a:r>
              <a:rPr lang="en-US" sz="2400" baseline="-25000" dirty="0"/>
              <a:t>i+1</a:t>
            </a:r>
            <a:r>
              <a:rPr lang="en-US" sz="2400" dirty="0"/>
              <a:t>,…,</a:t>
            </a:r>
            <a:r>
              <a:rPr lang="en-US" sz="2400" dirty="0" err="1"/>
              <a:t>w</a:t>
            </a:r>
            <a:r>
              <a:rPr lang="en-US" sz="2400" baseline="-25000" dirty="0" err="1"/>
              <a:t>j</a:t>
            </a:r>
            <a:r>
              <a:rPr lang="en-US" sz="2400" dirty="0"/>
              <a:t> on the same line</a:t>
            </a:r>
          </a:p>
        </p:txBody>
      </p:sp>
    </p:spTree>
    <p:extLst>
      <p:ext uri="{BB962C8B-B14F-4D97-AF65-F5344CB8AC3E}">
        <p14:creationId xmlns:p14="http://schemas.microsoft.com/office/powerpoint/2010/main" val="378772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Optimal Line Breaking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725" y="1768475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23" y="2584369"/>
            <a:ext cx="893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Opt[m] = min </a:t>
            </a:r>
            <a:r>
              <a:rPr lang="en-US" sz="2800" baseline="-25000" dirty="0" err="1"/>
              <a:t>i</a:t>
            </a:r>
            <a:r>
              <a:rPr lang="en-US" sz="2800" dirty="0"/>
              <a:t> { Opt</a:t>
            </a:r>
            <a:r>
              <a:rPr lang="en-US" sz="2800" baseline="-25000" dirty="0"/>
              <a:t> </a:t>
            </a:r>
            <a:r>
              <a:rPr lang="en-US" sz="2800" dirty="0"/>
              <a:t>[ </a:t>
            </a:r>
            <a:r>
              <a:rPr lang="en-US" sz="2800" dirty="0" err="1"/>
              <a:t>i</a:t>
            </a:r>
            <a:r>
              <a:rPr lang="en-US" sz="2800" dirty="0"/>
              <a:t> ] + Pen(i+1,m)} for 0 &lt; </a:t>
            </a:r>
            <a:r>
              <a:rPr lang="en-US" sz="2800" dirty="0" err="1"/>
              <a:t>i</a:t>
            </a:r>
            <a:r>
              <a:rPr lang="en-US" sz="2800" dirty="0"/>
              <a:t> &lt; 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65" y="1477783"/>
            <a:ext cx="636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Optimal score for ending a line with </a:t>
            </a:r>
            <a:r>
              <a:rPr lang="en-US" sz="2800" dirty="0" err="1"/>
              <a:t>w</a:t>
            </a:r>
            <a:r>
              <a:rPr lang="en-US" sz="2800" baseline="-25000" dirty="0" err="1"/>
              <a:t>m</a:t>
            </a:r>
            <a:endParaRPr lang="en-US" sz="28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65" y="5640309"/>
            <a:ext cx="8265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words w</a:t>
            </a:r>
            <a:r>
              <a:rPr lang="en-US" sz="2800" baseline="-25000" dirty="0"/>
              <a:t>1</a:t>
            </a:r>
            <a:r>
              <a:rPr lang="en-US" sz="2800" dirty="0"/>
              <a:t>, w</a:t>
            </a:r>
            <a:r>
              <a:rPr lang="en-US" sz="2800" baseline="-25000" dirty="0"/>
              <a:t>2</a:t>
            </a:r>
            <a:r>
              <a:rPr lang="en-US" sz="2800" dirty="0"/>
              <a:t>, . . . , </a:t>
            </a:r>
            <a:r>
              <a:rPr lang="en-US" sz="2800" dirty="0" err="1"/>
              <a:t>w</a:t>
            </a:r>
            <a:r>
              <a:rPr lang="en-US" sz="2800" baseline="-25000" dirty="0" err="1"/>
              <a:t>n</a:t>
            </a:r>
            <a:r>
              <a:rPr lang="en-US" sz="2800" dirty="0"/>
              <a:t>,   we compute Opt[n] to find the optimal layout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2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Line 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326741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Opt[0] = 0;</a:t>
            </a:r>
          </a:p>
          <a:p>
            <a:r>
              <a:rPr lang="en-US" sz="2400" dirty="0"/>
              <a:t>for m = 1 to n {</a:t>
            </a:r>
          </a:p>
          <a:p>
            <a:r>
              <a:rPr lang="en-US" sz="2400" dirty="0"/>
              <a:t>      Find </a:t>
            </a:r>
            <a:r>
              <a:rPr lang="en-US" sz="2400" dirty="0" err="1"/>
              <a:t>i</a:t>
            </a:r>
            <a:r>
              <a:rPr lang="en-US" sz="2400" dirty="0"/>
              <a:t> that minimizes Opt</a:t>
            </a:r>
            <a:r>
              <a:rPr lang="en-US" sz="2400" baseline="-25000" dirty="0"/>
              <a:t> </a:t>
            </a:r>
            <a:r>
              <a:rPr lang="en-US" sz="2400" dirty="0"/>
              <a:t>[ </a:t>
            </a:r>
            <a:r>
              <a:rPr lang="en-US" sz="2400" dirty="0" err="1"/>
              <a:t>i</a:t>
            </a:r>
            <a:r>
              <a:rPr lang="en-US" sz="2400" dirty="0"/>
              <a:t> ] + Pen(i+1,m);</a:t>
            </a:r>
          </a:p>
          <a:p>
            <a:r>
              <a:rPr lang="en-US" sz="2400" dirty="0"/>
              <a:t>      Opt[m] = Opt</a:t>
            </a:r>
            <a:r>
              <a:rPr lang="en-US" sz="2400" baseline="-25000" dirty="0"/>
              <a:t> </a:t>
            </a:r>
            <a:r>
              <a:rPr lang="en-US" sz="2400" dirty="0"/>
              <a:t>[ </a:t>
            </a:r>
            <a:r>
              <a:rPr lang="en-US" sz="2400" dirty="0" err="1"/>
              <a:t>i</a:t>
            </a:r>
            <a:r>
              <a:rPr lang="en-US" sz="2400" dirty="0"/>
              <a:t> ] + Pen(i+1,m);</a:t>
            </a:r>
          </a:p>
          <a:p>
            <a:r>
              <a:rPr lang="en-US" sz="2400" dirty="0"/>
              <a:t>      </a:t>
            </a:r>
            <a:r>
              <a:rPr lang="en-US" sz="2400" dirty="0" err="1"/>
              <a:t>Pred</a:t>
            </a:r>
            <a:r>
              <a:rPr lang="en-US" sz="2400" dirty="0"/>
              <a:t>[m] = </a:t>
            </a:r>
            <a:r>
              <a:rPr lang="en-US" sz="2400" dirty="0" err="1"/>
              <a:t>i</a:t>
            </a:r>
            <a:r>
              <a:rPr lang="en-US" sz="2400" dirty="0"/>
              <a:t>;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6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/>
              <a:t>Dynamic Programming Reading: </a:t>
            </a:r>
          </a:p>
          <a:p>
            <a:pPr lvl="1"/>
            <a:r>
              <a:rPr lang="en-US" dirty="0"/>
              <a:t>6.1-6.2,  Weighted Interval Scheduling</a:t>
            </a:r>
          </a:p>
          <a:p>
            <a:pPr lvl="1"/>
            <a:r>
              <a:rPr lang="en-US" dirty="0"/>
              <a:t>6.4 Knapsack and Subset Sum </a:t>
            </a:r>
          </a:p>
          <a:p>
            <a:pPr lvl="1"/>
            <a:r>
              <a:rPr lang="en-US" dirty="0"/>
              <a:t>6.6 String Alignment</a:t>
            </a:r>
          </a:p>
          <a:p>
            <a:pPr lvl="2"/>
            <a:r>
              <a:rPr lang="en-US" dirty="0"/>
              <a:t>6.7* String Alignment in linear space</a:t>
            </a:r>
          </a:p>
          <a:p>
            <a:pPr lvl="1"/>
            <a:r>
              <a:rPr lang="en-US" dirty="0"/>
              <a:t>6.8 Shortest Paths (again)</a:t>
            </a:r>
          </a:p>
          <a:p>
            <a:pPr lvl="1"/>
            <a:r>
              <a:rPr lang="en-US" dirty="0"/>
              <a:t>6.9 Negative cost cycles </a:t>
            </a:r>
          </a:p>
          <a:p>
            <a:pPr lvl="2"/>
            <a:r>
              <a:rPr lang="en-US" dirty="0"/>
              <a:t>How to make an infinite amount of money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EFE1-D1BF-544B-8904-FC127D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Key Ideas for Dynamic Programming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Give a recursive solution for the problem in terms of optimizing an objective function</a:t>
            </a:r>
          </a:p>
          <a:p>
            <a:pPr eaLnBrk="1" hangingPunct="1"/>
            <a:r>
              <a:rPr lang="en-US" altLang="en-US" dirty="0"/>
              <a:t>Order sub-problems to avoid duplicate computation</a:t>
            </a:r>
          </a:p>
          <a:p>
            <a:pPr eaLnBrk="1" hangingPunct="1"/>
            <a:r>
              <a:rPr lang="en-US" altLang="en-US" dirty="0"/>
              <a:t>Determine the elements that form the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1520A-B3B2-C07B-CAA3-0C417BE2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Weighted Interval Scheduling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Given a collection of intervals I</a:t>
            </a:r>
            <a:r>
              <a:rPr lang="en-US" altLang="en-US" baseline="-25000" dirty="0"/>
              <a:t>1</a:t>
            </a:r>
            <a:r>
              <a:rPr lang="en-US" altLang="en-US" dirty="0"/>
              <a:t>,…,I</a:t>
            </a:r>
            <a:r>
              <a:rPr lang="en-US" altLang="en-US" baseline="-25000" dirty="0"/>
              <a:t>n</a:t>
            </a:r>
            <a:r>
              <a:rPr lang="en-US" altLang="en-US" dirty="0"/>
              <a:t> with weights w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n</a:t>
            </a:r>
            <a:r>
              <a:rPr lang="en-US" altLang="en-US" dirty="0"/>
              <a:t>, choose a maximum weight set of non-overlapping intervals</a:t>
            </a:r>
          </a:p>
        </p:txBody>
      </p:sp>
      <p:sp>
        <p:nvSpPr>
          <p:cNvPr id="3082" name="Text Box 10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3962400"/>
            <a:ext cx="237807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Sorted by finish times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20F46-F7AD-4059-9B5D-0943F75A1C7D}"/>
              </a:ext>
            </a:extLst>
          </p:cNvPr>
          <p:cNvSpPr txBox="1"/>
          <p:nvPr/>
        </p:nvSpPr>
        <p:spPr>
          <a:xfrm>
            <a:off x="215153" y="82829"/>
            <a:ext cx="3048000" cy="369332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Intervals sorted by end time</a:t>
            </a:r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6B3FF9C7-3240-4E2C-902B-1B6656D1B4E8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14400" y="4495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28D58E86-B9B3-4F62-B2DE-7C5486FE24E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7E04B68C-D162-4D66-BDBB-694668E21599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76600" y="5257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79112341-C3B4-4C34-9E71-7791463D150A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0" y="5715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F7269A05-D5E9-4494-97E5-B02BDBD7C0BC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181600" y="61722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FB5367E5-6C33-47E9-A3C6-BF4EE127914C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343400" y="6629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6B482109-FE94-4414-81A9-FAC07C12A970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65325" y="3998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D82F42-E226-4FAE-97C7-FFEBD02A66B6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A233C579-B8EE-4C88-9ADF-8016358E46BD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085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307DF113-20E9-4ACB-82D2-DF76DE65AA4B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81600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9A092A3E-862B-435C-AFBA-A0F08F2F1EC0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5791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5E60719E-4707-4222-B4A1-D8348808E0C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6248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E7F753C5-4CCC-474A-AA82-F5418F5A0DA5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914400" y="3962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78D80B74-664E-4E6E-AC05-47F10D418787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3000" y="3581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7A03FC-9AB6-438E-8A07-25F5EC3CD4A0}"/>
              </a:ext>
            </a:extLst>
          </p:cNvPr>
          <p:cNvSpPr txBox="1"/>
          <p:nvPr/>
        </p:nvSpPr>
        <p:spPr>
          <a:xfrm>
            <a:off x="1752600" y="352270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P[I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] =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B01969-5C25-4E12-8BD3-7D19CCFE3BA1}"/>
              </a:ext>
            </a:extLst>
          </p:cNvPr>
          <p:cNvSpPr txBox="1"/>
          <p:nvPr/>
        </p:nvSpPr>
        <p:spPr>
          <a:xfrm>
            <a:off x="2691966" y="40386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P[I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] =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B6F132-9C94-4580-A6BB-E4F798ADEF12}"/>
              </a:ext>
            </a:extLst>
          </p:cNvPr>
          <p:cNvSpPr txBox="1"/>
          <p:nvPr/>
        </p:nvSpPr>
        <p:spPr>
          <a:xfrm>
            <a:off x="3827072" y="443126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P[I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] =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D733E9-E85F-49C4-AA5D-CA315CF485FE}"/>
              </a:ext>
            </a:extLst>
          </p:cNvPr>
          <p:cNvSpPr txBox="1"/>
          <p:nvPr/>
        </p:nvSpPr>
        <p:spPr>
          <a:xfrm>
            <a:off x="4610100" y="488113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P[I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] =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2E9C5A-906A-4B98-AD02-A0AA845B6DDA}"/>
              </a:ext>
            </a:extLst>
          </p:cNvPr>
          <p:cNvSpPr txBox="1"/>
          <p:nvPr/>
        </p:nvSpPr>
        <p:spPr>
          <a:xfrm>
            <a:off x="6879733" y="573591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P[I</a:t>
            </a:r>
            <a:r>
              <a:rPr lang="en-US" baseline="-25000">
                <a:solidFill>
                  <a:srgbClr val="FF0000"/>
                </a:solidFill>
              </a:rPr>
              <a:t>6</a:t>
            </a:r>
            <a:r>
              <a:rPr lang="en-US">
                <a:solidFill>
                  <a:srgbClr val="FF0000"/>
                </a:solidFill>
              </a:rPr>
              <a:t>] =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14BB46-799B-4765-96BA-1AD28F274432}"/>
              </a:ext>
            </a:extLst>
          </p:cNvPr>
          <p:cNvSpPr txBox="1"/>
          <p:nvPr/>
        </p:nvSpPr>
        <p:spPr>
          <a:xfrm>
            <a:off x="5739909" y="540286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P[I</a:t>
            </a:r>
            <a:r>
              <a:rPr lang="en-US" baseline="-25000">
                <a:solidFill>
                  <a:srgbClr val="FF0000"/>
                </a:solidFill>
              </a:rPr>
              <a:t>5</a:t>
            </a:r>
            <a:r>
              <a:rPr lang="en-US">
                <a:solidFill>
                  <a:srgbClr val="FF0000"/>
                </a:solidFill>
              </a:rPr>
              <a:t>] =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110DD6-654F-4E2A-9B7A-71B5BA2CEFB0}"/>
              </a:ext>
            </a:extLst>
          </p:cNvPr>
          <p:cNvSpPr txBox="1"/>
          <p:nvPr/>
        </p:nvSpPr>
        <p:spPr>
          <a:xfrm>
            <a:off x="7620000" y="624033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P[I</a:t>
            </a:r>
            <a:r>
              <a:rPr lang="en-US" baseline="-25000" dirty="0">
                <a:solidFill>
                  <a:srgbClr val="FF0000"/>
                </a:solidFill>
              </a:rPr>
              <a:t>7</a:t>
            </a:r>
            <a:r>
              <a:rPr lang="en-US" dirty="0">
                <a:solidFill>
                  <a:srgbClr val="FF0000"/>
                </a:solidFill>
              </a:rPr>
              <a:t>] =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Recursive 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3538" y="1545879"/>
            <a:ext cx="8876923" cy="152324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3000" dirty="0"/>
              <a:t>Express the solution to a problem of size n in terms of solutions to problems of size k, where k &lt; n</a:t>
            </a:r>
            <a:endParaRPr lang="en-US" altLang="en-US" sz="3000" baseline="-25000" dirty="0"/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  <a:p>
            <a:pPr eaLnBrk="1" hangingPunct="1"/>
            <a:endParaRPr lang="en-US" altLang="en-US" baseline="-25000" dirty="0"/>
          </a:p>
          <a:p>
            <a:pPr eaLnBrk="1" hangingPunct="1"/>
            <a:endParaRPr lang="en-US" alt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D793E-4C32-440F-BB5C-C41AA460FFA8}"/>
              </a:ext>
            </a:extLst>
          </p:cNvPr>
          <p:cNvSpPr txBox="1"/>
          <p:nvPr/>
        </p:nvSpPr>
        <p:spPr>
          <a:xfrm>
            <a:off x="215153" y="82829"/>
            <a:ext cx="3048000" cy="369332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Intervals sorted by end time</a:t>
            </a: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0BB5284B-B2C1-4237-A48C-B264604D7AF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14400" y="3657606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7E94DA64-E1A5-4D41-B29B-07D3887CB095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38400" y="4038606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A33E0436-D0D6-4482-8A78-7A897327CFFC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4419606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DDF38029-73B8-4BE1-B5AD-DB4176402BAA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4876806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010D396E-445E-434F-AF7A-C42B92CA51BF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81600" y="5334006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892F0720-DBB7-4BB5-94B1-4BA436C775B7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791206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A7572DA-E5A3-42FF-91FC-8DC0F31ECD2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65325" y="3304657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4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ED568FCE-E0C5-4E10-8CED-FF3513BDC1F3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369994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7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DBC52C0C-211D-4CA4-BA52-20EA0D765A7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0850" y="4097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4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994A989E-536B-468B-9EE3-05CAB65CE249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81600" y="45550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6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D0F6356-9DEC-4CFB-A60E-6086D4B94328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5037676"/>
            <a:ext cx="311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7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3DC05E78-F08D-4EEF-9B29-77CB5C45486F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05600" y="548640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6</a:t>
            </a:r>
          </a:p>
        </p:txBody>
      </p:sp>
      <p:sp>
        <p:nvSpPr>
          <p:cNvPr id="32" name="Line 16">
            <a:extLst>
              <a:ext uri="{FF2B5EF4-FFF2-40B4-BE49-F238E27FC236}">
                <a16:creationId xmlns:a16="http://schemas.microsoft.com/office/drawing/2014/main" id="{B5C3C76F-0F81-477B-896D-688C440B601A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3124206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FE97D2CB-40B2-4BD0-B345-B90E31C06BD9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28109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120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Optimality Condition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Opt[ j ] is the maximum weight independent set of intervals I</a:t>
            </a:r>
            <a:r>
              <a:rPr lang="en-US" altLang="en-US" baseline="-25000" dirty="0"/>
              <a:t>1</a:t>
            </a:r>
            <a:r>
              <a:rPr lang="en-US" altLang="en-US" dirty="0"/>
              <a:t>, I</a:t>
            </a:r>
            <a:r>
              <a:rPr lang="en-US" altLang="en-US" baseline="-25000" dirty="0"/>
              <a:t>2</a:t>
            </a:r>
            <a:r>
              <a:rPr lang="en-US" altLang="en-US" dirty="0"/>
              <a:t>, . . ., </a:t>
            </a:r>
            <a:r>
              <a:rPr lang="en-US" altLang="en-US" dirty="0" err="1"/>
              <a:t>I</a:t>
            </a:r>
            <a:r>
              <a:rPr lang="en-US" altLang="en-US" baseline="-25000" dirty="0" err="1"/>
              <a:t>j</a:t>
            </a:r>
            <a:endParaRPr lang="en-US" altLang="en-US" baseline="-25000" dirty="0"/>
          </a:p>
          <a:p>
            <a:pPr eaLnBrk="1" hangingPunct="1"/>
            <a:r>
              <a:rPr lang="en-US" altLang="en-US" dirty="0"/>
              <a:t>Opt[ j ] = max( Opt[ j – 1],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j</a:t>
            </a:r>
            <a:r>
              <a:rPr lang="en-US" altLang="en-US" dirty="0"/>
              <a:t> + Opt[ p[ j ] ])</a:t>
            </a:r>
          </a:p>
          <a:p>
            <a:pPr lvl="1" eaLnBrk="1" hangingPunct="1"/>
            <a:r>
              <a:rPr lang="en-US" altLang="en-US" dirty="0"/>
              <a:t>Where p[ j ] is the index of the last interval which finishes before </a:t>
            </a:r>
            <a:r>
              <a:rPr lang="en-US" altLang="en-US" dirty="0" err="1"/>
              <a:t>I</a:t>
            </a:r>
            <a:r>
              <a:rPr lang="en-US" altLang="en-US" baseline="-25000" dirty="0" err="1"/>
              <a:t>j</a:t>
            </a:r>
            <a:r>
              <a:rPr lang="en-US" altLang="en-US" dirty="0"/>
              <a:t> starts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Convert to iterative algorithm to compute: Opt[1], Opt[2], Opt[3],…, Opt[n-1], Opt[n]</a:t>
            </a:r>
          </a:p>
          <a:p>
            <a:pPr eaLnBrk="1" hangingPunct="1"/>
            <a:endParaRPr lang="en-US" altLang="en-US" baseline="-25000" dirty="0"/>
          </a:p>
          <a:p>
            <a:pPr eaLnBrk="1" hangingPunct="1"/>
            <a:endParaRPr lang="en-US" alt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D793E-4C32-440F-BB5C-C41AA460FFA8}"/>
              </a:ext>
            </a:extLst>
          </p:cNvPr>
          <p:cNvSpPr txBox="1"/>
          <p:nvPr/>
        </p:nvSpPr>
        <p:spPr>
          <a:xfrm>
            <a:off x="215153" y="82829"/>
            <a:ext cx="3048000" cy="369332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Intervals sorted by end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06A72-0191-4501-E53D-36363A9E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Iterative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D3917-1B8E-57D8-3D50-96F030498F59}"/>
              </a:ext>
            </a:extLst>
          </p:cNvPr>
          <p:cNvSpPr txBox="1"/>
          <p:nvPr/>
        </p:nvSpPr>
        <p:spPr>
          <a:xfrm>
            <a:off x="793102" y="1744824"/>
            <a:ext cx="58502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MaxValue</a:t>
            </a:r>
            <a:r>
              <a:rPr lang="en-US" sz="2400" dirty="0"/>
              <a:t>(n){</a:t>
            </a:r>
          </a:p>
          <a:p>
            <a:r>
              <a:rPr lang="en-US" sz="2400" dirty="0"/>
              <a:t>    int[ ] M = new int[n+1];</a:t>
            </a:r>
          </a:p>
          <a:p>
            <a:r>
              <a:rPr lang="en-US" sz="2400" dirty="0"/>
              <a:t>    M[0] = 0;</a:t>
            </a:r>
          </a:p>
          <a:p>
            <a:r>
              <a:rPr lang="en-US" sz="2400" dirty="0"/>
              <a:t>    for (int i = 1; i &lt;= n; i++){</a:t>
            </a:r>
          </a:p>
          <a:p>
            <a:r>
              <a:rPr lang="en-US" altLang="en-US" sz="2400" dirty="0"/>
              <a:t>          M[ j ] = max(M[j-1], </a:t>
            </a:r>
            <a:r>
              <a:rPr lang="en-US" altLang="en-US" sz="2400" dirty="0" err="1"/>
              <a:t>w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 + M[p[ j ]]);</a:t>
            </a:r>
          </a:p>
          <a:p>
            <a:r>
              <a:rPr lang="en-US" altLang="en-US" sz="2400" dirty="0"/>
              <a:t>    }</a:t>
            </a:r>
          </a:p>
          <a:p>
            <a:r>
              <a:rPr lang="en-US" sz="2400" dirty="0"/>
              <a:t>    return M[n];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different ways can I walk to work?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94" y="1802708"/>
            <a:ext cx="3952506" cy="5055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36" y="1729212"/>
            <a:ext cx="3295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taking “efficient” routes</a:t>
            </a:r>
          </a:p>
          <a:p>
            <a:endParaRPr lang="en-US" dirty="0"/>
          </a:p>
          <a:p>
            <a:r>
              <a:rPr lang="en-US" dirty="0"/>
              <a:t>Make the problem discrete</a:t>
            </a:r>
          </a:p>
          <a:p>
            <a:endParaRPr lang="en-US" dirty="0"/>
          </a:p>
          <a:p>
            <a:r>
              <a:rPr lang="en-US" dirty="0"/>
              <a:t>Directed Graph model: Intersections and streets</a:t>
            </a:r>
          </a:p>
          <a:p>
            <a:endParaRPr lang="en-US" dirty="0"/>
          </a:p>
          <a:p>
            <a:r>
              <a:rPr lang="en-US" dirty="0"/>
              <a:t>Assume the graph is a directed acyclic graph (DAG)</a:t>
            </a:r>
          </a:p>
          <a:p>
            <a:endParaRPr lang="en-US" dirty="0"/>
          </a:p>
          <a:p>
            <a:r>
              <a:rPr lang="en-US" dirty="0"/>
              <a:t>Problem: compute the number of paths from vertex h to vertex w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965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67" y="147890"/>
            <a:ext cx="8596265" cy="1143000"/>
          </a:xfrm>
        </p:spPr>
        <p:txBody>
          <a:bodyPr/>
          <a:lstStyle/>
          <a:p>
            <a:r>
              <a:rPr lang="en-US" dirty="0"/>
              <a:t>P[v]: Number of paths from v to v</a:t>
            </a:r>
            <a:r>
              <a:rPr lang="en-US" baseline="-25000" dirty="0"/>
              <a:t>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>
          <a:xfrm>
            <a:off x="2024957" y="2608168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5716" y="426870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4958" y="426870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426870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2153214" y="2852612"/>
            <a:ext cx="2" cy="141609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2217343" y="2852611"/>
            <a:ext cx="944423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7"/>
          </p:cNvCxnSpPr>
          <p:nvPr/>
        </p:nvCxnSpPr>
        <p:spPr>
          <a:xfrm flipH="1">
            <a:off x="1144665" y="2852611"/>
            <a:ext cx="928890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4583" y="4513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24957" y="2165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3173" y="4513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2416" y="45133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7925" y="1883121"/>
            <a:ext cx="3972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you compute P[v] if you know P[x], P[y], and P[z]?</a:t>
            </a:r>
          </a:p>
        </p:txBody>
      </p:sp>
    </p:spTree>
    <p:extLst>
      <p:ext uri="{BB962C8B-B14F-4D97-AF65-F5344CB8AC3E}">
        <p14:creationId xmlns:p14="http://schemas.microsoft.com/office/powerpoint/2010/main" val="2005768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985</Words>
  <Application>Microsoft Office PowerPoint</Application>
  <PresentationFormat>On-screen Show (4:3)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1_Default Design</vt:lpstr>
      <vt:lpstr>CSE 417 Algorithms and Complexity</vt:lpstr>
      <vt:lpstr>Announcements</vt:lpstr>
      <vt:lpstr>Key Ideas for Dynamic Programming</vt:lpstr>
      <vt:lpstr>Weighted Interval Scheduling</vt:lpstr>
      <vt:lpstr>Recursive Solution</vt:lpstr>
      <vt:lpstr>Optimality Condition</vt:lpstr>
      <vt:lpstr>Iterative Algorithm</vt:lpstr>
      <vt:lpstr>How many different ways can I walk to work?</vt:lpstr>
      <vt:lpstr>P[v]: Number of paths from v to v0</vt:lpstr>
      <vt:lpstr>Recursive Algorithm</vt:lpstr>
      <vt:lpstr>Ordering the vertices</vt:lpstr>
      <vt:lpstr>Path Counting</vt:lpstr>
      <vt:lpstr>Typesetting</vt:lpstr>
      <vt:lpstr>Optimal line breaking</vt:lpstr>
      <vt:lpstr>Optimal Line Breaking</vt:lpstr>
      <vt:lpstr>PowerPoint Presentation</vt:lpstr>
      <vt:lpstr>Optimal Line Breaking</vt:lpstr>
      <vt:lpstr>Optimal Line Breaking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23</cp:revision>
  <dcterms:created xsi:type="dcterms:W3CDTF">1601-01-01T00:00:00Z</dcterms:created>
  <dcterms:modified xsi:type="dcterms:W3CDTF">2024-11-13T17:58:01Z</dcterms:modified>
</cp:coreProperties>
</file>