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381" r:id="rId2"/>
    <p:sldId id="386" r:id="rId3"/>
    <p:sldId id="365" r:id="rId4"/>
    <p:sldId id="390" r:id="rId5"/>
    <p:sldId id="391" r:id="rId6"/>
    <p:sldId id="392" r:id="rId7"/>
    <p:sldId id="393" r:id="rId8"/>
    <p:sldId id="394" r:id="rId9"/>
    <p:sldId id="357" r:id="rId10"/>
    <p:sldId id="359" r:id="rId11"/>
    <p:sldId id="360" r:id="rId12"/>
    <p:sldId id="362" r:id="rId13"/>
    <p:sldId id="363" r:id="rId14"/>
    <p:sldId id="380" r:id="rId15"/>
    <p:sldId id="364" r:id="rId16"/>
    <p:sldId id="389" r:id="rId17"/>
    <p:sldId id="395" r:id="rId18"/>
  </p:sldIdLst>
  <p:sldSz cx="9144000" cy="6858000" type="screen4x3"/>
  <p:notesSz cx="7315200" cy="96012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66"/>
    <a:srgbClr val="CC9900"/>
    <a:srgbClr val="FF0066"/>
    <a:srgbClr val="66FF66"/>
    <a:srgbClr val="FFFF99"/>
    <a:srgbClr val="CC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2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Anderson" userId="4654cc452026b74c" providerId="LiveId" clId="{2DDE2DAD-DFE4-49F2-AFF7-943AC7630AEF}"/>
    <pc:docChg chg="undo custSel addSld delSld modSld modMainMaster">
      <pc:chgData name="Richard Anderson" userId="4654cc452026b74c" providerId="LiveId" clId="{2DDE2DAD-DFE4-49F2-AFF7-943AC7630AEF}" dt="2023-02-17T06:08:20.601" v="1715" actId="20577"/>
      <pc:docMkLst>
        <pc:docMk/>
      </pc:docMkLst>
      <pc:sldChg chg="delSp mod">
        <pc:chgData name="Richard Anderson" userId="4654cc452026b74c" providerId="LiveId" clId="{2DDE2DAD-DFE4-49F2-AFF7-943AC7630AEF}" dt="2023-02-17T04:45:34.504" v="57" actId="21"/>
        <pc:sldMkLst>
          <pc:docMk/>
          <pc:sldMk cId="0" sldId="357"/>
        </pc:sldMkLst>
        <pc:spChg chg="del">
          <ac:chgData name="Richard Anderson" userId="4654cc452026b74c" providerId="LiveId" clId="{2DDE2DAD-DFE4-49F2-AFF7-943AC7630AEF}" dt="2023-02-17T04:45:27.741" v="55" actId="21"/>
          <ac:spMkLst>
            <pc:docMk/>
            <pc:sldMk cId="0" sldId="357"/>
            <ac:spMk id="3" creationId="{DA847007-CE9F-00A1-BD8F-AB5C7E1ADA21}"/>
          </ac:spMkLst>
        </pc:spChg>
        <pc:spChg chg="del">
          <ac:chgData name="Richard Anderson" userId="4654cc452026b74c" providerId="LiveId" clId="{2DDE2DAD-DFE4-49F2-AFF7-943AC7630AEF}" dt="2023-02-17T04:45:31.222" v="56" actId="21"/>
          <ac:spMkLst>
            <pc:docMk/>
            <pc:sldMk cId="0" sldId="357"/>
            <ac:spMk id="4" creationId="{7EF2825E-2062-9566-073A-8777C4312773}"/>
          </ac:spMkLst>
        </pc:spChg>
        <pc:spChg chg="del">
          <ac:chgData name="Richard Anderson" userId="4654cc452026b74c" providerId="LiveId" clId="{2DDE2DAD-DFE4-49F2-AFF7-943AC7630AEF}" dt="2023-02-17T04:45:34.504" v="57" actId="21"/>
          <ac:spMkLst>
            <pc:docMk/>
            <pc:sldMk cId="0" sldId="357"/>
            <ac:spMk id="5" creationId="{CC6514C0-DC3A-BED1-B375-877BC6679460}"/>
          </ac:spMkLst>
        </pc:spChg>
      </pc:sldChg>
      <pc:sldChg chg="addSp delSp modSp mod">
        <pc:chgData name="Richard Anderson" userId="4654cc452026b74c" providerId="LiveId" clId="{2DDE2DAD-DFE4-49F2-AFF7-943AC7630AEF}" dt="2023-02-17T06:02:30.601" v="1400" actId="255"/>
        <pc:sldMkLst>
          <pc:docMk/>
          <pc:sldMk cId="0" sldId="363"/>
        </pc:sldMkLst>
        <pc:spChg chg="del">
          <ac:chgData name="Richard Anderson" userId="4654cc452026b74c" providerId="LiveId" clId="{2DDE2DAD-DFE4-49F2-AFF7-943AC7630AEF}" dt="2023-02-17T04:45:54.344" v="58" actId="21"/>
          <ac:spMkLst>
            <pc:docMk/>
            <pc:sldMk cId="0" sldId="363"/>
            <ac:spMk id="2" creationId="{0DD44091-A6D4-9ADE-31DF-D3613813CD74}"/>
          </ac:spMkLst>
        </pc:spChg>
        <pc:spChg chg="del">
          <ac:chgData name="Richard Anderson" userId="4654cc452026b74c" providerId="LiveId" clId="{2DDE2DAD-DFE4-49F2-AFF7-943AC7630AEF}" dt="2023-02-17T04:45:56.793" v="59" actId="21"/>
          <ac:spMkLst>
            <pc:docMk/>
            <pc:sldMk cId="0" sldId="363"/>
            <ac:spMk id="3" creationId="{C99BDE02-CE97-2B08-43AF-F8A4B76A5C50}"/>
          </ac:spMkLst>
        </pc:spChg>
        <pc:spChg chg="del">
          <ac:chgData name="Richard Anderson" userId="4654cc452026b74c" providerId="LiveId" clId="{2DDE2DAD-DFE4-49F2-AFF7-943AC7630AEF}" dt="2023-02-17T04:45:59.463" v="60" actId="21"/>
          <ac:spMkLst>
            <pc:docMk/>
            <pc:sldMk cId="0" sldId="363"/>
            <ac:spMk id="4" creationId="{3E8397A9-445A-F69F-66BB-47811BE210B6}"/>
          </ac:spMkLst>
        </pc:spChg>
        <pc:spChg chg="add mod">
          <ac:chgData name="Richard Anderson" userId="4654cc452026b74c" providerId="LiveId" clId="{2DDE2DAD-DFE4-49F2-AFF7-943AC7630AEF}" dt="2023-02-17T06:02:30.601" v="1400" actId="255"/>
          <ac:spMkLst>
            <pc:docMk/>
            <pc:sldMk cId="0" sldId="363"/>
            <ac:spMk id="5" creationId="{D99D3917-1B8E-57D8-3D50-96F030498F59}"/>
          </ac:spMkLst>
        </pc:spChg>
        <pc:spChg chg="del mod">
          <ac:chgData name="Richard Anderson" userId="4654cc452026b74c" providerId="LiveId" clId="{2DDE2DAD-DFE4-49F2-AFF7-943AC7630AEF}" dt="2023-02-17T05:56:49.379" v="1241" actId="21"/>
          <ac:spMkLst>
            <pc:docMk/>
            <pc:sldMk cId="0" sldId="363"/>
            <ac:spMk id="7171" creationId="{00000000-0000-0000-0000-000000000000}"/>
          </ac:spMkLst>
        </pc:spChg>
      </pc:sldChg>
      <pc:sldChg chg="delSp mod">
        <pc:chgData name="Richard Anderson" userId="4654cc452026b74c" providerId="LiveId" clId="{2DDE2DAD-DFE4-49F2-AFF7-943AC7630AEF}" dt="2023-02-17T04:46:45.655" v="67" actId="21"/>
        <pc:sldMkLst>
          <pc:docMk/>
          <pc:sldMk cId="0" sldId="364"/>
        </pc:sldMkLst>
        <pc:spChg chg="del">
          <ac:chgData name="Richard Anderson" userId="4654cc452026b74c" providerId="LiveId" clId="{2DDE2DAD-DFE4-49F2-AFF7-943AC7630AEF}" dt="2023-02-17T04:46:41.923" v="66" actId="21"/>
          <ac:spMkLst>
            <pc:docMk/>
            <pc:sldMk cId="0" sldId="364"/>
            <ac:spMk id="3" creationId="{3FE4DCE3-8DA2-F7D1-6B88-DBD29477A28E}"/>
          </ac:spMkLst>
        </pc:spChg>
        <pc:spChg chg="del">
          <ac:chgData name="Richard Anderson" userId="4654cc452026b74c" providerId="LiveId" clId="{2DDE2DAD-DFE4-49F2-AFF7-943AC7630AEF}" dt="2023-02-17T04:46:45.655" v="67" actId="21"/>
          <ac:spMkLst>
            <pc:docMk/>
            <pc:sldMk cId="0" sldId="364"/>
            <ac:spMk id="4" creationId="{A60CE9B4-3298-84D5-4961-A05EC08FE653}"/>
          </ac:spMkLst>
        </pc:spChg>
      </pc:sldChg>
      <pc:sldChg chg="delSp modSp mod">
        <pc:chgData name="Richard Anderson" userId="4654cc452026b74c" providerId="LiveId" clId="{2DDE2DAD-DFE4-49F2-AFF7-943AC7630AEF}" dt="2023-02-17T04:46:34.138" v="65" actId="1076"/>
        <pc:sldMkLst>
          <pc:docMk/>
          <pc:sldMk cId="0" sldId="380"/>
        </pc:sldMkLst>
        <pc:spChg chg="mod">
          <ac:chgData name="Richard Anderson" userId="4654cc452026b74c" providerId="LiveId" clId="{2DDE2DAD-DFE4-49F2-AFF7-943AC7630AEF}" dt="2023-02-17T04:46:34.138" v="65" actId="1076"/>
          <ac:spMkLst>
            <pc:docMk/>
            <pc:sldMk cId="0" sldId="380"/>
            <ac:spMk id="8" creationId="{3F4717BC-853E-46DE-8D5C-3769BDDB6D57}"/>
          </ac:spMkLst>
        </pc:spChg>
        <pc:spChg chg="del">
          <ac:chgData name="Richard Anderson" userId="4654cc452026b74c" providerId="LiveId" clId="{2DDE2DAD-DFE4-49F2-AFF7-943AC7630AEF}" dt="2023-02-17T04:46:14.501" v="61" actId="21"/>
          <ac:spMkLst>
            <pc:docMk/>
            <pc:sldMk cId="0" sldId="380"/>
            <ac:spMk id="9" creationId="{54ED381F-DC94-7636-68BA-0A176BC396EA}"/>
          </ac:spMkLst>
        </pc:spChg>
        <pc:spChg chg="del">
          <ac:chgData name="Richard Anderson" userId="4654cc452026b74c" providerId="LiveId" clId="{2DDE2DAD-DFE4-49F2-AFF7-943AC7630AEF}" dt="2023-02-17T04:46:19.230" v="62" actId="21"/>
          <ac:spMkLst>
            <pc:docMk/>
            <pc:sldMk cId="0" sldId="380"/>
            <ac:spMk id="10" creationId="{94EA06AF-EE5B-4C8A-EE5B-1E1E23A961A4}"/>
          </ac:spMkLst>
        </pc:spChg>
        <pc:spChg chg="del">
          <ac:chgData name="Richard Anderson" userId="4654cc452026b74c" providerId="LiveId" clId="{2DDE2DAD-DFE4-49F2-AFF7-943AC7630AEF}" dt="2023-02-17T04:46:28.337" v="64" actId="21"/>
          <ac:spMkLst>
            <pc:docMk/>
            <pc:sldMk cId="0" sldId="380"/>
            <ac:spMk id="11" creationId="{4C276CFA-A051-A4E3-0FFD-7436D7D3FB8B}"/>
          </ac:spMkLst>
        </pc:spChg>
      </pc:sldChg>
      <pc:sldChg chg="modSp mod setBg">
        <pc:chgData name="Richard Anderson" userId="4654cc452026b74c" providerId="LiveId" clId="{2DDE2DAD-DFE4-49F2-AFF7-943AC7630AEF}" dt="2023-02-17T04:43:47.016" v="40"/>
        <pc:sldMkLst>
          <pc:docMk/>
          <pc:sldMk cId="2286108125" sldId="381"/>
        </pc:sldMkLst>
        <pc:spChg chg="mod">
          <ac:chgData name="Richard Anderson" userId="4654cc452026b74c" providerId="LiveId" clId="{2DDE2DAD-DFE4-49F2-AFF7-943AC7630AEF}" dt="2023-02-17T04:42:58.910" v="14" actId="20577"/>
          <ac:spMkLst>
            <pc:docMk/>
            <pc:sldMk cId="2286108125" sldId="381"/>
            <ac:spMk id="2050" creationId="{00000000-0000-0000-0000-000000000000}"/>
          </ac:spMkLst>
        </pc:spChg>
        <pc:spChg chg="mod">
          <ac:chgData name="Richard Anderson" userId="4654cc452026b74c" providerId="LiveId" clId="{2DDE2DAD-DFE4-49F2-AFF7-943AC7630AEF}" dt="2023-02-17T04:43:20.913" v="38" actId="20577"/>
          <ac:spMkLst>
            <pc:docMk/>
            <pc:sldMk cId="2286108125" sldId="381"/>
            <ac:spMk id="2051" creationId="{00000000-0000-0000-0000-000000000000}"/>
          </ac:spMkLst>
        </pc:spChg>
      </pc:sldChg>
      <pc:sldChg chg="modSp mod">
        <pc:chgData name="Richard Anderson" userId="4654cc452026b74c" providerId="LiveId" clId="{2DDE2DAD-DFE4-49F2-AFF7-943AC7630AEF}" dt="2023-02-17T04:45:06.162" v="54" actId="20577"/>
        <pc:sldMkLst>
          <pc:docMk/>
          <pc:sldMk cId="2475036454" sldId="386"/>
        </pc:sldMkLst>
        <pc:spChg chg="mod">
          <ac:chgData name="Richard Anderson" userId="4654cc452026b74c" providerId="LiveId" clId="{2DDE2DAD-DFE4-49F2-AFF7-943AC7630AEF}" dt="2023-02-17T04:45:06.162" v="54" actId="20577"/>
          <ac:spMkLst>
            <pc:docMk/>
            <pc:sldMk cId="2475036454" sldId="386"/>
            <ac:spMk id="3" creationId="{00000000-0000-0000-0000-000000000000}"/>
          </ac:spMkLst>
        </pc:spChg>
      </pc:sldChg>
      <pc:sldChg chg="addSp delSp modSp new mod modClrScheme chgLayout">
        <pc:chgData name="Richard Anderson" userId="4654cc452026b74c" providerId="LiveId" clId="{2DDE2DAD-DFE4-49F2-AFF7-943AC7630AEF}" dt="2023-02-17T05:07:02.733" v="452" actId="1076"/>
        <pc:sldMkLst>
          <pc:docMk/>
          <pc:sldMk cId="3468196182" sldId="390"/>
        </pc:sldMkLst>
        <pc:spChg chg="mod ord">
          <ac:chgData name="Richard Anderson" userId="4654cc452026b74c" providerId="LiveId" clId="{2DDE2DAD-DFE4-49F2-AFF7-943AC7630AEF}" dt="2023-02-17T04:58:15.838" v="92" actId="700"/>
          <ac:spMkLst>
            <pc:docMk/>
            <pc:sldMk cId="3468196182" sldId="390"/>
            <ac:spMk id="2" creationId="{4E7D585D-85E8-5F41-FD53-50384287CA50}"/>
          </ac:spMkLst>
        </pc:spChg>
        <pc:spChg chg="del">
          <ac:chgData name="Richard Anderson" userId="4654cc452026b74c" providerId="LiveId" clId="{2DDE2DAD-DFE4-49F2-AFF7-943AC7630AEF}" dt="2023-02-17T04:58:15.838" v="92" actId="700"/>
          <ac:spMkLst>
            <pc:docMk/>
            <pc:sldMk cId="3468196182" sldId="390"/>
            <ac:spMk id="3" creationId="{D7E95558-8C5F-831C-0F61-77F814D62257}"/>
          </ac:spMkLst>
        </pc:spChg>
        <pc:spChg chg="mod ord">
          <ac:chgData name="Richard Anderson" userId="4654cc452026b74c" providerId="LiveId" clId="{2DDE2DAD-DFE4-49F2-AFF7-943AC7630AEF}" dt="2023-02-17T04:58:15.838" v="92" actId="700"/>
          <ac:spMkLst>
            <pc:docMk/>
            <pc:sldMk cId="3468196182" sldId="390"/>
            <ac:spMk id="4" creationId="{8E44F6A9-44E8-2A9F-66E8-C97C05798EEB}"/>
          </ac:spMkLst>
        </pc:spChg>
        <pc:spChg chg="mod ord">
          <ac:chgData name="Richard Anderson" userId="4654cc452026b74c" providerId="LiveId" clId="{2DDE2DAD-DFE4-49F2-AFF7-943AC7630AEF}" dt="2023-02-17T04:58:15.838" v="92" actId="700"/>
          <ac:spMkLst>
            <pc:docMk/>
            <pc:sldMk cId="3468196182" sldId="390"/>
            <ac:spMk id="5" creationId="{88917913-FF9C-D726-250C-AD8C87962A90}"/>
          </ac:spMkLst>
        </pc:spChg>
        <pc:spChg chg="mod ord">
          <ac:chgData name="Richard Anderson" userId="4654cc452026b74c" providerId="LiveId" clId="{2DDE2DAD-DFE4-49F2-AFF7-943AC7630AEF}" dt="2023-02-17T04:58:15.838" v="92" actId="700"/>
          <ac:spMkLst>
            <pc:docMk/>
            <pc:sldMk cId="3468196182" sldId="390"/>
            <ac:spMk id="6" creationId="{58018490-1CD5-AE61-22B1-8BC633F6D87D}"/>
          </ac:spMkLst>
        </pc:spChg>
        <pc:spChg chg="add mod">
          <ac:chgData name="Richard Anderson" userId="4654cc452026b74c" providerId="LiveId" clId="{2DDE2DAD-DFE4-49F2-AFF7-943AC7630AEF}" dt="2023-02-17T05:07:02.733" v="452" actId="1076"/>
          <ac:spMkLst>
            <pc:docMk/>
            <pc:sldMk cId="3468196182" sldId="390"/>
            <ac:spMk id="7" creationId="{D697CFB0-DF51-21BF-829C-54C5CD81481F}"/>
          </ac:spMkLst>
        </pc:spChg>
        <pc:spChg chg="add mod">
          <ac:chgData name="Richard Anderson" userId="4654cc452026b74c" providerId="LiveId" clId="{2DDE2DAD-DFE4-49F2-AFF7-943AC7630AEF}" dt="2023-02-17T05:01:31.702" v="268" actId="20577"/>
          <ac:spMkLst>
            <pc:docMk/>
            <pc:sldMk cId="3468196182" sldId="390"/>
            <ac:spMk id="8" creationId="{1A5072F7-5164-04C3-8D04-904D5622CB02}"/>
          </ac:spMkLst>
        </pc:spChg>
      </pc:sldChg>
      <pc:sldChg chg="addSp delSp modSp new mod modClrScheme chgLayout">
        <pc:chgData name="Richard Anderson" userId="4654cc452026b74c" providerId="LiveId" clId="{2DDE2DAD-DFE4-49F2-AFF7-943AC7630AEF}" dt="2023-02-17T05:45:29.983" v="1014" actId="21"/>
        <pc:sldMkLst>
          <pc:docMk/>
          <pc:sldMk cId="433336986" sldId="391"/>
        </pc:sldMkLst>
        <pc:spChg chg="mod ord">
          <ac:chgData name="Richard Anderson" userId="4654cc452026b74c" providerId="LiveId" clId="{2DDE2DAD-DFE4-49F2-AFF7-943AC7630AEF}" dt="2023-02-17T05:02:29.671" v="270" actId="700"/>
          <ac:spMkLst>
            <pc:docMk/>
            <pc:sldMk cId="433336986" sldId="391"/>
            <ac:spMk id="2" creationId="{DC1CD801-6AE1-848A-1B61-F74E6D52E641}"/>
          </ac:spMkLst>
        </pc:spChg>
        <pc:spChg chg="mod ord">
          <ac:chgData name="Richard Anderson" userId="4654cc452026b74c" providerId="LiveId" clId="{2DDE2DAD-DFE4-49F2-AFF7-943AC7630AEF}" dt="2023-02-17T05:02:29.671" v="270" actId="700"/>
          <ac:spMkLst>
            <pc:docMk/>
            <pc:sldMk cId="433336986" sldId="391"/>
            <ac:spMk id="3" creationId="{F6B3A8ED-170D-F509-5E81-7F989191F071}"/>
          </ac:spMkLst>
        </pc:spChg>
        <pc:spChg chg="mod ord">
          <ac:chgData name="Richard Anderson" userId="4654cc452026b74c" providerId="LiveId" clId="{2DDE2DAD-DFE4-49F2-AFF7-943AC7630AEF}" dt="2023-02-17T05:02:29.671" v="270" actId="700"/>
          <ac:spMkLst>
            <pc:docMk/>
            <pc:sldMk cId="433336986" sldId="391"/>
            <ac:spMk id="4" creationId="{8D7AE995-6242-CAFE-711C-964ACAD34064}"/>
          </ac:spMkLst>
        </pc:spChg>
        <pc:spChg chg="add mod ord">
          <ac:chgData name="Richard Anderson" userId="4654cc452026b74c" providerId="LiveId" clId="{2DDE2DAD-DFE4-49F2-AFF7-943AC7630AEF}" dt="2023-02-17T05:02:38.771" v="288" actId="20577"/>
          <ac:spMkLst>
            <pc:docMk/>
            <pc:sldMk cId="433336986" sldId="391"/>
            <ac:spMk id="5" creationId="{5D367687-A2EA-875A-771E-3E91CB268888}"/>
          </ac:spMkLst>
        </pc:spChg>
        <pc:spChg chg="add mod">
          <ac:chgData name="Richard Anderson" userId="4654cc452026b74c" providerId="LiveId" clId="{2DDE2DAD-DFE4-49F2-AFF7-943AC7630AEF}" dt="2023-02-17T05:04:36.322" v="390" actId="20577"/>
          <ac:spMkLst>
            <pc:docMk/>
            <pc:sldMk cId="433336986" sldId="391"/>
            <ac:spMk id="6" creationId="{BF49FA1E-46BE-00AC-F11C-7EEBC7D37DA9}"/>
          </ac:spMkLst>
        </pc:spChg>
        <pc:spChg chg="add mod">
          <ac:chgData name="Richard Anderson" userId="4654cc452026b74c" providerId="LiveId" clId="{2DDE2DAD-DFE4-49F2-AFF7-943AC7630AEF}" dt="2023-02-17T05:06:54.058" v="451" actId="20577"/>
          <ac:spMkLst>
            <pc:docMk/>
            <pc:sldMk cId="433336986" sldId="391"/>
            <ac:spMk id="7" creationId="{FF7DE896-C582-3139-DFDE-BA2118D75E72}"/>
          </ac:spMkLst>
        </pc:spChg>
        <pc:spChg chg="add mod">
          <ac:chgData name="Richard Anderson" userId="4654cc452026b74c" providerId="LiveId" clId="{2DDE2DAD-DFE4-49F2-AFF7-943AC7630AEF}" dt="2023-02-17T05:08:22.905" v="520" actId="14100"/>
          <ac:spMkLst>
            <pc:docMk/>
            <pc:sldMk cId="433336986" sldId="391"/>
            <ac:spMk id="8" creationId="{8876313B-1556-EAB0-4D11-A563E85D248B}"/>
          </ac:spMkLst>
        </pc:spChg>
        <pc:spChg chg="add del mod">
          <ac:chgData name="Richard Anderson" userId="4654cc452026b74c" providerId="LiveId" clId="{2DDE2DAD-DFE4-49F2-AFF7-943AC7630AEF}" dt="2023-02-17T05:45:29.983" v="1014" actId="21"/>
          <ac:spMkLst>
            <pc:docMk/>
            <pc:sldMk cId="433336986" sldId="391"/>
            <ac:spMk id="9" creationId="{EDDBAFFE-8C0F-AF1A-C23E-DE61B0BB6D63}"/>
          </ac:spMkLst>
        </pc:spChg>
      </pc:sldChg>
      <pc:sldChg chg="del">
        <pc:chgData name="Richard Anderson" userId="4654cc452026b74c" providerId="LiveId" clId="{2DDE2DAD-DFE4-49F2-AFF7-943AC7630AEF}" dt="2023-02-17T04:47:13.901" v="68" actId="2696"/>
        <pc:sldMkLst>
          <pc:docMk/>
          <pc:sldMk cId="3201297582" sldId="391"/>
        </pc:sldMkLst>
      </pc:sldChg>
      <pc:sldChg chg="addSp delSp modSp new mod modClrScheme chgLayout">
        <pc:chgData name="Richard Anderson" userId="4654cc452026b74c" providerId="LiveId" clId="{2DDE2DAD-DFE4-49F2-AFF7-943AC7630AEF}" dt="2023-02-17T05:43:49.682" v="976" actId="14100"/>
        <pc:sldMkLst>
          <pc:docMk/>
          <pc:sldMk cId="1432341135" sldId="392"/>
        </pc:sldMkLst>
        <pc:spChg chg="del">
          <ac:chgData name="Richard Anderson" userId="4654cc452026b74c" providerId="LiveId" clId="{2DDE2DAD-DFE4-49F2-AFF7-943AC7630AEF}" dt="2023-02-17T05:35:13.691" v="522" actId="700"/>
          <ac:spMkLst>
            <pc:docMk/>
            <pc:sldMk cId="1432341135" sldId="392"/>
            <ac:spMk id="2" creationId="{4F4E2E24-2CFE-5D87-41F4-8D78DCBDFE8A}"/>
          </ac:spMkLst>
        </pc:spChg>
        <pc:spChg chg="mod ord">
          <ac:chgData name="Richard Anderson" userId="4654cc452026b74c" providerId="LiveId" clId="{2DDE2DAD-DFE4-49F2-AFF7-943AC7630AEF}" dt="2023-02-17T05:35:13.691" v="522" actId="700"/>
          <ac:spMkLst>
            <pc:docMk/>
            <pc:sldMk cId="1432341135" sldId="392"/>
            <ac:spMk id="3" creationId="{863B03BE-5B7C-39D3-2AC8-D78A0CDCEEF2}"/>
          </ac:spMkLst>
        </pc:spChg>
        <pc:spChg chg="mod ord">
          <ac:chgData name="Richard Anderson" userId="4654cc452026b74c" providerId="LiveId" clId="{2DDE2DAD-DFE4-49F2-AFF7-943AC7630AEF}" dt="2023-02-17T05:35:13.691" v="522" actId="700"/>
          <ac:spMkLst>
            <pc:docMk/>
            <pc:sldMk cId="1432341135" sldId="392"/>
            <ac:spMk id="4" creationId="{CECB1454-FE34-20EB-73F0-E1C5795747CA}"/>
          </ac:spMkLst>
        </pc:spChg>
        <pc:spChg chg="mod ord">
          <ac:chgData name="Richard Anderson" userId="4654cc452026b74c" providerId="LiveId" clId="{2DDE2DAD-DFE4-49F2-AFF7-943AC7630AEF}" dt="2023-02-17T05:35:13.691" v="522" actId="700"/>
          <ac:spMkLst>
            <pc:docMk/>
            <pc:sldMk cId="1432341135" sldId="392"/>
            <ac:spMk id="5" creationId="{9EFD9D1A-7ACE-E252-14A7-933B71D67C52}"/>
          </ac:spMkLst>
        </pc:spChg>
        <pc:spChg chg="add mod">
          <ac:chgData name="Richard Anderson" userId="4654cc452026b74c" providerId="LiveId" clId="{2DDE2DAD-DFE4-49F2-AFF7-943AC7630AEF}" dt="2023-02-17T05:35:46.666" v="527" actId="1076"/>
          <ac:spMkLst>
            <pc:docMk/>
            <pc:sldMk cId="1432341135" sldId="392"/>
            <ac:spMk id="6" creationId="{9C5D8E4C-9CDA-C1FA-5E81-BFD533FBA510}"/>
          </ac:spMkLst>
        </pc:spChg>
        <pc:spChg chg="add mod">
          <ac:chgData name="Richard Anderson" userId="4654cc452026b74c" providerId="LiveId" clId="{2DDE2DAD-DFE4-49F2-AFF7-943AC7630AEF}" dt="2023-02-17T05:36:31.674" v="533" actId="1076"/>
          <ac:spMkLst>
            <pc:docMk/>
            <pc:sldMk cId="1432341135" sldId="392"/>
            <ac:spMk id="7" creationId="{FD100660-CEDA-48B7-1B6D-BB6475FA09C0}"/>
          </ac:spMkLst>
        </pc:spChg>
        <pc:spChg chg="add mod">
          <ac:chgData name="Richard Anderson" userId="4654cc452026b74c" providerId="LiveId" clId="{2DDE2DAD-DFE4-49F2-AFF7-943AC7630AEF}" dt="2023-02-17T05:36:49.375" v="537" actId="20577"/>
          <ac:spMkLst>
            <pc:docMk/>
            <pc:sldMk cId="1432341135" sldId="392"/>
            <ac:spMk id="8" creationId="{9F9CFE85-2C43-0652-E446-2C8C2193F438}"/>
          </ac:spMkLst>
        </pc:spChg>
        <pc:spChg chg="add mod">
          <ac:chgData name="Richard Anderson" userId="4654cc452026b74c" providerId="LiveId" clId="{2DDE2DAD-DFE4-49F2-AFF7-943AC7630AEF}" dt="2023-02-17T05:37:08.296" v="540" actId="20577"/>
          <ac:spMkLst>
            <pc:docMk/>
            <pc:sldMk cId="1432341135" sldId="392"/>
            <ac:spMk id="9" creationId="{5D6C6C3D-6A24-6654-7AD8-5D4618F39004}"/>
          </ac:spMkLst>
        </pc:spChg>
        <pc:spChg chg="add mod">
          <ac:chgData name="Richard Anderson" userId="4654cc452026b74c" providerId="LiveId" clId="{2DDE2DAD-DFE4-49F2-AFF7-943AC7630AEF}" dt="2023-02-17T05:37:26.263" v="543" actId="20577"/>
          <ac:spMkLst>
            <pc:docMk/>
            <pc:sldMk cId="1432341135" sldId="392"/>
            <ac:spMk id="10" creationId="{41037682-BD18-CC2E-67E5-9CE5DA7AE1DF}"/>
          </ac:spMkLst>
        </pc:spChg>
        <pc:spChg chg="add mod">
          <ac:chgData name="Richard Anderson" userId="4654cc452026b74c" providerId="LiveId" clId="{2DDE2DAD-DFE4-49F2-AFF7-943AC7630AEF}" dt="2023-02-17T05:37:39.801" v="546" actId="20577"/>
          <ac:spMkLst>
            <pc:docMk/>
            <pc:sldMk cId="1432341135" sldId="392"/>
            <ac:spMk id="11" creationId="{F8F937CA-957D-25A8-665F-CDDE590AE6D2}"/>
          </ac:spMkLst>
        </pc:spChg>
        <pc:spChg chg="add mod">
          <ac:chgData name="Richard Anderson" userId="4654cc452026b74c" providerId="LiveId" clId="{2DDE2DAD-DFE4-49F2-AFF7-943AC7630AEF}" dt="2023-02-17T05:37:55.645" v="550" actId="20577"/>
          <ac:spMkLst>
            <pc:docMk/>
            <pc:sldMk cId="1432341135" sldId="392"/>
            <ac:spMk id="12" creationId="{178B8BDC-9C35-7CCA-C94F-465BEB9A2922}"/>
          </ac:spMkLst>
        </pc:spChg>
        <pc:spChg chg="add mod">
          <ac:chgData name="Richard Anderson" userId="4654cc452026b74c" providerId="LiveId" clId="{2DDE2DAD-DFE4-49F2-AFF7-943AC7630AEF}" dt="2023-02-17T05:40:03.891" v="699" actId="1036"/>
          <ac:spMkLst>
            <pc:docMk/>
            <pc:sldMk cId="1432341135" sldId="392"/>
            <ac:spMk id="23" creationId="{5A238809-89FB-54D8-891B-882CA2FD2433}"/>
          </ac:spMkLst>
        </pc:spChg>
        <pc:spChg chg="add mod">
          <ac:chgData name="Richard Anderson" userId="4654cc452026b74c" providerId="LiveId" clId="{2DDE2DAD-DFE4-49F2-AFF7-943AC7630AEF}" dt="2023-02-17T05:40:03.891" v="699" actId="1036"/>
          <ac:spMkLst>
            <pc:docMk/>
            <pc:sldMk cId="1432341135" sldId="392"/>
            <ac:spMk id="24" creationId="{8FB7DF15-B056-B4AB-855E-C14B03C2119C}"/>
          </ac:spMkLst>
        </pc:spChg>
        <pc:spChg chg="add mod">
          <ac:chgData name="Richard Anderson" userId="4654cc452026b74c" providerId="LiveId" clId="{2DDE2DAD-DFE4-49F2-AFF7-943AC7630AEF}" dt="2023-02-17T05:40:03.891" v="699" actId="1036"/>
          <ac:spMkLst>
            <pc:docMk/>
            <pc:sldMk cId="1432341135" sldId="392"/>
            <ac:spMk id="25" creationId="{803A6A61-0404-ED73-2095-7A6A2F6E85E5}"/>
          </ac:spMkLst>
        </pc:spChg>
        <pc:spChg chg="add del mod">
          <ac:chgData name="Richard Anderson" userId="4654cc452026b74c" providerId="LiveId" clId="{2DDE2DAD-DFE4-49F2-AFF7-943AC7630AEF}" dt="2023-02-17T05:40:18.784" v="701"/>
          <ac:spMkLst>
            <pc:docMk/>
            <pc:sldMk cId="1432341135" sldId="392"/>
            <ac:spMk id="28" creationId="{D0361E8A-EF8C-EF82-9935-18E294771E63}"/>
          </ac:spMkLst>
        </pc:spChg>
        <pc:spChg chg="add del mod">
          <ac:chgData name="Richard Anderson" userId="4654cc452026b74c" providerId="LiveId" clId="{2DDE2DAD-DFE4-49F2-AFF7-943AC7630AEF}" dt="2023-02-17T05:40:18.784" v="701"/>
          <ac:spMkLst>
            <pc:docMk/>
            <pc:sldMk cId="1432341135" sldId="392"/>
            <ac:spMk id="29" creationId="{59B51793-2668-749B-20B4-45D5919588F9}"/>
          </ac:spMkLst>
        </pc:spChg>
        <pc:spChg chg="add del mod">
          <ac:chgData name="Richard Anderson" userId="4654cc452026b74c" providerId="LiveId" clId="{2DDE2DAD-DFE4-49F2-AFF7-943AC7630AEF}" dt="2023-02-17T05:40:18.784" v="701"/>
          <ac:spMkLst>
            <pc:docMk/>
            <pc:sldMk cId="1432341135" sldId="392"/>
            <ac:spMk id="30" creationId="{A25C9D7E-5213-3814-FC85-FE6932205510}"/>
          </ac:spMkLst>
        </pc:spChg>
        <pc:spChg chg="add mod">
          <ac:chgData name="Richard Anderson" userId="4654cc452026b74c" providerId="LiveId" clId="{2DDE2DAD-DFE4-49F2-AFF7-943AC7630AEF}" dt="2023-02-17T05:40:31.820" v="703" actId="1076"/>
          <ac:spMkLst>
            <pc:docMk/>
            <pc:sldMk cId="1432341135" sldId="392"/>
            <ac:spMk id="33" creationId="{6849929C-8202-3C74-1444-C220797F6BEB}"/>
          </ac:spMkLst>
        </pc:spChg>
        <pc:spChg chg="add mod">
          <ac:chgData name="Richard Anderson" userId="4654cc452026b74c" providerId="LiveId" clId="{2DDE2DAD-DFE4-49F2-AFF7-943AC7630AEF}" dt="2023-02-17T05:41:21.945" v="868" actId="1036"/>
          <ac:spMkLst>
            <pc:docMk/>
            <pc:sldMk cId="1432341135" sldId="392"/>
            <ac:spMk id="37" creationId="{85787CA7-F90E-A56F-F4F5-E2FD14DCBB5B}"/>
          </ac:spMkLst>
        </pc:spChg>
        <pc:spChg chg="add mod">
          <ac:chgData name="Richard Anderson" userId="4654cc452026b74c" providerId="LiveId" clId="{2DDE2DAD-DFE4-49F2-AFF7-943AC7630AEF}" dt="2023-02-17T05:41:21.945" v="868" actId="1036"/>
          <ac:spMkLst>
            <pc:docMk/>
            <pc:sldMk cId="1432341135" sldId="392"/>
            <ac:spMk id="38" creationId="{ACCF5BC0-B1EE-6361-2DD8-0B27BB828016}"/>
          </ac:spMkLst>
        </pc:spChg>
        <pc:spChg chg="add mod">
          <ac:chgData name="Richard Anderson" userId="4654cc452026b74c" providerId="LiveId" clId="{2DDE2DAD-DFE4-49F2-AFF7-943AC7630AEF}" dt="2023-02-17T05:41:21.945" v="868" actId="1036"/>
          <ac:spMkLst>
            <pc:docMk/>
            <pc:sldMk cId="1432341135" sldId="392"/>
            <ac:spMk id="39" creationId="{54F0D602-10E6-43B1-5B70-2D42B829E09D}"/>
          </ac:spMkLst>
        </pc:spChg>
        <pc:spChg chg="add mod">
          <ac:chgData name="Richard Anderson" userId="4654cc452026b74c" providerId="LiveId" clId="{2DDE2DAD-DFE4-49F2-AFF7-943AC7630AEF}" dt="2023-02-17T05:41:21.945" v="868" actId="1036"/>
          <ac:spMkLst>
            <pc:docMk/>
            <pc:sldMk cId="1432341135" sldId="392"/>
            <ac:spMk id="40" creationId="{12DCD938-CA30-8E91-353C-D826775174E9}"/>
          </ac:spMkLst>
        </pc:spChg>
        <pc:spChg chg="add mod">
          <ac:chgData name="Richard Anderson" userId="4654cc452026b74c" providerId="LiveId" clId="{2DDE2DAD-DFE4-49F2-AFF7-943AC7630AEF}" dt="2023-02-17T05:41:21.945" v="868" actId="1036"/>
          <ac:spMkLst>
            <pc:docMk/>
            <pc:sldMk cId="1432341135" sldId="392"/>
            <ac:spMk id="44" creationId="{203FB12A-BD78-53FB-014D-E4EA26A261E5}"/>
          </ac:spMkLst>
        </pc:spChg>
        <pc:spChg chg="add mod">
          <ac:chgData name="Richard Anderson" userId="4654cc452026b74c" providerId="LiveId" clId="{2DDE2DAD-DFE4-49F2-AFF7-943AC7630AEF}" dt="2023-02-17T05:43:28.429" v="972" actId="1035"/>
          <ac:spMkLst>
            <pc:docMk/>
            <pc:sldMk cId="1432341135" sldId="392"/>
            <ac:spMk id="48" creationId="{FDE52C01-7341-028E-9BFD-FF20FB77E451}"/>
          </ac:spMkLst>
        </pc:spChg>
        <pc:spChg chg="add mod">
          <ac:chgData name="Richard Anderson" userId="4654cc452026b74c" providerId="LiveId" clId="{2DDE2DAD-DFE4-49F2-AFF7-943AC7630AEF}" dt="2023-02-17T05:43:28.429" v="972" actId="1035"/>
          <ac:spMkLst>
            <pc:docMk/>
            <pc:sldMk cId="1432341135" sldId="392"/>
            <ac:spMk id="49" creationId="{348D430C-61B0-497A-476A-1E76BCE042D8}"/>
          </ac:spMkLst>
        </pc:spChg>
        <pc:spChg chg="add mod">
          <ac:chgData name="Richard Anderson" userId="4654cc452026b74c" providerId="LiveId" clId="{2DDE2DAD-DFE4-49F2-AFF7-943AC7630AEF}" dt="2023-02-17T05:43:28.429" v="972" actId="1035"/>
          <ac:spMkLst>
            <pc:docMk/>
            <pc:sldMk cId="1432341135" sldId="392"/>
            <ac:spMk id="50" creationId="{E20DBD48-1E47-A5BA-EDCD-25914025B355}"/>
          </ac:spMkLst>
        </pc:spChg>
        <pc:spChg chg="add mod">
          <ac:chgData name="Richard Anderson" userId="4654cc452026b74c" providerId="LiveId" clId="{2DDE2DAD-DFE4-49F2-AFF7-943AC7630AEF}" dt="2023-02-17T05:43:28.429" v="972" actId="1035"/>
          <ac:spMkLst>
            <pc:docMk/>
            <pc:sldMk cId="1432341135" sldId="392"/>
            <ac:spMk id="51" creationId="{1BBAB447-800F-D173-C872-D2ADAD1583F9}"/>
          </ac:spMkLst>
        </pc:spChg>
        <pc:spChg chg="add mod">
          <ac:chgData name="Richard Anderson" userId="4654cc452026b74c" providerId="LiveId" clId="{2DDE2DAD-DFE4-49F2-AFF7-943AC7630AEF}" dt="2023-02-17T05:43:28.429" v="972" actId="1035"/>
          <ac:spMkLst>
            <pc:docMk/>
            <pc:sldMk cId="1432341135" sldId="392"/>
            <ac:spMk id="52" creationId="{4B7F0A02-34DD-CC14-3DCA-E07F7D18DBC7}"/>
          </ac:spMkLst>
        </pc:spChg>
        <pc:spChg chg="add mod">
          <ac:chgData name="Richard Anderson" userId="4654cc452026b74c" providerId="LiveId" clId="{2DDE2DAD-DFE4-49F2-AFF7-943AC7630AEF}" dt="2023-02-17T05:43:28.429" v="972" actId="1035"/>
          <ac:spMkLst>
            <pc:docMk/>
            <pc:sldMk cId="1432341135" sldId="392"/>
            <ac:spMk id="57" creationId="{05F7AA6C-5B2A-8F50-7425-4CE895256ECA}"/>
          </ac:spMkLst>
        </pc:spChg>
        <pc:spChg chg="add mod">
          <ac:chgData name="Richard Anderson" userId="4654cc452026b74c" providerId="LiveId" clId="{2DDE2DAD-DFE4-49F2-AFF7-943AC7630AEF}" dt="2023-02-17T05:43:28.429" v="972" actId="1035"/>
          <ac:spMkLst>
            <pc:docMk/>
            <pc:sldMk cId="1432341135" sldId="392"/>
            <ac:spMk id="58" creationId="{FC163462-C348-0FFB-4CD2-ECFB5653B7F1}"/>
          </ac:spMkLst>
        </pc:spChg>
        <pc:spChg chg="add mod">
          <ac:chgData name="Richard Anderson" userId="4654cc452026b74c" providerId="LiveId" clId="{2DDE2DAD-DFE4-49F2-AFF7-943AC7630AEF}" dt="2023-02-17T05:43:28.429" v="972" actId="1035"/>
          <ac:spMkLst>
            <pc:docMk/>
            <pc:sldMk cId="1432341135" sldId="392"/>
            <ac:spMk id="59" creationId="{89825804-4950-E0CD-AA01-440A0B28A26D}"/>
          </ac:spMkLst>
        </pc:spChg>
        <pc:spChg chg="add mod">
          <ac:chgData name="Richard Anderson" userId="4654cc452026b74c" providerId="LiveId" clId="{2DDE2DAD-DFE4-49F2-AFF7-943AC7630AEF}" dt="2023-02-17T05:43:28.429" v="972" actId="1035"/>
          <ac:spMkLst>
            <pc:docMk/>
            <pc:sldMk cId="1432341135" sldId="392"/>
            <ac:spMk id="62" creationId="{517BDE82-23B2-F99C-5217-685913AAB61F}"/>
          </ac:spMkLst>
        </pc:spChg>
        <pc:cxnChg chg="add mod">
          <ac:chgData name="Richard Anderson" userId="4654cc452026b74c" providerId="LiveId" clId="{2DDE2DAD-DFE4-49F2-AFF7-943AC7630AEF}" dt="2023-02-17T05:38:29.282" v="553" actId="1582"/>
          <ac:cxnSpMkLst>
            <pc:docMk/>
            <pc:sldMk cId="1432341135" sldId="392"/>
            <ac:cxnSpMk id="14" creationId="{80055F29-6B64-B9DC-B963-955507AA6596}"/>
          </ac:cxnSpMkLst>
        </pc:cxnChg>
        <pc:cxnChg chg="add mod">
          <ac:chgData name="Richard Anderson" userId="4654cc452026b74c" providerId="LiveId" clId="{2DDE2DAD-DFE4-49F2-AFF7-943AC7630AEF}" dt="2023-02-17T05:38:37.987" v="555" actId="1076"/>
          <ac:cxnSpMkLst>
            <pc:docMk/>
            <pc:sldMk cId="1432341135" sldId="392"/>
            <ac:cxnSpMk id="15" creationId="{980F9533-AA0C-441D-F17E-D57E9987CFDA}"/>
          </ac:cxnSpMkLst>
        </pc:cxnChg>
        <pc:cxnChg chg="add mod">
          <ac:chgData name="Richard Anderson" userId="4654cc452026b74c" providerId="LiveId" clId="{2DDE2DAD-DFE4-49F2-AFF7-943AC7630AEF}" dt="2023-02-17T05:38:43.094" v="557" actId="1076"/>
          <ac:cxnSpMkLst>
            <pc:docMk/>
            <pc:sldMk cId="1432341135" sldId="392"/>
            <ac:cxnSpMk id="16" creationId="{798C99B5-868C-6C01-C5E7-093AD8CD0E8F}"/>
          </ac:cxnSpMkLst>
        </pc:cxnChg>
        <pc:cxnChg chg="add mod">
          <ac:chgData name="Richard Anderson" userId="4654cc452026b74c" providerId="LiveId" clId="{2DDE2DAD-DFE4-49F2-AFF7-943AC7630AEF}" dt="2023-02-17T05:38:54.552" v="560" actId="14100"/>
          <ac:cxnSpMkLst>
            <pc:docMk/>
            <pc:sldMk cId="1432341135" sldId="392"/>
            <ac:cxnSpMk id="17" creationId="{4DA6513E-3348-5084-C968-0A0424AFC6B5}"/>
          </ac:cxnSpMkLst>
        </pc:cxnChg>
        <pc:cxnChg chg="add mod">
          <ac:chgData name="Richard Anderson" userId="4654cc452026b74c" providerId="LiveId" clId="{2DDE2DAD-DFE4-49F2-AFF7-943AC7630AEF}" dt="2023-02-17T05:39:05.606" v="564" actId="14100"/>
          <ac:cxnSpMkLst>
            <pc:docMk/>
            <pc:sldMk cId="1432341135" sldId="392"/>
            <ac:cxnSpMk id="19" creationId="{C358CCDF-12B0-A320-2666-5D0127A0A206}"/>
          </ac:cxnSpMkLst>
        </pc:cxnChg>
        <pc:cxnChg chg="add mod">
          <ac:chgData name="Richard Anderson" userId="4654cc452026b74c" providerId="LiveId" clId="{2DDE2DAD-DFE4-49F2-AFF7-943AC7630AEF}" dt="2023-02-17T05:39:19.209" v="567" actId="14100"/>
          <ac:cxnSpMkLst>
            <pc:docMk/>
            <pc:sldMk cId="1432341135" sldId="392"/>
            <ac:cxnSpMk id="21" creationId="{717A7C0E-BCAC-23DE-5AD4-3691643FCDEB}"/>
          </ac:cxnSpMkLst>
        </pc:cxnChg>
        <pc:cxnChg chg="add mod">
          <ac:chgData name="Richard Anderson" userId="4654cc452026b74c" providerId="LiveId" clId="{2DDE2DAD-DFE4-49F2-AFF7-943AC7630AEF}" dt="2023-02-17T05:40:03.891" v="699" actId="1036"/>
          <ac:cxnSpMkLst>
            <pc:docMk/>
            <pc:sldMk cId="1432341135" sldId="392"/>
            <ac:cxnSpMk id="26" creationId="{3E52D61B-3F14-9C1C-8421-638395FD2C1D}"/>
          </ac:cxnSpMkLst>
        </pc:cxnChg>
        <pc:cxnChg chg="add mod">
          <ac:chgData name="Richard Anderson" userId="4654cc452026b74c" providerId="LiveId" clId="{2DDE2DAD-DFE4-49F2-AFF7-943AC7630AEF}" dt="2023-02-17T05:40:03.891" v="699" actId="1036"/>
          <ac:cxnSpMkLst>
            <pc:docMk/>
            <pc:sldMk cId="1432341135" sldId="392"/>
            <ac:cxnSpMk id="27" creationId="{FF1BC1F6-2610-B7E2-9E49-2F7B5AF84363}"/>
          </ac:cxnSpMkLst>
        </pc:cxnChg>
        <pc:cxnChg chg="add del mod">
          <ac:chgData name="Richard Anderson" userId="4654cc452026b74c" providerId="LiveId" clId="{2DDE2DAD-DFE4-49F2-AFF7-943AC7630AEF}" dt="2023-02-17T05:40:18.784" v="701"/>
          <ac:cxnSpMkLst>
            <pc:docMk/>
            <pc:sldMk cId="1432341135" sldId="392"/>
            <ac:cxnSpMk id="31" creationId="{8B98449B-614D-558F-6EEF-F3A08562DAAF}"/>
          </ac:cxnSpMkLst>
        </pc:cxnChg>
        <pc:cxnChg chg="add del mod">
          <ac:chgData name="Richard Anderson" userId="4654cc452026b74c" providerId="LiveId" clId="{2DDE2DAD-DFE4-49F2-AFF7-943AC7630AEF}" dt="2023-02-17T05:40:18.784" v="701"/>
          <ac:cxnSpMkLst>
            <pc:docMk/>
            <pc:sldMk cId="1432341135" sldId="392"/>
            <ac:cxnSpMk id="32" creationId="{BC23F3B4-8FF1-13FD-5800-70B2C9A70CAB}"/>
          </ac:cxnSpMkLst>
        </pc:cxnChg>
        <pc:cxnChg chg="add mod">
          <ac:chgData name="Richard Anderson" userId="4654cc452026b74c" providerId="LiveId" clId="{2DDE2DAD-DFE4-49F2-AFF7-943AC7630AEF}" dt="2023-02-17T05:40:38.960" v="705" actId="1076"/>
          <ac:cxnSpMkLst>
            <pc:docMk/>
            <pc:sldMk cId="1432341135" sldId="392"/>
            <ac:cxnSpMk id="34" creationId="{A47180ED-37A1-899F-80CD-886599297FDE}"/>
          </ac:cxnSpMkLst>
        </pc:cxnChg>
        <pc:cxnChg chg="add mod">
          <ac:chgData name="Richard Anderson" userId="4654cc452026b74c" providerId="LiveId" clId="{2DDE2DAD-DFE4-49F2-AFF7-943AC7630AEF}" dt="2023-02-17T05:40:47.814" v="708" actId="14100"/>
          <ac:cxnSpMkLst>
            <pc:docMk/>
            <pc:sldMk cId="1432341135" sldId="392"/>
            <ac:cxnSpMk id="35" creationId="{A8E1A1D7-10A3-AB10-5589-AF8CB594D2A0}"/>
          </ac:cxnSpMkLst>
        </pc:cxnChg>
        <pc:cxnChg chg="add mod">
          <ac:chgData name="Richard Anderson" userId="4654cc452026b74c" providerId="LiveId" clId="{2DDE2DAD-DFE4-49F2-AFF7-943AC7630AEF}" dt="2023-02-17T05:41:21.945" v="868" actId="1036"/>
          <ac:cxnSpMkLst>
            <pc:docMk/>
            <pc:sldMk cId="1432341135" sldId="392"/>
            <ac:cxnSpMk id="41" creationId="{11CDC401-F9FC-B44C-5A73-10EB9672FA75}"/>
          </ac:cxnSpMkLst>
        </pc:cxnChg>
        <pc:cxnChg chg="add mod">
          <ac:chgData name="Richard Anderson" userId="4654cc452026b74c" providerId="LiveId" clId="{2DDE2DAD-DFE4-49F2-AFF7-943AC7630AEF}" dt="2023-02-17T05:41:21.945" v="868" actId="1036"/>
          <ac:cxnSpMkLst>
            <pc:docMk/>
            <pc:sldMk cId="1432341135" sldId="392"/>
            <ac:cxnSpMk id="42" creationId="{1A4EA4B2-CF92-EBCA-A745-CE994AE1B5E4}"/>
          </ac:cxnSpMkLst>
        </pc:cxnChg>
        <pc:cxnChg chg="add mod">
          <ac:chgData name="Richard Anderson" userId="4654cc452026b74c" providerId="LiveId" clId="{2DDE2DAD-DFE4-49F2-AFF7-943AC7630AEF}" dt="2023-02-17T05:41:21.945" v="868" actId="1036"/>
          <ac:cxnSpMkLst>
            <pc:docMk/>
            <pc:sldMk cId="1432341135" sldId="392"/>
            <ac:cxnSpMk id="43" creationId="{00D4B1D9-E23C-D78F-FCCD-8753183DC959}"/>
          </ac:cxnSpMkLst>
        </pc:cxnChg>
        <pc:cxnChg chg="add mod">
          <ac:chgData name="Richard Anderson" userId="4654cc452026b74c" providerId="LiveId" clId="{2DDE2DAD-DFE4-49F2-AFF7-943AC7630AEF}" dt="2023-02-17T05:41:21.945" v="868" actId="1036"/>
          <ac:cxnSpMkLst>
            <pc:docMk/>
            <pc:sldMk cId="1432341135" sldId="392"/>
            <ac:cxnSpMk id="45" creationId="{4B063EBE-C943-14F0-388E-6D21D6ACE584}"/>
          </ac:cxnSpMkLst>
        </pc:cxnChg>
        <pc:cxnChg chg="add mod">
          <ac:chgData name="Richard Anderson" userId="4654cc452026b74c" providerId="LiveId" clId="{2DDE2DAD-DFE4-49F2-AFF7-943AC7630AEF}" dt="2023-02-17T05:43:10.738" v="871" actId="14100"/>
          <ac:cxnSpMkLst>
            <pc:docMk/>
            <pc:sldMk cId="1432341135" sldId="392"/>
            <ac:cxnSpMk id="46" creationId="{C565676E-E52E-3A48-5B77-D76EACD6D788}"/>
          </ac:cxnSpMkLst>
        </pc:cxnChg>
        <pc:cxnChg chg="add mod">
          <ac:chgData name="Richard Anderson" userId="4654cc452026b74c" providerId="LiveId" clId="{2DDE2DAD-DFE4-49F2-AFF7-943AC7630AEF}" dt="2023-02-17T05:43:28.429" v="972" actId="1035"/>
          <ac:cxnSpMkLst>
            <pc:docMk/>
            <pc:sldMk cId="1432341135" sldId="392"/>
            <ac:cxnSpMk id="53" creationId="{B03B2843-0131-7CD6-393A-640DD65B22D2}"/>
          </ac:cxnSpMkLst>
        </pc:cxnChg>
        <pc:cxnChg chg="add mod">
          <ac:chgData name="Richard Anderson" userId="4654cc452026b74c" providerId="LiveId" clId="{2DDE2DAD-DFE4-49F2-AFF7-943AC7630AEF}" dt="2023-02-17T05:43:28.429" v="972" actId="1035"/>
          <ac:cxnSpMkLst>
            <pc:docMk/>
            <pc:sldMk cId="1432341135" sldId="392"/>
            <ac:cxnSpMk id="54" creationId="{DDE85DC6-95C5-51A0-8B4B-916D9D01A8AF}"/>
          </ac:cxnSpMkLst>
        </pc:cxnChg>
        <pc:cxnChg chg="add mod">
          <ac:chgData name="Richard Anderson" userId="4654cc452026b74c" providerId="LiveId" clId="{2DDE2DAD-DFE4-49F2-AFF7-943AC7630AEF}" dt="2023-02-17T05:43:28.429" v="972" actId="1035"/>
          <ac:cxnSpMkLst>
            <pc:docMk/>
            <pc:sldMk cId="1432341135" sldId="392"/>
            <ac:cxnSpMk id="55" creationId="{00527086-9F6B-A724-29F6-307FE3168EC2}"/>
          </ac:cxnSpMkLst>
        </pc:cxnChg>
        <pc:cxnChg chg="add mod">
          <ac:chgData name="Richard Anderson" userId="4654cc452026b74c" providerId="LiveId" clId="{2DDE2DAD-DFE4-49F2-AFF7-943AC7630AEF}" dt="2023-02-17T05:43:28.429" v="972" actId="1035"/>
          <ac:cxnSpMkLst>
            <pc:docMk/>
            <pc:sldMk cId="1432341135" sldId="392"/>
            <ac:cxnSpMk id="56" creationId="{8150D4B8-0D90-E8C6-8E62-80C8DE795D32}"/>
          </ac:cxnSpMkLst>
        </pc:cxnChg>
        <pc:cxnChg chg="add mod">
          <ac:chgData name="Richard Anderson" userId="4654cc452026b74c" providerId="LiveId" clId="{2DDE2DAD-DFE4-49F2-AFF7-943AC7630AEF}" dt="2023-02-17T05:43:28.429" v="972" actId="1035"/>
          <ac:cxnSpMkLst>
            <pc:docMk/>
            <pc:sldMk cId="1432341135" sldId="392"/>
            <ac:cxnSpMk id="60" creationId="{E534B088-0B03-2AD0-E4A2-BD51246CDAE6}"/>
          </ac:cxnSpMkLst>
        </pc:cxnChg>
        <pc:cxnChg chg="add mod">
          <ac:chgData name="Richard Anderson" userId="4654cc452026b74c" providerId="LiveId" clId="{2DDE2DAD-DFE4-49F2-AFF7-943AC7630AEF}" dt="2023-02-17T05:43:28.429" v="972" actId="1035"/>
          <ac:cxnSpMkLst>
            <pc:docMk/>
            <pc:sldMk cId="1432341135" sldId="392"/>
            <ac:cxnSpMk id="61" creationId="{113294B2-D8A0-46D2-6112-1DAA7844D5AA}"/>
          </ac:cxnSpMkLst>
        </pc:cxnChg>
        <pc:cxnChg chg="add mod">
          <ac:chgData name="Richard Anderson" userId="4654cc452026b74c" providerId="LiveId" clId="{2DDE2DAD-DFE4-49F2-AFF7-943AC7630AEF}" dt="2023-02-17T05:43:28.429" v="972" actId="1035"/>
          <ac:cxnSpMkLst>
            <pc:docMk/>
            <pc:sldMk cId="1432341135" sldId="392"/>
            <ac:cxnSpMk id="63" creationId="{9B4679BA-9305-4361-3219-79963A6288B0}"/>
          </ac:cxnSpMkLst>
        </pc:cxnChg>
        <pc:cxnChg chg="add mod">
          <ac:chgData name="Richard Anderson" userId="4654cc452026b74c" providerId="LiveId" clId="{2DDE2DAD-DFE4-49F2-AFF7-943AC7630AEF}" dt="2023-02-17T05:43:28.429" v="972" actId="1035"/>
          <ac:cxnSpMkLst>
            <pc:docMk/>
            <pc:sldMk cId="1432341135" sldId="392"/>
            <ac:cxnSpMk id="64" creationId="{4EF99295-83E9-9795-F75A-D83F5C522D8C}"/>
          </ac:cxnSpMkLst>
        </pc:cxnChg>
        <pc:cxnChg chg="add mod">
          <ac:chgData name="Richard Anderson" userId="4654cc452026b74c" providerId="LiveId" clId="{2DDE2DAD-DFE4-49F2-AFF7-943AC7630AEF}" dt="2023-02-17T05:43:49.682" v="976" actId="14100"/>
          <ac:cxnSpMkLst>
            <pc:docMk/>
            <pc:sldMk cId="1432341135" sldId="392"/>
            <ac:cxnSpMk id="65" creationId="{B6B01E86-6640-2DB5-E3A9-DAABC65EC6AC}"/>
          </ac:cxnSpMkLst>
        </pc:cxnChg>
      </pc:sldChg>
      <pc:sldChg chg="del">
        <pc:chgData name="Richard Anderson" userId="4654cc452026b74c" providerId="LiveId" clId="{2DDE2DAD-DFE4-49F2-AFF7-943AC7630AEF}" dt="2023-02-17T04:47:13.901" v="68" actId="2696"/>
        <pc:sldMkLst>
          <pc:docMk/>
          <pc:sldMk cId="1979755427" sldId="392"/>
        </pc:sldMkLst>
      </pc:sldChg>
      <pc:sldChg chg="del">
        <pc:chgData name="Richard Anderson" userId="4654cc452026b74c" providerId="LiveId" clId="{2DDE2DAD-DFE4-49F2-AFF7-943AC7630AEF}" dt="2023-02-17T04:47:13.901" v="68" actId="2696"/>
        <pc:sldMkLst>
          <pc:docMk/>
          <pc:sldMk cId="302516899" sldId="393"/>
        </pc:sldMkLst>
      </pc:sldChg>
      <pc:sldChg chg="addSp modSp new mod modClrScheme chgLayout">
        <pc:chgData name="Richard Anderson" userId="4654cc452026b74c" providerId="LiveId" clId="{2DDE2DAD-DFE4-49F2-AFF7-943AC7630AEF}" dt="2023-02-17T05:47:27.979" v="1086" actId="1038"/>
        <pc:sldMkLst>
          <pc:docMk/>
          <pc:sldMk cId="2283529890" sldId="393"/>
        </pc:sldMkLst>
        <pc:spChg chg="mod ord">
          <ac:chgData name="Richard Anderson" userId="4654cc452026b74c" providerId="LiveId" clId="{2DDE2DAD-DFE4-49F2-AFF7-943AC7630AEF}" dt="2023-02-17T05:44:47.601" v="978" actId="700"/>
          <ac:spMkLst>
            <pc:docMk/>
            <pc:sldMk cId="2283529890" sldId="393"/>
            <ac:spMk id="2" creationId="{6309D848-C907-7156-438A-ABEA31D47C67}"/>
          </ac:spMkLst>
        </pc:spChg>
        <pc:spChg chg="mod ord">
          <ac:chgData name="Richard Anderson" userId="4654cc452026b74c" providerId="LiveId" clId="{2DDE2DAD-DFE4-49F2-AFF7-943AC7630AEF}" dt="2023-02-17T05:44:47.601" v="978" actId="700"/>
          <ac:spMkLst>
            <pc:docMk/>
            <pc:sldMk cId="2283529890" sldId="393"/>
            <ac:spMk id="3" creationId="{3FCD6EB3-B353-81AA-10D2-82B7BB9AFB86}"/>
          </ac:spMkLst>
        </pc:spChg>
        <pc:spChg chg="mod ord">
          <ac:chgData name="Richard Anderson" userId="4654cc452026b74c" providerId="LiveId" clId="{2DDE2DAD-DFE4-49F2-AFF7-943AC7630AEF}" dt="2023-02-17T05:47:22.420" v="1084" actId="1076"/>
          <ac:spMkLst>
            <pc:docMk/>
            <pc:sldMk cId="2283529890" sldId="393"/>
            <ac:spMk id="4" creationId="{3E267DFF-EAFA-FBB1-E322-4247F8FF4608}"/>
          </ac:spMkLst>
        </pc:spChg>
        <pc:spChg chg="add mod ord">
          <ac:chgData name="Richard Anderson" userId="4654cc452026b74c" providerId="LiveId" clId="{2DDE2DAD-DFE4-49F2-AFF7-943AC7630AEF}" dt="2023-02-17T05:45:00.551" v="1012" actId="20577"/>
          <ac:spMkLst>
            <pc:docMk/>
            <pc:sldMk cId="2283529890" sldId="393"/>
            <ac:spMk id="5" creationId="{BA67E622-E2A2-04C1-0C37-C2BC1B5FFF43}"/>
          </ac:spMkLst>
        </pc:spChg>
        <pc:spChg chg="add mod">
          <ac:chgData name="Richard Anderson" userId="4654cc452026b74c" providerId="LiveId" clId="{2DDE2DAD-DFE4-49F2-AFF7-943AC7630AEF}" dt="2023-02-17T05:45:39.117" v="1016" actId="1076"/>
          <ac:spMkLst>
            <pc:docMk/>
            <pc:sldMk cId="2283529890" sldId="393"/>
            <ac:spMk id="6" creationId="{52E0AD35-915A-2E9C-4141-47FF651DD70D}"/>
          </ac:spMkLst>
        </pc:spChg>
        <pc:spChg chg="add mod">
          <ac:chgData name="Richard Anderson" userId="4654cc452026b74c" providerId="LiveId" clId="{2DDE2DAD-DFE4-49F2-AFF7-943AC7630AEF}" dt="2023-02-17T05:47:01.124" v="1026" actId="1076"/>
          <ac:spMkLst>
            <pc:docMk/>
            <pc:sldMk cId="2283529890" sldId="393"/>
            <ac:spMk id="7" creationId="{48996939-808C-CBF8-E09C-17B121637ED8}"/>
          </ac:spMkLst>
        </pc:spChg>
        <pc:spChg chg="add mod">
          <ac:chgData name="Richard Anderson" userId="4654cc452026b74c" providerId="LiveId" clId="{2DDE2DAD-DFE4-49F2-AFF7-943AC7630AEF}" dt="2023-02-17T05:46:43.440" v="1021" actId="1076"/>
          <ac:spMkLst>
            <pc:docMk/>
            <pc:sldMk cId="2283529890" sldId="393"/>
            <ac:spMk id="8" creationId="{27CC149A-CEF4-4661-248F-CD1802E1A018}"/>
          </ac:spMkLst>
        </pc:spChg>
        <pc:spChg chg="add mod">
          <ac:chgData name="Richard Anderson" userId="4654cc452026b74c" providerId="LiveId" clId="{2DDE2DAD-DFE4-49F2-AFF7-943AC7630AEF}" dt="2023-02-17T05:46:51.010" v="1023" actId="1076"/>
          <ac:spMkLst>
            <pc:docMk/>
            <pc:sldMk cId="2283529890" sldId="393"/>
            <ac:spMk id="9" creationId="{BEFCC985-6542-18FB-C116-669EC172A2D1}"/>
          </ac:spMkLst>
        </pc:spChg>
        <pc:spChg chg="add mod">
          <ac:chgData name="Richard Anderson" userId="4654cc452026b74c" providerId="LiveId" clId="{2DDE2DAD-DFE4-49F2-AFF7-943AC7630AEF}" dt="2023-02-17T05:46:51.010" v="1023" actId="1076"/>
          <ac:spMkLst>
            <pc:docMk/>
            <pc:sldMk cId="2283529890" sldId="393"/>
            <ac:spMk id="10" creationId="{88E393F4-8592-0D55-F837-CF555C8DC590}"/>
          </ac:spMkLst>
        </pc:spChg>
        <pc:spChg chg="add mod">
          <ac:chgData name="Richard Anderson" userId="4654cc452026b74c" providerId="LiveId" clId="{2DDE2DAD-DFE4-49F2-AFF7-943AC7630AEF}" dt="2023-02-17T05:47:27.979" v="1086" actId="1038"/>
          <ac:spMkLst>
            <pc:docMk/>
            <pc:sldMk cId="2283529890" sldId="393"/>
            <ac:spMk id="11" creationId="{D7AE833C-C01F-71C8-50AD-3D58DCB6E6E4}"/>
          </ac:spMkLst>
        </pc:spChg>
        <pc:spChg chg="add mod">
          <ac:chgData name="Richard Anderson" userId="4654cc452026b74c" providerId="LiveId" clId="{2DDE2DAD-DFE4-49F2-AFF7-943AC7630AEF}" dt="2023-02-17T05:47:27.979" v="1086" actId="1038"/>
          <ac:spMkLst>
            <pc:docMk/>
            <pc:sldMk cId="2283529890" sldId="393"/>
            <ac:spMk id="12" creationId="{595D130E-D21C-EB61-5C55-6DBFACF1F1FC}"/>
          </ac:spMkLst>
        </pc:spChg>
        <pc:spChg chg="add mod">
          <ac:chgData name="Richard Anderson" userId="4654cc452026b74c" providerId="LiveId" clId="{2DDE2DAD-DFE4-49F2-AFF7-943AC7630AEF}" dt="2023-02-17T05:47:27.979" v="1086" actId="1038"/>
          <ac:spMkLst>
            <pc:docMk/>
            <pc:sldMk cId="2283529890" sldId="393"/>
            <ac:spMk id="13" creationId="{B2902F93-7953-DE64-4D3B-F129B98238A0}"/>
          </ac:spMkLst>
        </pc:spChg>
        <pc:spChg chg="add mod">
          <ac:chgData name="Richard Anderson" userId="4654cc452026b74c" providerId="LiveId" clId="{2DDE2DAD-DFE4-49F2-AFF7-943AC7630AEF}" dt="2023-02-17T05:47:27.979" v="1086" actId="1038"/>
          <ac:spMkLst>
            <pc:docMk/>
            <pc:sldMk cId="2283529890" sldId="393"/>
            <ac:spMk id="14" creationId="{FC27FE6F-BDD1-3D30-81FE-2D297CED0869}"/>
          </ac:spMkLst>
        </pc:spChg>
      </pc:sldChg>
      <pc:sldChg chg="addSp modSp new mod">
        <pc:chgData name="Richard Anderson" userId="4654cc452026b74c" providerId="LiveId" clId="{2DDE2DAD-DFE4-49F2-AFF7-943AC7630AEF}" dt="2023-02-17T05:53:59.421" v="1239" actId="20577"/>
        <pc:sldMkLst>
          <pc:docMk/>
          <pc:sldMk cId="1490968687" sldId="394"/>
        </pc:sldMkLst>
        <pc:spChg chg="mod">
          <ac:chgData name="Richard Anderson" userId="4654cc452026b74c" providerId="LiveId" clId="{2DDE2DAD-DFE4-49F2-AFF7-943AC7630AEF}" dt="2023-02-17T05:49:17.919" v="1111" actId="20577"/>
          <ac:spMkLst>
            <pc:docMk/>
            <pc:sldMk cId="1490968687" sldId="394"/>
            <ac:spMk id="2" creationId="{1B16DC82-5875-F9AD-0AED-4B7811EA87D9}"/>
          </ac:spMkLst>
        </pc:spChg>
        <pc:spChg chg="add mod">
          <ac:chgData name="Richard Anderson" userId="4654cc452026b74c" providerId="LiveId" clId="{2DDE2DAD-DFE4-49F2-AFF7-943AC7630AEF}" dt="2023-02-17T05:53:59.421" v="1239" actId="20577"/>
          <ac:spMkLst>
            <pc:docMk/>
            <pc:sldMk cId="1490968687" sldId="394"/>
            <ac:spMk id="6" creationId="{3F50D12D-E088-8EC5-D983-9D1B754972CF}"/>
          </ac:spMkLst>
        </pc:spChg>
      </pc:sldChg>
      <pc:sldChg chg="del">
        <pc:chgData name="Richard Anderson" userId="4654cc452026b74c" providerId="LiveId" clId="{2DDE2DAD-DFE4-49F2-AFF7-943AC7630AEF}" dt="2023-02-17T04:47:13.901" v="68" actId="2696"/>
        <pc:sldMkLst>
          <pc:docMk/>
          <pc:sldMk cId="3901551711" sldId="394"/>
        </pc:sldMkLst>
      </pc:sldChg>
      <pc:sldChg chg="addSp delSp modSp new mod modClrScheme chgLayout">
        <pc:chgData name="Richard Anderson" userId="4654cc452026b74c" providerId="LiveId" clId="{2DDE2DAD-DFE4-49F2-AFF7-943AC7630AEF}" dt="2023-02-17T06:08:20.601" v="1715" actId="20577"/>
        <pc:sldMkLst>
          <pc:docMk/>
          <pc:sldMk cId="878453072" sldId="395"/>
        </pc:sldMkLst>
        <pc:spChg chg="del mod ord">
          <ac:chgData name="Richard Anderson" userId="4654cc452026b74c" providerId="LiveId" clId="{2DDE2DAD-DFE4-49F2-AFF7-943AC7630AEF}" dt="2023-02-17T06:04:15.153" v="1402" actId="700"/>
          <ac:spMkLst>
            <pc:docMk/>
            <pc:sldMk cId="878453072" sldId="395"/>
            <ac:spMk id="2" creationId="{C1B59E8B-FA0D-EDEC-C0C5-B14210BA6CB0}"/>
          </ac:spMkLst>
        </pc:spChg>
        <pc:spChg chg="mod ord">
          <ac:chgData name="Richard Anderson" userId="4654cc452026b74c" providerId="LiveId" clId="{2DDE2DAD-DFE4-49F2-AFF7-943AC7630AEF}" dt="2023-02-17T06:04:15.153" v="1402" actId="700"/>
          <ac:spMkLst>
            <pc:docMk/>
            <pc:sldMk cId="878453072" sldId="395"/>
            <ac:spMk id="3" creationId="{C025B385-51A8-9CB7-2BA5-DE675E200C16}"/>
          </ac:spMkLst>
        </pc:spChg>
        <pc:spChg chg="mod ord">
          <ac:chgData name="Richard Anderson" userId="4654cc452026b74c" providerId="LiveId" clId="{2DDE2DAD-DFE4-49F2-AFF7-943AC7630AEF}" dt="2023-02-17T06:04:15.153" v="1402" actId="700"/>
          <ac:spMkLst>
            <pc:docMk/>
            <pc:sldMk cId="878453072" sldId="395"/>
            <ac:spMk id="4" creationId="{3866E4B4-09D4-A319-B581-1ECB8002971F}"/>
          </ac:spMkLst>
        </pc:spChg>
        <pc:spChg chg="mod ord">
          <ac:chgData name="Richard Anderson" userId="4654cc452026b74c" providerId="LiveId" clId="{2DDE2DAD-DFE4-49F2-AFF7-943AC7630AEF}" dt="2023-02-17T06:04:15.153" v="1402" actId="700"/>
          <ac:spMkLst>
            <pc:docMk/>
            <pc:sldMk cId="878453072" sldId="395"/>
            <ac:spMk id="5" creationId="{DA53B852-17F8-12C2-9514-617F24CAA699}"/>
          </ac:spMkLst>
        </pc:spChg>
        <pc:spChg chg="add mod ord">
          <ac:chgData name="Richard Anderson" userId="4654cc452026b74c" providerId="LiveId" clId="{2DDE2DAD-DFE4-49F2-AFF7-943AC7630AEF}" dt="2023-02-17T06:04:20.567" v="1419" actId="20577"/>
          <ac:spMkLst>
            <pc:docMk/>
            <pc:sldMk cId="878453072" sldId="395"/>
            <ac:spMk id="6" creationId="{F94036D0-2701-EB61-84B7-90424069ABC9}"/>
          </ac:spMkLst>
        </pc:spChg>
        <pc:spChg chg="add mod ord">
          <ac:chgData name="Richard Anderson" userId="4654cc452026b74c" providerId="LiveId" clId="{2DDE2DAD-DFE4-49F2-AFF7-943AC7630AEF}" dt="2023-02-17T06:08:20.601" v="1715" actId="20577"/>
          <ac:spMkLst>
            <pc:docMk/>
            <pc:sldMk cId="878453072" sldId="395"/>
            <ac:spMk id="7" creationId="{0299144A-D695-DB72-59A6-EA368C07C12E}"/>
          </ac:spMkLst>
        </pc:spChg>
      </pc:sldChg>
      <pc:sldChg chg="del">
        <pc:chgData name="Richard Anderson" userId="4654cc452026b74c" providerId="LiveId" clId="{2DDE2DAD-DFE4-49F2-AFF7-943AC7630AEF}" dt="2023-02-17T04:47:13.901" v="68" actId="2696"/>
        <pc:sldMkLst>
          <pc:docMk/>
          <pc:sldMk cId="1133327098" sldId="395"/>
        </pc:sldMkLst>
      </pc:sldChg>
      <pc:sldChg chg="del">
        <pc:chgData name="Richard Anderson" userId="4654cc452026b74c" providerId="LiveId" clId="{2DDE2DAD-DFE4-49F2-AFF7-943AC7630AEF}" dt="2023-02-17T04:47:13.901" v="68" actId="2696"/>
        <pc:sldMkLst>
          <pc:docMk/>
          <pc:sldMk cId="2245903696" sldId="396"/>
        </pc:sldMkLst>
      </pc:sldChg>
      <pc:sldChg chg="del">
        <pc:chgData name="Richard Anderson" userId="4654cc452026b74c" providerId="LiveId" clId="{2DDE2DAD-DFE4-49F2-AFF7-943AC7630AEF}" dt="2023-02-17T04:47:13.901" v="68" actId="2696"/>
        <pc:sldMkLst>
          <pc:docMk/>
          <pc:sldMk cId="2687938614" sldId="397"/>
        </pc:sldMkLst>
      </pc:sldChg>
      <pc:sldChg chg="del">
        <pc:chgData name="Richard Anderson" userId="4654cc452026b74c" providerId="LiveId" clId="{2DDE2DAD-DFE4-49F2-AFF7-943AC7630AEF}" dt="2023-02-17T04:47:13.901" v="68" actId="2696"/>
        <pc:sldMkLst>
          <pc:docMk/>
          <pc:sldMk cId="1010020368" sldId="398"/>
        </pc:sldMkLst>
      </pc:sldChg>
      <pc:sldChg chg="del">
        <pc:chgData name="Richard Anderson" userId="4654cc452026b74c" providerId="LiveId" clId="{2DDE2DAD-DFE4-49F2-AFF7-943AC7630AEF}" dt="2023-02-17T04:47:13.901" v="68" actId="2696"/>
        <pc:sldMkLst>
          <pc:docMk/>
          <pc:sldMk cId="270437041" sldId="399"/>
        </pc:sldMkLst>
      </pc:sldChg>
      <pc:sldChg chg="del">
        <pc:chgData name="Richard Anderson" userId="4654cc452026b74c" providerId="LiveId" clId="{2DDE2DAD-DFE4-49F2-AFF7-943AC7630AEF}" dt="2023-02-17T04:47:13.901" v="68" actId="2696"/>
        <pc:sldMkLst>
          <pc:docMk/>
          <pc:sldMk cId="765026044" sldId="400"/>
        </pc:sldMkLst>
      </pc:sldChg>
      <pc:sldChg chg="del">
        <pc:chgData name="Richard Anderson" userId="4654cc452026b74c" providerId="LiveId" clId="{2DDE2DAD-DFE4-49F2-AFF7-943AC7630AEF}" dt="2023-02-17T04:47:13.901" v="68" actId="2696"/>
        <pc:sldMkLst>
          <pc:docMk/>
          <pc:sldMk cId="4214244453" sldId="401"/>
        </pc:sldMkLst>
      </pc:sldChg>
      <pc:sldChg chg="del">
        <pc:chgData name="Richard Anderson" userId="4654cc452026b74c" providerId="LiveId" clId="{2DDE2DAD-DFE4-49F2-AFF7-943AC7630AEF}" dt="2023-02-17T04:47:13.901" v="68" actId="2696"/>
        <pc:sldMkLst>
          <pc:docMk/>
          <pc:sldMk cId="434342240" sldId="402"/>
        </pc:sldMkLst>
      </pc:sldChg>
      <pc:sldChg chg="del">
        <pc:chgData name="Richard Anderson" userId="4654cc452026b74c" providerId="LiveId" clId="{2DDE2DAD-DFE4-49F2-AFF7-943AC7630AEF}" dt="2023-02-17T04:47:13.901" v="68" actId="2696"/>
        <pc:sldMkLst>
          <pc:docMk/>
          <pc:sldMk cId="339446023" sldId="403"/>
        </pc:sldMkLst>
      </pc:sldChg>
      <pc:sldMasterChg chg="setBg modSldLayout">
        <pc:chgData name="Richard Anderson" userId="4654cc452026b74c" providerId="LiveId" clId="{2DDE2DAD-DFE4-49F2-AFF7-943AC7630AEF}" dt="2023-02-17T04:43:47.016" v="40"/>
        <pc:sldMasterMkLst>
          <pc:docMk/>
          <pc:sldMasterMk cId="0" sldId="2147483661"/>
        </pc:sldMasterMkLst>
        <pc:sldLayoutChg chg="setBg">
          <pc:chgData name="Richard Anderson" userId="4654cc452026b74c" providerId="LiveId" clId="{2DDE2DAD-DFE4-49F2-AFF7-943AC7630AEF}" dt="2023-02-17T04:43:47.016" v="40"/>
          <pc:sldLayoutMkLst>
            <pc:docMk/>
            <pc:sldMasterMk cId="0" sldId="2147483661"/>
            <pc:sldLayoutMk cId="3239437080" sldId="2147483662"/>
          </pc:sldLayoutMkLst>
        </pc:sldLayoutChg>
        <pc:sldLayoutChg chg="setBg">
          <pc:chgData name="Richard Anderson" userId="4654cc452026b74c" providerId="LiveId" clId="{2DDE2DAD-DFE4-49F2-AFF7-943AC7630AEF}" dt="2023-02-17T04:43:47.016" v="40"/>
          <pc:sldLayoutMkLst>
            <pc:docMk/>
            <pc:sldMasterMk cId="0" sldId="2147483661"/>
            <pc:sldLayoutMk cId="861868781" sldId="2147483663"/>
          </pc:sldLayoutMkLst>
        </pc:sldLayoutChg>
        <pc:sldLayoutChg chg="setBg">
          <pc:chgData name="Richard Anderson" userId="4654cc452026b74c" providerId="LiveId" clId="{2DDE2DAD-DFE4-49F2-AFF7-943AC7630AEF}" dt="2023-02-17T04:43:47.016" v="40"/>
          <pc:sldLayoutMkLst>
            <pc:docMk/>
            <pc:sldMasterMk cId="0" sldId="2147483661"/>
            <pc:sldLayoutMk cId="3448548940" sldId="2147483664"/>
          </pc:sldLayoutMkLst>
        </pc:sldLayoutChg>
        <pc:sldLayoutChg chg="setBg">
          <pc:chgData name="Richard Anderson" userId="4654cc452026b74c" providerId="LiveId" clId="{2DDE2DAD-DFE4-49F2-AFF7-943AC7630AEF}" dt="2023-02-17T04:43:47.016" v="40"/>
          <pc:sldLayoutMkLst>
            <pc:docMk/>
            <pc:sldMasterMk cId="0" sldId="2147483661"/>
            <pc:sldLayoutMk cId="2189775353" sldId="2147483665"/>
          </pc:sldLayoutMkLst>
        </pc:sldLayoutChg>
        <pc:sldLayoutChg chg="setBg">
          <pc:chgData name="Richard Anderson" userId="4654cc452026b74c" providerId="LiveId" clId="{2DDE2DAD-DFE4-49F2-AFF7-943AC7630AEF}" dt="2023-02-17T04:43:47.016" v="40"/>
          <pc:sldLayoutMkLst>
            <pc:docMk/>
            <pc:sldMasterMk cId="0" sldId="2147483661"/>
            <pc:sldLayoutMk cId="2032858290" sldId="2147483666"/>
          </pc:sldLayoutMkLst>
        </pc:sldLayoutChg>
        <pc:sldLayoutChg chg="setBg">
          <pc:chgData name="Richard Anderson" userId="4654cc452026b74c" providerId="LiveId" clId="{2DDE2DAD-DFE4-49F2-AFF7-943AC7630AEF}" dt="2023-02-17T04:43:47.016" v="40"/>
          <pc:sldLayoutMkLst>
            <pc:docMk/>
            <pc:sldMasterMk cId="0" sldId="2147483661"/>
            <pc:sldLayoutMk cId="2080451972" sldId="2147483667"/>
          </pc:sldLayoutMkLst>
        </pc:sldLayoutChg>
        <pc:sldLayoutChg chg="setBg">
          <pc:chgData name="Richard Anderson" userId="4654cc452026b74c" providerId="LiveId" clId="{2DDE2DAD-DFE4-49F2-AFF7-943AC7630AEF}" dt="2023-02-17T04:43:47.016" v="40"/>
          <pc:sldLayoutMkLst>
            <pc:docMk/>
            <pc:sldMasterMk cId="0" sldId="2147483661"/>
            <pc:sldLayoutMk cId="1011772282" sldId="2147483668"/>
          </pc:sldLayoutMkLst>
        </pc:sldLayoutChg>
        <pc:sldLayoutChg chg="setBg">
          <pc:chgData name="Richard Anderson" userId="4654cc452026b74c" providerId="LiveId" clId="{2DDE2DAD-DFE4-49F2-AFF7-943AC7630AEF}" dt="2023-02-17T04:43:47.016" v="40"/>
          <pc:sldLayoutMkLst>
            <pc:docMk/>
            <pc:sldMasterMk cId="0" sldId="2147483661"/>
            <pc:sldLayoutMk cId="1270431420" sldId="2147483669"/>
          </pc:sldLayoutMkLst>
        </pc:sldLayoutChg>
        <pc:sldLayoutChg chg="setBg">
          <pc:chgData name="Richard Anderson" userId="4654cc452026b74c" providerId="LiveId" clId="{2DDE2DAD-DFE4-49F2-AFF7-943AC7630AEF}" dt="2023-02-17T04:43:47.016" v="40"/>
          <pc:sldLayoutMkLst>
            <pc:docMk/>
            <pc:sldMasterMk cId="0" sldId="2147483661"/>
            <pc:sldLayoutMk cId="2788154917" sldId="2147483670"/>
          </pc:sldLayoutMkLst>
        </pc:sldLayoutChg>
        <pc:sldLayoutChg chg="setBg">
          <pc:chgData name="Richard Anderson" userId="4654cc452026b74c" providerId="LiveId" clId="{2DDE2DAD-DFE4-49F2-AFF7-943AC7630AEF}" dt="2023-02-17T04:43:47.016" v="40"/>
          <pc:sldLayoutMkLst>
            <pc:docMk/>
            <pc:sldMasterMk cId="0" sldId="2147483661"/>
            <pc:sldLayoutMk cId="1397440629" sldId="2147483671"/>
          </pc:sldLayoutMkLst>
        </pc:sldLayoutChg>
        <pc:sldLayoutChg chg="setBg">
          <pc:chgData name="Richard Anderson" userId="4654cc452026b74c" providerId="LiveId" clId="{2DDE2DAD-DFE4-49F2-AFF7-943AC7630AEF}" dt="2023-02-17T04:43:47.016" v="40"/>
          <pc:sldLayoutMkLst>
            <pc:docMk/>
            <pc:sldMasterMk cId="0" sldId="2147483661"/>
            <pc:sldLayoutMk cId="540867631" sldId="2147483672"/>
          </pc:sldLayoutMkLst>
        </pc:sldLayoutChg>
      </pc:sldMasterChg>
    </pc:docChg>
  </pc:docChgLst>
  <pc:docChgLst>
    <pc:chgData name="Richard Anderson" userId="4654cc452026b74c" providerId="LiveId" clId="{FF6AB9BE-0BC6-472A-9FF9-678E3E157E18}"/>
    <pc:docChg chg="modSld">
      <pc:chgData name="Richard Anderson" userId="4654cc452026b74c" providerId="LiveId" clId="{FF6AB9BE-0BC6-472A-9FF9-678E3E157E18}" dt="2019-02-24T21:29:32.785" v="51"/>
      <pc:docMkLst>
        <pc:docMk/>
      </pc:docMkLst>
      <pc:sldChg chg="modSp">
        <pc:chgData name="Richard Anderson" userId="4654cc452026b74c" providerId="LiveId" clId="{FF6AB9BE-0BC6-472A-9FF9-678E3E157E18}" dt="2019-02-23T20:43:06.541" v="13" actId="20577"/>
        <pc:sldMkLst>
          <pc:docMk/>
          <pc:sldMk cId="0" sldId="256"/>
        </pc:sldMkLst>
        <pc:spChg chg="mod">
          <ac:chgData name="Richard Anderson" userId="4654cc452026b74c" providerId="LiveId" clId="{FF6AB9BE-0BC6-472A-9FF9-678E3E157E18}" dt="2019-02-23T20:43:06.541" v="13" actId="20577"/>
          <ac:spMkLst>
            <pc:docMk/>
            <pc:sldMk cId="0" sldId="256"/>
            <ac:spMk id="2051" creationId="{00000000-0000-0000-0000-000000000000}"/>
          </ac:spMkLst>
        </pc:spChg>
      </pc:sldChg>
      <pc:sldChg chg="addSp modSp">
        <pc:chgData name="Richard Anderson" userId="4654cc452026b74c" providerId="LiveId" clId="{FF6AB9BE-0BC6-472A-9FF9-678E3E157E18}" dt="2019-02-24T21:29:18.330" v="50" actId="1076"/>
        <pc:sldMkLst>
          <pc:docMk/>
          <pc:sldMk cId="0" sldId="357"/>
        </pc:sldMkLst>
        <pc:spChg chg="add mod">
          <ac:chgData name="Richard Anderson" userId="4654cc452026b74c" providerId="LiveId" clId="{FF6AB9BE-0BC6-472A-9FF9-678E3E157E18}" dt="2019-02-24T21:29:18.330" v="50" actId="1076"/>
          <ac:spMkLst>
            <pc:docMk/>
            <pc:sldMk cId="0" sldId="357"/>
            <ac:spMk id="2" creationId="{C6020F46-F7AD-4059-9B5D-0943F75A1C7D}"/>
          </ac:spMkLst>
        </pc:spChg>
      </pc:sldChg>
      <pc:sldChg chg="addSp">
        <pc:chgData name="Richard Anderson" userId="4654cc452026b74c" providerId="LiveId" clId="{FF6AB9BE-0BC6-472A-9FF9-678E3E157E18}" dt="2019-02-24T21:29:32.785" v="51"/>
        <pc:sldMkLst>
          <pc:docMk/>
          <pc:sldMk cId="0" sldId="359"/>
        </pc:sldMkLst>
        <pc:spChg chg="add">
          <ac:chgData name="Richard Anderson" userId="4654cc452026b74c" providerId="LiveId" clId="{FF6AB9BE-0BC6-472A-9FF9-678E3E157E18}" dt="2019-02-24T21:29:32.785" v="51"/>
          <ac:spMkLst>
            <pc:docMk/>
            <pc:sldMk cId="0" sldId="359"/>
            <ac:spMk id="4" creationId="{096D793E-4C32-440F-BB5C-C41AA460FFA8}"/>
          </ac:spMkLst>
        </pc:spChg>
      </pc:sldChg>
    </pc:docChg>
  </pc:docChgLst>
  <pc:docChgLst>
    <pc:chgData name="Richard Anderson" userId="4654cc452026b74c" providerId="LiveId" clId="{B46D072C-217E-4E40-8A5B-D469352A43F8}"/>
    <pc:docChg chg="delSld modSld sldOrd">
      <pc:chgData name="Richard Anderson" userId="4654cc452026b74c" providerId="LiveId" clId="{B46D072C-217E-4E40-8A5B-D469352A43F8}" dt="2020-11-13T07:31:36.640" v="34" actId="20577"/>
      <pc:docMkLst>
        <pc:docMk/>
      </pc:docMkLst>
      <pc:sldChg chg="modSp mod ord">
        <pc:chgData name="Richard Anderson" userId="4654cc452026b74c" providerId="LiveId" clId="{B46D072C-217E-4E40-8A5B-D469352A43F8}" dt="2020-11-13T06:59:44.671" v="6" actId="20577"/>
        <pc:sldMkLst>
          <pc:docMk/>
          <pc:sldMk cId="0" sldId="365"/>
        </pc:sldMkLst>
        <pc:spChg chg="mod">
          <ac:chgData name="Richard Anderson" userId="4654cc452026b74c" providerId="LiveId" clId="{B46D072C-217E-4E40-8A5B-D469352A43F8}" dt="2020-11-13T06:59:44.671" v="6" actId="20577"/>
          <ac:spMkLst>
            <pc:docMk/>
            <pc:sldMk cId="0" sldId="365"/>
            <ac:spMk id="10243" creationId="{00000000-0000-0000-0000-000000000000}"/>
          </ac:spMkLst>
        </pc:spChg>
      </pc:sldChg>
      <pc:sldChg chg="addSp modSp mod">
        <pc:chgData name="Richard Anderson" userId="4654cc452026b74c" providerId="LiveId" clId="{B46D072C-217E-4E40-8A5B-D469352A43F8}" dt="2020-11-13T07:28:52.962" v="32" actId="20577"/>
        <pc:sldMkLst>
          <pc:docMk/>
          <pc:sldMk cId="0" sldId="380"/>
        </pc:sldMkLst>
        <pc:spChg chg="add mod">
          <ac:chgData name="Richard Anderson" userId="4654cc452026b74c" providerId="LiveId" clId="{B46D072C-217E-4E40-8A5B-D469352A43F8}" dt="2020-11-13T07:12:41.033" v="9" actId="1076"/>
          <ac:spMkLst>
            <pc:docMk/>
            <pc:sldMk cId="0" sldId="380"/>
            <ac:spMk id="2" creationId="{35220F8A-8F02-4689-9EDD-2CAFEBBDF12B}"/>
          </ac:spMkLst>
        </pc:spChg>
        <pc:spChg chg="add mod">
          <ac:chgData name="Richard Anderson" userId="4654cc452026b74c" providerId="LiveId" clId="{B46D072C-217E-4E40-8A5B-D469352A43F8}" dt="2020-11-13T07:27:52.858" v="22" actId="20577"/>
          <ac:spMkLst>
            <pc:docMk/>
            <pc:sldMk cId="0" sldId="380"/>
            <ac:spMk id="3" creationId="{CE43BD17-6A8B-4B78-BBAD-B5B3503D6E7E}"/>
          </ac:spMkLst>
        </pc:spChg>
        <pc:spChg chg="add mod">
          <ac:chgData name="Richard Anderson" userId="4654cc452026b74c" providerId="LiveId" clId="{B46D072C-217E-4E40-8A5B-D469352A43F8}" dt="2020-11-13T07:28:21.730" v="28" actId="20577"/>
          <ac:spMkLst>
            <pc:docMk/>
            <pc:sldMk cId="0" sldId="380"/>
            <ac:spMk id="4" creationId="{8DCDCDDB-1050-449B-AAF5-1B6B187641F7}"/>
          </ac:spMkLst>
        </pc:spChg>
        <pc:spChg chg="add mod">
          <ac:chgData name="Richard Anderson" userId="4654cc452026b74c" providerId="LiveId" clId="{B46D072C-217E-4E40-8A5B-D469352A43F8}" dt="2020-11-13T07:28:26.735" v="29" actId="20577"/>
          <ac:spMkLst>
            <pc:docMk/>
            <pc:sldMk cId="0" sldId="380"/>
            <ac:spMk id="5" creationId="{91F0FCCF-9B4E-42B7-8DDF-9D513609D82C}"/>
          </ac:spMkLst>
        </pc:spChg>
        <pc:spChg chg="add mod">
          <ac:chgData name="Richard Anderson" userId="4654cc452026b74c" providerId="LiveId" clId="{B46D072C-217E-4E40-8A5B-D469352A43F8}" dt="2020-11-13T07:28:45.840" v="31" actId="20577"/>
          <ac:spMkLst>
            <pc:docMk/>
            <pc:sldMk cId="0" sldId="380"/>
            <ac:spMk id="6" creationId="{9143A986-3512-47BA-9D4D-97DCE3F2BDF7}"/>
          </ac:spMkLst>
        </pc:spChg>
        <pc:spChg chg="add mod">
          <ac:chgData name="Richard Anderson" userId="4654cc452026b74c" providerId="LiveId" clId="{B46D072C-217E-4E40-8A5B-D469352A43F8}" dt="2020-11-13T07:28:35.269" v="30" actId="20577"/>
          <ac:spMkLst>
            <pc:docMk/>
            <pc:sldMk cId="0" sldId="380"/>
            <ac:spMk id="7" creationId="{4631E8D3-DD48-48C4-B5E1-B4FC63F0D3C3}"/>
          </ac:spMkLst>
        </pc:spChg>
        <pc:spChg chg="add mod">
          <ac:chgData name="Richard Anderson" userId="4654cc452026b74c" providerId="LiveId" clId="{B46D072C-217E-4E40-8A5B-D469352A43F8}" dt="2020-11-13T07:28:52.962" v="32" actId="20577"/>
          <ac:spMkLst>
            <pc:docMk/>
            <pc:sldMk cId="0" sldId="380"/>
            <ac:spMk id="8" creationId="{3F4717BC-853E-46DE-8D5C-3769BDDB6D57}"/>
          </ac:spMkLst>
        </pc:spChg>
      </pc:sldChg>
      <pc:sldChg chg="del">
        <pc:chgData name="Richard Anderson" userId="4654cc452026b74c" providerId="LiveId" clId="{B46D072C-217E-4E40-8A5B-D469352A43F8}" dt="2020-11-13T07:09:53.856" v="7" actId="2696"/>
        <pc:sldMkLst>
          <pc:docMk/>
          <pc:sldMk cId="3388735572" sldId="383"/>
        </pc:sldMkLst>
      </pc:sldChg>
      <pc:sldChg chg="del">
        <pc:chgData name="Richard Anderson" userId="4654cc452026b74c" providerId="LiveId" clId="{B46D072C-217E-4E40-8A5B-D469352A43F8}" dt="2020-11-13T07:29:29.238" v="33" actId="2696"/>
        <pc:sldMkLst>
          <pc:docMk/>
          <pc:sldMk cId="2977774765" sldId="387"/>
        </pc:sldMkLst>
      </pc:sldChg>
      <pc:sldChg chg="del">
        <pc:chgData name="Richard Anderson" userId="4654cc452026b74c" providerId="LiveId" clId="{B46D072C-217E-4E40-8A5B-D469352A43F8}" dt="2020-11-13T07:29:29.238" v="33" actId="2696"/>
        <pc:sldMkLst>
          <pc:docMk/>
          <pc:sldMk cId="3571926798" sldId="388"/>
        </pc:sldMkLst>
      </pc:sldChg>
      <pc:sldChg chg="ord">
        <pc:chgData name="Richard Anderson" userId="4654cc452026b74c" providerId="LiveId" clId="{B46D072C-217E-4E40-8A5B-D469352A43F8}" dt="2020-11-13T06:59:04.570" v="1"/>
        <pc:sldMkLst>
          <pc:docMk/>
          <pc:sldMk cId="1932956400" sldId="389"/>
        </pc:sldMkLst>
      </pc:sldChg>
      <pc:sldChg chg="del">
        <pc:chgData name="Richard Anderson" userId="4654cc452026b74c" providerId="LiveId" clId="{B46D072C-217E-4E40-8A5B-D469352A43F8}" dt="2020-11-13T07:29:29.238" v="33" actId="2696"/>
        <pc:sldMkLst>
          <pc:docMk/>
          <pc:sldMk cId="3585029215" sldId="390"/>
        </pc:sldMkLst>
      </pc:sldChg>
      <pc:sldChg chg="modSp mod">
        <pc:chgData name="Richard Anderson" userId="4654cc452026b74c" providerId="LiveId" clId="{B46D072C-217E-4E40-8A5B-D469352A43F8}" dt="2020-11-13T07:31:36.640" v="34" actId="20577"/>
        <pc:sldMkLst>
          <pc:docMk/>
          <pc:sldMk cId="4214244453" sldId="401"/>
        </pc:sldMkLst>
        <pc:spChg chg="mod">
          <ac:chgData name="Richard Anderson" userId="4654cc452026b74c" providerId="LiveId" clId="{B46D072C-217E-4E40-8A5B-D469352A43F8}" dt="2020-11-13T07:31:36.640" v="34" actId="20577"/>
          <ac:spMkLst>
            <pc:docMk/>
            <pc:sldMk cId="4214244453" sldId="401"/>
            <ac:spMk id="21507" creationId="{00000000-0000-0000-0000-000000000000}"/>
          </ac:spMkLst>
        </pc:spChg>
      </pc:sldChg>
    </pc:docChg>
  </pc:docChgLst>
  <pc:docChgLst>
    <pc:chgData name="Richard Anderson" userId="4654cc452026b74c" providerId="LiveId" clId="{89BCB8EA-0B7C-4EA7-9EF4-49BDA15128C9}"/>
    <pc:docChg chg="modSld">
      <pc:chgData name="Richard Anderson" userId="4654cc452026b74c" providerId="LiveId" clId="{89BCB8EA-0B7C-4EA7-9EF4-49BDA15128C9}" dt="2019-11-03T20:35:31.162" v="6" actId="20577"/>
      <pc:docMkLst>
        <pc:docMk/>
      </pc:docMkLst>
      <pc:sldChg chg="modSp">
        <pc:chgData name="Richard Anderson" userId="4654cc452026b74c" providerId="LiveId" clId="{89BCB8EA-0B7C-4EA7-9EF4-49BDA15128C9}" dt="2019-11-03T20:35:31.162" v="6" actId="20577"/>
        <pc:sldMkLst>
          <pc:docMk/>
          <pc:sldMk cId="0" sldId="256"/>
        </pc:sldMkLst>
        <pc:spChg chg="mod">
          <ac:chgData name="Richard Anderson" userId="4654cc452026b74c" providerId="LiveId" clId="{89BCB8EA-0B7C-4EA7-9EF4-49BDA15128C9}" dt="2019-11-03T20:35:31.162" v="6" actId="20577"/>
          <ac:spMkLst>
            <pc:docMk/>
            <pc:sldMk cId="0" sldId="256"/>
            <ac:spMk id="2051" creationId="{00000000-0000-0000-0000-000000000000}"/>
          </ac:spMkLst>
        </pc:spChg>
      </pc:sldChg>
    </pc:docChg>
  </pc:docChgLst>
  <pc:docChgLst>
    <pc:chgData name="Richard Anderson" userId="4654cc452026b74c" providerId="LiveId" clId="{04C118C1-3851-49CE-BD98-FF7979E066E7}"/>
    <pc:docChg chg="undo custSel modSld">
      <pc:chgData name="Richard Anderson" userId="4654cc452026b74c" providerId="LiveId" clId="{04C118C1-3851-49CE-BD98-FF7979E066E7}" dt="2024-11-06T22:17:02.608" v="89" actId="21"/>
      <pc:docMkLst>
        <pc:docMk/>
      </pc:docMkLst>
      <pc:sldChg chg="delSp mod">
        <pc:chgData name="Richard Anderson" userId="4654cc452026b74c" providerId="LiveId" clId="{04C118C1-3851-49CE-BD98-FF7979E066E7}" dt="2024-11-06T22:16:02.519" v="88" actId="21"/>
        <pc:sldMkLst>
          <pc:docMk/>
          <pc:sldMk cId="0" sldId="357"/>
        </pc:sldMkLst>
        <pc:spChg chg="del">
          <ac:chgData name="Richard Anderson" userId="4654cc452026b74c" providerId="LiveId" clId="{04C118C1-3851-49CE-BD98-FF7979E066E7}" dt="2024-11-06T22:16:02.519" v="88" actId="21"/>
          <ac:spMkLst>
            <pc:docMk/>
            <pc:sldMk cId="0" sldId="357"/>
            <ac:spMk id="5" creationId="{00000000-0000-0000-0000-000000000000}"/>
          </ac:spMkLst>
        </pc:spChg>
      </pc:sldChg>
      <pc:sldChg chg="delSp mod">
        <pc:chgData name="Richard Anderson" userId="4654cc452026b74c" providerId="LiveId" clId="{04C118C1-3851-49CE-BD98-FF7979E066E7}" dt="2024-11-06T22:17:02.608" v="89" actId="21"/>
        <pc:sldMkLst>
          <pc:docMk/>
          <pc:sldMk cId="0" sldId="380"/>
        </pc:sldMkLst>
        <pc:spChg chg="del">
          <ac:chgData name="Richard Anderson" userId="4654cc452026b74c" providerId="LiveId" clId="{04C118C1-3851-49CE-BD98-FF7979E066E7}" dt="2024-11-06T22:17:02.608" v="89" actId="21"/>
          <ac:spMkLst>
            <pc:docMk/>
            <pc:sldMk cId="0" sldId="380"/>
            <ac:spMk id="10" creationId="{FEBB2C47-B0BB-43A0-9F8A-94EC4E1E4B54}"/>
          </ac:spMkLst>
        </pc:spChg>
      </pc:sldChg>
      <pc:sldChg chg="modSp mod">
        <pc:chgData name="Richard Anderson" userId="4654cc452026b74c" providerId="LiveId" clId="{04C118C1-3851-49CE-BD98-FF7979E066E7}" dt="2024-11-06T22:11:07.377" v="0" actId="20577"/>
        <pc:sldMkLst>
          <pc:docMk/>
          <pc:sldMk cId="2286108125" sldId="381"/>
        </pc:sldMkLst>
        <pc:spChg chg="mod">
          <ac:chgData name="Richard Anderson" userId="4654cc452026b74c" providerId="LiveId" clId="{04C118C1-3851-49CE-BD98-FF7979E066E7}" dt="2024-11-06T22:11:07.377" v="0" actId="20577"/>
          <ac:spMkLst>
            <pc:docMk/>
            <pc:sldMk cId="2286108125" sldId="381"/>
            <ac:spMk id="2051" creationId="{00000000-0000-0000-0000-000000000000}"/>
          </ac:spMkLst>
        </pc:spChg>
      </pc:sldChg>
      <pc:sldChg chg="modSp mod">
        <pc:chgData name="Richard Anderson" userId="4654cc452026b74c" providerId="LiveId" clId="{04C118C1-3851-49CE-BD98-FF7979E066E7}" dt="2024-11-06T22:13:28.324" v="80" actId="27636"/>
        <pc:sldMkLst>
          <pc:docMk/>
          <pc:sldMk cId="2475036454" sldId="386"/>
        </pc:sldMkLst>
        <pc:spChg chg="mod">
          <ac:chgData name="Richard Anderson" userId="4654cc452026b74c" providerId="LiveId" clId="{04C118C1-3851-49CE-BD98-FF7979E066E7}" dt="2024-11-06T22:13:28.324" v="80" actId="27636"/>
          <ac:spMkLst>
            <pc:docMk/>
            <pc:sldMk cId="2475036454" sldId="386"/>
            <ac:spMk id="3" creationId="{00000000-0000-0000-0000-000000000000}"/>
          </ac:spMkLst>
        </pc:spChg>
      </pc:sldChg>
      <pc:sldChg chg="modSp mod">
        <pc:chgData name="Richard Anderson" userId="4654cc452026b74c" providerId="LiveId" clId="{04C118C1-3851-49CE-BD98-FF7979E066E7}" dt="2024-11-06T22:14:20.649" v="82" actId="5793"/>
        <pc:sldMkLst>
          <pc:docMk/>
          <pc:sldMk cId="3468196182" sldId="390"/>
        </pc:sldMkLst>
        <pc:spChg chg="mod">
          <ac:chgData name="Richard Anderson" userId="4654cc452026b74c" providerId="LiveId" clId="{04C118C1-3851-49CE-BD98-FF7979E066E7}" dt="2024-11-06T22:14:20.649" v="82" actId="5793"/>
          <ac:spMkLst>
            <pc:docMk/>
            <pc:sldMk cId="3468196182" sldId="390"/>
            <ac:spMk id="8" creationId="{1A5072F7-5164-04C3-8D04-904D5622CB02}"/>
          </ac:spMkLst>
        </pc:spChg>
      </pc:sldChg>
      <pc:sldChg chg="modSp mod">
        <pc:chgData name="Richard Anderson" userId="4654cc452026b74c" providerId="LiveId" clId="{04C118C1-3851-49CE-BD98-FF7979E066E7}" dt="2024-11-06T22:14:51.446" v="84" actId="20577"/>
        <pc:sldMkLst>
          <pc:docMk/>
          <pc:sldMk cId="433336986" sldId="391"/>
        </pc:sldMkLst>
        <pc:spChg chg="mod">
          <ac:chgData name="Richard Anderson" userId="4654cc452026b74c" providerId="LiveId" clId="{04C118C1-3851-49CE-BD98-FF7979E066E7}" dt="2024-11-06T22:14:51.446" v="84" actId="20577"/>
          <ac:spMkLst>
            <pc:docMk/>
            <pc:sldMk cId="433336986" sldId="391"/>
            <ac:spMk id="8" creationId="{8876313B-1556-EAB0-4D11-A563E85D248B}"/>
          </ac:spMkLst>
        </pc:spChg>
      </pc:sldChg>
      <pc:sldChg chg="modSp mod">
        <pc:chgData name="Richard Anderson" userId="4654cc452026b74c" providerId="LiveId" clId="{04C118C1-3851-49CE-BD98-FF7979E066E7}" dt="2024-11-06T22:15:32.838" v="87" actId="20577"/>
        <pc:sldMkLst>
          <pc:docMk/>
          <pc:sldMk cId="1490968687" sldId="394"/>
        </pc:sldMkLst>
        <pc:spChg chg="mod">
          <ac:chgData name="Richard Anderson" userId="4654cc452026b74c" providerId="LiveId" clId="{04C118C1-3851-49CE-BD98-FF7979E066E7}" dt="2024-11-06T22:15:32.838" v="87" actId="20577"/>
          <ac:spMkLst>
            <pc:docMk/>
            <pc:sldMk cId="1490968687" sldId="394"/>
            <ac:spMk id="6" creationId="{3F50D12D-E088-8EC5-D983-9D1B754972C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anose="02020603050405020304" pitchFamily="18" charset="0"/>
              </a:defRPr>
            </a:lvl1pPr>
          </a:lstStyle>
          <a:p>
            <a:fld id="{483062AF-47E0-449B-88CB-84BB323582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48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060B0-E2A8-430C-9FC2-B7769029C76C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4FF75-2A24-4644-8597-5A712F7B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8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11/13/2023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AD62F5-6D00-41CF-AEB8-F6FD7B840C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943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11/13/2023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2D7531-870A-4EBC-B5C0-B537445B53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744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11/13/2023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4E0871-6D0C-4161-8377-9810C5F496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867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11/13/2023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5F694-B374-4EF2-BC32-32E0900935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86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11/13/2023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89360-7087-43F6-B782-BFF49D461F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54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11/13/2023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9467E1-3485-44FA-BAFF-694FF46DE1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77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11/13/2023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A91925-FE64-4891-94AC-32E99FB7D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85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11/13/2023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EB321-1184-4081-90F5-4FC760AE0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0451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11/13/2023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48591E-A20D-47D2-B434-2B02532832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77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11/13/2023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1A28C5-E4C5-4CE5-AD5D-783B0EA7B6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043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11/13/2023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AF513-22A1-4050-857F-AE7CE19A59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15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11/13/2023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6E9B5C-577F-4DE3-B181-4A7BBB0E7A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tags" Target="../tags/tag41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17" Type="http://schemas.openxmlformats.org/officeDocument/2006/relationships/tags" Target="../tags/tag45.xml"/><Relationship Id="rId2" Type="http://schemas.openxmlformats.org/officeDocument/2006/relationships/tags" Target="../tags/tag30.xml"/><Relationship Id="rId16" Type="http://schemas.openxmlformats.org/officeDocument/2006/relationships/tags" Target="../tags/tag44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5" Type="http://schemas.openxmlformats.org/officeDocument/2006/relationships/tags" Target="../tags/tag33.xml"/><Relationship Id="rId15" Type="http://schemas.openxmlformats.org/officeDocument/2006/relationships/tags" Target="../tags/tag43.xml"/><Relationship Id="rId10" Type="http://schemas.openxmlformats.org/officeDocument/2006/relationships/tags" Target="../tags/tag38.xml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tags" Target="../tags/tag4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13" Type="http://schemas.openxmlformats.org/officeDocument/2006/relationships/tags" Target="../tags/tag58.xml"/><Relationship Id="rId18" Type="http://schemas.openxmlformats.org/officeDocument/2006/relationships/tags" Target="../tags/tag63.xml"/><Relationship Id="rId3" Type="http://schemas.openxmlformats.org/officeDocument/2006/relationships/tags" Target="../tags/tag48.xml"/><Relationship Id="rId7" Type="http://schemas.openxmlformats.org/officeDocument/2006/relationships/tags" Target="../tags/tag52.xml"/><Relationship Id="rId12" Type="http://schemas.openxmlformats.org/officeDocument/2006/relationships/tags" Target="../tags/tag57.xml"/><Relationship Id="rId17" Type="http://schemas.openxmlformats.org/officeDocument/2006/relationships/tags" Target="../tags/tag62.xml"/><Relationship Id="rId2" Type="http://schemas.openxmlformats.org/officeDocument/2006/relationships/tags" Target="../tags/tag47.xml"/><Relationship Id="rId16" Type="http://schemas.openxmlformats.org/officeDocument/2006/relationships/tags" Target="../tags/tag61.xml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11" Type="http://schemas.openxmlformats.org/officeDocument/2006/relationships/tags" Target="../tags/tag56.xml"/><Relationship Id="rId5" Type="http://schemas.openxmlformats.org/officeDocument/2006/relationships/tags" Target="../tags/tag50.xml"/><Relationship Id="rId15" Type="http://schemas.openxmlformats.org/officeDocument/2006/relationships/tags" Target="../tags/tag60.xml"/><Relationship Id="rId10" Type="http://schemas.openxmlformats.org/officeDocument/2006/relationships/tags" Target="../tags/tag55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49.xml"/><Relationship Id="rId9" Type="http://schemas.openxmlformats.org/officeDocument/2006/relationships/tags" Target="../tags/tag54.xml"/><Relationship Id="rId14" Type="http://schemas.openxmlformats.org/officeDocument/2006/relationships/tags" Target="../tags/tag5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tags" Target="../tags/tag18.xml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12" Type="http://schemas.openxmlformats.org/officeDocument/2006/relationships/tags" Target="../tags/tag17.xml"/><Relationship Id="rId2" Type="http://schemas.openxmlformats.org/officeDocument/2006/relationships/tags" Target="../tags/tag7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5" Type="http://schemas.openxmlformats.org/officeDocument/2006/relationships/tags" Target="../tags/tag10.xml"/><Relationship Id="rId15" Type="http://schemas.openxmlformats.org/officeDocument/2006/relationships/tags" Target="../tags/tag20.xml"/><Relationship Id="rId10" Type="http://schemas.openxmlformats.org/officeDocument/2006/relationships/tags" Target="../tags/tag15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CSE 417 Algorithms and Complexity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Lecture 19,  Autumn 2024</a:t>
            </a:r>
          </a:p>
          <a:p>
            <a:pPr eaLnBrk="1" hangingPunct="1"/>
            <a:r>
              <a:rPr lang="en-US" altLang="en-US" dirty="0"/>
              <a:t>Dynamic Programming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464D7-C4F5-A135-3F5C-0A2D8B9A5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D62F5-6D00-41CF-AEB8-F6FD7B840CBB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6108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Optimality Condition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Opt[ j ] is the maximum weight independent set of intervals I</a:t>
            </a:r>
            <a:r>
              <a:rPr lang="en-US" altLang="en-US" baseline="-25000"/>
              <a:t>1</a:t>
            </a:r>
            <a:r>
              <a:rPr lang="en-US" altLang="en-US"/>
              <a:t>, I</a:t>
            </a:r>
            <a:r>
              <a:rPr lang="en-US" altLang="en-US" baseline="-25000"/>
              <a:t>2</a:t>
            </a:r>
            <a:r>
              <a:rPr lang="en-US" altLang="en-US"/>
              <a:t>, . . ., I</a:t>
            </a:r>
            <a:r>
              <a:rPr lang="en-US" altLang="en-US" baseline="-25000"/>
              <a:t>j</a:t>
            </a:r>
          </a:p>
          <a:p>
            <a:pPr eaLnBrk="1" hangingPunct="1"/>
            <a:r>
              <a:rPr lang="en-US" altLang="en-US"/>
              <a:t>Opt[ j ] = max( Opt[ j – 1], w</a:t>
            </a:r>
            <a:r>
              <a:rPr lang="en-US" altLang="en-US" baseline="-25000"/>
              <a:t>j</a:t>
            </a:r>
            <a:r>
              <a:rPr lang="en-US" altLang="en-US"/>
              <a:t> + Opt[ p[ j ] ])</a:t>
            </a:r>
          </a:p>
          <a:p>
            <a:pPr lvl="1" eaLnBrk="1" hangingPunct="1"/>
            <a:r>
              <a:rPr lang="en-US" altLang="en-US"/>
              <a:t>Where p[ j ] is the index of the last interval which finishes before I</a:t>
            </a:r>
            <a:r>
              <a:rPr lang="en-US" altLang="en-US" baseline="-25000"/>
              <a:t>j</a:t>
            </a:r>
            <a:r>
              <a:rPr lang="en-US" altLang="en-US"/>
              <a:t> starts</a:t>
            </a:r>
          </a:p>
          <a:p>
            <a:pPr eaLnBrk="1" hangingPunct="1"/>
            <a:endParaRPr lang="en-US" altLang="en-US" baseline="-25000"/>
          </a:p>
          <a:p>
            <a:pPr eaLnBrk="1" hangingPunct="1"/>
            <a:endParaRPr lang="en-US" altLang="en-US" baseline="-25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6D793E-4C32-440F-BB5C-C41AA460FFA8}"/>
              </a:ext>
            </a:extLst>
          </p:cNvPr>
          <p:cNvSpPr txBox="1"/>
          <p:nvPr/>
        </p:nvSpPr>
        <p:spPr>
          <a:xfrm>
            <a:off x="215153" y="82829"/>
            <a:ext cx="3048000" cy="369332"/>
          </a:xfrm>
          <a:prstGeom prst="rect">
            <a:avLst/>
          </a:prstGeom>
          <a:solidFill>
            <a:srgbClr val="FFFF66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Intervals sorted by end time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506A72-0191-4501-E53D-36363A9EA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F694-B374-4EF2-BC32-32E09009359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Algorithm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MaxValue(j) =</a:t>
            </a:r>
          </a:p>
          <a:p>
            <a:pPr eaLnBrk="1" hangingPunct="1">
              <a:buFontTx/>
              <a:buNone/>
            </a:pPr>
            <a:r>
              <a:rPr lang="en-US" altLang="en-US"/>
              <a:t>	if j = 0 return 0</a:t>
            </a:r>
          </a:p>
          <a:p>
            <a:pPr eaLnBrk="1" hangingPunct="1">
              <a:buFontTx/>
              <a:buNone/>
            </a:pPr>
            <a:r>
              <a:rPr lang="en-US" altLang="en-US"/>
              <a:t>   else</a:t>
            </a:r>
          </a:p>
          <a:p>
            <a:pPr eaLnBrk="1" hangingPunct="1">
              <a:buFontTx/>
              <a:buNone/>
            </a:pPr>
            <a:r>
              <a:rPr lang="en-US" altLang="en-US"/>
              <a:t>		return max( MaxValue(j-1),                                                               		           w</a:t>
            </a:r>
            <a:r>
              <a:rPr lang="en-US" altLang="en-US" baseline="-25000"/>
              <a:t>j</a:t>
            </a:r>
            <a:r>
              <a:rPr lang="en-US" altLang="en-US"/>
              <a:t> + MaxValue(p[ j ]))</a:t>
            </a:r>
          </a:p>
          <a:p>
            <a:pPr lvl="1" eaLnBrk="1" hangingPunct="1">
              <a:buFontTx/>
              <a:buNone/>
            </a:pPr>
            <a:endParaRPr lang="en-US" altLang="en-US"/>
          </a:p>
        </p:txBody>
      </p:sp>
      <p:sp>
        <p:nvSpPr>
          <p:cNvPr id="5124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3400" y="5665788"/>
            <a:ext cx="43910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/>
              <a:t>Worst case run time: 2</a:t>
            </a:r>
            <a:r>
              <a:rPr lang="en-US" altLang="en-US" sz="3200" baseline="30000"/>
              <a:t>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B8182-8F4C-6E06-99C0-A7AB69478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F694-B374-4EF2-BC32-32E09009359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better algorithm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/>
              <a:t>M[ j ] initialized to -1 before the first recursive call for all j</a:t>
            </a:r>
          </a:p>
          <a:p>
            <a:pPr eaLnBrk="1" hangingPunct="1">
              <a:buFontTx/>
              <a:buNone/>
            </a:pP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dirty="0" err="1"/>
              <a:t>MaxValue</a:t>
            </a:r>
            <a:r>
              <a:rPr lang="en-US" altLang="en-US" sz="2400" dirty="0"/>
              <a:t>(j) =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if j = 0 return 0;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   	else if M[ j ] != -1 return M[ j ];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   	else {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	M[ j ] = max(</a:t>
            </a:r>
            <a:r>
              <a:rPr lang="en-US" altLang="en-US" sz="2400" dirty="0" err="1"/>
              <a:t>MaxValue</a:t>
            </a:r>
            <a:r>
              <a:rPr lang="en-US" altLang="en-US" sz="2400" dirty="0"/>
              <a:t>(j-1), 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 + </a:t>
            </a:r>
            <a:r>
              <a:rPr lang="en-US" altLang="en-US" sz="2400" dirty="0" err="1"/>
              <a:t>MaxValue</a:t>
            </a:r>
            <a:r>
              <a:rPr lang="en-US" altLang="en-US" sz="2400" dirty="0"/>
              <a:t>(p[ j ]));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	return M[ j ];</a:t>
            </a:r>
            <a:r>
              <a:rPr lang="en-US" altLang="en-US" sz="2800" dirty="0"/>
              <a:t>                                                       </a:t>
            </a:r>
          </a:p>
          <a:p>
            <a:pPr eaLnBrk="1" hangingPunct="1">
              <a:buFontTx/>
              <a:buNone/>
            </a:pPr>
            <a:r>
              <a:rPr lang="en-US" altLang="en-US" sz="2800" dirty="0"/>
              <a:t>    }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FF4845-149E-3AFF-69FE-3168AAE75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F694-B374-4EF2-BC32-32E09009359E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Iterative Algorithm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9D3917-1B8E-57D8-3D50-96F030498F59}"/>
              </a:ext>
            </a:extLst>
          </p:cNvPr>
          <p:cNvSpPr txBox="1"/>
          <p:nvPr/>
        </p:nvSpPr>
        <p:spPr>
          <a:xfrm>
            <a:off x="793102" y="1744824"/>
            <a:ext cx="585029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MaxValue</a:t>
            </a:r>
            <a:r>
              <a:rPr lang="en-US" sz="2400" dirty="0"/>
              <a:t>(n){</a:t>
            </a:r>
          </a:p>
          <a:p>
            <a:r>
              <a:rPr lang="en-US" sz="2400" dirty="0"/>
              <a:t>    int[ ] M = new int[n+1];</a:t>
            </a:r>
          </a:p>
          <a:p>
            <a:endParaRPr lang="en-US" sz="2400" dirty="0"/>
          </a:p>
          <a:p>
            <a:r>
              <a:rPr lang="en-US" sz="2400" dirty="0"/>
              <a:t>    M[0] = 0;</a:t>
            </a:r>
          </a:p>
          <a:p>
            <a:endParaRPr lang="en-US" sz="2400" dirty="0"/>
          </a:p>
          <a:p>
            <a:r>
              <a:rPr lang="en-US" sz="2400" dirty="0"/>
              <a:t>    for (int i = 1; i &lt;= n; i++){</a:t>
            </a:r>
          </a:p>
          <a:p>
            <a:r>
              <a:rPr lang="en-US" altLang="en-US" sz="2400" dirty="0"/>
              <a:t>          M[ j ] = max(M[j-1], </a:t>
            </a:r>
            <a:r>
              <a:rPr lang="en-US" altLang="en-US" sz="2400" dirty="0" err="1"/>
              <a:t>w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 + M[p[ j ]]);</a:t>
            </a:r>
          </a:p>
          <a:p>
            <a:r>
              <a:rPr lang="en-US" altLang="en-US" sz="2400" dirty="0"/>
              <a:t>    }</a:t>
            </a:r>
          </a:p>
          <a:p>
            <a:endParaRPr lang="en-US" sz="2400" dirty="0"/>
          </a:p>
          <a:p>
            <a:r>
              <a:rPr lang="en-US" sz="2400" dirty="0"/>
              <a:t>    return M[n];</a:t>
            </a:r>
          </a:p>
          <a:p>
            <a:r>
              <a:rPr lang="en-US" sz="2400" dirty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B321-1184-4081-90F5-4FC760AE034F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Fill in the array with the Opt values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Opt[ j ] = max (Opt[ j – 1], w</a:t>
            </a:r>
            <a:r>
              <a:rPr lang="en-US" altLang="en-US" baseline="-25000"/>
              <a:t>j</a:t>
            </a:r>
            <a:r>
              <a:rPr lang="en-US" altLang="en-US"/>
              <a:t> + Opt[ p[ j ] ]) </a:t>
            </a:r>
          </a:p>
        </p:txBody>
      </p:sp>
      <p:sp>
        <p:nvSpPr>
          <p:cNvPr id="8196" name="Line 4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914400" y="4495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2438400" y="4876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3276600" y="5257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2514600" y="57150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5181600" y="6172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4343400" y="66294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Text Box 1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965325" y="3998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4</a:t>
            </a:r>
          </a:p>
        </p:txBody>
      </p:sp>
      <p:sp>
        <p:nvSpPr>
          <p:cNvPr id="8203" name="Text Box 1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352800" y="44958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7</a:t>
            </a:r>
          </a:p>
        </p:txBody>
      </p:sp>
      <p:sp>
        <p:nvSpPr>
          <p:cNvPr id="8204" name="Text Box 1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260850" y="48768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4</a:t>
            </a:r>
          </a:p>
        </p:txBody>
      </p:sp>
      <p:sp>
        <p:nvSpPr>
          <p:cNvPr id="8205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181600" y="53340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6</a:t>
            </a:r>
          </a:p>
        </p:txBody>
      </p:sp>
      <p:sp>
        <p:nvSpPr>
          <p:cNvPr id="8206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096000" y="5791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7</a:t>
            </a:r>
          </a:p>
        </p:txBody>
      </p:sp>
      <p:sp>
        <p:nvSpPr>
          <p:cNvPr id="8207" name="Text Box 1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705600" y="6248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6</a:t>
            </a:r>
          </a:p>
        </p:txBody>
      </p:sp>
      <p:sp>
        <p:nvSpPr>
          <p:cNvPr id="8208" name="Line 1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914400" y="3962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Text Box 1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143000" y="3581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graphicFrame>
        <p:nvGraphicFramePr>
          <p:cNvPr id="293907" name="Group 19"/>
          <p:cNvGraphicFramePr>
            <a:graphicFrameLocks noGrp="1"/>
          </p:cNvGraphicFramePr>
          <p:nvPr>
            <p:ph sz="half" idx="4294967295"/>
            <p:custDataLst>
              <p:tags r:id="rId17"/>
            </p:custDataLst>
          </p:nvPr>
        </p:nvGraphicFramePr>
        <p:xfrm>
          <a:off x="2590800" y="2743200"/>
          <a:ext cx="4038600" cy="639763"/>
        </p:xfrm>
        <a:graphic>
          <a:graphicData uri="http://schemas.openxmlformats.org/drawingml/2006/table">
            <a:tbl>
              <a:tblPr/>
              <a:tblGrid>
                <a:gridCol w="57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5220F8A-8F02-4689-9EDD-2CAFEBBDF12B}"/>
              </a:ext>
            </a:extLst>
          </p:cNvPr>
          <p:cNvSpPr txBox="1"/>
          <p:nvPr/>
        </p:nvSpPr>
        <p:spPr>
          <a:xfrm>
            <a:off x="1752600" y="3522703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P[I</a:t>
            </a:r>
            <a:r>
              <a:rPr lang="en-US" baseline="-25000">
                <a:solidFill>
                  <a:srgbClr val="FF0000"/>
                </a:solidFill>
              </a:rPr>
              <a:t>1</a:t>
            </a:r>
            <a:r>
              <a:rPr lang="en-US">
                <a:solidFill>
                  <a:srgbClr val="FF0000"/>
                </a:solidFill>
              </a:rPr>
              <a:t>] = 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43BD17-6A8B-4B78-BBAD-B5B3503D6E7E}"/>
              </a:ext>
            </a:extLst>
          </p:cNvPr>
          <p:cNvSpPr txBox="1"/>
          <p:nvPr/>
        </p:nvSpPr>
        <p:spPr>
          <a:xfrm>
            <a:off x="2691966" y="4038601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P[I</a:t>
            </a:r>
            <a:r>
              <a:rPr lang="en-US" baseline="-25000">
                <a:solidFill>
                  <a:srgbClr val="FF0000"/>
                </a:solidFill>
              </a:rPr>
              <a:t>2</a:t>
            </a:r>
            <a:r>
              <a:rPr lang="en-US">
                <a:solidFill>
                  <a:srgbClr val="FF0000"/>
                </a:solidFill>
              </a:rPr>
              <a:t>] = 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CDCDDB-1050-449B-AAF5-1B6B187641F7}"/>
              </a:ext>
            </a:extLst>
          </p:cNvPr>
          <p:cNvSpPr txBox="1"/>
          <p:nvPr/>
        </p:nvSpPr>
        <p:spPr>
          <a:xfrm>
            <a:off x="3827072" y="4431269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P[I</a:t>
            </a:r>
            <a:r>
              <a:rPr lang="en-US" baseline="-25000">
                <a:solidFill>
                  <a:srgbClr val="FF0000"/>
                </a:solidFill>
              </a:rPr>
              <a:t>3</a:t>
            </a:r>
            <a:r>
              <a:rPr lang="en-US">
                <a:solidFill>
                  <a:srgbClr val="FF0000"/>
                </a:solidFill>
              </a:rPr>
              <a:t>] =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F0FCCF-9B4E-42B7-8DDF-9D513609D82C}"/>
              </a:ext>
            </a:extLst>
          </p:cNvPr>
          <p:cNvSpPr txBox="1"/>
          <p:nvPr/>
        </p:nvSpPr>
        <p:spPr>
          <a:xfrm>
            <a:off x="4610100" y="4881131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P[I</a:t>
            </a:r>
            <a:r>
              <a:rPr lang="en-US" baseline="-25000">
                <a:solidFill>
                  <a:srgbClr val="FF0000"/>
                </a:solidFill>
              </a:rPr>
              <a:t>4</a:t>
            </a:r>
            <a:r>
              <a:rPr lang="en-US">
                <a:solidFill>
                  <a:srgbClr val="FF0000"/>
                </a:solidFill>
              </a:rPr>
              <a:t>] =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43A986-3512-47BA-9D4D-97DCE3F2BDF7}"/>
              </a:ext>
            </a:extLst>
          </p:cNvPr>
          <p:cNvSpPr txBox="1"/>
          <p:nvPr/>
        </p:nvSpPr>
        <p:spPr>
          <a:xfrm>
            <a:off x="6879733" y="5735916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P[I</a:t>
            </a:r>
            <a:r>
              <a:rPr lang="en-US" baseline="-25000">
                <a:solidFill>
                  <a:srgbClr val="FF0000"/>
                </a:solidFill>
              </a:rPr>
              <a:t>6</a:t>
            </a:r>
            <a:r>
              <a:rPr lang="en-US">
                <a:solidFill>
                  <a:srgbClr val="FF0000"/>
                </a:solidFill>
              </a:rPr>
              <a:t>] = 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31E8D3-DD48-48C4-B5E1-B4FC63F0D3C3}"/>
              </a:ext>
            </a:extLst>
          </p:cNvPr>
          <p:cNvSpPr txBox="1"/>
          <p:nvPr/>
        </p:nvSpPr>
        <p:spPr>
          <a:xfrm>
            <a:off x="5739909" y="5402863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P[I</a:t>
            </a:r>
            <a:r>
              <a:rPr lang="en-US" baseline="-25000">
                <a:solidFill>
                  <a:srgbClr val="FF0000"/>
                </a:solidFill>
              </a:rPr>
              <a:t>5</a:t>
            </a:r>
            <a:r>
              <a:rPr lang="en-US">
                <a:solidFill>
                  <a:srgbClr val="FF0000"/>
                </a:solidFill>
              </a:rPr>
              <a:t>] =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4717BC-853E-46DE-8D5C-3769BDDB6D57}"/>
              </a:ext>
            </a:extLst>
          </p:cNvPr>
          <p:cNvSpPr txBox="1"/>
          <p:nvPr/>
        </p:nvSpPr>
        <p:spPr>
          <a:xfrm>
            <a:off x="7620000" y="6240334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P[I</a:t>
            </a:r>
            <a:r>
              <a:rPr lang="en-US" baseline="-25000" dirty="0">
                <a:solidFill>
                  <a:srgbClr val="FF0000"/>
                </a:solidFill>
              </a:rPr>
              <a:t>7</a:t>
            </a:r>
            <a:r>
              <a:rPr lang="en-US" dirty="0">
                <a:solidFill>
                  <a:srgbClr val="FF0000"/>
                </a:solidFill>
              </a:rPr>
              <a:t>] = 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Computing the solution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/>
              <a:t>Opt[ j ] = max (Opt[ j – 1], w</a:t>
            </a:r>
            <a:r>
              <a:rPr lang="en-US" altLang="en-US" sz="2800" baseline="-25000"/>
              <a:t>j</a:t>
            </a:r>
            <a:r>
              <a:rPr lang="en-US" altLang="en-US" sz="2800"/>
              <a:t> + Opt[ p[ j ] ]) 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Record which case is used in Opt computation</a:t>
            </a:r>
          </a:p>
        </p:txBody>
      </p:sp>
      <p:sp>
        <p:nvSpPr>
          <p:cNvPr id="9220" name="Line 4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914400" y="4495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2438400" y="4876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3276600" y="5257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2514600" y="57150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5181600" y="6172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4343400" y="66294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Text Box 1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965325" y="3998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4</a:t>
            </a:r>
          </a:p>
        </p:txBody>
      </p:sp>
      <p:sp>
        <p:nvSpPr>
          <p:cNvPr id="9227" name="Text Box 1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352800" y="44958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7</a:t>
            </a:r>
          </a:p>
        </p:txBody>
      </p:sp>
      <p:sp>
        <p:nvSpPr>
          <p:cNvPr id="9228" name="Text Box 1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260850" y="48768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4</a:t>
            </a:r>
          </a:p>
        </p:txBody>
      </p:sp>
      <p:sp>
        <p:nvSpPr>
          <p:cNvPr id="9229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181600" y="53340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6</a:t>
            </a:r>
          </a:p>
        </p:txBody>
      </p:sp>
      <p:sp>
        <p:nvSpPr>
          <p:cNvPr id="9230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096000" y="5791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7</a:t>
            </a:r>
          </a:p>
        </p:txBody>
      </p:sp>
      <p:sp>
        <p:nvSpPr>
          <p:cNvPr id="9231" name="Text Box 1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705600" y="6248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6</a:t>
            </a:r>
          </a:p>
        </p:txBody>
      </p:sp>
      <p:sp>
        <p:nvSpPr>
          <p:cNvPr id="9232" name="Line 1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914400" y="3962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Text Box 1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143000" y="3581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graphicFrame>
        <p:nvGraphicFramePr>
          <p:cNvPr id="266278" name="Group 38"/>
          <p:cNvGraphicFramePr>
            <a:graphicFrameLocks noGrp="1"/>
          </p:cNvGraphicFramePr>
          <p:nvPr>
            <p:ph sz="half" idx="4294967295"/>
            <p:custDataLst>
              <p:tags r:id="rId17"/>
            </p:custDataLst>
          </p:nvPr>
        </p:nvGraphicFramePr>
        <p:xfrm>
          <a:off x="4572000" y="2895600"/>
          <a:ext cx="4038600" cy="639763"/>
        </p:xfrm>
        <a:graphic>
          <a:graphicData uri="http://schemas.openxmlformats.org/drawingml/2006/table">
            <a:tbl>
              <a:tblPr/>
              <a:tblGrid>
                <a:gridCol w="57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6283" name="Group 43"/>
          <p:cNvGraphicFramePr>
            <a:graphicFrameLocks noGrp="1"/>
          </p:cNvGraphicFramePr>
          <p:nvPr>
            <p:ph sz="half" idx="4294967295"/>
            <p:custDataLst>
              <p:tags r:id="rId18"/>
            </p:custDataLst>
          </p:nvPr>
        </p:nvGraphicFramePr>
        <p:xfrm>
          <a:off x="4572000" y="3810000"/>
          <a:ext cx="4038600" cy="639763"/>
        </p:xfrm>
        <a:graphic>
          <a:graphicData uri="http://schemas.openxmlformats.org/drawingml/2006/table">
            <a:tbl>
              <a:tblPr/>
              <a:tblGrid>
                <a:gridCol w="57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0E44E1-2A8D-4FF6-9575-01DF4463C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F694-B374-4EF2-BC32-32E09009359E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Iterative Algorithm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1676400"/>
            <a:ext cx="7391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int[] M = new int[n+1];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char[] R = new char[n+1];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M[0]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1; j &lt; n+1;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v1 = M[j-1];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v2 = W[j] + M[P[j]];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(v1 &gt; v2)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M[j] = v1;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R[j] = ‘A’;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else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M[j] = v2;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R[j] = ‘B’;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3651BB-FFE9-22DD-C23E-86C366E5F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B321-1184-4081-90F5-4FC760AE034F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2956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94036D0-2701-EB61-84B7-90424069A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Summary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299144A-D695-DB72-59A6-EA368C07C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O(n) time algorithm for finding maximum weight independent set of intervals</a:t>
            </a:r>
          </a:p>
          <a:p>
            <a:r>
              <a:rPr lang="en-US" dirty="0"/>
              <a:t>Key idea: Creating an </a:t>
            </a:r>
            <a:r>
              <a:rPr lang="en-US" dirty="0" err="1"/>
              <a:t>Opt</a:t>
            </a:r>
            <a:r>
              <a:rPr lang="en-US" dirty="0"/>
              <a:t> function to express optimal set of I</a:t>
            </a:r>
            <a:r>
              <a:rPr lang="en-US" baseline="-25000" dirty="0"/>
              <a:t>1</a:t>
            </a:r>
            <a:r>
              <a:rPr lang="en-US" dirty="0"/>
              <a:t>, I</a:t>
            </a:r>
            <a:r>
              <a:rPr lang="en-US" baseline="-25000" dirty="0"/>
              <a:t>2</a:t>
            </a:r>
            <a:r>
              <a:rPr lang="en-US" dirty="0"/>
              <a:t>, . . . </a:t>
            </a:r>
            <a:r>
              <a:rPr lang="en-US" dirty="0" err="1"/>
              <a:t>I</a:t>
            </a:r>
            <a:r>
              <a:rPr lang="en-US" baseline="-25000" dirty="0" err="1"/>
              <a:t>k</a:t>
            </a:r>
            <a:r>
              <a:rPr lang="en-US" dirty="0"/>
              <a:t> in terms of optimal set of I</a:t>
            </a:r>
            <a:r>
              <a:rPr lang="en-US" baseline="-25000" dirty="0"/>
              <a:t>1</a:t>
            </a:r>
            <a:r>
              <a:rPr lang="en-US" dirty="0"/>
              <a:t>, I</a:t>
            </a:r>
            <a:r>
              <a:rPr lang="en-US" baseline="-25000" dirty="0"/>
              <a:t>2</a:t>
            </a:r>
            <a:r>
              <a:rPr lang="en-US" dirty="0"/>
              <a:t>, . . . I</a:t>
            </a:r>
            <a:r>
              <a:rPr lang="en-US" baseline="-25000" dirty="0"/>
              <a:t>k-1</a:t>
            </a:r>
          </a:p>
          <a:p>
            <a:r>
              <a:rPr lang="en-US" dirty="0"/>
              <a:t>Organize computation to avoid </a:t>
            </a:r>
            <a:r>
              <a:rPr lang="en-US" dirty="0" err="1"/>
              <a:t>recomputation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53B852-17F8-12C2-9514-617F24CAA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B321-1184-4081-90F5-4FC760AE034F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8453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9213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No class Monday, November 11</a:t>
            </a:r>
          </a:p>
          <a:p>
            <a:r>
              <a:rPr lang="en-US" dirty="0"/>
              <a:t>Homework 7 – Due Wednesday, November 20</a:t>
            </a:r>
          </a:p>
          <a:p>
            <a:r>
              <a:rPr lang="en-US" dirty="0"/>
              <a:t>Dynamic Programming Reading: </a:t>
            </a:r>
          </a:p>
          <a:p>
            <a:pPr lvl="1"/>
            <a:r>
              <a:rPr lang="en-US" dirty="0"/>
              <a:t>6.1-6.2,  Weighted Interval Scheduling</a:t>
            </a:r>
          </a:p>
          <a:p>
            <a:pPr lvl="1"/>
            <a:r>
              <a:rPr lang="en-US" dirty="0"/>
              <a:t>6.4 Knapsack and Subset Sum </a:t>
            </a:r>
          </a:p>
          <a:p>
            <a:pPr lvl="1"/>
            <a:r>
              <a:rPr lang="en-US" dirty="0"/>
              <a:t>6.6 String Alignment</a:t>
            </a:r>
          </a:p>
          <a:p>
            <a:pPr lvl="2"/>
            <a:r>
              <a:rPr lang="en-US" dirty="0"/>
              <a:t>6.7* String Alignment in linear space</a:t>
            </a:r>
          </a:p>
          <a:p>
            <a:pPr lvl="1"/>
            <a:r>
              <a:rPr lang="en-US" dirty="0"/>
              <a:t>6.8 Shortest Paths (again)</a:t>
            </a:r>
          </a:p>
          <a:p>
            <a:pPr lvl="1"/>
            <a:r>
              <a:rPr lang="en-US" dirty="0"/>
              <a:t>6.9 Negative cost cycles </a:t>
            </a:r>
          </a:p>
          <a:p>
            <a:pPr lvl="2"/>
            <a:r>
              <a:rPr lang="en-US" dirty="0"/>
              <a:t>How to make an infinite amount of money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BEFE1-D1BF-544B-8904-FC127D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F694-B374-4EF2-BC32-32E09009359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5036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Dynamic Programming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most important algorithmic technique covered in CSE 417</a:t>
            </a:r>
          </a:p>
          <a:p>
            <a:pPr eaLnBrk="1" hangingPunct="1"/>
            <a:r>
              <a:rPr lang="en-US" altLang="en-US" dirty="0"/>
              <a:t>Key ideas</a:t>
            </a:r>
          </a:p>
          <a:p>
            <a:pPr lvl="1" eaLnBrk="1" hangingPunct="1"/>
            <a:r>
              <a:rPr lang="en-US" altLang="en-US" dirty="0"/>
              <a:t>Express solution in terms of a polynomial number of sub problems</a:t>
            </a:r>
          </a:p>
          <a:p>
            <a:pPr lvl="1" eaLnBrk="1" hangingPunct="1"/>
            <a:r>
              <a:rPr lang="en-US" altLang="en-US" dirty="0"/>
              <a:t>Order sub problems to avoid </a:t>
            </a:r>
            <a:r>
              <a:rPr lang="en-US" altLang="en-US" dirty="0" err="1"/>
              <a:t>recomputation</a:t>
            </a: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1520A-B3B2-C07B-CAA3-0C417BE20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F694-B374-4EF2-BC32-32E09009359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18490-1CD5-AE61-22B1-8BC633F6D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F694-B374-4EF2-BC32-32E09009359E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7D585D-85E8-5F41-FD53-50384287CA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/>
              <a:t>Recursion vs Iteration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97CFB0-DF51-21BF-829C-54C5CD81481F}"/>
              </a:ext>
            </a:extLst>
          </p:cNvPr>
          <p:cNvSpPr txBox="1"/>
          <p:nvPr/>
        </p:nvSpPr>
        <p:spPr>
          <a:xfrm>
            <a:off x="821094" y="2118049"/>
            <a:ext cx="30791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Factorial(n){</a:t>
            </a:r>
          </a:p>
          <a:p>
            <a:r>
              <a:rPr lang="en-US" dirty="0"/>
              <a:t>    if (n &lt;= 1)</a:t>
            </a:r>
          </a:p>
          <a:p>
            <a:r>
              <a:rPr lang="en-US" dirty="0"/>
              <a:t>         return 1;</a:t>
            </a:r>
          </a:p>
          <a:p>
            <a:r>
              <a:rPr lang="en-US" dirty="0"/>
              <a:t>    else </a:t>
            </a:r>
          </a:p>
          <a:p>
            <a:r>
              <a:rPr lang="en-US" dirty="0"/>
              <a:t>         return n*Factorial(n-1);</a:t>
            </a:r>
          </a:p>
          <a:p>
            <a:r>
              <a:rPr lang="en-US" dirty="0"/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5072F7-5164-04C3-8D04-904D5622CB02}"/>
              </a:ext>
            </a:extLst>
          </p:cNvPr>
          <p:cNvSpPr txBox="1"/>
          <p:nvPr/>
        </p:nvSpPr>
        <p:spPr>
          <a:xfrm>
            <a:off x="4892351" y="2118049"/>
            <a:ext cx="30791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Factorial(n){</a:t>
            </a:r>
          </a:p>
          <a:p>
            <a:r>
              <a:rPr lang="en-US" dirty="0"/>
              <a:t>    v = 1;</a:t>
            </a:r>
          </a:p>
          <a:p>
            <a:r>
              <a:rPr lang="en-US" dirty="0"/>
              <a:t>    for (i = 2; i &lt;= n; i++)</a:t>
            </a:r>
          </a:p>
          <a:p>
            <a:r>
              <a:rPr lang="en-US" dirty="0"/>
              <a:t>         v = v*i;</a:t>
            </a:r>
          </a:p>
          <a:p>
            <a:r>
              <a:rPr lang="en-US" dirty="0"/>
              <a:t>    return v;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6819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D367687-A2EA-875A-771E-3E91CB268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Rabbits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AE995-6242-CAFE-711C-964ACAD34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8591E-A20D-47D2-B434-2B0253283290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49FA1E-46BE-00AC-F11C-7EEBC7D37DA9}"/>
              </a:ext>
            </a:extLst>
          </p:cNvPr>
          <p:cNvSpPr txBox="1"/>
          <p:nvPr/>
        </p:nvSpPr>
        <p:spPr>
          <a:xfrm>
            <a:off x="727788" y="1623527"/>
            <a:ext cx="811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0, 1, 1, 2, 3, 5, 8, 13, 21, 34, 55, 89, 144, 233, 377, 610, 987, 1597, 2584, . . .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7DE896-C582-3139-DFDE-BA2118D75E72}"/>
              </a:ext>
            </a:extLst>
          </p:cNvPr>
          <p:cNvSpPr txBox="1"/>
          <p:nvPr/>
        </p:nvSpPr>
        <p:spPr>
          <a:xfrm>
            <a:off x="811763" y="2379155"/>
            <a:ext cx="7875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</a:t>
            </a:r>
            <a:r>
              <a:rPr lang="en-US" sz="2800" baseline="-25000" dirty="0"/>
              <a:t>0</a:t>
            </a:r>
            <a:r>
              <a:rPr lang="en-US" sz="2800" dirty="0"/>
              <a:t> = 0;     F</a:t>
            </a:r>
            <a:r>
              <a:rPr lang="en-US" sz="2800" baseline="-25000" dirty="0"/>
              <a:t>1 </a:t>
            </a:r>
            <a:r>
              <a:rPr lang="en-US" sz="2800" dirty="0"/>
              <a:t>= 1;     </a:t>
            </a:r>
            <a:r>
              <a:rPr lang="en-US" sz="2800" dirty="0" err="1"/>
              <a:t>F</a:t>
            </a:r>
            <a:r>
              <a:rPr lang="en-US" sz="2800" baseline="-25000" dirty="0" err="1"/>
              <a:t>n</a:t>
            </a:r>
            <a:r>
              <a:rPr lang="en-US" sz="2800" dirty="0"/>
              <a:t> = F</a:t>
            </a:r>
            <a:r>
              <a:rPr lang="en-US" sz="2800" baseline="-25000" dirty="0"/>
              <a:t>n-1</a:t>
            </a:r>
            <a:r>
              <a:rPr lang="en-US" sz="2800" dirty="0"/>
              <a:t> + F</a:t>
            </a:r>
            <a:r>
              <a:rPr lang="en-US" sz="2800" baseline="-25000" dirty="0"/>
              <a:t>n-2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76313B-1556-EAB0-4D11-A563E85D248B}"/>
              </a:ext>
            </a:extLst>
          </p:cNvPr>
          <p:cNvSpPr txBox="1"/>
          <p:nvPr/>
        </p:nvSpPr>
        <p:spPr>
          <a:xfrm>
            <a:off x="811762" y="3429000"/>
            <a:ext cx="37602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Fib(n){</a:t>
            </a:r>
          </a:p>
          <a:p>
            <a:r>
              <a:rPr lang="en-US" dirty="0"/>
              <a:t>    if (n ==  0)</a:t>
            </a:r>
          </a:p>
          <a:p>
            <a:r>
              <a:rPr lang="en-US" dirty="0"/>
              <a:t>         return 0;</a:t>
            </a:r>
          </a:p>
          <a:p>
            <a:r>
              <a:rPr lang="en-US" dirty="0"/>
              <a:t>    else if (n == 1)</a:t>
            </a:r>
          </a:p>
          <a:p>
            <a:r>
              <a:rPr lang="en-US" dirty="0"/>
              <a:t>         return 1;</a:t>
            </a:r>
          </a:p>
          <a:p>
            <a:r>
              <a:rPr lang="en-US" dirty="0"/>
              <a:t>    else </a:t>
            </a:r>
          </a:p>
          <a:p>
            <a:r>
              <a:rPr lang="en-US" dirty="0"/>
              <a:t>         return Fib(n-1) + Fib(n-2);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33336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D9D1A-7ACE-E252-14A7-933B71D67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B321-1184-4081-90F5-4FC760AE034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5D8E4C-9CDA-C1FA-5E81-BFD533FBA510}"/>
              </a:ext>
            </a:extLst>
          </p:cNvPr>
          <p:cNvSpPr txBox="1"/>
          <p:nvPr/>
        </p:nvSpPr>
        <p:spPr>
          <a:xfrm>
            <a:off x="4366655" y="765109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100660-CEDA-48B7-1B6D-BB6475FA09C0}"/>
              </a:ext>
            </a:extLst>
          </p:cNvPr>
          <p:cNvSpPr txBox="1"/>
          <p:nvPr/>
        </p:nvSpPr>
        <p:spPr>
          <a:xfrm>
            <a:off x="2713510" y="166395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9CFE85-2C43-0652-E446-2C8C2193F438}"/>
              </a:ext>
            </a:extLst>
          </p:cNvPr>
          <p:cNvSpPr txBox="1"/>
          <p:nvPr/>
        </p:nvSpPr>
        <p:spPr>
          <a:xfrm>
            <a:off x="1755568" y="269343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6C6C3D-6A24-6654-7AD8-5D4618F39004}"/>
              </a:ext>
            </a:extLst>
          </p:cNvPr>
          <p:cNvSpPr txBox="1"/>
          <p:nvPr/>
        </p:nvSpPr>
        <p:spPr>
          <a:xfrm>
            <a:off x="1086803" y="366693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037682-BD18-CC2E-67E5-9CE5DA7AE1DF}"/>
              </a:ext>
            </a:extLst>
          </p:cNvPr>
          <p:cNvSpPr txBox="1"/>
          <p:nvPr/>
        </p:nvSpPr>
        <p:spPr>
          <a:xfrm>
            <a:off x="576730" y="4514037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F937CA-957D-25A8-665F-CDDE590AE6D2}"/>
              </a:ext>
            </a:extLst>
          </p:cNvPr>
          <p:cNvSpPr txBox="1"/>
          <p:nvPr/>
        </p:nvSpPr>
        <p:spPr>
          <a:xfrm>
            <a:off x="251855" y="5194965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78B8BDC-9C35-7CCA-C94F-465BEB9A2922}"/>
              </a:ext>
            </a:extLst>
          </p:cNvPr>
          <p:cNvSpPr txBox="1"/>
          <p:nvPr/>
        </p:nvSpPr>
        <p:spPr>
          <a:xfrm>
            <a:off x="931436" y="5213452"/>
            <a:ext cx="41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0055F29-6B64-B9DC-B963-955507AA6596}"/>
              </a:ext>
            </a:extLst>
          </p:cNvPr>
          <p:cNvCxnSpPr>
            <a:stCxn id="11" idx="0"/>
          </p:cNvCxnSpPr>
          <p:nvPr/>
        </p:nvCxnSpPr>
        <p:spPr>
          <a:xfrm flipV="1">
            <a:off x="457200" y="4883369"/>
            <a:ext cx="205345" cy="3115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80F9533-AA0C-441D-F17E-D57E9987CFDA}"/>
              </a:ext>
            </a:extLst>
          </p:cNvPr>
          <p:cNvCxnSpPr/>
          <p:nvPr/>
        </p:nvCxnSpPr>
        <p:spPr>
          <a:xfrm flipV="1">
            <a:off x="935289" y="4081605"/>
            <a:ext cx="205345" cy="3115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98C99B5-868C-6C01-C5E7-093AD8CD0E8F}"/>
              </a:ext>
            </a:extLst>
          </p:cNvPr>
          <p:cNvCxnSpPr/>
          <p:nvPr/>
        </p:nvCxnSpPr>
        <p:spPr>
          <a:xfrm flipV="1">
            <a:off x="1537500" y="3125217"/>
            <a:ext cx="205345" cy="3115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DA6513E-3348-5084-C968-0A0424AFC6B5}"/>
              </a:ext>
            </a:extLst>
          </p:cNvPr>
          <p:cNvCxnSpPr>
            <a:cxnSpLocks/>
          </p:cNvCxnSpPr>
          <p:nvPr/>
        </p:nvCxnSpPr>
        <p:spPr>
          <a:xfrm flipV="1">
            <a:off x="2166258" y="2033290"/>
            <a:ext cx="614264" cy="66014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58CCDF-12B0-A320-2666-5D0127A0A206}"/>
              </a:ext>
            </a:extLst>
          </p:cNvPr>
          <p:cNvCxnSpPr>
            <a:cxnSpLocks/>
          </p:cNvCxnSpPr>
          <p:nvPr/>
        </p:nvCxnSpPr>
        <p:spPr>
          <a:xfrm flipV="1">
            <a:off x="3124200" y="1095171"/>
            <a:ext cx="1237646" cy="56878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17A7C0E-BCAC-23DE-5AD4-3691643FCDEB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935288" y="4944137"/>
            <a:ext cx="201493" cy="2693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A238809-89FB-54D8-891B-882CA2FD2433}"/>
              </a:ext>
            </a:extLst>
          </p:cNvPr>
          <p:cNvSpPr txBox="1"/>
          <p:nvPr/>
        </p:nvSpPr>
        <p:spPr>
          <a:xfrm>
            <a:off x="2324670" y="371471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B7DF15-B056-B4AB-855E-C14B03C2119C}"/>
              </a:ext>
            </a:extLst>
          </p:cNvPr>
          <p:cNvSpPr txBox="1"/>
          <p:nvPr/>
        </p:nvSpPr>
        <p:spPr>
          <a:xfrm>
            <a:off x="1999795" y="439563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03A6A61-0404-ED73-2095-7A6A2F6E85E5}"/>
              </a:ext>
            </a:extLst>
          </p:cNvPr>
          <p:cNvSpPr txBox="1"/>
          <p:nvPr/>
        </p:nvSpPr>
        <p:spPr>
          <a:xfrm>
            <a:off x="2679376" y="4414125"/>
            <a:ext cx="41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0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52D61B-3F14-9C1C-8421-638395FD2C1D}"/>
              </a:ext>
            </a:extLst>
          </p:cNvPr>
          <p:cNvCxnSpPr>
            <a:stCxn id="24" idx="0"/>
          </p:cNvCxnSpPr>
          <p:nvPr/>
        </p:nvCxnSpPr>
        <p:spPr>
          <a:xfrm flipV="1">
            <a:off x="2205140" y="4084042"/>
            <a:ext cx="205345" cy="3115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F1BC1F6-2610-B7E2-9E49-2F7B5AF84363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2683228" y="4144810"/>
            <a:ext cx="201493" cy="2693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6849929C-8202-3C74-1444-C220797F6BEB}"/>
              </a:ext>
            </a:extLst>
          </p:cNvPr>
          <p:cNvSpPr txBox="1"/>
          <p:nvPr/>
        </p:nvSpPr>
        <p:spPr>
          <a:xfrm>
            <a:off x="1391566" y="447990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1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47180ED-37A1-899F-80CD-886599297FDE}"/>
              </a:ext>
            </a:extLst>
          </p:cNvPr>
          <p:cNvCxnSpPr>
            <a:cxnSpLocks/>
          </p:cNvCxnSpPr>
          <p:nvPr/>
        </p:nvCxnSpPr>
        <p:spPr>
          <a:xfrm>
            <a:off x="1368721" y="4098167"/>
            <a:ext cx="201493" cy="2693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8E1A1D7-10A3-AB10-5589-AF8CB594D2A0}"/>
              </a:ext>
            </a:extLst>
          </p:cNvPr>
          <p:cNvCxnSpPr>
            <a:cxnSpLocks/>
          </p:cNvCxnSpPr>
          <p:nvPr/>
        </p:nvCxnSpPr>
        <p:spPr>
          <a:xfrm>
            <a:off x="2123177" y="3201529"/>
            <a:ext cx="287308" cy="52138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5787CA7-F90E-A56F-F4F5-E2FD14DCBB5B}"/>
              </a:ext>
            </a:extLst>
          </p:cNvPr>
          <p:cNvSpPr txBox="1"/>
          <p:nvPr/>
        </p:nvSpPr>
        <p:spPr>
          <a:xfrm>
            <a:off x="4243655" y="287695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CCF5BC0-B1EE-6361-2DD8-0B27BB828016}"/>
              </a:ext>
            </a:extLst>
          </p:cNvPr>
          <p:cNvSpPr txBox="1"/>
          <p:nvPr/>
        </p:nvSpPr>
        <p:spPr>
          <a:xfrm>
            <a:off x="3733582" y="372406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4F0D602-10E6-43B1-5B70-2D42B829E09D}"/>
              </a:ext>
            </a:extLst>
          </p:cNvPr>
          <p:cNvSpPr txBox="1"/>
          <p:nvPr/>
        </p:nvSpPr>
        <p:spPr>
          <a:xfrm>
            <a:off x="3408707" y="4404991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2DCD938-CA30-8E91-353C-D826775174E9}"/>
              </a:ext>
            </a:extLst>
          </p:cNvPr>
          <p:cNvSpPr txBox="1"/>
          <p:nvPr/>
        </p:nvSpPr>
        <p:spPr>
          <a:xfrm>
            <a:off x="4088288" y="4423478"/>
            <a:ext cx="41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0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1CDC401-F9FC-B44C-5A73-10EB9672FA75}"/>
              </a:ext>
            </a:extLst>
          </p:cNvPr>
          <p:cNvCxnSpPr>
            <a:stCxn id="39" idx="0"/>
          </p:cNvCxnSpPr>
          <p:nvPr/>
        </p:nvCxnSpPr>
        <p:spPr>
          <a:xfrm flipV="1">
            <a:off x="3614052" y="4093395"/>
            <a:ext cx="205345" cy="3115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A4EA4B2-CF92-EBCA-A745-CE994AE1B5E4}"/>
              </a:ext>
            </a:extLst>
          </p:cNvPr>
          <p:cNvCxnSpPr/>
          <p:nvPr/>
        </p:nvCxnSpPr>
        <p:spPr>
          <a:xfrm flipV="1">
            <a:off x="4092141" y="3291631"/>
            <a:ext cx="205345" cy="3115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0D4B1D9-E23C-D78F-FCCD-8753183DC959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4092140" y="4154163"/>
            <a:ext cx="201493" cy="2693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203FB12A-BD78-53FB-014D-E4EA26A261E5}"/>
              </a:ext>
            </a:extLst>
          </p:cNvPr>
          <p:cNvSpPr txBox="1"/>
          <p:nvPr/>
        </p:nvSpPr>
        <p:spPr>
          <a:xfrm>
            <a:off x="4548418" y="368992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1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B063EBE-C943-14F0-388E-6D21D6ACE584}"/>
              </a:ext>
            </a:extLst>
          </p:cNvPr>
          <p:cNvCxnSpPr>
            <a:cxnSpLocks/>
          </p:cNvCxnSpPr>
          <p:nvPr/>
        </p:nvCxnSpPr>
        <p:spPr>
          <a:xfrm>
            <a:off x="4525573" y="3308193"/>
            <a:ext cx="201493" cy="2693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565676E-E52E-3A48-5B77-D76EACD6D788}"/>
              </a:ext>
            </a:extLst>
          </p:cNvPr>
          <p:cNvCxnSpPr>
            <a:cxnSpLocks/>
          </p:cNvCxnSpPr>
          <p:nvPr/>
        </p:nvCxnSpPr>
        <p:spPr>
          <a:xfrm flipH="1" flipV="1">
            <a:off x="3091485" y="2113802"/>
            <a:ext cx="1052787" cy="76206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DE52C01-7341-028E-9BFD-FF20FB77E451}"/>
              </a:ext>
            </a:extLst>
          </p:cNvPr>
          <p:cNvSpPr txBox="1"/>
          <p:nvPr/>
        </p:nvSpPr>
        <p:spPr>
          <a:xfrm>
            <a:off x="6909173" y="187545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48D430C-61B0-497A-476A-1E76BCE042D8}"/>
              </a:ext>
            </a:extLst>
          </p:cNvPr>
          <p:cNvSpPr txBox="1"/>
          <p:nvPr/>
        </p:nvSpPr>
        <p:spPr>
          <a:xfrm>
            <a:off x="6240408" y="284894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20DBD48-1E47-A5BA-EDCD-25914025B355}"/>
              </a:ext>
            </a:extLst>
          </p:cNvPr>
          <p:cNvSpPr txBox="1"/>
          <p:nvPr/>
        </p:nvSpPr>
        <p:spPr>
          <a:xfrm>
            <a:off x="5730335" y="3696055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BBAB447-800F-D173-C872-D2ADAD1583F9}"/>
              </a:ext>
            </a:extLst>
          </p:cNvPr>
          <p:cNvSpPr txBox="1"/>
          <p:nvPr/>
        </p:nvSpPr>
        <p:spPr>
          <a:xfrm>
            <a:off x="5405460" y="437698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B7F0A02-34DD-CC14-3DCA-E07F7D18DBC7}"/>
              </a:ext>
            </a:extLst>
          </p:cNvPr>
          <p:cNvSpPr txBox="1"/>
          <p:nvPr/>
        </p:nvSpPr>
        <p:spPr>
          <a:xfrm>
            <a:off x="6085041" y="4395470"/>
            <a:ext cx="41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0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03B2843-0131-7CD6-393A-640DD65B22D2}"/>
              </a:ext>
            </a:extLst>
          </p:cNvPr>
          <p:cNvCxnSpPr>
            <a:stCxn id="51" idx="0"/>
          </p:cNvCxnSpPr>
          <p:nvPr/>
        </p:nvCxnSpPr>
        <p:spPr>
          <a:xfrm flipV="1">
            <a:off x="5610805" y="4065387"/>
            <a:ext cx="205345" cy="3115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DE85DC6-95C5-51A0-8B4B-916D9D01A8AF}"/>
              </a:ext>
            </a:extLst>
          </p:cNvPr>
          <p:cNvCxnSpPr/>
          <p:nvPr/>
        </p:nvCxnSpPr>
        <p:spPr>
          <a:xfrm flipV="1">
            <a:off x="6088894" y="3263623"/>
            <a:ext cx="205345" cy="3115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0527086-9F6B-A724-29F6-307FE3168EC2}"/>
              </a:ext>
            </a:extLst>
          </p:cNvPr>
          <p:cNvCxnSpPr/>
          <p:nvPr/>
        </p:nvCxnSpPr>
        <p:spPr>
          <a:xfrm flipV="1">
            <a:off x="6691105" y="2307235"/>
            <a:ext cx="205345" cy="3115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150D4B8-0D90-E8C6-8E62-80C8DE795D32}"/>
              </a:ext>
            </a:extLst>
          </p:cNvPr>
          <p:cNvCxnSpPr>
            <a:cxnSpLocks/>
            <a:endCxn id="52" idx="0"/>
          </p:cNvCxnSpPr>
          <p:nvPr/>
        </p:nvCxnSpPr>
        <p:spPr>
          <a:xfrm>
            <a:off x="6088893" y="4126155"/>
            <a:ext cx="201493" cy="2693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05F7AA6C-5B2A-8F50-7425-4CE895256ECA}"/>
              </a:ext>
            </a:extLst>
          </p:cNvPr>
          <p:cNvSpPr txBox="1"/>
          <p:nvPr/>
        </p:nvSpPr>
        <p:spPr>
          <a:xfrm>
            <a:off x="7478275" y="289672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C163462-C348-0FFB-4CD2-ECFB5653B7F1}"/>
              </a:ext>
            </a:extLst>
          </p:cNvPr>
          <p:cNvSpPr txBox="1"/>
          <p:nvPr/>
        </p:nvSpPr>
        <p:spPr>
          <a:xfrm>
            <a:off x="7153400" y="357765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9825804-4950-E0CD-AA01-440A0B28A26D}"/>
              </a:ext>
            </a:extLst>
          </p:cNvPr>
          <p:cNvSpPr txBox="1"/>
          <p:nvPr/>
        </p:nvSpPr>
        <p:spPr>
          <a:xfrm>
            <a:off x="7832981" y="3596143"/>
            <a:ext cx="41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0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534B088-0B03-2AD0-E4A2-BD51246CDAE6}"/>
              </a:ext>
            </a:extLst>
          </p:cNvPr>
          <p:cNvCxnSpPr>
            <a:stCxn id="58" idx="0"/>
          </p:cNvCxnSpPr>
          <p:nvPr/>
        </p:nvCxnSpPr>
        <p:spPr>
          <a:xfrm flipV="1">
            <a:off x="7358745" y="3266060"/>
            <a:ext cx="205345" cy="3115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13294B2-D8A0-46D2-6112-1DAA7844D5AA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7836833" y="3326828"/>
            <a:ext cx="201493" cy="2693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517BDE82-23B2-F99C-5217-685913AAB61F}"/>
              </a:ext>
            </a:extLst>
          </p:cNvPr>
          <p:cNvSpPr txBox="1"/>
          <p:nvPr/>
        </p:nvSpPr>
        <p:spPr>
          <a:xfrm>
            <a:off x="6545171" y="366191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baseline="-25000" dirty="0"/>
              <a:t>1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B4679BA-9305-4361-3219-79963A6288B0}"/>
              </a:ext>
            </a:extLst>
          </p:cNvPr>
          <p:cNvCxnSpPr>
            <a:cxnSpLocks/>
          </p:cNvCxnSpPr>
          <p:nvPr/>
        </p:nvCxnSpPr>
        <p:spPr>
          <a:xfrm>
            <a:off x="6522326" y="3280185"/>
            <a:ext cx="201493" cy="2693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EF99295-83E9-9795-F75A-D83F5C522D8C}"/>
              </a:ext>
            </a:extLst>
          </p:cNvPr>
          <p:cNvCxnSpPr>
            <a:cxnSpLocks/>
          </p:cNvCxnSpPr>
          <p:nvPr/>
        </p:nvCxnSpPr>
        <p:spPr>
          <a:xfrm>
            <a:off x="7276782" y="2383547"/>
            <a:ext cx="287308" cy="52138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B6B01E86-6640-2DB5-E3A9-DAABC65EC6AC}"/>
              </a:ext>
            </a:extLst>
          </p:cNvPr>
          <p:cNvCxnSpPr>
            <a:cxnSpLocks/>
          </p:cNvCxnSpPr>
          <p:nvPr/>
        </p:nvCxnSpPr>
        <p:spPr>
          <a:xfrm>
            <a:off x="4794590" y="1095171"/>
            <a:ext cx="2101860" cy="78028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341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A67E622-E2A2-04C1-0C37-C2BC1B5FF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Fibonacci with </a:t>
            </a:r>
            <a:r>
              <a:rPr lang="en-US" dirty="0" err="1"/>
              <a:t>Memoization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267DFF-EAFA-FBB1-E322-4247F8FF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8591E-A20D-47D2-B434-2B0253283290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E0AD35-915A-2E9C-4141-47FF651DD70D}"/>
              </a:ext>
            </a:extLst>
          </p:cNvPr>
          <p:cNvSpPr txBox="1"/>
          <p:nvPr/>
        </p:nvSpPr>
        <p:spPr>
          <a:xfrm>
            <a:off x="457200" y="2004527"/>
            <a:ext cx="37602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Fib(n){</a:t>
            </a:r>
          </a:p>
          <a:p>
            <a:r>
              <a:rPr lang="en-US" dirty="0"/>
              <a:t>    if (</a:t>
            </a:r>
            <a:r>
              <a:rPr lang="en-US"/>
              <a:t>n ==  </a:t>
            </a:r>
            <a:r>
              <a:rPr lang="en-US" dirty="0"/>
              <a:t>0)</a:t>
            </a:r>
          </a:p>
          <a:p>
            <a:r>
              <a:rPr lang="en-US" dirty="0"/>
              <a:t>         return 0;</a:t>
            </a:r>
          </a:p>
          <a:p>
            <a:r>
              <a:rPr lang="en-US" dirty="0"/>
              <a:t>    else if (n == 1)</a:t>
            </a:r>
          </a:p>
          <a:p>
            <a:r>
              <a:rPr lang="en-US" dirty="0"/>
              <a:t>         return 1;</a:t>
            </a:r>
          </a:p>
          <a:p>
            <a:r>
              <a:rPr lang="en-US" dirty="0"/>
              <a:t>    else </a:t>
            </a:r>
          </a:p>
          <a:p>
            <a:r>
              <a:rPr lang="en-US" dirty="0"/>
              <a:t>         return Fib(n-1) + Fib(n-2);</a:t>
            </a:r>
          </a:p>
          <a:p>
            <a:r>
              <a:rPr lang="en-US" dirty="0"/>
              <a:t>}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996939-808C-CBF8-E09C-17B121637ED8}"/>
              </a:ext>
            </a:extLst>
          </p:cNvPr>
          <p:cNvSpPr/>
          <p:nvPr/>
        </p:nvSpPr>
        <p:spPr>
          <a:xfrm>
            <a:off x="5187820" y="1978090"/>
            <a:ext cx="503853" cy="4762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CC149A-CEF4-4661-248F-CD1802E1A018}"/>
              </a:ext>
            </a:extLst>
          </p:cNvPr>
          <p:cNvSpPr/>
          <p:nvPr/>
        </p:nvSpPr>
        <p:spPr>
          <a:xfrm>
            <a:off x="5187819" y="2454340"/>
            <a:ext cx="503853" cy="4762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FCC985-6542-18FB-C116-669EC172A2D1}"/>
              </a:ext>
            </a:extLst>
          </p:cNvPr>
          <p:cNvSpPr/>
          <p:nvPr/>
        </p:nvSpPr>
        <p:spPr>
          <a:xfrm>
            <a:off x="5187818" y="2921032"/>
            <a:ext cx="503853" cy="4762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E393F4-8592-0D55-F837-CF555C8DC590}"/>
              </a:ext>
            </a:extLst>
          </p:cNvPr>
          <p:cNvSpPr/>
          <p:nvPr/>
        </p:nvSpPr>
        <p:spPr>
          <a:xfrm>
            <a:off x="5187817" y="3397282"/>
            <a:ext cx="503853" cy="4762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AE833C-C01F-71C8-50AD-3D58DCB6E6E4}"/>
              </a:ext>
            </a:extLst>
          </p:cNvPr>
          <p:cNvSpPr/>
          <p:nvPr/>
        </p:nvSpPr>
        <p:spPr>
          <a:xfrm>
            <a:off x="5190930" y="3875320"/>
            <a:ext cx="503853" cy="4762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5D130E-D21C-EB61-5C55-6DBFACF1F1FC}"/>
              </a:ext>
            </a:extLst>
          </p:cNvPr>
          <p:cNvSpPr/>
          <p:nvPr/>
        </p:nvSpPr>
        <p:spPr>
          <a:xfrm>
            <a:off x="5190929" y="4351570"/>
            <a:ext cx="503853" cy="4762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02F93-7953-DE64-4D3B-F129B98238A0}"/>
              </a:ext>
            </a:extLst>
          </p:cNvPr>
          <p:cNvSpPr/>
          <p:nvPr/>
        </p:nvSpPr>
        <p:spPr>
          <a:xfrm>
            <a:off x="5190928" y="4818262"/>
            <a:ext cx="503853" cy="4762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27FE6F-BDD1-3D30-81FE-2D297CED0869}"/>
              </a:ext>
            </a:extLst>
          </p:cNvPr>
          <p:cNvSpPr/>
          <p:nvPr/>
        </p:nvSpPr>
        <p:spPr>
          <a:xfrm>
            <a:off x="5190927" y="5294512"/>
            <a:ext cx="503853" cy="4762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29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6DC82-5875-F9AD-0AED-4B7811EA8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Reordering computation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B6578-8B45-77A7-0E2E-164F59FFB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B321-1184-4081-90F5-4FC760AE034F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50D12D-E088-8EC5-D983-9D1B754972CF}"/>
              </a:ext>
            </a:extLst>
          </p:cNvPr>
          <p:cNvSpPr txBox="1"/>
          <p:nvPr/>
        </p:nvSpPr>
        <p:spPr>
          <a:xfrm>
            <a:off x="1051249" y="1931437"/>
            <a:ext cx="30791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Fib(n){</a:t>
            </a:r>
          </a:p>
          <a:p>
            <a:r>
              <a:rPr lang="en-US" dirty="0"/>
              <a:t>    int[ ] F = new int[n+1]</a:t>
            </a:r>
          </a:p>
          <a:p>
            <a:endParaRPr lang="en-US" dirty="0"/>
          </a:p>
          <a:p>
            <a:r>
              <a:rPr lang="en-US" dirty="0"/>
              <a:t>    F[0] = 0;</a:t>
            </a:r>
          </a:p>
          <a:p>
            <a:r>
              <a:rPr lang="en-US" dirty="0"/>
              <a:t>    F[1] = 1;</a:t>
            </a:r>
          </a:p>
          <a:p>
            <a:r>
              <a:rPr lang="en-US" dirty="0"/>
              <a:t>    for (i = 2; i &lt;= n; i++)</a:t>
            </a:r>
          </a:p>
          <a:p>
            <a:r>
              <a:rPr lang="en-US" dirty="0"/>
              <a:t>         F[i] = F[i-1] + F[i-2];</a:t>
            </a:r>
          </a:p>
          <a:p>
            <a:r>
              <a:rPr lang="en-US" dirty="0"/>
              <a:t>    return F[n];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90968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Dynamic Programming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Weighted Interval Scheduling</a:t>
            </a:r>
          </a:p>
          <a:p>
            <a:pPr eaLnBrk="1" hangingPunct="1"/>
            <a:r>
              <a:rPr lang="en-US" altLang="en-US"/>
              <a:t>Given a collection of intervals I</a:t>
            </a:r>
            <a:r>
              <a:rPr lang="en-US" altLang="en-US" baseline="-25000"/>
              <a:t>1</a:t>
            </a:r>
            <a:r>
              <a:rPr lang="en-US" altLang="en-US"/>
              <a:t>,…,I</a:t>
            </a:r>
            <a:r>
              <a:rPr lang="en-US" altLang="en-US" baseline="-25000"/>
              <a:t>n</a:t>
            </a:r>
            <a:r>
              <a:rPr lang="en-US" altLang="en-US"/>
              <a:t> with weights w</a:t>
            </a:r>
            <a:r>
              <a:rPr lang="en-US" altLang="en-US" baseline="-25000"/>
              <a:t>1</a:t>
            </a:r>
            <a:r>
              <a:rPr lang="en-US" altLang="en-US"/>
              <a:t>,…,w</a:t>
            </a:r>
            <a:r>
              <a:rPr lang="en-US" altLang="en-US" baseline="-25000"/>
              <a:t>n</a:t>
            </a:r>
            <a:r>
              <a:rPr lang="en-US" altLang="en-US"/>
              <a:t>, choose a maximum weight set of non-overlapping intervals</a:t>
            </a:r>
          </a:p>
        </p:txBody>
      </p:sp>
      <p:sp>
        <p:nvSpPr>
          <p:cNvPr id="3076" name="Line 4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914400" y="4495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1600200" y="4876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3276600" y="5257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2514600" y="57150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3200400" y="61722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4343400" y="66294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Text Box 10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400800" y="3962400"/>
            <a:ext cx="2378075" cy="376238"/>
          </a:xfrm>
          <a:prstGeom prst="rect">
            <a:avLst/>
          </a:prstGeom>
          <a:solidFill>
            <a:srgbClr val="FFFF66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Sorted by finish times</a:t>
            </a:r>
          </a:p>
        </p:txBody>
      </p:sp>
      <p:sp>
        <p:nvSpPr>
          <p:cNvPr id="3083" name="Text Box 1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965325" y="3998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4</a:t>
            </a:r>
          </a:p>
        </p:txBody>
      </p:sp>
      <p:sp>
        <p:nvSpPr>
          <p:cNvPr id="3084" name="Text Box 1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352800" y="44958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6</a:t>
            </a:r>
          </a:p>
        </p:txBody>
      </p:sp>
      <p:sp>
        <p:nvSpPr>
          <p:cNvPr id="3085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260850" y="48768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3086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5181600" y="53340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5</a:t>
            </a:r>
          </a:p>
        </p:txBody>
      </p:sp>
      <p:sp>
        <p:nvSpPr>
          <p:cNvPr id="3087" name="Text Box 1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096000" y="5791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7</a:t>
            </a:r>
          </a:p>
        </p:txBody>
      </p:sp>
      <p:sp>
        <p:nvSpPr>
          <p:cNvPr id="3088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705600" y="6248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020F46-F7AD-4059-9B5D-0943F75A1C7D}"/>
              </a:ext>
            </a:extLst>
          </p:cNvPr>
          <p:cNvSpPr txBox="1"/>
          <p:nvPr/>
        </p:nvSpPr>
        <p:spPr>
          <a:xfrm>
            <a:off x="215153" y="82829"/>
            <a:ext cx="3048000" cy="369332"/>
          </a:xfrm>
          <a:prstGeom prst="rect">
            <a:avLst/>
          </a:prstGeom>
          <a:solidFill>
            <a:srgbClr val="FFFF66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Intervals sorted by end time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1010</Words>
  <Application>Microsoft Office PowerPoint</Application>
  <PresentationFormat>On-screen Show (4:3)</PresentationFormat>
  <Paragraphs>193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Courier New</vt:lpstr>
      <vt:lpstr>Times New Roman</vt:lpstr>
      <vt:lpstr>1_Default Design</vt:lpstr>
      <vt:lpstr>CSE 417 Algorithms and Complexity</vt:lpstr>
      <vt:lpstr>Announcements</vt:lpstr>
      <vt:lpstr>Dynamic Programming</vt:lpstr>
      <vt:lpstr>Recursion vs Iteration</vt:lpstr>
      <vt:lpstr>Counting Rabbits</vt:lpstr>
      <vt:lpstr>PowerPoint Presentation</vt:lpstr>
      <vt:lpstr>Fibonacci with Memoization</vt:lpstr>
      <vt:lpstr>Reordering computation</vt:lpstr>
      <vt:lpstr>Dynamic Programming</vt:lpstr>
      <vt:lpstr>Optimality Condition</vt:lpstr>
      <vt:lpstr>Algorithm</vt:lpstr>
      <vt:lpstr>A better algorithm</vt:lpstr>
      <vt:lpstr>Iterative Algorithm</vt:lpstr>
      <vt:lpstr>Fill in the array with the Opt values</vt:lpstr>
      <vt:lpstr>Computing the solution</vt:lpstr>
      <vt:lpstr>Iterative Algorithm</vt:lpstr>
      <vt:lpstr>Algorithm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Anderson</dc:creator>
  <cp:lastModifiedBy>Richard Anderson</cp:lastModifiedBy>
  <cp:revision>7</cp:revision>
  <dcterms:created xsi:type="dcterms:W3CDTF">1601-01-01T00:00:00Z</dcterms:created>
  <dcterms:modified xsi:type="dcterms:W3CDTF">2024-11-07T20:46:36Z</dcterms:modified>
</cp:coreProperties>
</file>